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 ContentType="image/tif"/>
  <Default Extension="gif" ContentType="image/gif"/>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4.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5.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6.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2" r:id="rId2"/>
    <p:sldMasterId id="2147483703" r:id="rId3"/>
    <p:sldMasterId id="2147483710" r:id="rId4"/>
    <p:sldMasterId id="2147483723" r:id="rId5"/>
    <p:sldMasterId id="2147483768" r:id="rId6"/>
    <p:sldMasterId id="2147483813" r:id="rId7"/>
  </p:sldMasterIdLst>
  <p:notesMasterIdLst>
    <p:notesMasterId r:id="rId65"/>
  </p:notesMasterIdLst>
  <p:handoutMasterIdLst>
    <p:handoutMasterId r:id="rId66"/>
  </p:handoutMasterIdLst>
  <p:sldIdLst>
    <p:sldId id="256" r:id="rId8"/>
    <p:sldId id="261" r:id="rId9"/>
    <p:sldId id="313" r:id="rId10"/>
    <p:sldId id="314" r:id="rId11"/>
    <p:sldId id="333" r:id="rId12"/>
    <p:sldId id="334" r:id="rId13"/>
    <p:sldId id="338" r:id="rId14"/>
    <p:sldId id="339" r:id="rId15"/>
    <p:sldId id="340" r:id="rId16"/>
    <p:sldId id="337" r:id="rId17"/>
    <p:sldId id="342" r:id="rId18"/>
    <p:sldId id="343" r:id="rId19"/>
    <p:sldId id="324" r:id="rId20"/>
    <p:sldId id="327" r:id="rId21"/>
    <p:sldId id="326" r:id="rId22"/>
    <p:sldId id="330" r:id="rId23"/>
    <p:sldId id="332" r:id="rId24"/>
    <p:sldId id="331" r:id="rId25"/>
    <p:sldId id="317" r:id="rId26"/>
    <p:sldId id="348" r:id="rId27"/>
    <p:sldId id="349" r:id="rId28"/>
    <p:sldId id="346" r:id="rId29"/>
    <p:sldId id="312" r:id="rId30"/>
    <p:sldId id="321" r:id="rId31"/>
    <p:sldId id="320" r:id="rId32"/>
    <p:sldId id="345" r:id="rId33"/>
    <p:sldId id="262" r:id="rId34"/>
    <p:sldId id="263" r:id="rId35"/>
    <p:sldId id="264" r:id="rId36"/>
    <p:sldId id="265" r:id="rId37"/>
    <p:sldId id="315" r:id="rId38"/>
    <p:sldId id="298" r:id="rId39"/>
    <p:sldId id="308" r:id="rId40"/>
    <p:sldId id="309" r:id="rId41"/>
    <p:sldId id="310" r:id="rId42"/>
    <p:sldId id="341" r:id="rId43"/>
    <p:sldId id="277" r:id="rId44"/>
    <p:sldId id="281" r:id="rId45"/>
    <p:sldId id="305" r:id="rId46"/>
    <p:sldId id="280" r:id="rId47"/>
    <p:sldId id="347" r:id="rId48"/>
    <p:sldId id="311" r:id="rId49"/>
    <p:sldId id="303" r:id="rId50"/>
    <p:sldId id="304" r:id="rId51"/>
    <p:sldId id="299" r:id="rId52"/>
    <p:sldId id="278" r:id="rId53"/>
    <p:sldId id="282" r:id="rId54"/>
    <p:sldId id="283" r:id="rId55"/>
    <p:sldId id="284" r:id="rId56"/>
    <p:sldId id="288" r:id="rId57"/>
    <p:sldId id="290" r:id="rId58"/>
    <p:sldId id="292" r:id="rId59"/>
    <p:sldId id="293" r:id="rId60"/>
    <p:sldId id="296" r:id="rId61"/>
    <p:sldId id="297" r:id="rId62"/>
    <p:sldId id="259" r:id="rId63"/>
    <p:sldId id="272" r:id="rId64"/>
  </p:sldIdLst>
  <p:sldSz cx="12192000" cy="6858000"/>
  <p:notesSz cx="4683125" cy="86868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EAEA"/>
    <a:srgbClr val="F57A1E"/>
    <a:srgbClr val="004361"/>
    <a:srgbClr val="FFFFFF"/>
    <a:srgbClr val="000000"/>
    <a:srgbClr val="ED154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746" autoAdjust="0"/>
    <p:restoredTop sz="92407" autoAdjust="0"/>
  </p:normalViewPr>
  <p:slideViewPr>
    <p:cSldViewPr>
      <p:cViewPr varScale="1">
        <p:scale>
          <a:sx n="83" d="100"/>
          <a:sy n="83" d="100"/>
        </p:scale>
        <p:origin x="1320" y="78"/>
      </p:cViewPr>
      <p:guideLst>
        <p:guide orient="horz" pos="2160"/>
        <p:guide pos="3840"/>
      </p:guideLst>
    </p:cSldViewPr>
  </p:slideViewPr>
  <p:notesTextViewPr>
    <p:cViewPr>
      <p:scale>
        <a:sx n="100" d="100"/>
        <a:sy n="100" d="100"/>
      </p:scale>
      <p:origin x="0" y="0"/>
    </p:cViewPr>
  </p:notesTextViewPr>
  <p:sorterViewPr>
    <p:cViewPr varScale="1">
      <p:scale>
        <a:sx n="100" d="100"/>
        <a:sy n="100" d="100"/>
      </p:scale>
      <p:origin x="0" y="-2706"/>
    </p:cViewPr>
  </p:sorterViewPr>
  <p:notesViewPr>
    <p:cSldViewPr>
      <p:cViewPr varScale="1">
        <p:scale>
          <a:sx n="58" d="100"/>
          <a:sy n="58" d="100"/>
        </p:scale>
        <p:origin x="2448" y="8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handoutMaster" Target="handoutMasters/handoutMaster1.xml"/><Relationship Id="rId5" Type="http://schemas.openxmlformats.org/officeDocument/2006/relationships/slideMaster" Target="slideMasters/slideMaster5.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theme" Target="theme/theme1.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presProps" Target="presProp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A5163B5-2DA3-4C79-89B0-9A2ACE03B8C9}" type="doc">
      <dgm:prSet loTypeId="urn:microsoft.com/office/officeart/2008/layout/CircleAccentTimeline" loCatId="process" qsTypeId="urn:microsoft.com/office/officeart/2005/8/quickstyle/3d5" qsCatId="3D" csTypeId="urn:microsoft.com/office/officeart/2005/8/colors/accent0_3" csCatId="mainScheme" phldr="1"/>
      <dgm:spPr/>
    </dgm:pt>
    <dgm:pt modelId="{BE83E120-F176-45C2-85C3-92B411FE7599}">
      <dgm:prSet phldrT="[Text]" custT="1"/>
      <dgm:spPr>
        <a:xfrm rot="17700000">
          <a:off x="1121280" y="175664"/>
          <a:ext cx="559393" cy="269584"/>
        </a:xfrm>
        <a:prstGeom prst="rect">
          <a:avLst/>
        </a:prstGeom>
        <a:noFill/>
        <a:ln>
          <a:noFill/>
        </a:ln>
        <a:effectLst/>
      </dgm:spPr>
      <dgm:t>
        <a:bodyPr/>
        <a:lstStyle/>
        <a:p>
          <a:r>
            <a:rPr lang="en-US" sz="1800" b="1" dirty="0" smtClean="0">
              <a:solidFill>
                <a:srgbClr val="1C4161"/>
              </a:solidFill>
              <a:latin typeface="Calibri" panose="020F0502020204030204"/>
              <a:ea typeface="+mn-ea"/>
              <a:cs typeface="+mn-cs"/>
            </a:rPr>
            <a:t>2004</a:t>
          </a:r>
          <a:endParaRPr lang="en-US" sz="1800" b="1" dirty="0">
            <a:solidFill>
              <a:srgbClr val="1C4161"/>
            </a:solidFill>
            <a:latin typeface="Calibri" panose="020F0502020204030204"/>
            <a:ea typeface="+mn-ea"/>
            <a:cs typeface="+mn-cs"/>
          </a:endParaRPr>
        </a:p>
      </dgm:t>
    </dgm:pt>
    <dgm:pt modelId="{60161520-36C4-4D03-BDE8-A5ED2B060428}" type="parTrans" cxnId="{7F24DCB9-E083-4EA2-88BA-76CE1862B3E9}">
      <dgm:prSet/>
      <dgm:spPr/>
      <dgm:t>
        <a:bodyPr/>
        <a:lstStyle/>
        <a:p>
          <a:endParaRPr lang="en-US" sz="1600" b="1">
            <a:solidFill>
              <a:srgbClr val="1C4161"/>
            </a:solidFill>
          </a:endParaRPr>
        </a:p>
      </dgm:t>
    </dgm:pt>
    <dgm:pt modelId="{1E249C82-4AD9-4D3E-BFDD-22B195891F54}" type="sibTrans" cxnId="{7F24DCB9-E083-4EA2-88BA-76CE1862B3E9}">
      <dgm:prSet/>
      <dgm:spPr/>
      <dgm:t>
        <a:bodyPr/>
        <a:lstStyle/>
        <a:p>
          <a:endParaRPr lang="en-US" sz="1600" b="1">
            <a:solidFill>
              <a:srgbClr val="1C4161"/>
            </a:solidFill>
          </a:endParaRPr>
        </a:p>
      </dgm:t>
    </dgm:pt>
    <dgm:pt modelId="{C1335F7D-50DB-404B-92E6-5C9E0C44CAAC}">
      <dgm:prSet phldrT="[Text]" custT="1"/>
      <dgm:spPr>
        <a:xfrm rot="17700000">
          <a:off x="1605206" y="175664"/>
          <a:ext cx="559393" cy="269584"/>
        </a:xfrm>
        <a:prstGeom prst="rect">
          <a:avLst/>
        </a:prstGeom>
        <a:noFill/>
        <a:ln>
          <a:noFill/>
        </a:ln>
        <a:effectLst/>
      </dgm:spPr>
      <dgm:t>
        <a:bodyPr/>
        <a:lstStyle/>
        <a:p>
          <a:r>
            <a:rPr lang="en-US" sz="1800" b="1" smtClean="0">
              <a:solidFill>
                <a:srgbClr val="1C4161"/>
              </a:solidFill>
              <a:latin typeface="Calibri" panose="020F0502020204030204"/>
              <a:ea typeface="+mn-ea"/>
              <a:cs typeface="+mn-cs"/>
            </a:rPr>
            <a:t>2005</a:t>
          </a:r>
          <a:endParaRPr lang="en-US" sz="1800" b="1" dirty="0">
            <a:solidFill>
              <a:srgbClr val="1C4161"/>
            </a:solidFill>
            <a:latin typeface="Calibri" panose="020F0502020204030204"/>
            <a:ea typeface="+mn-ea"/>
            <a:cs typeface="+mn-cs"/>
          </a:endParaRPr>
        </a:p>
      </dgm:t>
    </dgm:pt>
    <dgm:pt modelId="{F1D0BF95-1421-42B9-A3AD-C2BEDCF5F125}" type="parTrans" cxnId="{FDF78ED4-4992-4BF1-B08C-C2CE14DA7A77}">
      <dgm:prSet/>
      <dgm:spPr/>
      <dgm:t>
        <a:bodyPr/>
        <a:lstStyle/>
        <a:p>
          <a:endParaRPr lang="en-US" sz="1600" b="1">
            <a:solidFill>
              <a:srgbClr val="1C4161"/>
            </a:solidFill>
          </a:endParaRPr>
        </a:p>
      </dgm:t>
    </dgm:pt>
    <dgm:pt modelId="{ED2262D4-7B24-4B93-A970-FF64E231A070}" type="sibTrans" cxnId="{FDF78ED4-4992-4BF1-B08C-C2CE14DA7A77}">
      <dgm:prSet/>
      <dgm:spPr/>
      <dgm:t>
        <a:bodyPr/>
        <a:lstStyle/>
        <a:p>
          <a:endParaRPr lang="en-US" sz="1600" b="1">
            <a:solidFill>
              <a:srgbClr val="1C4161"/>
            </a:solidFill>
          </a:endParaRPr>
        </a:p>
      </dgm:t>
    </dgm:pt>
    <dgm:pt modelId="{4BC81684-5A02-448F-8896-C18865A6B2AA}">
      <dgm:prSet phldrT="[Text]" custT="1"/>
      <dgm:spPr>
        <a:xfrm rot="17700000">
          <a:off x="2089132" y="175664"/>
          <a:ext cx="559393" cy="269584"/>
        </a:xfrm>
        <a:prstGeom prst="rect">
          <a:avLst/>
        </a:prstGeom>
        <a:noFill/>
        <a:ln>
          <a:noFill/>
        </a:ln>
        <a:effectLst/>
      </dgm:spPr>
      <dgm:t>
        <a:bodyPr/>
        <a:lstStyle/>
        <a:p>
          <a:r>
            <a:rPr lang="en-US" sz="1800" b="1" smtClean="0">
              <a:solidFill>
                <a:srgbClr val="1C4161"/>
              </a:solidFill>
              <a:latin typeface="Calibri" panose="020F0502020204030204"/>
              <a:ea typeface="+mn-ea"/>
              <a:cs typeface="+mn-cs"/>
            </a:rPr>
            <a:t>2006</a:t>
          </a:r>
          <a:endParaRPr lang="en-US" sz="1800" b="1" dirty="0">
            <a:solidFill>
              <a:srgbClr val="1C4161"/>
            </a:solidFill>
            <a:latin typeface="Calibri" panose="020F0502020204030204"/>
            <a:ea typeface="+mn-ea"/>
            <a:cs typeface="+mn-cs"/>
          </a:endParaRPr>
        </a:p>
      </dgm:t>
    </dgm:pt>
    <dgm:pt modelId="{6187DC14-20BC-4F48-A057-096F190168F6}" type="parTrans" cxnId="{B4C598CE-49A6-417C-A49E-2061BA50B15F}">
      <dgm:prSet/>
      <dgm:spPr/>
      <dgm:t>
        <a:bodyPr/>
        <a:lstStyle/>
        <a:p>
          <a:endParaRPr lang="en-US" sz="1600" b="1">
            <a:solidFill>
              <a:srgbClr val="1C4161"/>
            </a:solidFill>
          </a:endParaRPr>
        </a:p>
      </dgm:t>
    </dgm:pt>
    <dgm:pt modelId="{C12139C1-549D-4458-B68D-6693F1BCF9DD}" type="sibTrans" cxnId="{B4C598CE-49A6-417C-A49E-2061BA50B15F}">
      <dgm:prSet/>
      <dgm:spPr/>
      <dgm:t>
        <a:bodyPr/>
        <a:lstStyle/>
        <a:p>
          <a:endParaRPr lang="en-US" sz="1600" b="1">
            <a:solidFill>
              <a:srgbClr val="1C4161"/>
            </a:solidFill>
          </a:endParaRPr>
        </a:p>
      </dgm:t>
    </dgm:pt>
    <dgm:pt modelId="{2E31F5CA-5FDC-4521-883B-761B8486E4D1}">
      <dgm:prSet phldrT="[Text]" custT="1"/>
      <dgm:spPr>
        <a:xfrm rot="17700000">
          <a:off x="2405260" y="975812"/>
          <a:ext cx="483901" cy="233319"/>
        </a:xfrm>
        <a:prstGeom prst="rect">
          <a:avLst/>
        </a:prstGeom>
        <a:noFill/>
        <a:ln>
          <a:noFill/>
        </a:ln>
        <a:effectLst/>
      </dgm:spPr>
      <dgm:t>
        <a:bodyPr/>
        <a:lstStyle/>
        <a:p>
          <a:r>
            <a:rPr lang="en-US" sz="1600" b="1" dirty="0" smtClean="0">
              <a:solidFill>
                <a:srgbClr val="1C4161"/>
              </a:solidFill>
              <a:latin typeface="Calibri" panose="020F0502020204030204"/>
              <a:ea typeface="+mn-ea"/>
              <a:cs typeface="+mn-cs"/>
            </a:rPr>
            <a:t> </a:t>
          </a:r>
          <a:endParaRPr lang="en-US" sz="1600" b="1" dirty="0">
            <a:solidFill>
              <a:srgbClr val="1C4161"/>
            </a:solidFill>
            <a:latin typeface="Calibri" panose="020F0502020204030204"/>
            <a:ea typeface="+mn-ea"/>
            <a:cs typeface="+mn-cs"/>
          </a:endParaRPr>
        </a:p>
      </dgm:t>
    </dgm:pt>
    <dgm:pt modelId="{6264B090-FB3D-4226-9BCA-8076FE92E726}" type="parTrans" cxnId="{7A09A27C-72C8-4698-8609-4165DDD31657}">
      <dgm:prSet/>
      <dgm:spPr/>
      <dgm:t>
        <a:bodyPr/>
        <a:lstStyle/>
        <a:p>
          <a:endParaRPr lang="en-US" sz="1600" b="1">
            <a:solidFill>
              <a:srgbClr val="1C4161"/>
            </a:solidFill>
          </a:endParaRPr>
        </a:p>
      </dgm:t>
    </dgm:pt>
    <dgm:pt modelId="{703C09BA-B198-418D-B29F-4453B17CD9B0}" type="sibTrans" cxnId="{7A09A27C-72C8-4698-8609-4165DDD31657}">
      <dgm:prSet/>
      <dgm:spPr/>
      <dgm:t>
        <a:bodyPr/>
        <a:lstStyle/>
        <a:p>
          <a:endParaRPr lang="en-US" sz="1600" b="1">
            <a:solidFill>
              <a:srgbClr val="1C4161"/>
            </a:solidFill>
          </a:endParaRPr>
        </a:p>
      </dgm:t>
    </dgm:pt>
    <dgm:pt modelId="{FFAAA8E8-7206-424F-A263-7C77E727DBFA}">
      <dgm:prSet phldrT="[Text]" custT="1"/>
      <dgm:spPr>
        <a:xfrm rot="17700000">
          <a:off x="3107928" y="175664"/>
          <a:ext cx="559393" cy="269584"/>
        </a:xfrm>
        <a:prstGeom prst="rect">
          <a:avLst/>
        </a:prstGeom>
        <a:noFill/>
        <a:ln>
          <a:noFill/>
        </a:ln>
        <a:effectLst/>
      </dgm:spPr>
      <dgm:t>
        <a:bodyPr/>
        <a:lstStyle/>
        <a:p>
          <a:r>
            <a:rPr lang="en-US" sz="1800" b="1" dirty="0" smtClean="0">
              <a:solidFill>
                <a:srgbClr val="1C4161"/>
              </a:solidFill>
              <a:latin typeface="Calibri" panose="020F0502020204030204"/>
              <a:ea typeface="+mn-ea"/>
              <a:cs typeface="+mn-cs"/>
            </a:rPr>
            <a:t>2009</a:t>
          </a:r>
          <a:endParaRPr lang="en-US" sz="1800" b="1" dirty="0">
            <a:solidFill>
              <a:srgbClr val="1C4161"/>
            </a:solidFill>
            <a:latin typeface="Calibri" panose="020F0502020204030204"/>
            <a:ea typeface="+mn-ea"/>
            <a:cs typeface="+mn-cs"/>
          </a:endParaRPr>
        </a:p>
      </dgm:t>
    </dgm:pt>
    <dgm:pt modelId="{EE3A6895-5657-441F-8147-4D43EBC3FC54}" type="parTrans" cxnId="{25FB2AA4-C046-4B2B-AF45-DDA719534ED5}">
      <dgm:prSet/>
      <dgm:spPr/>
      <dgm:t>
        <a:bodyPr/>
        <a:lstStyle/>
        <a:p>
          <a:endParaRPr lang="en-US" sz="1600" b="1">
            <a:solidFill>
              <a:srgbClr val="1C4161"/>
            </a:solidFill>
          </a:endParaRPr>
        </a:p>
      </dgm:t>
    </dgm:pt>
    <dgm:pt modelId="{2B2622A0-3867-4C8A-A0C7-3279B4D72D6D}" type="sibTrans" cxnId="{25FB2AA4-C046-4B2B-AF45-DDA719534ED5}">
      <dgm:prSet/>
      <dgm:spPr/>
      <dgm:t>
        <a:bodyPr/>
        <a:lstStyle/>
        <a:p>
          <a:endParaRPr lang="en-US" sz="1600" b="1">
            <a:solidFill>
              <a:srgbClr val="1C4161"/>
            </a:solidFill>
          </a:endParaRPr>
        </a:p>
      </dgm:t>
    </dgm:pt>
    <dgm:pt modelId="{10295BC9-9423-4938-A45A-149716AE1F77}">
      <dgm:prSet phldrT="[Text]" custT="1"/>
      <dgm:spPr>
        <a:xfrm rot="17700000">
          <a:off x="3424057" y="975812"/>
          <a:ext cx="483901" cy="233319"/>
        </a:xfrm>
        <a:prstGeom prst="rect">
          <a:avLst/>
        </a:prstGeom>
        <a:noFill/>
        <a:ln>
          <a:noFill/>
        </a:ln>
        <a:effectLst/>
      </dgm:spPr>
      <dgm:t>
        <a:bodyPr/>
        <a:lstStyle/>
        <a:p>
          <a:r>
            <a:rPr lang="en-US" sz="1600" b="1" dirty="0" smtClean="0">
              <a:solidFill>
                <a:srgbClr val="1C4161"/>
              </a:solidFill>
              <a:latin typeface="Calibri" panose="020F0502020204030204"/>
              <a:ea typeface="+mn-ea"/>
              <a:cs typeface="+mn-cs"/>
            </a:rPr>
            <a:t> </a:t>
          </a:r>
          <a:endParaRPr lang="en-US" sz="1600" b="1" dirty="0">
            <a:solidFill>
              <a:srgbClr val="1C4161"/>
            </a:solidFill>
            <a:latin typeface="Calibri" panose="020F0502020204030204"/>
            <a:ea typeface="+mn-ea"/>
            <a:cs typeface="+mn-cs"/>
          </a:endParaRPr>
        </a:p>
      </dgm:t>
    </dgm:pt>
    <dgm:pt modelId="{7D9EFA96-01D2-42A7-AD11-B70F1DF6BCF1}" type="parTrans" cxnId="{6B825301-3982-4E53-8072-38423E45E65C}">
      <dgm:prSet/>
      <dgm:spPr/>
      <dgm:t>
        <a:bodyPr/>
        <a:lstStyle/>
        <a:p>
          <a:endParaRPr lang="en-US" sz="1600" b="1">
            <a:solidFill>
              <a:srgbClr val="1C4161"/>
            </a:solidFill>
          </a:endParaRPr>
        </a:p>
      </dgm:t>
    </dgm:pt>
    <dgm:pt modelId="{8646AE6A-3B91-4362-9221-407B961DB0E7}" type="sibTrans" cxnId="{6B825301-3982-4E53-8072-38423E45E65C}">
      <dgm:prSet/>
      <dgm:spPr/>
      <dgm:t>
        <a:bodyPr/>
        <a:lstStyle/>
        <a:p>
          <a:endParaRPr lang="en-US" sz="1600" b="1">
            <a:solidFill>
              <a:srgbClr val="1C4161"/>
            </a:solidFill>
          </a:endParaRPr>
        </a:p>
      </dgm:t>
    </dgm:pt>
    <dgm:pt modelId="{63A215CB-6887-4492-B680-0CCF0FEC449B}">
      <dgm:prSet phldrT="[Text]" custT="1"/>
      <dgm:spPr>
        <a:xfrm rot="17700000">
          <a:off x="3691492" y="975812"/>
          <a:ext cx="483901" cy="233319"/>
        </a:xfrm>
        <a:prstGeom prst="rect">
          <a:avLst/>
        </a:prstGeom>
        <a:noFill/>
        <a:ln>
          <a:noFill/>
        </a:ln>
        <a:effectLst/>
      </dgm:spPr>
      <dgm:t>
        <a:bodyPr/>
        <a:lstStyle/>
        <a:p>
          <a:r>
            <a:rPr lang="en-US" sz="1600" b="1" dirty="0" smtClean="0">
              <a:solidFill>
                <a:srgbClr val="1C4161"/>
              </a:solidFill>
              <a:latin typeface="Calibri" panose="020F0502020204030204"/>
              <a:ea typeface="+mn-ea"/>
              <a:cs typeface="+mn-cs"/>
            </a:rPr>
            <a:t> </a:t>
          </a:r>
          <a:endParaRPr lang="en-US" sz="1600" b="1" dirty="0">
            <a:solidFill>
              <a:srgbClr val="1C4161"/>
            </a:solidFill>
            <a:latin typeface="Calibri" panose="020F0502020204030204"/>
            <a:ea typeface="+mn-ea"/>
            <a:cs typeface="+mn-cs"/>
          </a:endParaRPr>
        </a:p>
      </dgm:t>
    </dgm:pt>
    <dgm:pt modelId="{A35D1E5C-6949-4968-883B-FC5DD72F829D}" type="parTrans" cxnId="{1DC4B401-6911-4D49-B834-9BD86B22A105}">
      <dgm:prSet/>
      <dgm:spPr/>
      <dgm:t>
        <a:bodyPr/>
        <a:lstStyle/>
        <a:p>
          <a:endParaRPr lang="en-US" sz="1600" b="1">
            <a:solidFill>
              <a:srgbClr val="1C4161"/>
            </a:solidFill>
          </a:endParaRPr>
        </a:p>
      </dgm:t>
    </dgm:pt>
    <dgm:pt modelId="{0EE091A4-5F59-4CC5-BB14-B1DA39B409F2}" type="sibTrans" cxnId="{1DC4B401-6911-4D49-B834-9BD86B22A105}">
      <dgm:prSet/>
      <dgm:spPr/>
      <dgm:t>
        <a:bodyPr/>
        <a:lstStyle/>
        <a:p>
          <a:endParaRPr lang="en-US" sz="1600" b="1">
            <a:solidFill>
              <a:srgbClr val="1C4161"/>
            </a:solidFill>
          </a:endParaRPr>
        </a:p>
      </dgm:t>
    </dgm:pt>
    <dgm:pt modelId="{588C8304-7F68-4DCF-AF21-A39D7EA73A22}">
      <dgm:prSet phldrT="[Text]" custT="1"/>
      <dgm:spPr>
        <a:xfrm rot="17700000">
          <a:off x="3958927" y="975812"/>
          <a:ext cx="483901" cy="233319"/>
        </a:xfrm>
        <a:prstGeom prst="rect">
          <a:avLst/>
        </a:prstGeom>
        <a:noFill/>
        <a:ln>
          <a:noFill/>
        </a:ln>
        <a:effectLst/>
      </dgm:spPr>
      <dgm:t>
        <a:bodyPr/>
        <a:lstStyle/>
        <a:p>
          <a:r>
            <a:rPr lang="en-US" sz="1600" b="1" dirty="0" smtClean="0">
              <a:solidFill>
                <a:srgbClr val="1C4161"/>
              </a:solidFill>
              <a:latin typeface="Calibri" panose="020F0502020204030204"/>
              <a:ea typeface="+mn-ea"/>
              <a:cs typeface="+mn-cs"/>
            </a:rPr>
            <a:t> </a:t>
          </a:r>
          <a:endParaRPr lang="en-US" sz="1600" b="1" dirty="0">
            <a:solidFill>
              <a:srgbClr val="1C4161"/>
            </a:solidFill>
            <a:latin typeface="Calibri" panose="020F0502020204030204"/>
            <a:ea typeface="+mn-ea"/>
            <a:cs typeface="+mn-cs"/>
          </a:endParaRPr>
        </a:p>
      </dgm:t>
    </dgm:pt>
    <dgm:pt modelId="{00B54C9B-FA14-4A4E-B0F5-35FB509E811E}" type="parTrans" cxnId="{B4DC7776-E88E-412F-8787-DE57D122CB5B}">
      <dgm:prSet/>
      <dgm:spPr/>
      <dgm:t>
        <a:bodyPr/>
        <a:lstStyle/>
        <a:p>
          <a:endParaRPr lang="en-US" sz="1600" b="1">
            <a:solidFill>
              <a:srgbClr val="1C4161"/>
            </a:solidFill>
          </a:endParaRPr>
        </a:p>
      </dgm:t>
    </dgm:pt>
    <dgm:pt modelId="{95EE50F2-1A21-49C0-9B2C-44044C8894B6}" type="sibTrans" cxnId="{B4DC7776-E88E-412F-8787-DE57D122CB5B}">
      <dgm:prSet/>
      <dgm:spPr/>
      <dgm:t>
        <a:bodyPr/>
        <a:lstStyle/>
        <a:p>
          <a:endParaRPr lang="en-US" sz="1600" b="1">
            <a:solidFill>
              <a:srgbClr val="1C4161"/>
            </a:solidFill>
          </a:endParaRPr>
        </a:p>
      </dgm:t>
    </dgm:pt>
    <dgm:pt modelId="{8FD78184-2559-4891-94B9-B15468A0AACD}">
      <dgm:prSet phldrT="[Text]" custT="1"/>
      <dgm:spPr>
        <a:xfrm rot="17700000">
          <a:off x="4226362" y="975812"/>
          <a:ext cx="483901" cy="233319"/>
        </a:xfrm>
        <a:prstGeom prst="rect">
          <a:avLst/>
        </a:prstGeom>
        <a:noFill/>
        <a:ln>
          <a:noFill/>
        </a:ln>
        <a:effectLst/>
      </dgm:spPr>
      <dgm:t>
        <a:bodyPr/>
        <a:lstStyle/>
        <a:p>
          <a:endParaRPr lang="en-US" sz="1600" b="1" dirty="0">
            <a:solidFill>
              <a:srgbClr val="1C4161"/>
            </a:solidFill>
            <a:latin typeface="Calibri" panose="020F0502020204030204"/>
            <a:ea typeface="+mn-ea"/>
            <a:cs typeface="+mn-cs"/>
          </a:endParaRPr>
        </a:p>
      </dgm:t>
    </dgm:pt>
    <dgm:pt modelId="{260DBAA3-65A1-4E60-B7C7-9734CAD2EE59}" type="parTrans" cxnId="{06CE1ABD-DCC6-4517-8ACF-F4F5B64A1487}">
      <dgm:prSet/>
      <dgm:spPr/>
      <dgm:t>
        <a:bodyPr/>
        <a:lstStyle/>
        <a:p>
          <a:endParaRPr lang="en-US" sz="1600" b="1">
            <a:solidFill>
              <a:srgbClr val="1C4161"/>
            </a:solidFill>
          </a:endParaRPr>
        </a:p>
      </dgm:t>
    </dgm:pt>
    <dgm:pt modelId="{A4A1D784-4141-4244-BAF8-0CC5E9C30FF5}" type="sibTrans" cxnId="{06CE1ABD-DCC6-4517-8ACF-F4F5B64A1487}">
      <dgm:prSet/>
      <dgm:spPr/>
      <dgm:t>
        <a:bodyPr/>
        <a:lstStyle/>
        <a:p>
          <a:endParaRPr lang="en-US" sz="1600" b="1">
            <a:solidFill>
              <a:srgbClr val="1C4161"/>
            </a:solidFill>
          </a:endParaRPr>
        </a:p>
      </dgm:t>
    </dgm:pt>
    <dgm:pt modelId="{F2E5B33C-D56F-4807-ABA4-D1BE5990C4F9}">
      <dgm:prSet phldrT="[Text]" custT="1"/>
      <dgm:spPr>
        <a:xfrm rot="17700000">
          <a:off x="4929030" y="175664"/>
          <a:ext cx="559393" cy="269584"/>
        </a:xfrm>
        <a:prstGeom prst="rect">
          <a:avLst/>
        </a:prstGeom>
        <a:noFill/>
        <a:ln>
          <a:noFill/>
        </a:ln>
        <a:effectLst/>
      </dgm:spPr>
      <dgm:t>
        <a:bodyPr/>
        <a:lstStyle/>
        <a:p>
          <a:r>
            <a:rPr lang="en-US" sz="1800" b="1" dirty="0" smtClean="0">
              <a:solidFill>
                <a:srgbClr val="1C4161"/>
              </a:solidFill>
              <a:latin typeface="Calibri" panose="020F0502020204030204"/>
              <a:ea typeface="+mn-ea"/>
              <a:cs typeface="+mn-cs"/>
            </a:rPr>
            <a:t>2015</a:t>
          </a:r>
          <a:endParaRPr lang="en-US" sz="1800" b="1" dirty="0">
            <a:solidFill>
              <a:srgbClr val="1C4161"/>
            </a:solidFill>
            <a:latin typeface="Calibri" panose="020F0502020204030204"/>
            <a:ea typeface="+mn-ea"/>
            <a:cs typeface="+mn-cs"/>
          </a:endParaRPr>
        </a:p>
      </dgm:t>
    </dgm:pt>
    <dgm:pt modelId="{16F7326F-FA11-4465-9D69-75CEA4AA1BAD}" type="parTrans" cxnId="{172D0E8F-FF67-437A-8E43-3B7EAF66F7DE}">
      <dgm:prSet/>
      <dgm:spPr/>
      <dgm:t>
        <a:bodyPr/>
        <a:lstStyle/>
        <a:p>
          <a:endParaRPr lang="en-US" sz="1600" b="1">
            <a:solidFill>
              <a:srgbClr val="1C4161"/>
            </a:solidFill>
          </a:endParaRPr>
        </a:p>
      </dgm:t>
    </dgm:pt>
    <dgm:pt modelId="{4AF8E7A8-8CB9-4BAE-9974-12F9CD5547F2}" type="sibTrans" cxnId="{172D0E8F-FF67-437A-8E43-3B7EAF66F7DE}">
      <dgm:prSet/>
      <dgm:spPr/>
      <dgm:t>
        <a:bodyPr/>
        <a:lstStyle/>
        <a:p>
          <a:endParaRPr lang="en-US" sz="1600" b="1">
            <a:solidFill>
              <a:srgbClr val="1C4161"/>
            </a:solidFill>
          </a:endParaRPr>
        </a:p>
      </dgm:t>
    </dgm:pt>
    <dgm:pt modelId="{F8B5F449-B31A-447C-9427-CE76F8C96DB0}">
      <dgm:prSet phldrT="[Text]" custT="1"/>
      <dgm:spPr>
        <a:xfrm rot="17700000">
          <a:off x="4977723" y="975812"/>
          <a:ext cx="483901" cy="233319"/>
        </a:xfrm>
        <a:prstGeom prst="rect">
          <a:avLst/>
        </a:prstGeom>
        <a:noFill/>
        <a:ln>
          <a:noFill/>
        </a:ln>
        <a:effectLst/>
      </dgm:spPr>
      <dgm:t>
        <a:bodyPr/>
        <a:lstStyle/>
        <a:p>
          <a:r>
            <a:rPr lang="en-US" sz="1600" b="1" dirty="0" smtClean="0">
              <a:solidFill>
                <a:srgbClr val="1C4161"/>
              </a:solidFill>
              <a:latin typeface="Calibri" panose="020F0502020204030204"/>
              <a:ea typeface="+mn-ea"/>
              <a:cs typeface="+mn-cs"/>
            </a:rPr>
            <a:t> </a:t>
          </a:r>
          <a:endParaRPr lang="en-US" sz="1600" b="1" dirty="0">
            <a:solidFill>
              <a:srgbClr val="1C4161"/>
            </a:solidFill>
            <a:latin typeface="Calibri" panose="020F0502020204030204"/>
            <a:ea typeface="+mn-ea"/>
            <a:cs typeface="+mn-cs"/>
          </a:endParaRPr>
        </a:p>
      </dgm:t>
    </dgm:pt>
    <dgm:pt modelId="{D3D6BB9A-6BED-48E7-A5E4-5F007BB700AA}" type="parTrans" cxnId="{1B3E9FDC-5C7C-4D9F-A6CA-CFEB75B35EF5}">
      <dgm:prSet/>
      <dgm:spPr/>
      <dgm:t>
        <a:bodyPr/>
        <a:lstStyle/>
        <a:p>
          <a:endParaRPr lang="en-US" sz="1600" b="1">
            <a:solidFill>
              <a:srgbClr val="1C4161"/>
            </a:solidFill>
          </a:endParaRPr>
        </a:p>
      </dgm:t>
    </dgm:pt>
    <dgm:pt modelId="{0B1FD4D4-5590-4D49-ABA8-8F2114F7C79E}" type="sibTrans" cxnId="{1B3E9FDC-5C7C-4D9F-A6CA-CFEB75B35EF5}">
      <dgm:prSet/>
      <dgm:spPr/>
      <dgm:t>
        <a:bodyPr/>
        <a:lstStyle/>
        <a:p>
          <a:endParaRPr lang="en-US" sz="1600" b="1">
            <a:solidFill>
              <a:srgbClr val="1C4161"/>
            </a:solidFill>
          </a:endParaRPr>
        </a:p>
      </dgm:t>
    </dgm:pt>
    <dgm:pt modelId="{761D5237-30BB-4FFA-9E91-D056370F1BD5}">
      <dgm:prSet phldrT="[Text]" custT="1"/>
      <dgm:spPr>
        <a:xfrm rot="17700000">
          <a:off x="5245158" y="975812"/>
          <a:ext cx="483901" cy="233319"/>
        </a:xfrm>
        <a:prstGeom prst="rect">
          <a:avLst/>
        </a:prstGeom>
        <a:noFill/>
        <a:ln>
          <a:noFill/>
        </a:ln>
        <a:effectLst/>
      </dgm:spPr>
      <dgm:t>
        <a:bodyPr/>
        <a:lstStyle/>
        <a:p>
          <a:endParaRPr lang="en-US" sz="1600" b="1" dirty="0">
            <a:solidFill>
              <a:srgbClr val="1C4161"/>
            </a:solidFill>
            <a:latin typeface="Calibri" panose="020F0502020204030204"/>
            <a:ea typeface="+mn-ea"/>
            <a:cs typeface="+mn-cs"/>
          </a:endParaRPr>
        </a:p>
      </dgm:t>
    </dgm:pt>
    <dgm:pt modelId="{C5975587-DF04-4739-A07C-F08E7A512336}" type="parTrans" cxnId="{1D4BC942-81E8-466B-B6DF-11F92E66F2E4}">
      <dgm:prSet/>
      <dgm:spPr/>
      <dgm:t>
        <a:bodyPr/>
        <a:lstStyle/>
        <a:p>
          <a:endParaRPr lang="en-US" sz="1600" b="1">
            <a:solidFill>
              <a:srgbClr val="1C4161"/>
            </a:solidFill>
          </a:endParaRPr>
        </a:p>
      </dgm:t>
    </dgm:pt>
    <dgm:pt modelId="{2C211FEC-A286-44C6-B931-7D9C7CB852D5}" type="sibTrans" cxnId="{1D4BC942-81E8-466B-B6DF-11F92E66F2E4}">
      <dgm:prSet/>
      <dgm:spPr/>
      <dgm:t>
        <a:bodyPr/>
        <a:lstStyle/>
        <a:p>
          <a:endParaRPr lang="en-US" sz="1600" b="1">
            <a:solidFill>
              <a:srgbClr val="1C4161"/>
            </a:solidFill>
          </a:endParaRPr>
        </a:p>
      </dgm:t>
    </dgm:pt>
    <dgm:pt modelId="{5796C383-F02D-4EBC-8F5F-D5E89A32676D}">
      <dgm:prSet phldrT="[Text]" custT="1"/>
      <dgm:spPr>
        <a:xfrm rot="17700000">
          <a:off x="6215261" y="175664"/>
          <a:ext cx="559393" cy="269584"/>
        </a:xfrm>
        <a:prstGeom prst="rect">
          <a:avLst/>
        </a:prstGeom>
        <a:noFill/>
        <a:ln>
          <a:noFill/>
        </a:ln>
        <a:effectLst/>
      </dgm:spPr>
      <dgm:t>
        <a:bodyPr/>
        <a:lstStyle/>
        <a:p>
          <a:r>
            <a:rPr lang="en-US" sz="1800" b="1" dirty="0" smtClean="0">
              <a:solidFill>
                <a:srgbClr val="1C4161"/>
              </a:solidFill>
              <a:latin typeface="Calibri" panose="020F0502020204030204"/>
              <a:ea typeface="+mn-ea"/>
              <a:cs typeface="+mn-cs"/>
            </a:rPr>
            <a:t>2019</a:t>
          </a:r>
          <a:endParaRPr lang="en-US" sz="1800" b="1" dirty="0">
            <a:solidFill>
              <a:srgbClr val="1C4161"/>
            </a:solidFill>
            <a:latin typeface="Calibri" panose="020F0502020204030204"/>
            <a:ea typeface="+mn-ea"/>
            <a:cs typeface="+mn-cs"/>
          </a:endParaRPr>
        </a:p>
      </dgm:t>
    </dgm:pt>
    <dgm:pt modelId="{98CF9012-BA8B-4079-81FD-26FAE92E3EB1}" type="parTrans" cxnId="{78D32ED1-2B46-441E-BC3C-D6A894EB6FCD}">
      <dgm:prSet/>
      <dgm:spPr/>
      <dgm:t>
        <a:bodyPr/>
        <a:lstStyle/>
        <a:p>
          <a:endParaRPr lang="en-US" sz="1600" b="1">
            <a:solidFill>
              <a:srgbClr val="1C4161"/>
            </a:solidFill>
          </a:endParaRPr>
        </a:p>
      </dgm:t>
    </dgm:pt>
    <dgm:pt modelId="{7B62404F-4F68-441D-9060-5E0732099848}" type="sibTrans" cxnId="{78D32ED1-2B46-441E-BC3C-D6A894EB6FCD}">
      <dgm:prSet/>
      <dgm:spPr/>
      <dgm:t>
        <a:bodyPr/>
        <a:lstStyle/>
        <a:p>
          <a:endParaRPr lang="en-US" sz="1600" b="1">
            <a:solidFill>
              <a:srgbClr val="1C4161"/>
            </a:solidFill>
          </a:endParaRPr>
        </a:p>
      </dgm:t>
    </dgm:pt>
    <dgm:pt modelId="{94F5B72E-F90E-493C-B453-46E2629274B8}">
      <dgm:prSet phldrT="[Text]" custT="1"/>
      <dgm:spPr>
        <a:xfrm rot="17700000">
          <a:off x="6699187" y="175664"/>
          <a:ext cx="559393" cy="269584"/>
        </a:xfrm>
        <a:prstGeom prst="rect">
          <a:avLst/>
        </a:prstGeom>
        <a:noFill/>
        <a:ln>
          <a:noFill/>
        </a:ln>
        <a:effectLst/>
      </dgm:spPr>
      <dgm:t>
        <a:bodyPr/>
        <a:lstStyle/>
        <a:p>
          <a:r>
            <a:rPr lang="en-US" sz="1800" b="1" dirty="0" smtClean="0">
              <a:solidFill>
                <a:srgbClr val="1C4161"/>
              </a:solidFill>
              <a:latin typeface="Calibri" panose="020F0502020204030204"/>
              <a:ea typeface="+mn-ea"/>
              <a:cs typeface="+mn-cs"/>
            </a:rPr>
            <a:t>2020</a:t>
          </a:r>
          <a:endParaRPr lang="en-US" sz="1800" b="1" dirty="0">
            <a:solidFill>
              <a:srgbClr val="1C4161"/>
            </a:solidFill>
            <a:latin typeface="Calibri" panose="020F0502020204030204"/>
            <a:ea typeface="+mn-ea"/>
            <a:cs typeface="+mn-cs"/>
          </a:endParaRPr>
        </a:p>
      </dgm:t>
    </dgm:pt>
    <dgm:pt modelId="{68991649-7959-49F4-8975-AF4BEBF44171}" type="parTrans" cxnId="{0154227F-E58D-405E-9599-3917B663507B}">
      <dgm:prSet/>
      <dgm:spPr/>
      <dgm:t>
        <a:bodyPr/>
        <a:lstStyle/>
        <a:p>
          <a:endParaRPr lang="en-US" sz="1600" b="1">
            <a:solidFill>
              <a:srgbClr val="1C4161"/>
            </a:solidFill>
          </a:endParaRPr>
        </a:p>
      </dgm:t>
    </dgm:pt>
    <dgm:pt modelId="{AC31EC48-4647-4A17-B940-055C1137071A}" type="sibTrans" cxnId="{0154227F-E58D-405E-9599-3917B663507B}">
      <dgm:prSet/>
      <dgm:spPr/>
      <dgm:t>
        <a:bodyPr/>
        <a:lstStyle/>
        <a:p>
          <a:endParaRPr lang="en-US" sz="1600" b="1">
            <a:solidFill>
              <a:srgbClr val="1C4161"/>
            </a:solidFill>
          </a:endParaRPr>
        </a:p>
      </dgm:t>
    </dgm:pt>
    <dgm:pt modelId="{21DBF9F5-777B-4DFF-ABA3-304CEF221A63}">
      <dgm:prSet phldrT="[Text]" custT="1"/>
      <dgm:spPr>
        <a:xfrm rot="17700000">
          <a:off x="3156622" y="975812"/>
          <a:ext cx="483901" cy="233319"/>
        </a:xfrm>
        <a:prstGeom prst="rect">
          <a:avLst/>
        </a:prstGeom>
        <a:noFill/>
        <a:ln>
          <a:noFill/>
        </a:ln>
        <a:effectLst/>
      </dgm:spPr>
      <dgm:t>
        <a:bodyPr/>
        <a:lstStyle/>
        <a:p>
          <a:r>
            <a:rPr lang="en-US" sz="1600" b="1" dirty="0" smtClean="0">
              <a:solidFill>
                <a:srgbClr val="1C4161"/>
              </a:solidFill>
              <a:latin typeface="Calibri" panose="020F0502020204030204"/>
              <a:ea typeface="+mn-ea"/>
              <a:cs typeface="+mn-cs"/>
            </a:rPr>
            <a:t> </a:t>
          </a:r>
          <a:endParaRPr lang="en-US" sz="1600" b="1" dirty="0">
            <a:solidFill>
              <a:srgbClr val="1C4161"/>
            </a:solidFill>
            <a:latin typeface="Calibri" panose="020F0502020204030204"/>
            <a:ea typeface="+mn-ea"/>
            <a:cs typeface="+mn-cs"/>
          </a:endParaRPr>
        </a:p>
      </dgm:t>
    </dgm:pt>
    <dgm:pt modelId="{CEF01128-4F8E-434C-9EC4-FE40D69C902D}" type="parTrans" cxnId="{66F71BFE-3472-46FB-B6C9-20F345E41145}">
      <dgm:prSet/>
      <dgm:spPr/>
      <dgm:t>
        <a:bodyPr/>
        <a:lstStyle/>
        <a:p>
          <a:endParaRPr lang="en-US" sz="1600" b="1">
            <a:solidFill>
              <a:srgbClr val="1C4161"/>
            </a:solidFill>
          </a:endParaRPr>
        </a:p>
      </dgm:t>
    </dgm:pt>
    <dgm:pt modelId="{60499992-EC97-43F9-A993-19A6267272CB}" type="sibTrans" cxnId="{66F71BFE-3472-46FB-B6C9-20F345E41145}">
      <dgm:prSet/>
      <dgm:spPr/>
      <dgm:t>
        <a:bodyPr/>
        <a:lstStyle/>
        <a:p>
          <a:endParaRPr lang="en-US" sz="1600" b="1">
            <a:solidFill>
              <a:srgbClr val="1C4161"/>
            </a:solidFill>
          </a:endParaRPr>
        </a:p>
      </dgm:t>
    </dgm:pt>
    <dgm:pt modelId="{D076AA8B-299F-4321-89F9-E69A7D55DF87}">
      <dgm:prSet phldrT="[Text]" custT="1"/>
      <dgm:spPr>
        <a:xfrm rot="17700000">
          <a:off x="2137825" y="975812"/>
          <a:ext cx="483901" cy="233319"/>
        </a:xfrm>
        <a:prstGeom prst="rect">
          <a:avLst/>
        </a:prstGeom>
        <a:noFill/>
        <a:ln>
          <a:noFill/>
        </a:ln>
        <a:effectLst/>
      </dgm:spPr>
      <dgm:t>
        <a:bodyPr/>
        <a:lstStyle/>
        <a:p>
          <a:endParaRPr lang="en-US" sz="1600" b="1" dirty="0">
            <a:solidFill>
              <a:srgbClr val="1C4161"/>
            </a:solidFill>
            <a:latin typeface="Calibri" panose="020F0502020204030204"/>
            <a:ea typeface="+mn-ea"/>
            <a:cs typeface="+mn-cs"/>
          </a:endParaRPr>
        </a:p>
      </dgm:t>
    </dgm:pt>
    <dgm:pt modelId="{5DB725CA-8762-4ACD-9B97-C123CB414A4D}" type="parTrans" cxnId="{9E7FB6C1-7BDB-4FA4-B6E5-39B7B1CCA8D1}">
      <dgm:prSet/>
      <dgm:spPr/>
      <dgm:t>
        <a:bodyPr/>
        <a:lstStyle/>
        <a:p>
          <a:endParaRPr lang="en-US" b="1">
            <a:solidFill>
              <a:srgbClr val="1C4161"/>
            </a:solidFill>
          </a:endParaRPr>
        </a:p>
      </dgm:t>
    </dgm:pt>
    <dgm:pt modelId="{5DD0030D-F3DB-44CA-927E-988F7DF1B72F}" type="sibTrans" cxnId="{9E7FB6C1-7BDB-4FA4-B6E5-39B7B1CCA8D1}">
      <dgm:prSet/>
      <dgm:spPr/>
      <dgm:t>
        <a:bodyPr/>
        <a:lstStyle/>
        <a:p>
          <a:endParaRPr lang="en-US" b="1">
            <a:solidFill>
              <a:srgbClr val="1C4161"/>
            </a:solidFill>
          </a:endParaRPr>
        </a:p>
      </dgm:t>
    </dgm:pt>
    <dgm:pt modelId="{DBC9FA44-1982-448B-9423-918AE053E38C}">
      <dgm:prSet phldrT="[Text]" custT="1"/>
      <dgm:spPr>
        <a:xfrm rot="17700000">
          <a:off x="5512594" y="975812"/>
          <a:ext cx="483901" cy="233319"/>
        </a:xfrm>
        <a:prstGeom prst="rect">
          <a:avLst/>
        </a:prstGeom>
        <a:noFill/>
        <a:ln>
          <a:noFill/>
        </a:ln>
        <a:effectLst/>
      </dgm:spPr>
      <dgm:t>
        <a:bodyPr/>
        <a:lstStyle/>
        <a:p>
          <a:endParaRPr lang="en-US" sz="1600" b="1" dirty="0">
            <a:solidFill>
              <a:srgbClr val="1C4161"/>
            </a:solidFill>
            <a:latin typeface="Calibri" panose="020F0502020204030204"/>
            <a:ea typeface="+mn-ea"/>
            <a:cs typeface="+mn-cs"/>
          </a:endParaRPr>
        </a:p>
      </dgm:t>
    </dgm:pt>
    <dgm:pt modelId="{0DC35636-F780-484C-91CD-D68D862DB2F0}" type="parTrans" cxnId="{ABC72DDD-9575-4563-9E6E-F0FA957DDECE}">
      <dgm:prSet/>
      <dgm:spPr/>
      <dgm:t>
        <a:bodyPr/>
        <a:lstStyle/>
        <a:p>
          <a:endParaRPr lang="en-US" b="1">
            <a:solidFill>
              <a:srgbClr val="1C4161"/>
            </a:solidFill>
          </a:endParaRPr>
        </a:p>
      </dgm:t>
    </dgm:pt>
    <dgm:pt modelId="{86E1D4B5-E31B-4AC8-8B0E-90630B1A447F}" type="sibTrans" cxnId="{ABC72DDD-9575-4563-9E6E-F0FA957DDECE}">
      <dgm:prSet/>
      <dgm:spPr/>
      <dgm:t>
        <a:bodyPr/>
        <a:lstStyle/>
        <a:p>
          <a:endParaRPr lang="en-US" b="1">
            <a:solidFill>
              <a:srgbClr val="1C4161"/>
            </a:solidFill>
          </a:endParaRPr>
        </a:p>
      </dgm:t>
    </dgm:pt>
    <dgm:pt modelId="{5C54CF18-BC18-4C02-8344-1769722D5C5D}" type="pres">
      <dgm:prSet presAssocID="{6A5163B5-2DA3-4C79-89B0-9A2ACE03B8C9}" presName="Name0" presStyleCnt="0">
        <dgm:presLayoutVars>
          <dgm:dir/>
        </dgm:presLayoutVars>
      </dgm:prSet>
      <dgm:spPr/>
    </dgm:pt>
    <dgm:pt modelId="{F79F2B98-7B2C-401A-8C7E-5079825ABE26}" type="pres">
      <dgm:prSet presAssocID="{BE83E120-F176-45C2-85C3-92B411FE7599}" presName="parComposite" presStyleCnt="0"/>
      <dgm:spPr/>
    </dgm:pt>
    <dgm:pt modelId="{4B969477-2139-408E-AF4F-65B955E3C729}" type="pres">
      <dgm:prSet presAssocID="{BE83E120-F176-45C2-85C3-92B411FE7599}" presName="parBigCircle" presStyleLbl="node0" presStyleIdx="0" presStyleCnt="7"/>
      <dgm:spPr>
        <a:xfrm>
          <a:off x="962722" y="542502"/>
          <a:ext cx="449994" cy="449994"/>
        </a:xfrm>
        <a:prstGeom prst="donut">
          <a:avLst>
            <a:gd name="adj" fmla="val 20000"/>
          </a:avLst>
        </a:prstGeom>
        <a:solidFill>
          <a:srgbClr val="6F2575"/>
        </a:solidFill>
        <a:ln>
          <a:solidFill>
            <a:srgbClr val="6F2575"/>
          </a:solidFill>
        </a:ln>
        <a:effectLst/>
        <a:sp3d extrusionH="381000" contourW="38100" prstMaterial="matte">
          <a:contourClr>
            <a:sysClr val="window" lastClr="FFFFFF"/>
          </a:contourClr>
        </a:sp3d>
      </dgm:spPr>
    </dgm:pt>
    <dgm:pt modelId="{047A43E5-4304-48AE-8174-F47C5BA9AEE1}" type="pres">
      <dgm:prSet presAssocID="{BE83E120-F176-45C2-85C3-92B411FE7599}" presName="parTx" presStyleLbl="revTx" presStyleIdx="0" presStyleCnt="27" custLinFactNeighborY="-1151"/>
      <dgm:spPr/>
      <dgm:t>
        <a:bodyPr/>
        <a:lstStyle/>
        <a:p>
          <a:endParaRPr lang="en-US"/>
        </a:p>
      </dgm:t>
    </dgm:pt>
    <dgm:pt modelId="{0F1A83A1-FAC9-4442-A0AF-3DD7807A4555}" type="pres">
      <dgm:prSet presAssocID="{BE83E120-F176-45C2-85C3-92B411FE7599}" presName="bSpace" presStyleCnt="0"/>
      <dgm:spPr/>
    </dgm:pt>
    <dgm:pt modelId="{48021410-85F4-4670-9957-02CEB960F307}" type="pres">
      <dgm:prSet presAssocID="{BE83E120-F176-45C2-85C3-92B411FE7599}" presName="parBackupNorm" presStyleCnt="0"/>
      <dgm:spPr/>
    </dgm:pt>
    <dgm:pt modelId="{64336A86-E68E-47B3-BFB8-8315B7D9BCF3}" type="pres">
      <dgm:prSet presAssocID="{1E249C82-4AD9-4D3E-BFDD-22B195891F54}" presName="parSpace" presStyleCnt="0"/>
      <dgm:spPr/>
    </dgm:pt>
    <dgm:pt modelId="{5D01915E-50DB-4882-955A-BE5FFEA60970}" type="pres">
      <dgm:prSet presAssocID="{C1335F7D-50DB-404B-92E6-5C9E0C44CAAC}" presName="parComposite" presStyleCnt="0"/>
      <dgm:spPr/>
    </dgm:pt>
    <dgm:pt modelId="{C120D572-ED28-47A0-9285-754ED90F6C35}" type="pres">
      <dgm:prSet presAssocID="{C1335F7D-50DB-404B-92E6-5C9E0C44CAAC}" presName="parBigCircle" presStyleLbl="node0" presStyleIdx="1" presStyleCnt="7"/>
      <dgm:spPr>
        <a:xfrm>
          <a:off x="1446648" y="542502"/>
          <a:ext cx="449994" cy="449994"/>
        </a:xfrm>
        <a:prstGeom prst="donut">
          <a:avLst>
            <a:gd name="adj" fmla="val 20000"/>
          </a:avLst>
        </a:prstGeom>
        <a:solidFill>
          <a:srgbClr val="6F2575"/>
        </a:solidFill>
        <a:ln>
          <a:solidFill>
            <a:srgbClr val="6F2575"/>
          </a:solidFill>
        </a:ln>
        <a:effectLst/>
        <a:sp3d extrusionH="381000" contourW="38100" prstMaterial="matte">
          <a:contourClr>
            <a:sysClr val="window" lastClr="FFFFFF"/>
          </a:contourClr>
        </a:sp3d>
      </dgm:spPr>
    </dgm:pt>
    <dgm:pt modelId="{5C562A88-F104-4EFC-8B3E-4D191404E1A4}" type="pres">
      <dgm:prSet presAssocID="{C1335F7D-50DB-404B-92E6-5C9E0C44CAAC}" presName="parTx" presStyleLbl="revTx" presStyleIdx="1" presStyleCnt="27" custLinFactNeighborY="-1151"/>
      <dgm:spPr/>
      <dgm:t>
        <a:bodyPr/>
        <a:lstStyle/>
        <a:p>
          <a:endParaRPr lang="en-US"/>
        </a:p>
      </dgm:t>
    </dgm:pt>
    <dgm:pt modelId="{D324CE09-79AA-40E4-BDD2-E6CE9E6C6225}" type="pres">
      <dgm:prSet presAssocID="{C1335F7D-50DB-404B-92E6-5C9E0C44CAAC}" presName="bSpace" presStyleCnt="0"/>
      <dgm:spPr/>
    </dgm:pt>
    <dgm:pt modelId="{523D1E79-AA1B-4762-A5C5-7DD6CC87A55C}" type="pres">
      <dgm:prSet presAssocID="{C1335F7D-50DB-404B-92E6-5C9E0C44CAAC}" presName="parBackupNorm" presStyleCnt="0"/>
      <dgm:spPr/>
    </dgm:pt>
    <dgm:pt modelId="{C8B69F91-E3AE-4B9A-9209-F798E8C8E08A}" type="pres">
      <dgm:prSet presAssocID="{ED2262D4-7B24-4B93-A970-FF64E231A070}" presName="parSpace" presStyleCnt="0"/>
      <dgm:spPr/>
    </dgm:pt>
    <dgm:pt modelId="{522D17D5-FD94-415E-967C-4989E1B1ACB4}" type="pres">
      <dgm:prSet presAssocID="{4BC81684-5A02-448F-8896-C18865A6B2AA}" presName="parComposite" presStyleCnt="0"/>
      <dgm:spPr/>
    </dgm:pt>
    <dgm:pt modelId="{CD0386F6-FEB6-4293-B80A-47E5C7F5C45C}" type="pres">
      <dgm:prSet presAssocID="{4BC81684-5A02-448F-8896-C18865A6B2AA}" presName="parBigCircle" presStyleLbl="node0" presStyleIdx="2" presStyleCnt="7"/>
      <dgm:spPr>
        <a:xfrm>
          <a:off x="1930574" y="542502"/>
          <a:ext cx="449994" cy="449994"/>
        </a:xfrm>
        <a:prstGeom prst="donut">
          <a:avLst>
            <a:gd name="adj" fmla="val 20000"/>
          </a:avLst>
        </a:prstGeom>
        <a:solidFill>
          <a:srgbClr val="6F2575"/>
        </a:solidFill>
        <a:ln>
          <a:solidFill>
            <a:srgbClr val="6F2575"/>
          </a:solidFill>
        </a:ln>
        <a:effectLst/>
        <a:sp3d extrusionH="381000" contourW="38100" prstMaterial="matte">
          <a:contourClr>
            <a:sysClr val="window" lastClr="FFFFFF"/>
          </a:contourClr>
        </a:sp3d>
      </dgm:spPr>
    </dgm:pt>
    <dgm:pt modelId="{CDAE3591-B324-4E9B-8166-B6EE4C633DCA}" type="pres">
      <dgm:prSet presAssocID="{4BC81684-5A02-448F-8896-C18865A6B2AA}" presName="parTx" presStyleLbl="revTx" presStyleIdx="2" presStyleCnt="27" custLinFactNeighborY="-1151"/>
      <dgm:spPr/>
      <dgm:t>
        <a:bodyPr/>
        <a:lstStyle/>
        <a:p>
          <a:endParaRPr lang="en-US"/>
        </a:p>
      </dgm:t>
    </dgm:pt>
    <dgm:pt modelId="{5F17D3ED-70A2-4E47-80A1-DB2BC0F31512}" type="pres">
      <dgm:prSet presAssocID="{4BC81684-5A02-448F-8896-C18865A6B2AA}" presName="bSpace" presStyleCnt="0"/>
      <dgm:spPr/>
    </dgm:pt>
    <dgm:pt modelId="{2CEC324F-7BFE-48B8-91F9-2C14E16FC6E8}" type="pres">
      <dgm:prSet presAssocID="{4BC81684-5A02-448F-8896-C18865A6B2AA}" presName="parBackupNorm" presStyleCnt="0"/>
      <dgm:spPr/>
    </dgm:pt>
    <dgm:pt modelId="{FAEEF88C-CF77-4FCE-91EB-97F1C9938136}" type="pres">
      <dgm:prSet presAssocID="{C12139C1-549D-4458-B68D-6693F1BCF9DD}" presName="parSpace" presStyleCnt="0"/>
      <dgm:spPr/>
    </dgm:pt>
    <dgm:pt modelId="{A4CB9D8D-5088-49F3-8E98-F27A005FDDAF}" type="pres">
      <dgm:prSet presAssocID="{D076AA8B-299F-4321-89F9-E69A7D55DF87}" presName="desBackupLeftNorm" presStyleCnt="0"/>
      <dgm:spPr/>
    </dgm:pt>
    <dgm:pt modelId="{5722FA50-12AE-4D27-96FB-80FF8ED64151}" type="pres">
      <dgm:prSet presAssocID="{D076AA8B-299F-4321-89F9-E69A7D55DF87}" presName="desComposite" presStyleCnt="0"/>
      <dgm:spPr/>
    </dgm:pt>
    <dgm:pt modelId="{BDFBDA32-2135-4D63-A582-14C81498D7AB}" type="pres">
      <dgm:prSet presAssocID="{D076AA8B-299F-4321-89F9-E69A7D55DF87}" presName="desCircle" presStyleLbl="node1" presStyleIdx="0" presStyleCnt="10"/>
      <dgm:spPr>
        <a:xfrm>
          <a:off x="2414464" y="650712"/>
          <a:ext cx="233575" cy="233575"/>
        </a:xfrm>
        <a:prstGeom prst="ellipse">
          <a:avLst/>
        </a:prstGeom>
        <a:solidFill>
          <a:srgbClr val="6F2575"/>
        </a:solidFill>
        <a:ln>
          <a:solidFill>
            <a:srgbClr val="6F2575"/>
          </a:solidFill>
        </a:ln>
        <a:effectLst/>
        <a:sp3d extrusionH="381000" contourW="38100" prstMaterial="matte">
          <a:contourClr>
            <a:sysClr val="window" lastClr="FFFFFF"/>
          </a:contourClr>
        </a:sp3d>
      </dgm:spPr>
      <dgm:t>
        <a:bodyPr/>
        <a:lstStyle/>
        <a:p>
          <a:endParaRPr lang="en-US"/>
        </a:p>
      </dgm:t>
    </dgm:pt>
    <dgm:pt modelId="{45EB5FF3-DDB2-4B31-8155-2998C3C7F182}" type="pres">
      <dgm:prSet presAssocID="{D076AA8B-299F-4321-89F9-E69A7D55DF87}" presName="chTx" presStyleLbl="revTx" presStyleIdx="3" presStyleCnt="27"/>
      <dgm:spPr/>
      <dgm:t>
        <a:bodyPr/>
        <a:lstStyle/>
        <a:p>
          <a:endParaRPr lang="en-US"/>
        </a:p>
      </dgm:t>
    </dgm:pt>
    <dgm:pt modelId="{90929F41-55E7-4ACE-8306-1F10AE5B89FD}" type="pres">
      <dgm:prSet presAssocID="{D076AA8B-299F-4321-89F9-E69A7D55DF87}" presName="desTx" presStyleLbl="revTx" presStyleIdx="4" presStyleCnt="27">
        <dgm:presLayoutVars>
          <dgm:bulletEnabled val="1"/>
        </dgm:presLayoutVars>
      </dgm:prSet>
      <dgm:spPr>
        <a:xfrm rot="17700000">
          <a:off x="2440777" y="325867"/>
          <a:ext cx="483901" cy="233319"/>
        </a:xfrm>
        <a:prstGeom prst="rect">
          <a:avLst/>
        </a:prstGeom>
        <a:noFill/>
        <a:ln>
          <a:noFill/>
        </a:ln>
        <a:effectLst/>
      </dgm:spPr>
    </dgm:pt>
    <dgm:pt modelId="{3984ED95-D4B5-4290-90C3-F179A9F71303}" type="pres">
      <dgm:prSet presAssocID="{D076AA8B-299F-4321-89F9-E69A7D55DF87}" presName="desBackupRightNorm" presStyleCnt="0"/>
      <dgm:spPr/>
    </dgm:pt>
    <dgm:pt modelId="{D99978E1-71BD-4F84-AFA8-8630792DD346}" type="pres">
      <dgm:prSet presAssocID="{5DD0030D-F3DB-44CA-927E-988F7DF1B72F}" presName="desSpace" presStyleCnt="0"/>
      <dgm:spPr/>
    </dgm:pt>
    <dgm:pt modelId="{129B1626-5BF3-4479-A9B9-C0951EE2A148}" type="pres">
      <dgm:prSet presAssocID="{2E31F5CA-5FDC-4521-883B-761B8486E4D1}" presName="desBackupLeftNorm" presStyleCnt="0"/>
      <dgm:spPr/>
    </dgm:pt>
    <dgm:pt modelId="{ABF265EA-791E-40E2-A8D1-A07992BF7BBC}" type="pres">
      <dgm:prSet presAssocID="{2E31F5CA-5FDC-4521-883B-761B8486E4D1}" presName="desComposite" presStyleCnt="0"/>
      <dgm:spPr/>
    </dgm:pt>
    <dgm:pt modelId="{E934E256-994B-4968-A36F-547C7E24B224}" type="pres">
      <dgm:prSet presAssocID="{2E31F5CA-5FDC-4521-883B-761B8486E4D1}" presName="desCircle" presStyleLbl="node1" presStyleIdx="1" presStyleCnt="10"/>
      <dgm:spPr>
        <a:xfrm>
          <a:off x="2681899" y="650712"/>
          <a:ext cx="233575" cy="233575"/>
        </a:xfrm>
        <a:prstGeom prst="ellipse">
          <a:avLst/>
        </a:prstGeom>
        <a:solidFill>
          <a:srgbClr val="6F2575"/>
        </a:solidFill>
        <a:ln>
          <a:solidFill>
            <a:srgbClr val="6F2575"/>
          </a:solidFill>
        </a:ln>
        <a:effectLst/>
        <a:sp3d extrusionH="381000" contourW="38100" prstMaterial="matte">
          <a:contourClr>
            <a:sysClr val="window" lastClr="FFFFFF"/>
          </a:contourClr>
        </a:sp3d>
      </dgm:spPr>
    </dgm:pt>
    <dgm:pt modelId="{4D6F506E-3353-4AE4-B8F6-858257E12486}" type="pres">
      <dgm:prSet presAssocID="{2E31F5CA-5FDC-4521-883B-761B8486E4D1}" presName="chTx" presStyleLbl="revTx" presStyleIdx="5" presStyleCnt="27"/>
      <dgm:spPr/>
      <dgm:t>
        <a:bodyPr/>
        <a:lstStyle/>
        <a:p>
          <a:endParaRPr lang="en-US"/>
        </a:p>
      </dgm:t>
    </dgm:pt>
    <dgm:pt modelId="{F1501C64-463A-4A76-BA86-F6552AE6FDC8}" type="pres">
      <dgm:prSet presAssocID="{2E31F5CA-5FDC-4521-883B-761B8486E4D1}" presName="desTx" presStyleLbl="revTx" presStyleIdx="6" presStyleCnt="27">
        <dgm:presLayoutVars>
          <dgm:bulletEnabled val="1"/>
        </dgm:presLayoutVars>
      </dgm:prSet>
      <dgm:spPr>
        <a:xfrm rot="17700000">
          <a:off x="2708212" y="325867"/>
          <a:ext cx="483901" cy="233319"/>
        </a:xfrm>
        <a:prstGeom prst="rect">
          <a:avLst/>
        </a:prstGeom>
        <a:noFill/>
        <a:ln>
          <a:noFill/>
        </a:ln>
        <a:effectLst/>
      </dgm:spPr>
    </dgm:pt>
    <dgm:pt modelId="{B3169FD8-DB4B-4382-9413-A3B1E1C81921}" type="pres">
      <dgm:prSet presAssocID="{2E31F5CA-5FDC-4521-883B-761B8486E4D1}" presName="desBackupRightNorm" presStyleCnt="0"/>
      <dgm:spPr/>
    </dgm:pt>
    <dgm:pt modelId="{5403562D-E8D3-45AB-976F-543A1B7B5E57}" type="pres">
      <dgm:prSet presAssocID="{703C09BA-B198-418D-B29F-4453B17CD9B0}" presName="desSpace" presStyleCnt="0"/>
      <dgm:spPr/>
    </dgm:pt>
    <dgm:pt modelId="{1C3E0600-EE64-4350-BD1A-C56A5AF6717A}" type="pres">
      <dgm:prSet presAssocID="{FFAAA8E8-7206-424F-A263-7C77E727DBFA}" presName="parComposite" presStyleCnt="0"/>
      <dgm:spPr/>
    </dgm:pt>
    <dgm:pt modelId="{71D2B6C0-FD40-4FF1-894C-496393C9A336}" type="pres">
      <dgm:prSet presAssocID="{FFAAA8E8-7206-424F-A263-7C77E727DBFA}" presName="parBigCircle" presStyleLbl="node0" presStyleIdx="3" presStyleCnt="7"/>
      <dgm:spPr>
        <a:xfrm>
          <a:off x="2949370" y="542502"/>
          <a:ext cx="449994" cy="449994"/>
        </a:xfrm>
        <a:prstGeom prst="donut">
          <a:avLst>
            <a:gd name="adj" fmla="val 20000"/>
          </a:avLst>
        </a:prstGeom>
        <a:solidFill>
          <a:srgbClr val="6F2575"/>
        </a:solidFill>
        <a:ln>
          <a:solidFill>
            <a:srgbClr val="6F2575"/>
          </a:solidFill>
        </a:ln>
        <a:effectLst/>
        <a:sp3d extrusionH="381000" contourW="38100" prstMaterial="matte">
          <a:contourClr>
            <a:sysClr val="window" lastClr="FFFFFF"/>
          </a:contourClr>
        </a:sp3d>
      </dgm:spPr>
    </dgm:pt>
    <dgm:pt modelId="{3478FF2E-7C23-4AB3-B3CB-4A5BA8A7B460}" type="pres">
      <dgm:prSet presAssocID="{FFAAA8E8-7206-424F-A263-7C77E727DBFA}" presName="parTx" presStyleLbl="revTx" presStyleIdx="7" presStyleCnt="27" custLinFactNeighborY="-1151"/>
      <dgm:spPr/>
      <dgm:t>
        <a:bodyPr/>
        <a:lstStyle/>
        <a:p>
          <a:endParaRPr lang="en-US"/>
        </a:p>
      </dgm:t>
    </dgm:pt>
    <dgm:pt modelId="{0B175FBA-010E-4B0D-A272-72C973EC1EBB}" type="pres">
      <dgm:prSet presAssocID="{FFAAA8E8-7206-424F-A263-7C77E727DBFA}" presName="bSpace" presStyleCnt="0"/>
      <dgm:spPr/>
    </dgm:pt>
    <dgm:pt modelId="{F72E2D87-7C6F-4F05-8727-BCAE0F648F72}" type="pres">
      <dgm:prSet presAssocID="{FFAAA8E8-7206-424F-A263-7C77E727DBFA}" presName="parBackupNorm" presStyleCnt="0"/>
      <dgm:spPr/>
    </dgm:pt>
    <dgm:pt modelId="{40395480-F666-4A18-AB11-AA0C2E662A54}" type="pres">
      <dgm:prSet presAssocID="{2B2622A0-3867-4C8A-A0C7-3279B4D72D6D}" presName="parSpace" presStyleCnt="0"/>
      <dgm:spPr/>
    </dgm:pt>
    <dgm:pt modelId="{D693F083-7E82-413C-8439-D9C827DCAB2C}" type="pres">
      <dgm:prSet presAssocID="{21DBF9F5-777B-4DFF-ABA3-304CEF221A63}" presName="desBackupLeftNorm" presStyleCnt="0"/>
      <dgm:spPr/>
    </dgm:pt>
    <dgm:pt modelId="{834CB959-2ADA-4ABE-A271-51D5086C364D}" type="pres">
      <dgm:prSet presAssocID="{21DBF9F5-777B-4DFF-ABA3-304CEF221A63}" presName="desComposite" presStyleCnt="0"/>
      <dgm:spPr/>
    </dgm:pt>
    <dgm:pt modelId="{BDF45B25-4061-49CE-826B-14C4B48E6B82}" type="pres">
      <dgm:prSet presAssocID="{21DBF9F5-777B-4DFF-ABA3-304CEF221A63}" presName="desCircle" presStyleLbl="node1" presStyleIdx="2" presStyleCnt="10"/>
      <dgm:spPr>
        <a:xfrm>
          <a:off x="3433260" y="650712"/>
          <a:ext cx="233575" cy="233575"/>
        </a:xfrm>
        <a:prstGeom prst="ellipse">
          <a:avLst/>
        </a:prstGeom>
        <a:solidFill>
          <a:srgbClr val="6F2575"/>
        </a:solidFill>
        <a:ln>
          <a:solidFill>
            <a:srgbClr val="6F2575"/>
          </a:solidFill>
        </a:ln>
        <a:effectLst/>
        <a:sp3d extrusionH="381000" contourW="38100" prstMaterial="matte">
          <a:contourClr>
            <a:sysClr val="window" lastClr="FFFFFF"/>
          </a:contourClr>
        </a:sp3d>
      </dgm:spPr>
    </dgm:pt>
    <dgm:pt modelId="{444BFF18-1A31-427F-9656-A40C49914165}" type="pres">
      <dgm:prSet presAssocID="{21DBF9F5-777B-4DFF-ABA3-304CEF221A63}" presName="chTx" presStyleLbl="revTx" presStyleIdx="8" presStyleCnt="27"/>
      <dgm:spPr/>
      <dgm:t>
        <a:bodyPr/>
        <a:lstStyle/>
        <a:p>
          <a:endParaRPr lang="en-US"/>
        </a:p>
      </dgm:t>
    </dgm:pt>
    <dgm:pt modelId="{B63A670D-98C9-44B0-A4BF-F00E43F71EF7}" type="pres">
      <dgm:prSet presAssocID="{21DBF9F5-777B-4DFF-ABA3-304CEF221A63}" presName="desTx" presStyleLbl="revTx" presStyleIdx="9" presStyleCnt="27">
        <dgm:presLayoutVars>
          <dgm:bulletEnabled val="1"/>
        </dgm:presLayoutVars>
      </dgm:prSet>
      <dgm:spPr>
        <a:xfrm rot="17700000">
          <a:off x="3459573" y="325867"/>
          <a:ext cx="483901" cy="233319"/>
        </a:xfrm>
        <a:prstGeom prst="rect">
          <a:avLst/>
        </a:prstGeom>
        <a:noFill/>
        <a:ln>
          <a:noFill/>
        </a:ln>
        <a:effectLst/>
      </dgm:spPr>
    </dgm:pt>
    <dgm:pt modelId="{E9C49DB9-81DE-410E-A67A-C366B3A04CCB}" type="pres">
      <dgm:prSet presAssocID="{21DBF9F5-777B-4DFF-ABA3-304CEF221A63}" presName="desBackupRightNorm" presStyleCnt="0"/>
      <dgm:spPr/>
    </dgm:pt>
    <dgm:pt modelId="{30209B22-D9B9-437C-908C-D9996AC8074C}" type="pres">
      <dgm:prSet presAssocID="{60499992-EC97-43F9-A993-19A6267272CB}" presName="desSpace" presStyleCnt="0"/>
      <dgm:spPr/>
    </dgm:pt>
    <dgm:pt modelId="{8D995152-AD07-4896-92AC-767CB4D10C74}" type="pres">
      <dgm:prSet presAssocID="{10295BC9-9423-4938-A45A-149716AE1F77}" presName="desBackupLeftNorm" presStyleCnt="0"/>
      <dgm:spPr/>
    </dgm:pt>
    <dgm:pt modelId="{31A3D861-A935-4FA7-BE7F-142341573E86}" type="pres">
      <dgm:prSet presAssocID="{10295BC9-9423-4938-A45A-149716AE1F77}" presName="desComposite" presStyleCnt="0"/>
      <dgm:spPr/>
    </dgm:pt>
    <dgm:pt modelId="{455AD213-C13E-4E64-8B9C-25D2BECCDDB2}" type="pres">
      <dgm:prSet presAssocID="{10295BC9-9423-4938-A45A-149716AE1F77}" presName="desCircle" presStyleLbl="node1" presStyleIdx="3" presStyleCnt="10"/>
      <dgm:spPr>
        <a:xfrm>
          <a:off x="3700695" y="650712"/>
          <a:ext cx="233575" cy="233575"/>
        </a:xfrm>
        <a:prstGeom prst="ellipse">
          <a:avLst/>
        </a:prstGeom>
        <a:solidFill>
          <a:srgbClr val="6F2575"/>
        </a:solidFill>
        <a:ln>
          <a:solidFill>
            <a:srgbClr val="6F2575"/>
          </a:solidFill>
        </a:ln>
        <a:effectLst/>
        <a:sp3d extrusionH="381000" contourW="38100" prstMaterial="matte">
          <a:contourClr>
            <a:sysClr val="window" lastClr="FFFFFF"/>
          </a:contourClr>
        </a:sp3d>
      </dgm:spPr>
    </dgm:pt>
    <dgm:pt modelId="{7E75BF1C-6A18-4C73-8C81-C179F994C1D5}" type="pres">
      <dgm:prSet presAssocID="{10295BC9-9423-4938-A45A-149716AE1F77}" presName="chTx" presStyleLbl="revTx" presStyleIdx="10" presStyleCnt="27"/>
      <dgm:spPr/>
      <dgm:t>
        <a:bodyPr/>
        <a:lstStyle/>
        <a:p>
          <a:endParaRPr lang="en-US"/>
        </a:p>
      </dgm:t>
    </dgm:pt>
    <dgm:pt modelId="{DD727A46-ED6B-47EF-9DCC-0DC42DBF3A72}" type="pres">
      <dgm:prSet presAssocID="{10295BC9-9423-4938-A45A-149716AE1F77}" presName="desTx" presStyleLbl="revTx" presStyleIdx="11" presStyleCnt="27">
        <dgm:presLayoutVars>
          <dgm:bulletEnabled val="1"/>
        </dgm:presLayoutVars>
      </dgm:prSet>
      <dgm:spPr>
        <a:xfrm rot="17700000">
          <a:off x="3727008" y="325867"/>
          <a:ext cx="483901" cy="233319"/>
        </a:xfrm>
        <a:prstGeom prst="rect">
          <a:avLst/>
        </a:prstGeom>
        <a:noFill/>
        <a:ln>
          <a:noFill/>
        </a:ln>
        <a:effectLst/>
      </dgm:spPr>
    </dgm:pt>
    <dgm:pt modelId="{2B48BBC2-B862-4E47-971C-63676B1813B4}" type="pres">
      <dgm:prSet presAssocID="{10295BC9-9423-4938-A45A-149716AE1F77}" presName="desBackupRightNorm" presStyleCnt="0"/>
      <dgm:spPr/>
    </dgm:pt>
    <dgm:pt modelId="{4F73D631-4B35-4D3E-B1BA-BBD549156990}" type="pres">
      <dgm:prSet presAssocID="{8646AE6A-3B91-4362-9221-407B961DB0E7}" presName="desSpace" presStyleCnt="0"/>
      <dgm:spPr/>
    </dgm:pt>
    <dgm:pt modelId="{44F4B84F-019E-476C-B8D7-34730D97BF36}" type="pres">
      <dgm:prSet presAssocID="{63A215CB-6887-4492-B680-0CCF0FEC449B}" presName="desBackupLeftNorm" presStyleCnt="0"/>
      <dgm:spPr/>
    </dgm:pt>
    <dgm:pt modelId="{46647ACB-49DB-43FB-844A-CE83D50776CA}" type="pres">
      <dgm:prSet presAssocID="{63A215CB-6887-4492-B680-0CCF0FEC449B}" presName="desComposite" presStyleCnt="0"/>
      <dgm:spPr/>
    </dgm:pt>
    <dgm:pt modelId="{A81547EB-BA91-44D4-868C-5A3AC8FE296B}" type="pres">
      <dgm:prSet presAssocID="{63A215CB-6887-4492-B680-0CCF0FEC449B}" presName="desCircle" presStyleLbl="node1" presStyleIdx="4" presStyleCnt="10"/>
      <dgm:spPr>
        <a:xfrm>
          <a:off x="3968130" y="650712"/>
          <a:ext cx="233575" cy="233575"/>
        </a:xfrm>
        <a:prstGeom prst="ellipse">
          <a:avLst/>
        </a:prstGeom>
        <a:solidFill>
          <a:srgbClr val="6F2575"/>
        </a:solidFill>
        <a:ln>
          <a:solidFill>
            <a:srgbClr val="6F2575"/>
          </a:solidFill>
        </a:ln>
        <a:effectLst/>
        <a:sp3d extrusionH="381000" contourW="38100" prstMaterial="matte">
          <a:contourClr>
            <a:sysClr val="window" lastClr="FFFFFF"/>
          </a:contourClr>
        </a:sp3d>
      </dgm:spPr>
    </dgm:pt>
    <dgm:pt modelId="{23A6A0CF-ED97-4550-8D69-94E46D5CFEB8}" type="pres">
      <dgm:prSet presAssocID="{63A215CB-6887-4492-B680-0CCF0FEC449B}" presName="chTx" presStyleLbl="revTx" presStyleIdx="12" presStyleCnt="27"/>
      <dgm:spPr/>
      <dgm:t>
        <a:bodyPr/>
        <a:lstStyle/>
        <a:p>
          <a:endParaRPr lang="en-US"/>
        </a:p>
      </dgm:t>
    </dgm:pt>
    <dgm:pt modelId="{6221DC2B-ED5C-4A78-BF99-6B04996CC076}" type="pres">
      <dgm:prSet presAssocID="{63A215CB-6887-4492-B680-0CCF0FEC449B}" presName="desTx" presStyleLbl="revTx" presStyleIdx="13" presStyleCnt="27">
        <dgm:presLayoutVars>
          <dgm:bulletEnabled val="1"/>
        </dgm:presLayoutVars>
      </dgm:prSet>
      <dgm:spPr>
        <a:xfrm rot="17700000">
          <a:off x="3994443" y="325867"/>
          <a:ext cx="483901" cy="233319"/>
        </a:xfrm>
        <a:prstGeom prst="rect">
          <a:avLst/>
        </a:prstGeom>
        <a:noFill/>
        <a:ln>
          <a:noFill/>
        </a:ln>
        <a:effectLst/>
      </dgm:spPr>
    </dgm:pt>
    <dgm:pt modelId="{D755EF9F-0305-4903-8324-575485D6CD8A}" type="pres">
      <dgm:prSet presAssocID="{63A215CB-6887-4492-B680-0CCF0FEC449B}" presName="desBackupRightNorm" presStyleCnt="0"/>
      <dgm:spPr/>
    </dgm:pt>
    <dgm:pt modelId="{E5CC7325-A421-41D4-95B4-064F21C66D7E}" type="pres">
      <dgm:prSet presAssocID="{0EE091A4-5F59-4CC5-BB14-B1DA39B409F2}" presName="desSpace" presStyleCnt="0"/>
      <dgm:spPr/>
    </dgm:pt>
    <dgm:pt modelId="{E72279CE-3B87-4711-B11F-74BCED1ABC14}" type="pres">
      <dgm:prSet presAssocID="{588C8304-7F68-4DCF-AF21-A39D7EA73A22}" presName="desBackupLeftNorm" presStyleCnt="0"/>
      <dgm:spPr/>
    </dgm:pt>
    <dgm:pt modelId="{BC7BFBE9-83B0-4D89-BD0E-1737F1E40ABC}" type="pres">
      <dgm:prSet presAssocID="{588C8304-7F68-4DCF-AF21-A39D7EA73A22}" presName="desComposite" presStyleCnt="0"/>
      <dgm:spPr/>
    </dgm:pt>
    <dgm:pt modelId="{DB2B16C0-A380-4BB1-A3A9-141354DA3689}" type="pres">
      <dgm:prSet presAssocID="{588C8304-7F68-4DCF-AF21-A39D7EA73A22}" presName="desCircle" presStyleLbl="node1" presStyleIdx="5" presStyleCnt="10"/>
      <dgm:spPr>
        <a:xfrm>
          <a:off x="4235566" y="650712"/>
          <a:ext cx="233575" cy="233575"/>
        </a:xfrm>
        <a:prstGeom prst="ellipse">
          <a:avLst/>
        </a:prstGeom>
        <a:solidFill>
          <a:srgbClr val="6F2575"/>
        </a:solidFill>
        <a:ln>
          <a:solidFill>
            <a:srgbClr val="6F2575"/>
          </a:solidFill>
        </a:ln>
        <a:effectLst/>
        <a:sp3d extrusionH="381000" contourW="38100" prstMaterial="matte">
          <a:contourClr>
            <a:sysClr val="window" lastClr="FFFFFF"/>
          </a:contourClr>
        </a:sp3d>
      </dgm:spPr>
    </dgm:pt>
    <dgm:pt modelId="{190CE9E3-CAAD-4C04-8FE9-74FEA068925E}" type="pres">
      <dgm:prSet presAssocID="{588C8304-7F68-4DCF-AF21-A39D7EA73A22}" presName="chTx" presStyleLbl="revTx" presStyleIdx="14" presStyleCnt="27"/>
      <dgm:spPr/>
      <dgm:t>
        <a:bodyPr/>
        <a:lstStyle/>
        <a:p>
          <a:endParaRPr lang="en-US"/>
        </a:p>
      </dgm:t>
    </dgm:pt>
    <dgm:pt modelId="{DBD6D791-4CCF-4484-A42C-53A3CCBCEEEE}" type="pres">
      <dgm:prSet presAssocID="{588C8304-7F68-4DCF-AF21-A39D7EA73A22}" presName="desTx" presStyleLbl="revTx" presStyleIdx="15" presStyleCnt="27">
        <dgm:presLayoutVars>
          <dgm:bulletEnabled val="1"/>
        </dgm:presLayoutVars>
      </dgm:prSet>
      <dgm:spPr>
        <a:xfrm rot="17700000">
          <a:off x="4261878" y="325867"/>
          <a:ext cx="483901" cy="233319"/>
        </a:xfrm>
        <a:prstGeom prst="rect">
          <a:avLst/>
        </a:prstGeom>
        <a:noFill/>
        <a:ln>
          <a:noFill/>
        </a:ln>
        <a:effectLst/>
      </dgm:spPr>
    </dgm:pt>
    <dgm:pt modelId="{1E8BE9B5-2104-4C5E-A756-8F88A4A74190}" type="pres">
      <dgm:prSet presAssocID="{588C8304-7F68-4DCF-AF21-A39D7EA73A22}" presName="desBackupRightNorm" presStyleCnt="0"/>
      <dgm:spPr/>
    </dgm:pt>
    <dgm:pt modelId="{02C8E6E4-4029-4C22-89AC-64D12DF47110}" type="pres">
      <dgm:prSet presAssocID="{95EE50F2-1A21-49C0-9B2C-44044C8894B6}" presName="desSpace" presStyleCnt="0"/>
      <dgm:spPr/>
    </dgm:pt>
    <dgm:pt modelId="{075E13DA-6E34-4495-87D7-965E0954A7FB}" type="pres">
      <dgm:prSet presAssocID="{8FD78184-2559-4891-94B9-B15468A0AACD}" presName="desBackupLeftNorm" presStyleCnt="0"/>
      <dgm:spPr/>
    </dgm:pt>
    <dgm:pt modelId="{0443A71C-4D26-455C-A83C-EE0EDB92A9C5}" type="pres">
      <dgm:prSet presAssocID="{8FD78184-2559-4891-94B9-B15468A0AACD}" presName="desComposite" presStyleCnt="0"/>
      <dgm:spPr/>
    </dgm:pt>
    <dgm:pt modelId="{E85904C5-B587-4C26-8B88-17E6DA08345F}" type="pres">
      <dgm:prSet presAssocID="{8FD78184-2559-4891-94B9-B15468A0AACD}" presName="desCircle" presStyleLbl="node1" presStyleIdx="6" presStyleCnt="10"/>
      <dgm:spPr>
        <a:xfrm>
          <a:off x="4503001" y="650712"/>
          <a:ext cx="233575" cy="233575"/>
        </a:xfrm>
        <a:prstGeom prst="ellipse">
          <a:avLst/>
        </a:prstGeom>
        <a:solidFill>
          <a:srgbClr val="6F2575"/>
        </a:solidFill>
        <a:ln>
          <a:solidFill>
            <a:srgbClr val="6F2575"/>
          </a:solidFill>
        </a:ln>
        <a:effectLst/>
        <a:sp3d extrusionH="381000" contourW="38100" prstMaterial="matte">
          <a:contourClr>
            <a:sysClr val="window" lastClr="FFFFFF"/>
          </a:contourClr>
        </a:sp3d>
      </dgm:spPr>
    </dgm:pt>
    <dgm:pt modelId="{ABEE02C1-9720-42AD-99B1-10ACFA3CD8E9}" type="pres">
      <dgm:prSet presAssocID="{8FD78184-2559-4891-94B9-B15468A0AACD}" presName="chTx" presStyleLbl="revTx" presStyleIdx="16" presStyleCnt="27"/>
      <dgm:spPr/>
      <dgm:t>
        <a:bodyPr/>
        <a:lstStyle/>
        <a:p>
          <a:endParaRPr lang="en-US"/>
        </a:p>
      </dgm:t>
    </dgm:pt>
    <dgm:pt modelId="{815A388F-6A15-48DE-947F-F8E1F9BC36E6}" type="pres">
      <dgm:prSet presAssocID="{8FD78184-2559-4891-94B9-B15468A0AACD}" presName="desTx" presStyleLbl="revTx" presStyleIdx="17" presStyleCnt="27">
        <dgm:presLayoutVars>
          <dgm:bulletEnabled val="1"/>
        </dgm:presLayoutVars>
      </dgm:prSet>
      <dgm:spPr>
        <a:xfrm rot="17700000">
          <a:off x="4529313" y="325867"/>
          <a:ext cx="483901" cy="233319"/>
        </a:xfrm>
        <a:prstGeom prst="rect">
          <a:avLst/>
        </a:prstGeom>
        <a:noFill/>
        <a:ln>
          <a:noFill/>
        </a:ln>
        <a:effectLst/>
      </dgm:spPr>
    </dgm:pt>
    <dgm:pt modelId="{5F58A701-8738-447A-8DED-1455EFDBC536}" type="pres">
      <dgm:prSet presAssocID="{8FD78184-2559-4891-94B9-B15468A0AACD}" presName="desBackupRightNorm" presStyleCnt="0"/>
      <dgm:spPr/>
    </dgm:pt>
    <dgm:pt modelId="{F2A269EC-342D-40F2-B2DD-B465CEE3297D}" type="pres">
      <dgm:prSet presAssocID="{A4A1D784-4141-4244-BAF8-0CC5E9C30FF5}" presName="desSpace" presStyleCnt="0"/>
      <dgm:spPr/>
    </dgm:pt>
    <dgm:pt modelId="{5EA99F5F-B50A-41CF-A35C-525E0AC4E503}" type="pres">
      <dgm:prSet presAssocID="{F2E5B33C-D56F-4807-ABA4-D1BE5990C4F9}" presName="parComposite" presStyleCnt="0"/>
      <dgm:spPr/>
    </dgm:pt>
    <dgm:pt modelId="{EF6A0E40-0FA3-4D24-988D-C6F8A7645B25}" type="pres">
      <dgm:prSet presAssocID="{F2E5B33C-D56F-4807-ABA4-D1BE5990C4F9}" presName="parBigCircle" presStyleLbl="node0" presStyleIdx="4" presStyleCnt="7"/>
      <dgm:spPr>
        <a:xfrm>
          <a:off x="4770472" y="542502"/>
          <a:ext cx="449994" cy="449994"/>
        </a:xfrm>
        <a:prstGeom prst="donut">
          <a:avLst>
            <a:gd name="adj" fmla="val 20000"/>
          </a:avLst>
        </a:prstGeom>
        <a:solidFill>
          <a:srgbClr val="6F2575"/>
        </a:solidFill>
        <a:ln>
          <a:solidFill>
            <a:srgbClr val="6F2575"/>
          </a:solidFill>
        </a:ln>
        <a:effectLst/>
        <a:sp3d extrusionH="381000" contourW="38100" prstMaterial="matte">
          <a:contourClr>
            <a:sysClr val="window" lastClr="FFFFFF"/>
          </a:contourClr>
        </a:sp3d>
      </dgm:spPr>
    </dgm:pt>
    <dgm:pt modelId="{5E2FA720-1C9E-47FB-B161-8DDF539B062A}" type="pres">
      <dgm:prSet presAssocID="{F2E5B33C-D56F-4807-ABA4-D1BE5990C4F9}" presName="parTx" presStyleLbl="revTx" presStyleIdx="18" presStyleCnt="27" custLinFactNeighborY="-1151"/>
      <dgm:spPr/>
      <dgm:t>
        <a:bodyPr/>
        <a:lstStyle/>
        <a:p>
          <a:endParaRPr lang="en-US"/>
        </a:p>
      </dgm:t>
    </dgm:pt>
    <dgm:pt modelId="{64E870BD-EBED-4BB0-AB4E-2C5B9E01F3D0}" type="pres">
      <dgm:prSet presAssocID="{F2E5B33C-D56F-4807-ABA4-D1BE5990C4F9}" presName="bSpace" presStyleCnt="0"/>
      <dgm:spPr/>
    </dgm:pt>
    <dgm:pt modelId="{FEDCC30A-397A-4763-86FD-7B255F32FC45}" type="pres">
      <dgm:prSet presAssocID="{F2E5B33C-D56F-4807-ABA4-D1BE5990C4F9}" presName="parBackupNorm" presStyleCnt="0"/>
      <dgm:spPr/>
    </dgm:pt>
    <dgm:pt modelId="{B7CE1B97-B99A-4B15-91AF-E4989A4A3F98}" type="pres">
      <dgm:prSet presAssocID="{4AF8E7A8-8CB9-4BAE-9974-12F9CD5547F2}" presName="parSpace" presStyleCnt="0"/>
      <dgm:spPr/>
    </dgm:pt>
    <dgm:pt modelId="{BF9EEFF0-9F61-41D1-A37D-417F868B9767}" type="pres">
      <dgm:prSet presAssocID="{F8B5F449-B31A-447C-9427-CE76F8C96DB0}" presName="desBackupLeftNorm" presStyleCnt="0"/>
      <dgm:spPr/>
    </dgm:pt>
    <dgm:pt modelId="{1052173A-8C51-4F57-AEB8-BF53FD7E94E0}" type="pres">
      <dgm:prSet presAssocID="{F8B5F449-B31A-447C-9427-CE76F8C96DB0}" presName="desComposite" presStyleCnt="0"/>
      <dgm:spPr/>
    </dgm:pt>
    <dgm:pt modelId="{0FF4A092-9BE5-4747-9017-B8124A93DF24}" type="pres">
      <dgm:prSet presAssocID="{F8B5F449-B31A-447C-9427-CE76F8C96DB0}" presName="desCircle" presStyleLbl="node1" presStyleIdx="7" presStyleCnt="10"/>
      <dgm:spPr>
        <a:xfrm>
          <a:off x="5254362" y="650712"/>
          <a:ext cx="233575" cy="233575"/>
        </a:xfrm>
        <a:prstGeom prst="ellipse">
          <a:avLst/>
        </a:prstGeom>
        <a:solidFill>
          <a:srgbClr val="6F2575"/>
        </a:solidFill>
        <a:ln>
          <a:solidFill>
            <a:srgbClr val="6F2575"/>
          </a:solidFill>
        </a:ln>
        <a:effectLst/>
        <a:sp3d extrusionH="381000" contourW="38100" prstMaterial="matte">
          <a:contourClr>
            <a:sysClr val="window" lastClr="FFFFFF"/>
          </a:contourClr>
        </a:sp3d>
      </dgm:spPr>
    </dgm:pt>
    <dgm:pt modelId="{3DA0EB2C-5B1B-47F1-ABDF-A11CF639D27B}" type="pres">
      <dgm:prSet presAssocID="{F8B5F449-B31A-447C-9427-CE76F8C96DB0}" presName="chTx" presStyleLbl="revTx" presStyleIdx="19" presStyleCnt="27"/>
      <dgm:spPr/>
      <dgm:t>
        <a:bodyPr/>
        <a:lstStyle/>
        <a:p>
          <a:endParaRPr lang="en-US"/>
        </a:p>
      </dgm:t>
    </dgm:pt>
    <dgm:pt modelId="{B1630D47-64D5-4379-9AA3-1595ABA3A7C2}" type="pres">
      <dgm:prSet presAssocID="{F8B5F449-B31A-447C-9427-CE76F8C96DB0}" presName="desTx" presStyleLbl="revTx" presStyleIdx="20" presStyleCnt="27">
        <dgm:presLayoutVars>
          <dgm:bulletEnabled val="1"/>
        </dgm:presLayoutVars>
      </dgm:prSet>
      <dgm:spPr>
        <a:xfrm rot="17700000">
          <a:off x="5280675" y="325867"/>
          <a:ext cx="483901" cy="233319"/>
        </a:xfrm>
        <a:prstGeom prst="rect">
          <a:avLst/>
        </a:prstGeom>
        <a:noFill/>
        <a:ln>
          <a:noFill/>
        </a:ln>
        <a:effectLst/>
      </dgm:spPr>
    </dgm:pt>
    <dgm:pt modelId="{83A9DD18-2222-445F-8535-2BE637BC7C08}" type="pres">
      <dgm:prSet presAssocID="{F8B5F449-B31A-447C-9427-CE76F8C96DB0}" presName="desBackupRightNorm" presStyleCnt="0"/>
      <dgm:spPr/>
    </dgm:pt>
    <dgm:pt modelId="{D4F16C82-3C65-4474-93D9-686CDF863C12}" type="pres">
      <dgm:prSet presAssocID="{0B1FD4D4-5590-4D49-ABA8-8F2114F7C79E}" presName="desSpace" presStyleCnt="0"/>
      <dgm:spPr/>
    </dgm:pt>
    <dgm:pt modelId="{6E3C01FE-D46C-4955-98EC-99DB3232320E}" type="pres">
      <dgm:prSet presAssocID="{761D5237-30BB-4FFA-9E91-D056370F1BD5}" presName="desBackupLeftNorm" presStyleCnt="0"/>
      <dgm:spPr/>
    </dgm:pt>
    <dgm:pt modelId="{9131352C-7C2C-44C7-963D-9295BF9D63AE}" type="pres">
      <dgm:prSet presAssocID="{761D5237-30BB-4FFA-9E91-D056370F1BD5}" presName="desComposite" presStyleCnt="0"/>
      <dgm:spPr/>
    </dgm:pt>
    <dgm:pt modelId="{E5BBA99C-B691-4BE3-94B0-8268865C435A}" type="pres">
      <dgm:prSet presAssocID="{761D5237-30BB-4FFA-9E91-D056370F1BD5}" presName="desCircle" presStyleLbl="node1" presStyleIdx="8" presStyleCnt="10"/>
      <dgm:spPr>
        <a:xfrm>
          <a:off x="5521797" y="650712"/>
          <a:ext cx="233575" cy="233575"/>
        </a:xfrm>
        <a:prstGeom prst="ellipse">
          <a:avLst/>
        </a:prstGeom>
        <a:solidFill>
          <a:srgbClr val="6F2575"/>
        </a:solidFill>
        <a:ln>
          <a:solidFill>
            <a:srgbClr val="6F2575"/>
          </a:solidFill>
        </a:ln>
        <a:effectLst/>
        <a:sp3d extrusionH="381000" contourW="38100" prstMaterial="matte">
          <a:contourClr>
            <a:sysClr val="window" lastClr="FFFFFF"/>
          </a:contourClr>
        </a:sp3d>
      </dgm:spPr>
    </dgm:pt>
    <dgm:pt modelId="{3DCF9623-E775-400A-8510-2219D8103327}" type="pres">
      <dgm:prSet presAssocID="{761D5237-30BB-4FFA-9E91-D056370F1BD5}" presName="chTx" presStyleLbl="revTx" presStyleIdx="21" presStyleCnt="27"/>
      <dgm:spPr/>
      <dgm:t>
        <a:bodyPr/>
        <a:lstStyle/>
        <a:p>
          <a:endParaRPr lang="en-US"/>
        </a:p>
      </dgm:t>
    </dgm:pt>
    <dgm:pt modelId="{AC085791-81BE-45EC-83C5-222511A1430A}" type="pres">
      <dgm:prSet presAssocID="{761D5237-30BB-4FFA-9E91-D056370F1BD5}" presName="desTx" presStyleLbl="revTx" presStyleIdx="22" presStyleCnt="27">
        <dgm:presLayoutVars>
          <dgm:bulletEnabled val="1"/>
        </dgm:presLayoutVars>
      </dgm:prSet>
      <dgm:spPr>
        <a:xfrm rot="17700000">
          <a:off x="5548110" y="325867"/>
          <a:ext cx="483901" cy="233319"/>
        </a:xfrm>
        <a:prstGeom prst="rect">
          <a:avLst/>
        </a:prstGeom>
        <a:noFill/>
        <a:ln>
          <a:noFill/>
        </a:ln>
        <a:effectLst/>
      </dgm:spPr>
    </dgm:pt>
    <dgm:pt modelId="{08D76755-7C2E-470E-BDAA-197A94094A6C}" type="pres">
      <dgm:prSet presAssocID="{761D5237-30BB-4FFA-9E91-D056370F1BD5}" presName="desBackupRightNorm" presStyleCnt="0"/>
      <dgm:spPr/>
    </dgm:pt>
    <dgm:pt modelId="{C798C2EC-E3A1-49AF-830C-55384F053DAD}" type="pres">
      <dgm:prSet presAssocID="{2C211FEC-A286-44C6-B931-7D9C7CB852D5}" presName="desSpace" presStyleCnt="0"/>
      <dgm:spPr/>
    </dgm:pt>
    <dgm:pt modelId="{B47304DC-7416-463A-836E-8CF1C2C90C70}" type="pres">
      <dgm:prSet presAssocID="{DBC9FA44-1982-448B-9423-918AE053E38C}" presName="desBackupLeftNorm" presStyleCnt="0"/>
      <dgm:spPr/>
    </dgm:pt>
    <dgm:pt modelId="{958E5643-85B6-4DBC-85B6-CE5BD5052BCC}" type="pres">
      <dgm:prSet presAssocID="{DBC9FA44-1982-448B-9423-918AE053E38C}" presName="desComposite" presStyleCnt="0"/>
      <dgm:spPr/>
    </dgm:pt>
    <dgm:pt modelId="{5D73A417-81C8-4F00-AF17-05A27EB51271}" type="pres">
      <dgm:prSet presAssocID="{DBC9FA44-1982-448B-9423-918AE053E38C}" presName="desCircle" presStyleLbl="node1" presStyleIdx="9" presStyleCnt="10"/>
      <dgm:spPr>
        <a:xfrm>
          <a:off x="5789232" y="650712"/>
          <a:ext cx="233575" cy="233575"/>
        </a:xfrm>
        <a:prstGeom prst="ellipse">
          <a:avLst/>
        </a:prstGeom>
        <a:solidFill>
          <a:srgbClr val="6F2575"/>
        </a:solidFill>
        <a:ln>
          <a:solidFill>
            <a:srgbClr val="6F2575"/>
          </a:solidFill>
        </a:ln>
        <a:effectLst/>
        <a:sp3d extrusionH="381000" contourW="38100" prstMaterial="matte">
          <a:contourClr>
            <a:sysClr val="window" lastClr="FFFFFF"/>
          </a:contourClr>
        </a:sp3d>
      </dgm:spPr>
    </dgm:pt>
    <dgm:pt modelId="{81842D8B-73CA-4C17-B1DD-358549B7FE01}" type="pres">
      <dgm:prSet presAssocID="{DBC9FA44-1982-448B-9423-918AE053E38C}" presName="chTx" presStyleLbl="revTx" presStyleIdx="23" presStyleCnt="27"/>
      <dgm:spPr/>
      <dgm:t>
        <a:bodyPr/>
        <a:lstStyle/>
        <a:p>
          <a:endParaRPr lang="en-US"/>
        </a:p>
      </dgm:t>
    </dgm:pt>
    <dgm:pt modelId="{8F4F423D-4321-44D8-A982-585F7E75E1FC}" type="pres">
      <dgm:prSet presAssocID="{DBC9FA44-1982-448B-9423-918AE053E38C}" presName="desTx" presStyleLbl="revTx" presStyleIdx="24" presStyleCnt="27">
        <dgm:presLayoutVars>
          <dgm:bulletEnabled val="1"/>
        </dgm:presLayoutVars>
      </dgm:prSet>
      <dgm:spPr>
        <a:xfrm rot="17700000">
          <a:off x="5815545" y="325867"/>
          <a:ext cx="483901" cy="233319"/>
        </a:xfrm>
        <a:prstGeom prst="rect">
          <a:avLst/>
        </a:prstGeom>
        <a:noFill/>
        <a:ln>
          <a:noFill/>
        </a:ln>
        <a:effectLst/>
      </dgm:spPr>
    </dgm:pt>
    <dgm:pt modelId="{B22303AA-1BBB-423A-9295-5DD983220AB7}" type="pres">
      <dgm:prSet presAssocID="{DBC9FA44-1982-448B-9423-918AE053E38C}" presName="desBackupRightNorm" presStyleCnt="0"/>
      <dgm:spPr/>
    </dgm:pt>
    <dgm:pt modelId="{8BAD815F-33B2-489F-9645-6255440467B4}" type="pres">
      <dgm:prSet presAssocID="{86E1D4B5-E31B-4AC8-8B0E-90630B1A447F}" presName="desSpace" presStyleCnt="0"/>
      <dgm:spPr/>
    </dgm:pt>
    <dgm:pt modelId="{81E8867C-C8B4-4B8C-9F4E-F4E1EEADAB36}" type="pres">
      <dgm:prSet presAssocID="{5796C383-F02D-4EBC-8F5F-D5E89A32676D}" presName="parComposite" presStyleCnt="0"/>
      <dgm:spPr/>
    </dgm:pt>
    <dgm:pt modelId="{4821523E-37EF-49D5-A594-B293C0E80520}" type="pres">
      <dgm:prSet presAssocID="{5796C383-F02D-4EBC-8F5F-D5E89A32676D}" presName="parBigCircle" presStyleLbl="node0" presStyleIdx="5" presStyleCnt="7"/>
      <dgm:spPr>
        <a:xfrm>
          <a:off x="6056703" y="542502"/>
          <a:ext cx="449994" cy="449994"/>
        </a:xfrm>
        <a:prstGeom prst="donut">
          <a:avLst>
            <a:gd name="adj" fmla="val 20000"/>
          </a:avLst>
        </a:prstGeom>
        <a:solidFill>
          <a:srgbClr val="6F2575"/>
        </a:solidFill>
        <a:ln>
          <a:solidFill>
            <a:srgbClr val="6F2575"/>
          </a:solidFill>
        </a:ln>
        <a:effectLst/>
        <a:sp3d extrusionH="381000" contourW="38100" prstMaterial="matte">
          <a:contourClr>
            <a:sysClr val="window" lastClr="FFFFFF"/>
          </a:contourClr>
        </a:sp3d>
      </dgm:spPr>
    </dgm:pt>
    <dgm:pt modelId="{FF8D7120-76D5-4182-95A5-1BE163150FA4}" type="pres">
      <dgm:prSet presAssocID="{5796C383-F02D-4EBC-8F5F-D5E89A32676D}" presName="parTx" presStyleLbl="revTx" presStyleIdx="25" presStyleCnt="27" custLinFactNeighborY="-1151"/>
      <dgm:spPr/>
      <dgm:t>
        <a:bodyPr/>
        <a:lstStyle/>
        <a:p>
          <a:endParaRPr lang="en-US"/>
        </a:p>
      </dgm:t>
    </dgm:pt>
    <dgm:pt modelId="{6708C5EC-544A-488C-AB14-F23526081B47}" type="pres">
      <dgm:prSet presAssocID="{5796C383-F02D-4EBC-8F5F-D5E89A32676D}" presName="bSpace" presStyleCnt="0"/>
      <dgm:spPr/>
    </dgm:pt>
    <dgm:pt modelId="{55EC88C7-6BE1-45AF-AAB2-83B821BC22E2}" type="pres">
      <dgm:prSet presAssocID="{5796C383-F02D-4EBC-8F5F-D5E89A32676D}" presName="parBackupNorm" presStyleCnt="0"/>
      <dgm:spPr/>
    </dgm:pt>
    <dgm:pt modelId="{22BC3E24-4D66-4869-A7E2-844E34EED7D1}" type="pres">
      <dgm:prSet presAssocID="{7B62404F-4F68-441D-9060-5E0732099848}" presName="parSpace" presStyleCnt="0"/>
      <dgm:spPr/>
    </dgm:pt>
    <dgm:pt modelId="{5A4B0734-394A-4714-8B0A-DA4066191AA4}" type="pres">
      <dgm:prSet presAssocID="{94F5B72E-F90E-493C-B453-46E2629274B8}" presName="parComposite" presStyleCnt="0"/>
      <dgm:spPr/>
    </dgm:pt>
    <dgm:pt modelId="{B590494E-6C26-4291-A7E2-4B8AC1C4F6AB}" type="pres">
      <dgm:prSet presAssocID="{94F5B72E-F90E-493C-B453-46E2629274B8}" presName="parBigCircle" presStyleLbl="node0" presStyleIdx="6" presStyleCnt="7"/>
      <dgm:spPr>
        <a:xfrm>
          <a:off x="6540629" y="542502"/>
          <a:ext cx="449994" cy="449994"/>
        </a:xfrm>
        <a:prstGeom prst="donut">
          <a:avLst>
            <a:gd name="adj" fmla="val 20000"/>
          </a:avLst>
        </a:prstGeom>
        <a:solidFill>
          <a:srgbClr val="6F2575"/>
        </a:solidFill>
        <a:ln>
          <a:solidFill>
            <a:srgbClr val="6F2575"/>
          </a:solidFill>
        </a:ln>
        <a:effectLst/>
        <a:sp3d extrusionH="381000" contourW="38100" prstMaterial="matte">
          <a:contourClr>
            <a:sysClr val="window" lastClr="FFFFFF"/>
          </a:contourClr>
        </a:sp3d>
      </dgm:spPr>
    </dgm:pt>
    <dgm:pt modelId="{DD9D376D-EB67-422D-8AAD-D6296FA6C880}" type="pres">
      <dgm:prSet presAssocID="{94F5B72E-F90E-493C-B453-46E2629274B8}" presName="parTx" presStyleLbl="revTx" presStyleIdx="26" presStyleCnt="27" custLinFactNeighborY="-1151"/>
      <dgm:spPr/>
      <dgm:t>
        <a:bodyPr/>
        <a:lstStyle/>
        <a:p>
          <a:endParaRPr lang="en-US"/>
        </a:p>
      </dgm:t>
    </dgm:pt>
    <dgm:pt modelId="{5F756BA1-F26D-40FA-85FA-C5CDA7F2D316}" type="pres">
      <dgm:prSet presAssocID="{94F5B72E-F90E-493C-B453-46E2629274B8}" presName="bSpace" presStyleCnt="0"/>
      <dgm:spPr/>
    </dgm:pt>
    <dgm:pt modelId="{C58E2053-F8AB-444D-A23E-8C9DEBDC0649}" type="pres">
      <dgm:prSet presAssocID="{94F5B72E-F90E-493C-B453-46E2629274B8}" presName="parBackupNorm" presStyleCnt="0"/>
      <dgm:spPr/>
    </dgm:pt>
    <dgm:pt modelId="{FBA371F9-ADD4-4DDF-A987-21BECF440472}" type="pres">
      <dgm:prSet presAssocID="{AC31EC48-4647-4A17-B940-055C1137071A}" presName="parSpace" presStyleCnt="0"/>
      <dgm:spPr/>
    </dgm:pt>
  </dgm:ptLst>
  <dgm:cxnLst>
    <dgm:cxn modelId="{0154227F-E58D-405E-9599-3917B663507B}" srcId="{6A5163B5-2DA3-4C79-89B0-9A2ACE03B8C9}" destId="{94F5B72E-F90E-493C-B453-46E2629274B8}" srcOrd="6" destOrd="0" parTransId="{68991649-7959-49F4-8975-AF4BEBF44171}" sibTransId="{AC31EC48-4647-4A17-B940-055C1137071A}"/>
    <dgm:cxn modelId="{B4C598CE-49A6-417C-A49E-2061BA50B15F}" srcId="{6A5163B5-2DA3-4C79-89B0-9A2ACE03B8C9}" destId="{4BC81684-5A02-448F-8896-C18865A6B2AA}" srcOrd="2" destOrd="0" parTransId="{6187DC14-20BC-4F48-A057-096F190168F6}" sibTransId="{C12139C1-549D-4458-B68D-6693F1BCF9DD}"/>
    <dgm:cxn modelId="{66F71BFE-3472-46FB-B6C9-20F345E41145}" srcId="{FFAAA8E8-7206-424F-A263-7C77E727DBFA}" destId="{21DBF9F5-777B-4DFF-ABA3-304CEF221A63}" srcOrd="0" destOrd="0" parTransId="{CEF01128-4F8E-434C-9EC4-FE40D69C902D}" sibTransId="{60499992-EC97-43F9-A993-19A6267272CB}"/>
    <dgm:cxn modelId="{B4DC7776-E88E-412F-8787-DE57D122CB5B}" srcId="{FFAAA8E8-7206-424F-A263-7C77E727DBFA}" destId="{588C8304-7F68-4DCF-AF21-A39D7EA73A22}" srcOrd="3" destOrd="0" parTransId="{00B54C9B-FA14-4A4E-B0F5-35FB509E811E}" sibTransId="{95EE50F2-1A21-49C0-9B2C-44044C8894B6}"/>
    <dgm:cxn modelId="{78D32ED1-2B46-441E-BC3C-D6A894EB6FCD}" srcId="{6A5163B5-2DA3-4C79-89B0-9A2ACE03B8C9}" destId="{5796C383-F02D-4EBC-8F5F-D5E89A32676D}" srcOrd="5" destOrd="0" parTransId="{98CF9012-BA8B-4079-81FD-26FAE92E3EB1}" sibTransId="{7B62404F-4F68-441D-9060-5E0732099848}"/>
    <dgm:cxn modelId="{1D4BC942-81E8-466B-B6DF-11F92E66F2E4}" srcId="{F2E5B33C-D56F-4807-ABA4-D1BE5990C4F9}" destId="{761D5237-30BB-4FFA-9E91-D056370F1BD5}" srcOrd="1" destOrd="0" parTransId="{C5975587-DF04-4739-A07C-F08E7A512336}" sibTransId="{2C211FEC-A286-44C6-B931-7D9C7CB852D5}"/>
    <dgm:cxn modelId="{10BE69D7-7A86-4538-9168-5ED7921310D8}" type="presOf" srcId="{588C8304-7F68-4DCF-AF21-A39D7EA73A22}" destId="{190CE9E3-CAAD-4C04-8FE9-74FEA068925E}" srcOrd="0" destOrd="0" presId="urn:microsoft.com/office/officeart/2008/layout/CircleAccentTimeline"/>
    <dgm:cxn modelId="{20B537B5-226A-40D0-836D-EB0A6E50FF6D}" type="presOf" srcId="{10295BC9-9423-4938-A45A-149716AE1F77}" destId="{7E75BF1C-6A18-4C73-8C81-C179F994C1D5}" srcOrd="0" destOrd="0" presId="urn:microsoft.com/office/officeart/2008/layout/CircleAccentTimeline"/>
    <dgm:cxn modelId="{1DC4B401-6911-4D49-B834-9BD86B22A105}" srcId="{FFAAA8E8-7206-424F-A263-7C77E727DBFA}" destId="{63A215CB-6887-4492-B680-0CCF0FEC449B}" srcOrd="2" destOrd="0" parTransId="{A35D1E5C-6949-4968-883B-FC5DD72F829D}" sibTransId="{0EE091A4-5F59-4CC5-BB14-B1DA39B409F2}"/>
    <dgm:cxn modelId="{83715537-2DB6-48F0-B718-4893B2BC76B4}" type="presOf" srcId="{2E31F5CA-5FDC-4521-883B-761B8486E4D1}" destId="{4D6F506E-3353-4AE4-B8F6-858257E12486}" srcOrd="0" destOrd="0" presId="urn:microsoft.com/office/officeart/2008/layout/CircleAccentTimeline"/>
    <dgm:cxn modelId="{3379F50A-CF86-4FFF-94F1-C1177223C99D}" type="presOf" srcId="{8FD78184-2559-4891-94B9-B15468A0AACD}" destId="{ABEE02C1-9720-42AD-99B1-10ACFA3CD8E9}" srcOrd="0" destOrd="0" presId="urn:microsoft.com/office/officeart/2008/layout/CircleAccentTimeline"/>
    <dgm:cxn modelId="{9E7FB6C1-7BDB-4FA4-B6E5-39B7B1CCA8D1}" srcId="{4BC81684-5A02-448F-8896-C18865A6B2AA}" destId="{D076AA8B-299F-4321-89F9-E69A7D55DF87}" srcOrd="0" destOrd="0" parTransId="{5DB725CA-8762-4ACD-9B97-C123CB414A4D}" sibTransId="{5DD0030D-F3DB-44CA-927E-988F7DF1B72F}"/>
    <dgm:cxn modelId="{B04DDD32-84CF-47DD-88A5-8E06132DCBAD}" type="presOf" srcId="{63A215CB-6887-4492-B680-0CCF0FEC449B}" destId="{23A6A0CF-ED97-4550-8D69-94E46D5CFEB8}" srcOrd="0" destOrd="0" presId="urn:microsoft.com/office/officeart/2008/layout/CircleAccentTimeline"/>
    <dgm:cxn modelId="{9A6FBA8B-AA3D-464F-AA90-3548A2B862CD}" type="presOf" srcId="{5796C383-F02D-4EBC-8F5F-D5E89A32676D}" destId="{FF8D7120-76D5-4182-95A5-1BE163150FA4}" srcOrd="0" destOrd="0" presId="urn:microsoft.com/office/officeart/2008/layout/CircleAccentTimeline"/>
    <dgm:cxn modelId="{9AD5FF29-C972-4A58-9574-6CF4DE138927}" type="presOf" srcId="{FFAAA8E8-7206-424F-A263-7C77E727DBFA}" destId="{3478FF2E-7C23-4AB3-B3CB-4A5BA8A7B460}" srcOrd="0" destOrd="0" presId="urn:microsoft.com/office/officeart/2008/layout/CircleAccentTimeline"/>
    <dgm:cxn modelId="{7F24DCB9-E083-4EA2-88BA-76CE1862B3E9}" srcId="{6A5163B5-2DA3-4C79-89B0-9A2ACE03B8C9}" destId="{BE83E120-F176-45C2-85C3-92B411FE7599}" srcOrd="0" destOrd="0" parTransId="{60161520-36C4-4D03-BDE8-A5ED2B060428}" sibTransId="{1E249C82-4AD9-4D3E-BFDD-22B195891F54}"/>
    <dgm:cxn modelId="{25FB2AA4-C046-4B2B-AF45-DDA719534ED5}" srcId="{6A5163B5-2DA3-4C79-89B0-9A2ACE03B8C9}" destId="{FFAAA8E8-7206-424F-A263-7C77E727DBFA}" srcOrd="3" destOrd="0" parTransId="{EE3A6895-5657-441F-8147-4D43EBC3FC54}" sibTransId="{2B2622A0-3867-4C8A-A0C7-3279B4D72D6D}"/>
    <dgm:cxn modelId="{D5170A23-A44D-4AA6-8F68-96184EF80464}" type="presOf" srcId="{DBC9FA44-1982-448B-9423-918AE053E38C}" destId="{81842D8B-73CA-4C17-B1DD-358549B7FE01}" srcOrd="0" destOrd="0" presId="urn:microsoft.com/office/officeart/2008/layout/CircleAccentTimeline"/>
    <dgm:cxn modelId="{60D18FFE-97F7-4D9E-A8EE-695BD6B1F1AB}" type="presOf" srcId="{D076AA8B-299F-4321-89F9-E69A7D55DF87}" destId="{45EB5FF3-DDB2-4B31-8155-2998C3C7F182}" srcOrd="0" destOrd="0" presId="urn:microsoft.com/office/officeart/2008/layout/CircleAccentTimeline"/>
    <dgm:cxn modelId="{63286443-A2EA-41FF-9D62-765A74562728}" type="presOf" srcId="{C1335F7D-50DB-404B-92E6-5C9E0C44CAAC}" destId="{5C562A88-F104-4EFC-8B3E-4D191404E1A4}" srcOrd="0" destOrd="0" presId="urn:microsoft.com/office/officeart/2008/layout/CircleAccentTimeline"/>
    <dgm:cxn modelId="{1382B842-407B-4046-9C8E-2FD7F05D4E2D}" type="presOf" srcId="{6A5163B5-2DA3-4C79-89B0-9A2ACE03B8C9}" destId="{5C54CF18-BC18-4C02-8344-1769722D5C5D}" srcOrd="0" destOrd="0" presId="urn:microsoft.com/office/officeart/2008/layout/CircleAccentTimeline"/>
    <dgm:cxn modelId="{DA5797F4-6FB7-456F-958E-62CFEF99FB20}" type="presOf" srcId="{4BC81684-5A02-448F-8896-C18865A6B2AA}" destId="{CDAE3591-B324-4E9B-8166-B6EE4C633DCA}" srcOrd="0" destOrd="0" presId="urn:microsoft.com/office/officeart/2008/layout/CircleAccentTimeline"/>
    <dgm:cxn modelId="{2C46A491-8C22-48AF-A511-B0DED8416191}" type="presOf" srcId="{BE83E120-F176-45C2-85C3-92B411FE7599}" destId="{047A43E5-4304-48AE-8174-F47C5BA9AEE1}" srcOrd="0" destOrd="0" presId="urn:microsoft.com/office/officeart/2008/layout/CircleAccentTimeline"/>
    <dgm:cxn modelId="{7A09A27C-72C8-4698-8609-4165DDD31657}" srcId="{4BC81684-5A02-448F-8896-C18865A6B2AA}" destId="{2E31F5CA-5FDC-4521-883B-761B8486E4D1}" srcOrd="1" destOrd="0" parTransId="{6264B090-FB3D-4226-9BCA-8076FE92E726}" sibTransId="{703C09BA-B198-418D-B29F-4453B17CD9B0}"/>
    <dgm:cxn modelId="{6B825301-3982-4E53-8072-38423E45E65C}" srcId="{FFAAA8E8-7206-424F-A263-7C77E727DBFA}" destId="{10295BC9-9423-4938-A45A-149716AE1F77}" srcOrd="1" destOrd="0" parTransId="{7D9EFA96-01D2-42A7-AD11-B70F1DF6BCF1}" sibTransId="{8646AE6A-3B91-4362-9221-407B961DB0E7}"/>
    <dgm:cxn modelId="{1BA83F57-21CC-4496-A4F4-45AA8DE8B143}" type="presOf" srcId="{761D5237-30BB-4FFA-9E91-D056370F1BD5}" destId="{3DCF9623-E775-400A-8510-2219D8103327}" srcOrd="0" destOrd="0" presId="urn:microsoft.com/office/officeart/2008/layout/CircleAccentTimeline"/>
    <dgm:cxn modelId="{C6D41F4B-4FFF-4761-8C32-E216CD60BC52}" type="presOf" srcId="{F8B5F449-B31A-447C-9427-CE76F8C96DB0}" destId="{3DA0EB2C-5B1B-47F1-ABDF-A11CF639D27B}" srcOrd="0" destOrd="0" presId="urn:microsoft.com/office/officeart/2008/layout/CircleAccentTimeline"/>
    <dgm:cxn modelId="{172D0E8F-FF67-437A-8E43-3B7EAF66F7DE}" srcId="{6A5163B5-2DA3-4C79-89B0-9A2ACE03B8C9}" destId="{F2E5B33C-D56F-4807-ABA4-D1BE5990C4F9}" srcOrd="4" destOrd="0" parTransId="{16F7326F-FA11-4465-9D69-75CEA4AA1BAD}" sibTransId="{4AF8E7A8-8CB9-4BAE-9974-12F9CD5547F2}"/>
    <dgm:cxn modelId="{74F02993-273F-4FDD-86A2-EEDEBF7B91B2}" type="presOf" srcId="{94F5B72E-F90E-493C-B453-46E2629274B8}" destId="{DD9D376D-EB67-422D-8AAD-D6296FA6C880}" srcOrd="0" destOrd="0" presId="urn:microsoft.com/office/officeart/2008/layout/CircleAccentTimeline"/>
    <dgm:cxn modelId="{06CE1ABD-DCC6-4517-8ACF-F4F5B64A1487}" srcId="{FFAAA8E8-7206-424F-A263-7C77E727DBFA}" destId="{8FD78184-2559-4891-94B9-B15468A0AACD}" srcOrd="4" destOrd="0" parTransId="{260DBAA3-65A1-4E60-B7C7-9734CAD2EE59}" sibTransId="{A4A1D784-4141-4244-BAF8-0CC5E9C30FF5}"/>
    <dgm:cxn modelId="{ABC72DDD-9575-4563-9E6E-F0FA957DDECE}" srcId="{F2E5B33C-D56F-4807-ABA4-D1BE5990C4F9}" destId="{DBC9FA44-1982-448B-9423-918AE053E38C}" srcOrd="2" destOrd="0" parTransId="{0DC35636-F780-484C-91CD-D68D862DB2F0}" sibTransId="{86E1D4B5-E31B-4AC8-8B0E-90630B1A447F}"/>
    <dgm:cxn modelId="{1B3E9FDC-5C7C-4D9F-A6CA-CFEB75B35EF5}" srcId="{F2E5B33C-D56F-4807-ABA4-D1BE5990C4F9}" destId="{F8B5F449-B31A-447C-9427-CE76F8C96DB0}" srcOrd="0" destOrd="0" parTransId="{D3D6BB9A-6BED-48E7-A5E4-5F007BB700AA}" sibTransId="{0B1FD4D4-5590-4D49-ABA8-8F2114F7C79E}"/>
    <dgm:cxn modelId="{FDF78ED4-4992-4BF1-B08C-C2CE14DA7A77}" srcId="{6A5163B5-2DA3-4C79-89B0-9A2ACE03B8C9}" destId="{C1335F7D-50DB-404B-92E6-5C9E0C44CAAC}" srcOrd="1" destOrd="0" parTransId="{F1D0BF95-1421-42B9-A3AD-C2BEDCF5F125}" sibTransId="{ED2262D4-7B24-4B93-A970-FF64E231A070}"/>
    <dgm:cxn modelId="{490618E6-179C-4ECA-84A7-164537F31440}" type="presOf" srcId="{F2E5B33C-D56F-4807-ABA4-D1BE5990C4F9}" destId="{5E2FA720-1C9E-47FB-B161-8DDF539B062A}" srcOrd="0" destOrd="0" presId="urn:microsoft.com/office/officeart/2008/layout/CircleAccentTimeline"/>
    <dgm:cxn modelId="{11EF383E-1894-490D-9B1F-45EFCECFFC9C}" type="presOf" srcId="{21DBF9F5-777B-4DFF-ABA3-304CEF221A63}" destId="{444BFF18-1A31-427F-9656-A40C49914165}" srcOrd="0" destOrd="0" presId="urn:microsoft.com/office/officeart/2008/layout/CircleAccentTimeline"/>
    <dgm:cxn modelId="{AA764AC9-EDF7-46A7-A425-0AEEA72801B9}" type="presParOf" srcId="{5C54CF18-BC18-4C02-8344-1769722D5C5D}" destId="{F79F2B98-7B2C-401A-8C7E-5079825ABE26}" srcOrd="0" destOrd="0" presId="urn:microsoft.com/office/officeart/2008/layout/CircleAccentTimeline"/>
    <dgm:cxn modelId="{BF373AD3-C47B-4CFB-BED8-E9E1DBDF5C84}" type="presParOf" srcId="{F79F2B98-7B2C-401A-8C7E-5079825ABE26}" destId="{4B969477-2139-408E-AF4F-65B955E3C729}" srcOrd="0" destOrd="0" presId="urn:microsoft.com/office/officeart/2008/layout/CircleAccentTimeline"/>
    <dgm:cxn modelId="{57922604-60F4-4C13-80C4-FFB2CA5DAEE0}" type="presParOf" srcId="{F79F2B98-7B2C-401A-8C7E-5079825ABE26}" destId="{047A43E5-4304-48AE-8174-F47C5BA9AEE1}" srcOrd="1" destOrd="0" presId="urn:microsoft.com/office/officeart/2008/layout/CircleAccentTimeline"/>
    <dgm:cxn modelId="{65599569-D8A3-42C0-AC24-C1E6D000DC5A}" type="presParOf" srcId="{F79F2B98-7B2C-401A-8C7E-5079825ABE26}" destId="{0F1A83A1-FAC9-4442-A0AF-3DD7807A4555}" srcOrd="2" destOrd="0" presId="urn:microsoft.com/office/officeart/2008/layout/CircleAccentTimeline"/>
    <dgm:cxn modelId="{75D54F28-818F-4436-BEB4-A043C831A004}" type="presParOf" srcId="{5C54CF18-BC18-4C02-8344-1769722D5C5D}" destId="{48021410-85F4-4670-9957-02CEB960F307}" srcOrd="1" destOrd="0" presId="urn:microsoft.com/office/officeart/2008/layout/CircleAccentTimeline"/>
    <dgm:cxn modelId="{9AB9213E-DE48-440D-A5F1-0B5CD84E5953}" type="presParOf" srcId="{5C54CF18-BC18-4C02-8344-1769722D5C5D}" destId="{64336A86-E68E-47B3-BFB8-8315B7D9BCF3}" srcOrd="2" destOrd="0" presId="urn:microsoft.com/office/officeart/2008/layout/CircleAccentTimeline"/>
    <dgm:cxn modelId="{2A7832B3-C267-49F2-9B27-EF937EE43D18}" type="presParOf" srcId="{5C54CF18-BC18-4C02-8344-1769722D5C5D}" destId="{5D01915E-50DB-4882-955A-BE5FFEA60970}" srcOrd="3" destOrd="0" presId="urn:microsoft.com/office/officeart/2008/layout/CircleAccentTimeline"/>
    <dgm:cxn modelId="{8F209E31-C25D-40E2-88BD-6A809E7FE0E5}" type="presParOf" srcId="{5D01915E-50DB-4882-955A-BE5FFEA60970}" destId="{C120D572-ED28-47A0-9285-754ED90F6C35}" srcOrd="0" destOrd="0" presId="urn:microsoft.com/office/officeart/2008/layout/CircleAccentTimeline"/>
    <dgm:cxn modelId="{4057B928-9B49-4F24-B3E4-355D3EEB3219}" type="presParOf" srcId="{5D01915E-50DB-4882-955A-BE5FFEA60970}" destId="{5C562A88-F104-4EFC-8B3E-4D191404E1A4}" srcOrd="1" destOrd="0" presId="urn:microsoft.com/office/officeart/2008/layout/CircleAccentTimeline"/>
    <dgm:cxn modelId="{8E4567CB-85AE-41AB-9324-217A1D7188C8}" type="presParOf" srcId="{5D01915E-50DB-4882-955A-BE5FFEA60970}" destId="{D324CE09-79AA-40E4-BDD2-E6CE9E6C6225}" srcOrd="2" destOrd="0" presId="urn:microsoft.com/office/officeart/2008/layout/CircleAccentTimeline"/>
    <dgm:cxn modelId="{296381CE-99FC-4A61-844B-8BB8A719DF1F}" type="presParOf" srcId="{5C54CF18-BC18-4C02-8344-1769722D5C5D}" destId="{523D1E79-AA1B-4762-A5C5-7DD6CC87A55C}" srcOrd="4" destOrd="0" presId="urn:microsoft.com/office/officeart/2008/layout/CircleAccentTimeline"/>
    <dgm:cxn modelId="{F43D6A77-9882-4399-9391-28D67E8D6966}" type="presParOf" srcId="{5C54CF18-BC18-4C02-8344-1769722D5C5D}" destId="{C8B69F91-E3AE-4B9A-9209-F798E8C8E08A}" srcOrd="5" destOrd="0" presId="urn:microsoft.com/office/officeart/2008/layout/CircleAccentTimeline"/>
    <dgm:cxn modelId="{29FADC3F-2D32-4FE0-85A6-7DCAA36D06E0}" type="presParOf" srcId="{5C54CF18-BC18-4C02-8344-1769722D5C5D}" destId="{522D17D5-FD94-415E-967C-4989E1B1ACB4}" srcOrd="6" destOrd="0" presId="urn:microsoft.com/office/officeart/2008/layout/CircleAccentTimeline"/>
    <dgm:cxn modelId="{E637EAE7-D1AF-47F8-8539-1ADA81D3A39B}" type="presParOf" srcId="{522D17D5-FD94-415E-967C-4989E1B1ACB4}" destId="{CD0386F6-FEB6-4293-B80A-47E5C7F5C45C}" srcOrd="0" destOrd="0" presId="urn:microsoft.com/office/officeart/2008/layout/CircleAccentTimeline"/>
    <dgm:cxn modelId="{65F8E7EF-CFA6-4DC6-B43B-6B88E0FDCE54}" type="presParOf" srcId="{522D17D5-FD94-415E-967C-4989E1B1ACB4}" destId="{CDAE3591-B324-4E9B-8166-B6EE4C633DCA}" srcOrd="1" destOrd="0" presId="urn:microsoft.com/office/officeart/2008/layout/CircleAccentTimeline"/>
    <dgm:cxn modelId="{014B9609-7EB8-41E7-982D-6CC8754432A0}" type="presParOf" srcId="{522D17D5-FD94-415E-967C-4989E1B1ACB4}" destId="{5F17D3ED-70A2-4E47-80A1-DB2BC0F31512}" srcOrd="2" destOrd="0" presId="urn:microsoft.com/office/officeart/2008/layout/CircleAccentTimeline"/>
    <dgm:cxn modelId="{2D15E069-8B87-4E11-9CFD-B8A3286BA977}" type="presParOf" srcId="{5C54CF18-BC18-4C02-8344-1769722D5C5D}" destId="{2CEC324F-7BFE-48B8-91F9-2C14E16FC6E8}" srcOrd="7" destOrd="0" presId="urn:microsoft.com/office/officeart/2008/layout/CircleAccentTimeline"/>
    <dgm:cxn modelId="{9A18A171-7329-48B9-9073-4A04BD87172E}" type="presParOf" srcId="{5C54CF18-BC18-4C02-8344-1769722D5C5D}" destId="{FAEEF88C-CF77-4FCE-91EB-97F1C9938136}" srcOrd="8" destOrd="0" presId="urn:microsoft.com/office/officeart/2008/layout/CircleAccentTimeline"/>
    <dgm:cxn modelId="{A287AA31-CC3B-45BE-A722-5A44BEAF2E62}" type="presParOf" srcId="{5C54CF18-BC18-4C02-8344-1769722D5C5D}" destId="{A4CB9D8D-5088-49F3-8E98-F27A005FDDAF}" srcOrd="9" destOrd="0" presId="urn:microsoft.com/office/officeart/2008/layout/CircleAccentTimeline"/>
    <dgm:cxn modelId="{AB140B3A-F67F-4993-A383-C419A5D65F97}" type="presParOf" srcId="{5C54CF18-BC18-4C02-8344-1769722D5C5D}" destId="{5722FA50-12AE-4D27-96FB-80FF8ED64151}" srcOrd="10" destOrd="0" presId="urn:microsoft.com/office/officeart/2008/layout/CircleAccentTimeline"/>
    <dgm:cxn modelId="{D17798EE-347E-427B-8D1B-3E8C6AA64F2C}" type="presParOf" srcId="{5722FA50-12AE-4D27-96FB-80FF8ED64151}" destId="{BDFBDA32-2135-4D63-A582-14C81498D7AB}" srcOrd="0" destOrd="0" presId="urn:microsoft.com/office/officeart/2008/layout/CircleAccentTimeline"/>
    <dgm:cxn modelId="{821B5F36-E462-43BC-B9FE-C73C36C45EE4}" type="presParOf" srcId="{5722FA50-12AE-4D27-96FB-80FF8ED64151}" destId="{45EB5FF3-DDB2-4B31-8155-2998C3C7F182}" srcOrd="1" destOrd="0" presId="urn:microsoft.com/office/officeart/2008/layout/CircleAccentTimeline"/>
    <dgm:cxn modelId="{5A21C4DE-9035-4DB2-97D4-58F0025950BF}" type="presParOf" srcId="{5722FA50-12AE-4D27-96FB-80FF8ED64151}" destId="{90929F41-55E7-4ACE-8306-1F10AE5B89FD}" srcOrd="2" destOrd="0" presId="urn:microsoft.com/office/officeart/2008/layout/CircleAccentTimeline"/>
    <dgm:cxn modelId="{39A5249A-337E-41F2-9C7C-6670341A1580}" type="presParOf" srcId="{5C54CF18-BC18-4C02-8344-1769722D5C5D}" destId="{3984ED95-D4B5-4290-90C3-F179A9F71303}" srcOrd="11" destOrd="0" presId="urn:microsoft.com/office/officeart/2008/layout/CircleAccentTimeline"/>
    <dgm:cxn modelId="{7AA5B3AC-C334-4F51-BFBA-19E217CEB5FA}" type="presParOf" srcId="{5C54CF18-BC18-4C02-8344-1769722D5C5D}" destId="{D99978E1-71BD-4F84-AFA8-8630792DD346}" srcOrd="12" destOrd="0" presId="urn:microsoft.com/office/officeart/2008/layout/CircleAccentTimeline"/>
    <dgm:cxn modelId="{7498FFFF-1E06-4BF7-8DC3-5718DF495D5B}" type="presParOf" srcId="{5C54CF18-BC18-4C02-8344-1769722D5C5D}" destId="{129B1626-5BF3-4479-A9B9-C0951EE2A148}" srcOrd="13" destOrd="0" presId="urn:microsoft.com/office/officeart/2008/layout/CircleAccentTimeline"/>
    <dgm:cxn modelId="{3C9C41F5-3C95-465F-8C1F-FFB41CFF7002}" type="presParOf" srcId="{5C54CF18-BC18-4C02-8344-1769722D5C5D}" destId="{ABF265EA-791E-40E2-A8D1-A07992BF7BBC}" srcOrd="14" destOrd="0" presId="urn:microsoft.com/office/officeart/2008/layout/CircleAccentTimeline"/>
    <dgm:cxn modelId="{62EC1169-6232-4506-B0BF-FDB2005AAFF3}" type="presParOf" srcId="{ABF265EA-791E-40E2-A8D1-A07992BF7BBC}" destId="{E934E256-994B-4968-A36F-547C7E24B224}" srcOrd="0" destOrd="0" presId="urn:microsoft.com/office/officeart/2008/layout/CircleAccentTimeline"/>
    <dgm:cxn modelId="{3F75FD0B-6533-40C1-B519-C12C1EAC96C0}" type="presParOf" srcId="{ABF265EA-791E-40E2-A8D1-A07992BF7BBC}" destId="{4D6F506E-3353-4AE4-B8F6-858257E12486}" srcOrd="1" destOrd="0" presId="urn:microsoft.com/office/officeart/2008/layout/CircleAccentTimeline"/>
    <dgm:cxn modelId="{41B2D110-74DA-4EE0-8A9B-09FB85802B01}" type="presParOf" srcId="{ABF265EA-791E-40E2-A8D1-A07992BF7BBC}" destId="{F1501C64-463A-4A76-BA86-F6552AE6FDC8}" srcOrd="2" destOrd="0" presId="urn:microsoft.com/office/officeart/2008/layout/CircleAccentTimeline"/>
    <dgm:cxn modelId="{9105FF56-7C9E-4CD5-82BF-041CDE5682BA}" type="presParOf" srcId="{5C54CF18-BC18-4C02-8344-1769722D5C5D}" destId="{B3169FD8-DB4B-4382-9413-A3B1E1C81921}" srcOrd="15" destOrd="0" presId="urn:microsoft.com/office/officeart/2008/layout/CircleAccentTimeline"/>
    <dgm:cxn modelId="{1FCF0F00-6BEF-4A67-A165-9C8BBDF730F6}" type="presParOf" srcId="{5C54CF18-BC18-4C02-8344-1769722D5C5D}" destId="{5403562D-E8D3-45AB-976F-543A1B7B5E57}" srcOrd="16" destOrd="0" presId="urn:microsoft.com/office/officeart/2008/layout/CircleAccentTimeline"/>
    <dgm:cxn modelId="{875DB9EF-CB03-4721-A7E2-C05BF1162759}" type="presParOf" srcId="{5C54CF18-BC18-4C02-8344-1769722D5C5D}" destId="{1C3E0600-EE64-4350-BD1A-C56A5AF6717A}" srcOrd="17" destOrd="0" presId="urn:microsoft.com/office/officeart/2008/layout/CircleAccentTimeline"/>
    <dgm:cxn modelId="{D01534AD-CDAA-43F0-ACB9-B940B881F5F1}" type="presParOf" srcId="{1C3E0600-EE64-4350-BD1A-C56A5AF6717A}" destId="{71D2B6C0-FD40-4FF1-894C-496393C9A336}" srcOrd="0" destOrd="0" presId="urn:microsoft.com/office/officeart/2008/layout/CircleAccentTimeline"/>
    <dgm:cxn modelId="{07666076-2034-47A4-BCA0-09B06E415786}" type="presParOf" srcId="{1C3E0600-EE64-4350-BD1A-C56A5AF6717A}" destId="{3478FF2E-7C23-4AB3-B3CB-4A5BA8A7B460}" srcOrd="1" destOrd="0" presId="urn:microsoft.com/office/officeart/2008/layout/CircleAccentTimeline"/>
    <dgm:cxn modelId="{8448ED38-C3F7-41A0-87DB-14FE66957675}" type="presParOf" srcId="{1C3E0600-EE64-4350-BD1A-C56A5AF6717A}" destId="{0B175FBA-010E-4B0D-A272-72C973EC1EBB}" srcOrd="2" destOrd="0" presId="urn:microsoft.com/office/officeart/2008/layout/CircleAccentTimeline"/>
    <dgm:cxn modelId="{9BD7D17D-4C64-4893-9C90-1CDC575D7E78}" type="presParOf" srcId="{5C54CF18-BC18-4C02-8344-1769722D5C5D}" destId="{F72E2D87-7C6F-4F05-8727-BCAE0F648F72}" srcOrd="18" destOrd="0" presId="urn:microsoft.com/office/officeart/2008/layout/CircleAccentTimeline"/>
    <dgm:cxn modelId="{932B97B3-FB42-4A4F-AECA-34BBE193CA0B}" type="presParOf" srcId="{5C54CF18-BC18-4C02-8344-1769722D5C5D}" destId="{40395480-F666-4A18-AB11-AA0C2E662A54}" srcOrd="19" destOrd="0" presId="urn:microsoft.com/office/officeart/2008/layout/CircleAccentTimeline"/>
    <dgm:cxn modelId="{FEEF22B5-931C-4899-A59B-38C2B0937621}" type="presParOf" srcId="{5C54CF18-BC18-4C02-8344-1769722D5C5D}" destId="{D693F083-7E82-413C-8439-D9C827DCAB2C}" srcOrd="20" destOrd="0" presId="urn:microsoft.com/office/officeart/2008/layout/CircleAccentTimeline"/>
    <dgm:cxn modelId="{5E4F4274-455D-4CFD-BFAC-4E5A40083868}" type="presParOf" srcId="{5C54CF18-BC18-4C02-8344-1769722D5C5D}" destId="{834CB959-2ADA-4ABE-A271-51D5086C364D}" srcOrd="21" destOrd="0" presId="urn:microsoft.com/office/officeart/2008/layout/CircleAccentTimeline"/>
    <dgm:cxn modelId="{D05D6080-C849-4E83-A466-031106AC5D1C}" type="presParOf" srcId="{834CB959-2ADA-4ABE-A271-51D5086C364D}" destId="{BDF45B25-4061-49CE-826B-14C4B48E6B82}" srcOrd="0" destOrd="0" presId="urn:microsoft.com/office/officeart/2008/layout/CircleAccentTimeline"/>
    <dgm:cxn modelId="{27A4ABE6-D6E3-4CC1-B234-A428B53DA92A}" type="presParOf" srcId="{834CB959-2ADA-4ABE-A271-51D5086C364D}" destId="{444BFF18-1A31-427F-9656-A40C49914165}" srcOrd="1" destOrd="0" presId="urn:microsoft.com/office/officeart/2008/layout/CircleAccentTimeline"/>
    <dgm:cxn modelId="{2DC09EEB-8C1C-449A-9A93-2F3B143E63FC}" type="presParOf" srcId="{834CB959-2ADA-4ABE-A271-51D5086C364D}" destId="{B63A670D-98C9-44B0-A4BF-F00E43F71EF7}" srcOrd="2" destOrd="0" presId="urn:microsoft.com/office/officeart/2008/layout/CircleAccentTimeline"/>
    <dgm:cxn modelId="{4EFAB627-E2E3-4305-B6DC-A790C9870C3D}" type="presParOf" srcId="{5C54CF18-BC18-4C02-8344-1769722D5C5D}" destId="{E9C49DB9-81DE-410E-A67A-C366B3A04CCB}" srcOrd="22" destOrd="0" presId="urn:microsoft.com/office/officeart/2008/layout/CircleAccentTimeline"/>
    <dgm:cxn modelId="{1A8321D3-7991-4500-88BF-6BB91D436E9E}" type="presParOf" srcId="{5C54CF18-BC18-4C02-8344-1769722D5C5D}" destId="{30209B22-D9B9-437C-908C-D9996AC8074C}" srcOrd="23" destOrd="0" presId="urn:microsoft.com/office/officeart/2008/layout/CircleAccentTimeline"/>
    <dgm:cxn modelId="{855ECB10-467E-410D-AFF7-46E02115E8DC}" type="presParOf" srcId="{5C54CF18-BC18-4C02-8344-1769722D5C5D}" destId="{8D995152-AD07-4896-92AC-767CB4D10C74}" srcOrd="24" destOrd="0" presId="urn:microsoft.com/office/officeart/2008/layout/CircleAccentTimeline"/>
    <dgm:cxn modelId="{ABDE3F4A-5870-42F2-B5CB-60AF15EB738B}" type="presParOf" srcId="{5C54CF18-BC18-4C02-8344-1769722D5C5D}" destId="{31A3D861-A935-4FA7-BE7F-142341573E86}" srcOrd="25" destOrd="0" presId="urn:microsoft.com/office/officeart/2008/layout/CircleAccentTimeline"/>
    <dgm:cxn modelId="{B81A94AB-986F-4E82-8DC5-99EBC6EE5985}" type="presParOf" srcId="{31A3D861-A935-4FA7-BE7F-142341573E86}" destId="{455AD213-C13E-4E64-8B9C-25D2BECCDDB2}" srcOrd="0" destOrd="0" presId="urn:microsoft.com/office/officeart/2008/layout/CircleAccentTimeline"/>
    <dgm:cxn modelId="{F00024AE-EECA-44D9-A09C-720FD41EB7FD}" type="presParOf" srcId="{31A3D861-A935-4FA7-BE7F-142341573E86}" destId="{7E75BF1C-6A18-4C73-8C81-C179F994C1D5}" srcOrd="1" destOrd="0" presId="urn:microsoft.com/office/officeart/2008/layout/CircleAccentTimeline"/>
    <dgm:cxn modelId="{417EEB47-8776-40A0-A4C1-690FD4E5F6B9}" type="presParOf" srcId="{31A3D861-A935-4FA7-BE7F-142341573E86}" destId="{DD727A46-ED6B-47EF-9DCC-0DC42DBF3A72}" srcOrd="2" destOrd="0" presId="urn:microsoft.com/office/officeart/2008/layout/CircleAccentTimeline"/>
    <dgm:cxn modelId="{F400D11F-EF91-4F3B-8FE5-A92B8CB9CF74}" type="presParOf" srcId="{5C54CF18-BC18-4C02-8344-1769722D5C5D}" destId="{2B48BBC2-B862-4E47-971C-63676B1813B4}" srcOrd="26" destOrd="0" presId="urn:microsoft.com/office/officeart/2008/layout/CircleAccentTimeline"/>
    <dgm:cxn modelId="{7B1053B5-0648-4709-8D0C-FF140C981E45}" type="presParOf" srcId="{5C54CF18-BC18-4C02-8344-1769722D5C5D}" destId="{4F73D631-4B35-4D3E-B1BA-BBD549156990}" srcOrd="27" destOrd="0" presId="urn:microsoft.com/office/officeart/2008/layout/CircleAccentTimeline"/>
    <dgm:cxn modelId="{43A92F75-FBDC-41CC-B073-688403120DA0}" type="presParOf" srcId="{5C54CF18-BC18-4C02-8344-1769722D5C5D}" destId="{44F4B84F-019E-476C-B8D7-34730D97BF36}" srcOrd="28" destOrd="0" presId="urn:microsoft.com/office/officeart/2008/layout/CircleAccentTimeline"/>
    <dgm:cxn modelId="{97BB86BF-285B-433D-B573-30175D7C523B}" type="presParOf" srcId="{5C54CF18-BC18-4C02-8344-1769722D5C5D}" destId="{46647ACB-49DB-43FB-844A-CE83D50776CA}" srcOrd="29" destOrd="0" presId="urn:microsoft.com/office/officeart/2008/layout/CircleAccentTimeline"/>
    <dgm:cxn modelId="{C632736D-9BD0-49CA-9ED6-C2211B5BFF20}" type="presParOf" srcId="{46647ACB-49DB-43FB-844A-CE83D50776CA}" destId="{A81547EB-BA91-44D4-868C-5A3AC8FE296B}" srcOrd="0" destOrd="0" presId="urn:microsoft.com/office/officeart/2008/layout/CircleAccentTimeline"/>
    <dgm:cxn modelId="{7425805D-C53D-4DB7-8258-63BEC08E9F56}" type="presParOf" srcId="{46647ACB-49DB-43FB-844A-CE83D50776CA}" destId="{23A6A0CF-ED97-4550-8D69-94E46D5CFEB8}" srcOrd="1" destOrd="0" presId="urn:microsoft.com/office/officeart/2008/layout/CircleAccentTimeline"/>
    <dgm:cxn modelId="{9ADB56A0-FE05-41EF-BAA9-6D45FC795461}" type="presParOf" srcId="{46647ACB-49DB-43FB-844A-CE83D50776CA}" destId="{6221DC2B-ED5C-4A78-BF99-6B04996CC076}" srcOrd="2" destOrd="0" presId="urn:microsoft.com/office/officeart/2008/layout/CircleAccentTimeline"/>
    <dgm:cxn modelId="{F96B69DE-B3AB-4055-A7E1-DB831C1E6385}" type="presParOf" srcId="{5C54CF18-BC18-4C02-8344-1769722D5C5D}" destId="{D755EF9F-0305-4903-8324-575485D6CD8A}" srcOrd="30" destOrd="0" presId="urn:microsoft.com/office/officeart/2008/layout/CircleAccentTimeline"/>
    <dgm:cxn modelId="{BB38B4AA-039A-48A3-8058-3158FCE00756}" type="presParOf" srcId="{5C54CF18-BC18-4C02-8344-1769722D5C5D}" destId="{E5CC7325-A421-41D4-95B4-064F21C66D7E}" srcOrd="31" destOrd="0" presId="urn:microsoft.com/office/officeart/2008/layout/CircleAccentTimeline"/>
    <dgm:cxn modelId="{55E097C5-4F08-4494-86BD-09666966E8A9}" type="presParOf" srcId="{5C54CF18-BC18-4C02-8344-1769722D5C5D}" destId="{E72279CE-3B87-4711-B11F-74BCED1ABC14}" srcOrd="32" destOrd="0" presId="urn:microsoft.com/office/officeart/2008/layout/CircleAccentTimeline"/>
    <dgm:cxn modelId="{4EA79DE6-DB87-4995-883D-BAF151F8FFCC}" type="presParOf" srcId="{5C54CF18-BC18-4C02-8344-1769722D5C5D}" destId="{BC7BFBE9-83B0-4D89-BD0E-1737F1E40ABC}" srcOrd="33" destOrd="0" presId="urn:microsoft.com/office/officeart/2008/layout/CircleAccentTimeline"/>
    <dgm:cxn modelId="{AFA80964-2D52-4EDA-ADB0-048FD35D12E9}" type="presParOf" srcId="{BC7BFBE9-83B0-4D89-BD0E-1737F1E40ABC}" destId="{DB2B16C0-A380-4BB1-A3A9-141354DA3689}" srcOrd="0" destOrd="0" presId="urn:microsoft.com/office/officeart/2008/layout/CircleAccentTimeline"/>
    <dgm:cxn modelId="{D8EAF567-EE8D-4734-BF8A-D05B5BD1336C}" type="presParOf" srcId="{BC7BFBE9-83B0-4D89-BD0E-1737F1E40ABC}" destId="{190CE9E3-CAAD-4C04-8FE9-74FEA068925E}" srcOrd="1" destOrd="0" presId="urn:microsoft.com/office/officeart/2008/layout/CircleAccentTimeline"/>
    <dgm:cxn modelId="{B96EDE31-CA56-4D51-9C08-FF3E499F59D6}" type="presParOf" srcId="{BC7BFBE9-83B0-4D89-BD0E-1737F1E40ABC}" destId="{DBD6D791-4CCF-4484-A42C-53A3CCBCEEEE}" srcOrd="2" destOrd="0" presId="urn:microsoft.com/office/officeart/2008/layout/CircleAccentTimeline"/>
    <dgm:cxn modelId="{5A906A3C-D5E6-412F-8C22-BDD9C7543F70}" type="presParOf" srcId="{5C54CF18-BC18-4C02-8344-1769722D5C5D}" destId="{1E8BE9B5-2104-4C5E-A756-8F88A4A74190}" srcOrd="34" destOrd="0" presId="urn:microsoft.com/office/officeart/2008/layout/CircleAccentTimeline"/>
    <dgm:cxn modelId="{DDC45697-F04B-4380-863D-468F463F251E}" type="presParOf" srcId="{5C54CF18-BC18-4C02-8344-1769722D5C5D}" destId="{02C8E6E4-4029-4C22-89AC-64D12DF47110}" srcOrd="35" destOrd="0" presId="urn:microsoft.com/office/officeart/2008/layout/CircleAccentTimeline"/>
    <dgm:cxn modelId="{A13D4B50-C2C0-4413-939F-DBA880658C20}" type="presParOf" srcId="{5C54CF18-BC18-4C02-8344-1769722D5C5D}" destId="{075E13DA-6E34-4495-87D7-965E0954A7FB}" srcOrd="36" destOrd="0" presId="urn:microsoft.com/office/officeart/2008/layout/CircleAccentTimeline"/>
    <dgm:cxn modelId="{86CAEEA1-1AC3-493A-BA83-89C862456C68}" type="presParOf" srcId="{5C54CF18-BC18-4C02-8344-1769722D5C5D}" destId="{0443A71C-4D26-455C-A83C-EE0EDB92A9C5}" srcOrd="37" destOrd="0" presId="urn:microsoft.com/office/officeart/2008/layout/CircleAccentTimeline"/>
    <dgm:cxn modelId="{3D5E411C-C2D3-4CC5-BC36-DB53A57062CF}" type="presParOf" srcId="{0443A71C-4D26-455C-A83C-EE0EDB92A9C5}" destId="{E85904C5-B587-4C26-8B88-17E6DA08345F}" srcOrd="0" destOrd="0" presId="urn:microsoft.com/office/officeart/2008/layout/CircleAccentTimeline"/>
    <dgm:cxn modelId="{91B3613C-9BA1-4DDC-8778-71A2C48C2F90}" type="presParOf" srcId="{0443A71C-4D26-455C-A83C-EE0EDB92A9C5}" destId="{ABEE02C1-9720-42AD-99B1-10ACFA3CD8E9}" srcOrd="1" destOrd="0" presId="urn:microsoft.com/office/officeart/2008/layout/CircleAccentTimeline"/>
    <dgm:cxn modelId="{1E76486D-263F-4745-A0A5-CC353C90602A}" type="presParOf" srcId="{0443A71C-4D26-455C-A83C-EE0EDB92A9C5}" destId="{815A388F-6A15-48DE-947F-F8E1F9BC36E6}" srcOrd="2" destOrd="0" presId="urn:microsoft.com/office/officeart/2008/layout/CircleAccentTimeline"/>
    <dgm:cxn modelId="{C6E514AF-2B02-441A-B645-1AB51D590D35}" type="presParOf" srcId="{5C54CF18-BC18-4C02-8344-1769722D5C5D}" destId="{5F58A701-8738-447A-8DED-1455EFDBC536}" srcOrd="38" destOrd="0" presId="urn:microsoft.com/office/officeart/2008/layout/CircleAccentTimeline"/>
    <dgm:cxn modelId="{823EEC71-7985-49C1-8BD1-0841A9CFAB5F}" type="presParOf" srcId="{5C54CF18-BC18-4C02-8344-1769722D5C5D}" destId="{F2A269EC-342D-40F2-B2DD-B465CEE3297D}" srcOrd="39" destOrd="0" presId="urn:microsoft.com/office/officeart/2008/layout/CircleAccentTimeline"/>
    <dgm:cxn modelId="{10E867C0-C69C-4A4F-B8D6-AF5520D3CFA7}" type="presParOf" srcId="{5C54CF18-BC18-4C02-8344-1769722D5C5D}" destId="{5EA99F5F-B50A-41CF-A35C-525E0AC4E503}" srcOrd="40" destOrd="0" presId="urn:microsoft.com/office/officeart/2008/layout/CircleAccentTimeline"/>
    <dgm:cxn modelId="{1A246137-90F0-4F82-ACF8-43F67A230AC3}" type="presParOf" srcId="{5EA99F5F-B50A-41CF-A35C-525E0AC4E503}" destId="{EF6A0E40-0FA3-4D24-988D-C6F8A7645B25}" srcOrd="0" destOrd="0" presId="urn:microsoft.com/office/officeart/2008/layout/CircleAccentTimeline"/>
    <dgm:cxn modelId="{4FB75014-9741-4A70-B3F3-FEE75A1A9253}" type="presParOf" srcId="{5EA99F5F-B50A-41CF-A35C-525E0AC4E503}" destId="{5E2FA720-1C9E-47FB-B161-8DDF539B062A}" srcOrd="1" destOrd="0" presId="urn:microsoft.com/office/officeart/2008/layout/CircleAccentTimeline"/>
    <dgm:cxn modelId="{E47FD1C4-A142-4B3C-A9CE-A2F221E59131}" type="presParOf" srcId="{5EA99F5F-B50A-41CF-A35C-525E0AC4E503}" destId="{64E870BD-EBED-4BB0-AB4E-2C5B9E01F3D0}" srcOrd="2" destOrd="0" presId="urn:microsoft.com/office/officeart/2008/layout/CircleAccentTimeline"/>
    <dgm:cxn modelId="{07C3E8D5-4605-4384-B2E3-0EAAB51E58B4}" type="presParOf" srcId="{5C54CF18-BC18-4C02-8344-1769722D5C5D}" destId="{FEDCC30A-397A-4763-86FD-7B255F32FC45}" srcOrd="41" destOrd="0" presId="urn:microsoft.com/office/officeart/2008/layout/CircleAccentTimeline"/>
    <dgm:cxn modelId="{73126BD7-C35B-4C86-ADC8-D369C6BACECC}" type="presParOf" srcId="{5C54CF18-BC18-4C02-8344-1769722D5C5D}" destId="{B7CE1B97-B99A-4B15-91AF-E4989A4A3F98}" srcOrd="42" destOrd="0" presId="urn:microsoft.com/office/officeart/2008/layout/CircleAccentTimeline"/>
    <dgm:cxn modelId="{BDEE2FC4-662F-42DF-9C16-A00AFA49DB42}" type="presParOf" srcId="{5C54CF18-BC18-4C02-8344-1769722D5C5D}" destId="{BF9EEFF0-9F61-41D1-A37D-417F868B9767}" srcOrd="43" destOrd="0" presId="urn:microsoft.com/office/officeart/2008/layout/CircleAccentTimeline"/>
    <dgm:cxn modelId="{495BDEE8-FBB3-4B49-B5A9-9FE542C4671E}" type="presParOf" srcId="{5C54CF18-BC18-4C02-8344-1769722D5C5D}" destId="{1052173A-8C51-4F57-AEB8-BF53FD7E94E0}" srcOrd="44" destOrd="0" presId="urn:microsoft.com/office/officeart/2008/layout/CircleAccentTimeline"/>
    <dgm:cxn modelId="{E293AC6F-F281-4D05-AE5D-F86E34494FFB}" type="presParOf" srcId="{1052173A-8C51-4F57-AEB8-BF53FD7E94E0}" destId="{0FF4A092-9BE5-4747-9017-B8124A93DF24}" srcOrd="0" destOrd="0" presId="urn:microsoft.com/office/officeart/2008/layout/CircleAccentTimeline"/>
    <dgm:cxn modelId="{9766BF6E-9385-45A2-BDBB-9C6F84EE054A}" type="presParOf" srcId="{1052173A-8C51-4F57-AEB8-BF53FD7E94E0}" destId="{3DA0EB2C-5B1B-47F1-ABDF-A11CF639D27B}" srcOrd="1" destOrd="0" presId="urn:microsoft.com/office/officeart/2008/layout/CircleAccentTimeline"/>
    <dgm:cxn modelId="{18E59C13-EFA8-4ECF-8EB5-732AC0B1FB42}" type="presParOf" srcId="{1052173A-8C51-4F57-AEB8-BF53FD7E94E0}" destId="{B1630D47-64D5-4379-9AA3-1595ABA3A7C2}" srcOrd="2" destOrd="0" presId="urn:microsoft.com/office/officeart/2008/layout/CircleAccentTimeline"/>
    <dgm:cxn modelId="{30F7F199-7F5D-4CCA-8FA8-02DC640CC4B8}" type="presParOf" srcId="{5C54CF18-BC18-4C02-8344-1769722D5C5D}" destId="{83A9DD18-2222-445F-8535-2BE637BC7C08}" srcOrd="45" destOrd="0" presId="urn:microsoft.com/office/officeart/2008/layout/CircleAccentTimeline"/>
    <dgm:cxn modelId="{26B7DA25-04DE-469C-948B-A911A1705A94}" type="presParOf" srcId="{5C54CF18-BC18-4C02-8344-1769722D5C5D}" destId="{D4F16C82-3C65-4474-93D9-686CDF863C12}" srcOrd="46" destOrd="0" presId="urn:microsoft.com/office/officeart/2008/layout/CircleAccentTimeline"/>
    <dgm:cxn modelId="{56AEEA79-7F14-4D81-B174-008567F5D0EF}" type="presParOf" srcId="{5C54CF18-BC18-4C02-8344-1769722D5C5D}" destId="{6E3C01FE-D46C-4955-98EC-99DB3232320E}" srcOrd="47" destOrd="0" presId="urn:microsoft.com/office/officeart/2008/layout/CircleAccentTimeline"/>
    <dgm:cxn modelId="{469217B5-F2C2-4FCB-A201-F4BB2278890D}" type="presParOf" srcId="{5C54CF18-BC18-4C02-8344-1769722D5C5D}" destId="{9131352C-7C2C-44C7-963D-9295BF9D63AE}" srcOrd="48" destOrd="0" presId="urn:microsoft.com/office/officeart/2008/layout/CircleAccentTimeline"/>
    <dgm:cxn modelId="{E1312DF9-306C-4791-BBED-1EC75BD4E2AB}" type="presParOf" srcId="{9131352C-7C2C-44C7-963D-9295BF9D63AE}" destId="{E5BBA99C-B691-4BE3-94B0-8268865C435A}" srcOrd="0" destOrd="0" presId="urn:microsoft.com/office/officeart/2008/layout/CircleAccentTimeline"/>
    <dgm:cxn modelId="{7A2DE006-6404-401F-8679-17FAA5F3DB19}" type="presParOf" srcId="{9131352C-7C2C-44C7-963D-9295BF9D63AE}" destId="{3DCF9623-E775-400A-8510-2219D8103327}" srcOrd="1" destOrd="0" presId="urn:microsoft.com/office/officeart/2008/layout/CircleAccentTimeline"/>
    <dgm:cxn modelId="{3C626A39-C15D-4806-8B72-8A3C6E367CD3}" type="presParOf" srcId="{9131352C-7C2C-44C7-963D-9295BF9D63AE}" destId="{AC085791-81BE-45EC-83C5-222511A1430A}" srcOrd="2" destOrd="0" presId="urn:microsoft.com/office/officeart/2008/layout/CircleAccentTimeline"/>
    <dgm:cxn modelId="{F42E3F3B-53BF-487C-98BD-DF25C5FF5AB6}" type="presParOf" srcId="{5C54CF18-BC18-4C02-8344-1769722D5C5D}" destId="{08D76755-7C2E-470E-BDAA-197A94094A6C}" srcOrd="49" destOrd="0" presId="urn:microsoft.com/office/officeart/2008/layout/CircleAccentTimeline"/>
    <dgm:cxn modelId="{935DC1F5-A3D5-45F0-8EBB-CEFF6012D7BC}" type="presParOf" srcId="{5C54CF18-BC18-4C02-8344-1769722D5C5D}" destId="{C798C2EC-E3A1-49AF-830C-55384F053DAD}" srcOrd="50" destOrd="0" presId="urn:microsoft.com/office/officeart/2008/layout/CircleAccentTimeline"/>
    <dgm:cxn modelId="{6087BF1B-A1AA-4E86-9CCC-B051DA575371}" type="presParOf" srcId="{5C54CF18-BC18-4C02-8344-1769722D5C5D}" destId="{B47304DC-7416-463A-836E-8CF1C2C90C70}" srcOrd="51" destOrd="0" presId="urn:microsoft.com/office/officeart/2008/layout/CircleAccentTimeline"/>
    <dgm:cxn modelId="{B6798214-BCE6-4C31-A77C-935F3D761C12}" type="presParOf" srcId="{5C54CF18-BC18-4C02-8344-1769722D5C5D}" destId="{958E5643-85B6-4DBC-85B6-CE5BD5052BCC}" srcOrd="52" destOrd="0" presId="urn:microsoft.com/office/officeart/2008/layout/CircleAccentTimeline"/>
    <dgm:cxn modelId="{69155215-C29F-44A8-A432-5EB0799547E6}" type="presParOf" srcId="{958E5643-85B6-4DBC-85B6-CE5BD5052BCC}" destId="{5D73A417-81C8-4F00-AF17-05A27EB51271}" srcOrd="0" destOrd="0" presId="urn:microsoft.com/office/officeart/2008/layout/CircleAccentTimeline"/>
    <dgm:cxn modelId="{C5FDF0F9-5F51-460B-BB3E-9E10649C043D}" type="presParOf" srcId="{958E5643-85B6-4DBC-85B6-CE5BD5052BCC}" destId="{81842D8B-73CA-4C17-B1DD-358549B7FE01}" srcOrd="1" destOrd="0" presId="urn:microsoft.com/office/officeart/2008/layout/CircleAccentTimeline"/>
    <dgm:cxn modelId="{09B30181-2F7E-4E1B-BDCC-E5B517120CEA}" type="presParOf" srcId="{958E5643-85B6-4DBC-85B6-CE5BD5052BCC}" destId="{8F4F423D-4321-44D8-A982-585F7E75E1FC}" srcOrd="2" destOrd="0" presId="urn:microsoft.com/office/officeart/2008/layout/CircleAccentTimeline"/>
    <dgm:cxn modelId="{A6AE4DB3-CD52-4B11-B6EC-AE708EAD541A}" type="presParOf" srcId="{5C54CF18-BC18-4C02-8344-1769722D5C5D}" destId="{B22303AA-1BBB-423A-9295-5DD983220AB7}" srcOrd="53" destOrd="0" presId="urn:microsoft.com/office/officeart/2008/layout/CircleAccentTimeline"/>
    <dgm:cxn modelId="{3EEC5CD2-AAF9-4771-A975-8A20C87EF616}" type="presParOf" srcId="{5C54CF18-BC18-4C02-8344-1769722D5C5D}" destId="{8BAD815F-33B2-489F-9645-6255440467B4}" srcOrd="54" destOrd="0" presId="urn:microsoft.com/office/officeart/2008/layout/CircleAccentTimeline"/>
    <dgm:cxn modelId="{275F0F9C-B0FE-4478-AB41-75DD2BB639D7}" type="presParOf" srcId="{5C54CF18-BC18-4C02-8344-1769722D5C5D}" destId="{81E8867C-C8B4-4B8C-9F4E-F4E1EEADAB36}" srcOrd="55" destOrd="0" presId="urn:microsoft.com/office/officeart/2008/layout/CircleAccentTimeline"/>
    <dgm:cxn modelId="{97F76636-F9E1-4FBE-943E-D22641EB3F2C}" type="presParOf" srcId="{81E8867C-C8B4-4B8C-9F4E-F4E1EEADAB36}" destId="{4821523E-37EF-49D5-A594-B293C0E80520}" srcOrd="0" destOrd="0" presId="urn:microsoft.com/office/officeart/2008/layout/CircleAccentTimeline"/>
    <dgm:cxn modelId="{57A776EB-2E36-4013-8EA0-022196B29FE1}" type="presParOf" srcId="{81E8867C-C8B4-4B8C-9F4E-F4E1EEADAB36}" destId="{FF8D7120-76D5-4182-95A5-1BE163150FA4}" srcOrd="1" destOrd="0" presId="urn:microsoft.com/office/officeart/2008/layout/CircleAccentTimeline"/>
    <dgm:cxn modelId="{C7CD8F03-8514-42CF-A941-146110D1588D}" type="presParOf" srcId="{81E8867C-C8B4-4B8C-9F4E-F4E1EEADAB36}" destId="{6708C5EC-544A-488C-AB14-F23526081B47}" srcOrd="2" destOrd="0" presId="urn:microsoft.com/office/officeart/2008/layout/CircleAccentTimeline"/>
    <dgm:cxn modelId="{95A45A7C-53CE-48CA-91E2-9ADAD79A2515}" type="presParOf" srcId="{5C54CF18-BC18-4C02-8344-1769722D5C5D}" destId="{55EC88C7-6BE1-45AF-AAB2-83B821BC22E2}" srcOrd="56" destOrd="0" presId="urn:microsoft.com/office/officeart/2008/layout/CircleAccentTimeline"/>
    <dgm:cxn modelId="{A8A5DD5B-AD35-44EF-9D72-9CFF37AC1345}" type="presParOf" srcId="{5C54CF18-BC18-4C02-8344-1769722D5C5D}" destId="{22BC3E24-4D66-4869-A7E2-844E34EED7D1}" srcOrd="57" destOrd="0" presId="urn:microsoft.com/office/officeart/2008/layout/CircleAccentTimeline"/>
    <dgm:cxn modelId="{8EC8682A-12BB-402A-A160-79EF43EEDE95}" type="presParOf" srcId="{5C54CF18-BC18-4C02-8344-1769722D5C5D}" destId="{5A4B0734-394A-4714-8B0A-DA4066191AA4}" srcOrd="58" destOrd="0" presId="urn:microsoft.com/office/officeart/2008/layout/CircleAccentTimeline"/>
    <dgm:cxn modelId="{7CB73951-2CD0-46BB-95F3-253EDF4E3C2C}" type="presParOf" srcId="{5A4B0734-394A-4714-8B0A-DA4066191AA4}" destId="{B590494E-6C26-4291-A7E2-4B8AC1C4F6AB}" srcOrd="0" destOrd="0" presId="urn:microsoft.com/office/officeart/2008/layout/CircleAccentTimeline"/>
    <dgm:cxn modelId="{1DD3B07B-1687-4FF7-84A1-B1802CB20B62}" type="presParOf" srcId="{5A4B0734-394A-4714-8B0A-DA4066191AA4}" destId="{DD9D376D-EB67-422D-8AAD-D6296FA6C880}" srcOrd="1" destOrd="0" presId="urn:microsoft.com/office/officeart/2008/layout/CircleAccentTimeline"/>
    <dgm:cxn modelId="{C66B9AEB-F2EB-4896-992A-366963B5EDE1}" type="presParOf" srcId="{5A4B0734-394A-4714-8B0A-DA4066191AA4}" destId="{5F756BA1-F26D-40FA-85FA-C5CDA7F2D316}" srcOrd="2" destOrd="0" presId="urn:microsoft.com/office/officeart/2008/layout/CircleAccentTimeline"/>
    <dgm:cxn modelId="{AC7BA200-EABC-4C04-8AAB-5ECF284662FC}" type="presParOf" srcId="{5C54CF18-BC18-4C02-8344-1769722D5C5D}" destId="{C58E2053-F8AB-444D-A23E-8C9DEBDC0649}" srcOrd="59" destOrd="0" presId="urn:microsoft.com/office/officeart/2008/layout/CircleAccentTimeline"/>
    <dgm:cxn modelId="{FDC11084-07B4-4DD3-B8A2-96DE35F9BE0C}" type="presParOf" srcId="{5C54CF18-BC18-4C02-8344-1769722D5C5D}" destId="{FBA371F9-ADD4-4DDF-A987-21BECF440472}" srcOrd="60" destOrd="0" presId="urn:microsoft.com/office/officeart/2008/layout/CircleAccent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5EFAF37-D544-4FCB-8129-D9EA5A15EB00}" type="doc">
      <dgm:prSet loTypeId="urn:microsoft.com/office/officeart/2005/8/layout/vProcess5" loCatId="process" qsTypeId="urn:microsoft.com/office/officeart/2005/8/quickstyle/simple3" qsCatId="simple" csTypeId="urn:microsoft.com/office/officeart/2005/8/colors/colorful5" csCatId="colorful" phldr="1"/>
      <dgm:spPr/>
      <dgm:t>
        <a:bodyPr/>
        <a:lstStyle/>
        <a:p>
          <a:endParaRPr lang="en-US"/>
        </a:p>
      </dgm:t>
    </dgm:pt>
    <dgm:pt modelId="{6BD82229-D0B0-406A-903F-818FCE3D6397}">
      <dgm:prSet phldrT="[Text]" custT="1"/>
      <dgm:spPr/>
      <dgm:t>
        <a:bodyPr rIns="73152"/>
        <a:lstStyle/>
        <a:p>
          <a:r>
            <a:rPr lang="en-GB" sz="1800" b="1" dirty="0" smtClean="0"/>
            <a:t>Risk-centric self-assessment framework</a:t>
          </a:r>
          <a:endParaRPr lang="en-US" sz="1800" b="1" dirty="0"/>
        </a:p>
      </dgm:t>
    </dgm:pt>
    <dgm:pt modelId="{F6D0E113-705E-4F25-ABFF-91C01802ED21}" type="parTrans" cxnId="{24BE1E78-3701-4FFC-B570-EF9F659F8AF3}">
      <dgm:prSet/>
      <dgm:spPr/>
      <dgm:t>
        <a:bodyPr/>
        <a:lstStyle/>
        <a:p>
          <a:endParaRPr lang="en-US" sz="5400"/>
        </a:p>
      </dgm:t>
    </dgm:pt>
    <dgm:pt modelId="{842EA3A8-8BE7-4D70-BBB9-35E15E863F4F}" type="sibTrans" cxnId="{24BE1E78-3701-4FFC-B570-EF9F659F8AF3}">
      <dgm:prSet custT="1"/>
      <dgm:spPr/>
      <dgm:t>
        <a:bodyPr/>
        <a:lstStyle/>
        <a:p>
          <a:endParaRPr lang="en-US" sz="5400"/>
        </a:p>
      </dgm:t>
    </dgm:pt>
    <dgm:pt modelId="{4A531DA9-D476-4770-AE1D-6E4A98365F38}">
      <dgm:prSet custT="1"/>
      <dgm:spPr/>
      <dgm:t>
        <a:bodyPr rIns="73152"/>
        <a:lstStyle/>
        <a:p>
          <a:r>
            <a:rPr lang="en-GB" sz="1800" b="1" dirty="0" smtClean="0"/>
            <a:t>Baselining security policies &amp; common assurance</a:t>
          </a:r>
        </a:p>
      </dgm:t>
    </dgm:pt>
    <dgm:pt modelId="{D7D357E5-8010-4489-88A1-14B11F2ADBAD}" type="parTrans" cxnId="{B70883C7-A4E9-4ADE-A5F7-2C414C61D051}">
      <dgm:prSet/>
      <dgm:spPr/>
      <dgm:t>
        <a:bodyPr/>
        <a:lstStyle/>
        <a:p>
          <a:endParaRPr lang="en-US" sz="5400"/>
        </a:p>
      </dgm:t>
    </dgm:pt>
    <dgm:pt modelId="{1A91332C-DEF5-4FCA-9EA9-01FED67C60F5}" type="sibTrans" cxnId="{B70883C7-A4E9-4ADE-A5F7-2C414C61D051}">
      <dgm:prSet custT="1"/>
      <dgm:spPr/>
      <dgm:t>
        <a:bodyPr/>
        <a:lstStyle/>
        <a:p>
          <a:endParaRPr lang="en-US" sz="5400"/>
        </a:p>
      </dgm:t>
    </dgm:pt>
    <dgm:pt modelId="{675C400A-4B17-42C3-8B96-C7A462EAE53C}">
      <dgm:prSet custT="1"/>
      <dgm:spPr/>
      <dgm:t>
        <a:bodyPr rIns="73152"/>
        <a:lstStyle/>
        <a:p>
          <a:r>
            <a:rPr lang="en-GB" sz="1800" b="1" dirty="0" smtClean="0"/>
            <a:t>An incident coordination hub and a trust posture</a:t>
          </a:r>
          <a:endParaRPr lang="en-GB" sz="1800" b="1" dirty="0"/>
        </a:p>
      </dgm:t>
    </dgm:pt>
    <dgm:pt modelId="{80BEF758-4D46-4F83-A469-8A0C4CA18B05}" type="parTrans" cxnId="{3FD331C5-BBB7-4145-A092-FDFE295FAD08}">
      <dgm:prSet/>
      <dgm:spPr/>
      <dgm:t>
        <a:bodyPr/>
        <a:lstStyle/>
        <a:p>
          <a:endParaRPr lang="en-US" sz="5400"/>
        </a:p>
      </dgm:t>
    </dgm:pt>
    <dgm:pt modelId="{E879248E-86A9-4223-904E-639C716C3AE0}" type="sibTrans" cxnId="{3FD331C5-BBB7-4145-A092-FDFE295FAD08}">
      <dgm:prSet custT="1"/>
      <dgm:spPr/>
      <dgm:t>
        <a:bodyPr/>
        <a:lstStyle/>
        <a:p>
          <a:endParaRPr lang="en-US" sz="5400"/>
        </a:p>
      </dgm:t>
    </dgm:pt>
    <dgm:pt modelId="{3C4A8C0D-7125-492D-B463-D594A6ACEC2D}">
      <dgm:prSet custT="1"/>
      <dgm:spPr/>
      <dgm:t>
        <a:bodyPr rIns="73152"/>
        <a:lstStyle/>
        <a:p>
          <a:r>
            <a:rPr lang="en-GB" sz="1800" b="1" dirty="0" smtClean="0"/>
            <a:t>Actionable operational response to incidents</a:t>
          </a:r>
          <a:endParaRPr lang="en-GB" sz="1800" b="1" dirty="0"/>
        </a:p>
      </dgm:t>
    </dgm:pt>
    <dgm:pt modelId="{06E5C165-6EDD-43C3-B4B3-22C5E2615781}" type="parTrans" cxnId="{4E45BFC1-5605-4E89-A974-22427AD5AD2F}">
      <dgm:prSet/>
      <dgm:spPr/>
      <dgm:t>
        <a:bodyPr/>
        <a:lstStyle/>
        <a:p>
          <a:endParaRPr lang="en-US" sz="5400"/>
        </a:p>
      </dgm:t>
    </dgm:pt>
    <dgm:pt modelId="{C695980A-ADC9-4E4D-950F-4F2BB5B07D43}" type="sibTrans" cxnId="{4E45BFC1-5605-4E89-A974-22427AD5AD2F}">
      <dgm:prSet/>
      <dgm:spPr/>
      <dgm:t>
        <a:bodyPr/>
        <a:lstStyle/>
        <a:p>
          <a:endParaRPr lang="en-US" sz="5400"/>
        </a:p>
      </dgm:t>
    </dgm:pt>
    <dgm:pt modelId="{4903F06C-E4B2-4AB6-925D-EFDB94ED1BEE}">
      <dgm:prSet custT="1"/>
      <dgm:spPr/>
      <dgm:t>
        <a:bodyPr rIns="73152"/>
        <a:lstStyle/>
        <a:p>
          <a:r>
            <a:rPr lang="en-GB" sz="1400" dirty="0" smtClean="0"/>
            <a:t>AARC, REFEDS, IGTF, PDK &amp; practical implementation measures</a:t>
          </a:r>
        </a:p>
      </dgm:t>
    </dgm:pt>
    <dgm:pt modelId="{8D562A68-822C-4025-B5A7-1611AFF1131C}" type="parTrans" cxnId="{50734875-5914-4F1F-B183-6BDA34286D8F}">
      <dgm:prSet/>
      <dgm:spPr/>
      <dgm:t>
        <a:bodyPr/>
        <a:lstStyle/>
        <a:p>
          <a:endParaRPr lang="en-US" sz="5400"/>
        </a:p>
      </dgm:t>
    </dgm:pt>
    <dgm:pt modelId="{409E472A-7648-4BA2-AD58-0EBA044A2550}" type="sibTrans" cxnId="{50734875-5914-4F1F-B183-6BDA34286D8F}">
      <dgm:prSet/>
      <dgm:spPr/>
      <dgm:t>
        <a:bodyPr/>
        <a:lstStyle/>
        <a:p>
          <a:endParaRPr lang="en-US" sz="5400"/>
        </a:p>
      </dgm:t>
    </dgm:pt>
    <dgm:pt modelId="{DFB42092-44AC-4D77-8DB2-7CB9B7058B92}">
      <dgm:prSet custT="1"/>
      <dgm:spPr/>
      <dgm:t>
        <a:bodyPr rIns="73152"/>
        <a:lstStyle/>
        <a:p>
          <a:r>
            <a:rPr lang="en-GB" sz="1400" dirty="0" smtClean="0"/>
            <a:t>EOSC core expertise to support resolution of cross-provider issues</a:t>
          </a:r>
          <a:endParaRPr lang="en-GB" sz="1400" dirty="0"/>
        </a:p>
      </dgm:t>
    </dgm:pt>
    <dgm:pt modelId="{2BD03299-52FC-4A82-BC4A-5746B15394C9}" type="parTrans" cxnId="{834FAAFE-4C34-4DD4-8763-75D5595F3709}">
      <dgm:prSet/>
      <dgm:spPr/>
      <dgm:t>
        <a:bodyPr/>
        <a:lstStyle/>
        <a:p>
          <a:endParaRPr lang="en-US" sz="5400"/>
        </a:p>
      </dgm:t>
    </dgm:pt>
    <dgm:pt modelId="{1DF6C010-DEB5-4522-A198-6AB0AA435CB8}" type="sibTrans" cxnId="{834FAAFE-4C34-4DD4-8763-75D5595F3709}">
      <dgm:prSet/>
      <dgm:spPr/>
      <dgm:t>
        <a:bodyPr/>
        <a:lstStyle/>
        <a:p>
          <a:endParaRPr lang="en-US" sz="5400"/>
        </a:p>
      </dgm:t>
    </dgm:pt>
    <dgm:pt modelId="{041EAEE8-B997-464A-8A5F-79E0C57100D3}">
      <dgm:prSet custT="1"/>
      <dgm:spPr/>
      <dgm:t>
        <a:bodyPr rIns="73152"/>
        <a:lstStyle/>
        <a:p>
          <a:r>
            <a:rPr lang="en-GB" sz="1400" dirty="0" smtClean="0"/>
            <a:t>spanning providers and core, based on experience &amp; exercises</a:t>
          </a:r>
          <a:endParaRPr lang="en-GB" sz="1400" dirty="0"/>
        </a:p>
      </dgm:t>
    </dgm:pt>
    <dgm:pt modelId="{79E3FD2F-9BFB-45DB-AC17-474D62E5442D}" type="parTrans" cxnId="{BFF5CFE8-9772-4D2F-993D-EFC384685906}">
      <dgm:prSet/>
      <dgm:spPr/>
      <dgm:t>
        <a:bodyPr/>
        <a:lstStyle/>
        <a:p>
          <a:endParaRPr lang="en-US" sz="5400"/>
        </a:p>
      </dgm:t>
    </dgm:pt>
    <dgm:pt modelId="{424CC624-A973-4DB2-980F-1288323B224E}" type="sibTrans" cxnId="{BFF5CFE8-9772-4D2F-993D-EFC384685906}">
      <dgm:prSet/>
      <dgm:spPr/>
      <dgm:t>
        <a:bodyPr/>
        <a:lstStyle/>
        <a:p>
          <a:endParaRPr lang="en-US" sz="5400"/>
        </a:p>
      </dgm:t>
    </dgm:pt>
    <dgm:pt modelId="{B925572D-1497-4F8D-A2A3-DA686595EA6D}">
      <dgm:prSet phldrT="[Text]" custT="1"/>
      <dgm:spPr/>
      <dgm:t>
        <a:bodyPr rIns="73152"/>
        <a:lstStyle/>
        <a:p>
          <a:r>
            <a:rPr lang="en-US" sz="1400" dirty="0" smtClean="0"/>
            <a:t>based on federated InfoSec guidance including WISE SCI</a:t>
          </a:r>
          <a:endParaRPr lang="en-US" sz="1400" dirty="0"/>
        </a:p>
      </dgm:t>
    </dgm:pt>
    <dgm:pt modelId="{60EB3408-A711-4F2A-9AA1-A5F19B220E48}" type="parTrans" cxnId="{BD8D2697-C160-43B0-A4EB-434670F49AA7}">
      <dgm:prSet/>
      <dgm:spPr/>
      <dgm:t>
        <a:bodyPr/>
        <a:lstStyle/>
        <a:p>
          <a:endParaRPr lang="en-US" sz="5400"/>
        </a:p>
      </dgm:t>
    </dgm:pt>
    <dgm:pt modelId="{66E47735-3FDA-42BB-B76B-90553B1D335B}" type="sibTrans" cxnId="{BD8D2697-C160-43B0-A4EB-434670F49AA7}">
      <dgm:prSet/>
      <dgm:spPr/>
      <dgm:t>
        <a:bodyPr/>
        <a:lstStyle/>
        <a:p>
          <a:endParaRPr lang="en-US" sz="5400"/>
        </a:p>
      </dgm:t>
    </dgm:pt>
    <dgm:pt modelId="{52418228-9F5A-4683-BF27-962E4FFE64E0}">
      <dgm:prSet custT="1"/>
      <dgm:spPr>
        <a:solidFill>
          <a:srgbClr val="EAEAEA"/>
        </a:solidFill>
      </dgm:spPr>
      <dgm:t>
        <a:bodyPr rIns="73152"/>
        <a:lstStyle/>
        <a:p>
          <a:r>
            <a:rPr lang="en-GB" sz="1800" b="1" dirty="0" smtClean="0">
              <a:solidFill>
                <a:schemeClr val="bg1">
                  <a:lumMod val="50000"/>
                  <a:lumOff val="50000"/>
                </a:schemeClr>
              </a:solidFill>
            </a:rPr>
            <a:t>Fostering trust through a known skills programme</a:t>
          </a:r>
          <a:endParaRPr lang="en-GB" sz="1800" dirty="0">
            <a:solidFill>
              <a:schemeClr val="bg1">
                <a:lumMod val="50000"/>
                <a:lumOff val="50000"/>
              </a:schemeClr>
            </a:solidFill>
          </a:endParaRPr>
        </a:p>
      </dgm:t>
    </dgm:pt>
    <dgm:pt modelId="{45B44FB2-302B-4777-B667-30CF0970FA7A}" type="parTrans" cxnId="{6DEBF4C5-808F-4D9C-8506-4A47493B05CE}">
      <dgm:prSet/>
      <dgm:spPr/>
      <dgm:t>
        <a:bodyPr/>
        <a:lstStyle/>
        <a:p>
          <a:endParaRPr lang="en-US"/>
        </a:p>
      </dgm:t>
    </dgm:pt>
    <dgm:pt modelId="{AD3EA3B6-75E2-490C-A3BE-7BA08A49C93F}" type="sibTrans" cxnId="{6DEBF4C5-808F-4D9C-8506-4A47493B05CE}">
      <dgm:prSet/>
      <dgm:spPr/>
      <dgm:t>
        <a:bodyPr/>
        <a:lstStyle/>
        <a:p>
          <a:endParaRPr lang="en-US"/>
        </a:p>
      </dgm:t>
    </dgm:pt>
    <dgm:pt modelId="{C4845409-4ADD-44F0-83AD-264BCF06EF1B}">
      <dgm:prSet custT="1"/>
      <dgm:spPr>
        <a:solidFill>
          <a:srgbClr val="EAEAEA"/>
        </a:solidFill>
      </dgm:spPr>
      <dgm:t>
        <a:bodyPr rIns="73152"/>
        <a:lstStyle/>
        <a:p>
          <a:r>
            <a:rPr lang="en-GB" sz="1400" dirty="0" smtClean="0">
              <a:solidFill>
                <a:schemeClr val="bg1">
                  <a:lumMod val="50000"/>
                  <a:lumOff val="50000"/>
                </a:schemeClr>
              </a:solidFill>
            </a:rPr>
            <a:t>so that your peers may have confidence in service provider abilities</a:t>
          </a:r>
          <a:endParaRPr lang="en-GB" sz="1400" dirty="0">
            <a:solidFill>
              <a:schemeClr val="bg1">
                <a:lumMod val="50000"/>
                <a:lumOff val="50000"/>
              </a:schemeClr>
            </a:solidFill>
          </a:endParaRPr>
        </a:p>
      </dgm:t>
    </dgm:pt>
    <dgm:pt modelId="{54C5FDBA-597F-4D4A-A002-A8901006B0A2}" type="parTrans" cxnId="{BD2219A8-A3CD-470D-9D9D-D7E4531B4C4A}">
      <dgm:prSet/>
      <dgm:spPr/>
      <dgm:t>
        <a:bodyPr/>
        <a:lstStyle/>
        <a:p>
          <a:endParaRPr lang="en-US"/>
        </a:p>
      </dgm:t>
    </dgm:pt>
    <dgm:pt modelId="{772BF0F5-36DE-438B-AC88-1D7A89E0547D}" type="sibTrans" cxnId="{BD2219A8-A3CD-470D-9D9D-D7E4531B4C4A}">
      <dgm:prSet/>
      <dgm:spPr/>
      <dgm:t>
        <a:bodyPr/>
        <a:lstStyle/>
        <a:p>
          <a:endParaRPr lang="en-US"/>
        </a:p>
      </dgm:t>
    </dgm:pt>
    <dgm:pt modelId="{ED899DC4-8D44-4103-BD08-AC9BA5D6E626}" type="pres">
      <dgm:prSet presAssocID="{75EFAF37-D544-4FCB-8129-D9EA5A15EB00}" presName="outerComposite" presStyleCnt="0">
        <dgm:presLayoutVars>
          <dgm:chMax val="5"/>
          <dgm:dir/>
          <dgm:resizeHandles val="exact"/>
        </dgm:presLayoutVars>
      </dgm:prSet>
      <dgm:spPr/>
      <dgm:t>
        <a:bodyPr/>
        <a:lstStyle/>
        <a:p>
          <a:endParaRPr lang="en-US"/>
        </a:p>
      </dgm:t>
    </dgm:pt>
    <dgm:pt modelId="{AAA11817-AD78-4D35-BF1C-6EC3FA041350}" type="pres">
      <dgm:prSet presAssocID="{75EFAF37-D544-4FCB-8129-D9EA5A15EB00}" presName="dummyMaxCanvas" presStyleCnt="0">
        <dgm:presLayoutVars/>
      </dgm:prSet>
      <dgm:spPr/>
    </dgm:pt>
    <dgm:pt modelId="{F84C5ACB-9000-4F79-ADD2-17AC4AE3FF46}" type="pres">
      <dgm:prSet presAssocID="{75EFAF37-D544-4FCB-8129-D9EA5A15EB00}" presName="FiveNodes_1" presStyleLbl="node1" presStyleIdx="0" presStyleCnt="5">
        <dgm:presLayoutVars>
          <dgm:bulletEnabled val="1"/>
        </dgm:presLayoutVars>
      </dgm:prSet>
      <dgm:spPr/>
      <dgm:t>
        <a:bodyPr/>
        <a:lstStyle/>
        <a:p>
          <a:endParaRPr lang="en-US"/>
        </a:p>
      </dgm:t>
    </dgm:pt>
    <dgm:pt modelId="{55A0E410-7765-4F10-A754-411612CE967A}" type="pres">
      <dgm:prSet presAssocID="{75EFAF37-D544-4FCB-8129-D9EA5A15EB00}" presName="FiveNodes_2" presStyleLbl="node1" presStyleIdx="1" presStyleCnt="5">
        <dgm:presLayoutVars>
          <dgm:bulletEnabled val="1"/>
        </dgm:presLayoutVars>
      </dgm:prSet>
      <dgm:spPr/>
      <dgm:t>
        <a:bodyPr/>
        <a:lstStyle/>
        <a:p>
          <a:endParaRPr lang="en-US"/>
        </a:p>
      </dgm:t>
    </dgm:pt>
    <dgm:pt modelId="{1B279E5A-5FF2-4C3C-B6A0-0DA2610896C5}" type="pres">
      <dgm:prSet presAssocID="{75EFAF37-D544-4FCB-8129-D9EA5A15EB00}" presName="FiveNodes_3" presStyleLbl="node1" presStyleIdx="2" presStyleCnt="5">
        <dgm:presLayoutVars>
          <dgm:bulletEnabled val="1"/>
        </dgm:presLayoutVars>
      </dgm:prSet>
      <dgm:spPr/>
      <dgm:t>
        <a:bodyPr/>
        <a:lstStyle/>
        <a:p>
          <a:endParaRPr lang="en-US"/>
        </a:p>
      </dgm:t>
    </dgm:pt>
    <dgm:pt modelId="{3C7EEE2B-CE4E-4A58-8A9F-4E73F3205549}" type="pres">
      <dgm:prSet presAssocID="{75EFAF37-D544-4FCB-8129-D9EA5A15EB00}" presName="FiveNodes_4" presStyleLbl="node1" presStyleIdx="3" presStyleCnt="5">
        <dgm:presLayoutVars>
          <dgm:bulletEnabled val="1"/>
        </dgm:presLayoutVars>
      </dgm:prSet>
      <dgm:spPr/>
      <dgm:t>
        <a:bodyPr/>
        <a:lstStyle/>
        <a:p>
          <a:endParaRPr lang="en-US"/>
        </a:p>
      </dgm:t>
    </dgm:pt>
    <dgm:pt modelId="{B09050A8-A3D1-407B-BBDD-7EF75D2BD755}" type="pres">
      <dgm:prSet presAssocID="{75EFAF37-D544-4FCB-8129-D9EA5A15EB00}" presName="FiveNodes_5" presStyleLbl="node1" presStyleIdx="4" presStyleCnt="5">
        <dgm:presLayoutVars>
          <dgm:bulletEnabled val="1"/>
        </dgm:presLayoutVars>
      </dgm:prSet>
      <dgm:spPr/>
      <dgm:t>
        <a:bodyPr/>
        <a:lstStyle/>
        <a:p>
          <a:endParaRPr lang="en-US"/>
        </a:p>
      </dgm:t>
    </dgm:pt>
    <dgm:pt modelId="{1E79D642-3CB1-4E2D-B8D6-3B7315386B94}" type="pres">
      <dgm:prSet presAssocID="{75EFAF37-D544-4FCB-8129-D9EA5A15EB00}" presName="FiveConn_1-2" presStyleLbl="fgAccFollowNode1" presStyleIdx="0" presStyleCnt="4">
        <dgm:presLayoutVars>
          <dgm:bulletEnabled val="1"/>
        </dgm:presLayoutVars>
      </dgm:prSet>
      <dgm:spPr/>
      <dgm:t>
        <a:bodyPr/>
        <a:lstStyle/>
        <a:p>
          <a:endParaRPr lang="en-US"/>
        </a:p>
      </dgm:t>
    </dgm:pt>
    <dgm:pt modelId="{44C9631E-A441-434E-8EDD-9D64C415BDF5}" type="pres">
      <dgm:prSet presAssocID="{75EFAF37-D544-4FCB-8129-D9EA5A15EB00}" presName="FiveConn_2-3" presStyleLbl="fgAccFollowNode1" presStyleIdx="1" presStyleCnt="4">
        <dgm:presLayoutVars>
          <dgm:bulletEnabled val="1"/>
        </dgm:presLayoutVars>
      </dgm:prSet>
      <dgm:spPr/>
      <dgm:t>
        <a:bodyPr/>
        <a:lstStyle/>
        <a:p>
          <a:endParaRPr lang="en-US"/>
        </a:p>
      </dgm:t>
    </dgm:pt>
    <dgm:pt modelId="{EFA3865A-9498-4775-8391-8F2EE50E1624}" type="pres">
      <dgm:prSet presAssocID="{75EFAF37-D544-4FCB-8129-D9EA5A15EB00}" presName="FiveConn_3-4" presStyleLbl="fgAccFollowNode1" presStyleIdx="2" presStyleCnt="4">
        <dgm:presLayoutVars>
          <dgm:bulletEnabled val="1"/>
        </dgm:presLayoutVars>
      </dgm:prSet>
      <dgm:spPr/>
      <dgm:t>
        <a:bodyPr/>
        <a:lstStyle/>
        <a:p>
          <a:endParaRPr lang="en-US"/>
        </a:p>
      </dgm:t>
    </dgm:pt>
    <dgm:pt modelId="{801E305B-6D4F-4364-BC81-4D3C3F4DC727}" type="pres">
      <dgm:prSet presAssocID="{75EFAF37-D544-4FCB-8129-D9EA5A15EB00}" presName="FiveConn_4-5" presStyleLbl="fgAccFollowNode1" presStyleIdx="3" presStyleCnt="4">
        <dgm:presLayoutVars>
          <dgm:bulletEnabled val="1"/>
        </dgm:presLayoutVars>
      </dgm:prSet>
      <dgm:spPr/>
      <dgm:t>
        <a:bodyPr/>
        <a:lstStyle/>
        <a:p>
          <a:endParaRPr lang="en-US"/>
        </a:p>
      </dgm:t>
    </dgm:pt>
    <dgm:pt modelId="{82D65396-3B3A-4BB0-9CB7-62B85D94A6D6}" type="pres">
      <dgm:prSet presAssocID="{75EFAF37-D544-4FCB-8129-D9EA5A15EB00}" presName="FiveNodes_1_text" presStyleLbl="node1" presStyleIdx="4" presStyleCnt="5">
        <dgm:presLayoutVars>
          <dgm:bulletEnabled val="1"/>
        </dgm:presLayoutVars>
      </dgm:prSet>
      <dgm:spPr/>
      <dgm:t>
        <a:bodyPr/>
        <a:lstStyle/>
        <a:p>
          <a:endParaRPr lang="en-US"/>
        </a:p>
      </dgm:t>
    </dgm:pt>
    <dgm:pt modelId="{5047032E-FC75-41D5-BF53-27ACDDDAA0CF}" type="pres">
      <dgm:prSet presAssocID="{75EFAF37-D544-4FCB-8129-D9EA5A15EB00}" presName="FiveNodes_2_text" presStyleLbl="node1" presStyleIdx="4" presStyleCnt="5">
        <dgm:presLayoutVars>
          <dgm:bulletEnabled val="1"/>
        </dgm:presLayoutVars>
      </dgm:prSet>
      <dgm:spPr/>
      <dgm:t>
        <a:bodyPr/>
        <a:lstStyle/>
        <a:p>
          <a:endParaRPr lang="en-US"/>
        </a:p>
      </dgm:t>
    </dgm:pt>
    <dgm:pt modelId="{82D821AF-79EA-457D-85D3-FF5F166A8CBB}" type="pres">
      <dgm:prSet presAssocID="{75EFAF37-D544-4FCB-8129-D9EA5A15EB00}" presName="FiveNodes_3_text" presStyleLbl="node1" presStyleIdx="4" presStyleCnt="5">
        <dgm:presLayoutVars>
          <dgm:bulletEnabled val="1"/>
        </dgm:presLayoutVars>
      </dgm:prSet>
      <dgm:spPr/>
      <dgm:t>
        <a:bodyPr/>
        <a:lstStyle/>
        <a:p>
          <a:endParaRPr lang="en-US"/>
        </a:p>
      </dgm:t>
    </dgm:pt>
    <dgm:pt modelId="{E58B407E-6FA1-4662-A7E2-3879FA71A805}" type="pres">
      <dgm:prSet presAssocID="{75EFAF37-D544-4FCB-8129-D9EA5A15EB00}" presName="FiveNodes_4_text" presStyleLbl="node1" presStyleIdx="4" presStyleCnt="5">
        <dgm:presLayoutVars>
          <dgm:bulletEnabled val="1"/>
        </dgm:presLayoutVars>
      </dgm:prSet>
      <dgm:spPr/>
      <dgm:t>
        <a:bodyPr/>
        <a:lstStyle/>
        <a:p>
          <a:endParaRPr lang="en-US"/>
        </a:p>
      </dgm:t>
    </dgm:pt>
    <dgm:pt modelId="{30DDEA18-A79B-4641-B1FE-CA05FE0E516D}" type="pres">
      <dgm:prSet presAssocID="{75EFAF37-D544-4FCB-8129-D9EA5A15EB00}" presName="FiveNodes_5_text" presStyleLbl="node1" presStyleIdx="4" presStyleCnt="5">
        <dgm:presLayoutVars>
          <dgm:bulletEnabled val="1"/>
        </dgm:presLayoutVars>
      </dgm:prSet>
      <dgm:spPr/>
      <dgm:t>
        <a:bodyPr/>
        <a:lstStyle/>
        <a:p>
          <a:endParaRPr lang="en-US"/>
        </a:p>
      </dgm:t>
    </dgm:pt>
  </dgm:ptLst>
  <dgm:cxnLst>
    <dgm:cxn modelId="{BFF5CFE8-9772-4D2F-993D-EFC384685906}" srcId="{675C400A-4B17-42C3-8B96-C7A462EAE53C}" destId="{041EAEE8-B997-464A-8A5F-79E0C57100D3}" srcOrd="0" destOrd="0" parTransId="{79E3FD2F-9BFB-45DB-AC17-474D62E5442D}" sibTransId="{424CC624-A973-4DB2-980F-1288323B224E}"/>
    <dgm:cxn modelId="{B6F7A470-E9DC-4227-87C6-29296E205409}" type="presOf" srcId="{675C400A-4B17-42C3-8B96-C7A462EAE53C}" destId="{1B279E5A-5FF2-4C3C-B6A0-0DA2610896C5}" srcOrd="0" destOrd="0" presId="urn:microsoft.com/office/officeart/2005/8/layout/vProcess5"/>
    <dgm:cxn modelId="{4E45BFC1-5605-4E89-A974-22427AD5AD2F}" srcId="{75EFAF37-D544-4FCB-8129-D9EA5A15EB00}" destId="{3C4A8C0D-7125-492D-B463-D594A6ACEC2D}" srcOrd="3" destOrd="0" parTransId="{06E5C165-6EDD-43C3-B4B3-22C5E2615781}" sibTransId="{C695980A-ADC9-4E4D-950F-4F2BB5B07D43}"/>
    <dgm:cxn modelId="{4992CDEA-0B91-4D63-BACB-D1D91F68BC4A}" type="presOf" srcId="{3C4A8C0D-7125-492D-B463-D594A6ACEC2D}" destId="{E58B407E-6FA1-4662-A7E2-3879FA71A805}" srcOrd="1" destOrd="0" presId="urn:microsoft.com/office/officeart/2005/8/layout/vProcess5"/>
    <dgm:cxn modelId="{501A56C3-D3BF-4910-9979-E0866A2E80D4}" type="presOf" srcId="{B925572D-1497-4F8D-A2A3-DA686595EA6D}" destId="{F84C5ACB-9000-4F79-ADD2-17AC4AE3FF46}" srcOrd="0" destOrd="1" presId="urn:microsoft.com/office/officeart/2005/8/layout/vProcess5"/>
    <dgm:cxn modelId="{24BE1E78-3701-4FFC-B570-EF9F659F8AF3}" srcId="{75EFAF37-D544-4FCB-8129-D9EA5A15EB00}" destId="{6BD82229-D0B0-406A-903F-818FCE3D6397}" srcOrd="0" destOrd="0" parTransId="{F6D0E113-705E-4F25-ABFF-91C01802ED21}" sibTransId="{842EA3A8-8BE7-4D70-BBB9-35E15E863F4F}"/>
    <dgm:cxn modelId="{0CC21FB6-8A6A-44D1-992E-E0AB8ACB83BC}" type="presOf" srcId="{675C400A-4B17-42C3-8B96-C7A462EAE53C}" destId="{82D821AF-79EA-457D-85D3-FF5F166A8CBB}" srcOrd="1" destOrd="0" presId="urn:microsoft.com/office/officeart/2005/8/layout/vProcess5"/>
    <dgm:cxn modelId="{BD2219A8-A3CD-470D-9D9D-D7E4531B4C4A}" srcId="{52418228-9F5A-4683-BF27-962E4FFE64E0}" destId="{C4845409-4ADD-44F0-83AD-264BCF06EF1B}" srcOrd="0" destOrd="0" parTransId="{54C5FDBA-597F-4D4A-A002-A8901006B0A2}" sibTransId="{772BF0F5-36DE-438B-AC88-1D7A89E0547D}"/>
    <dgm:cxn modelId="{84FC9A2A-9C2F-47BC-8672-53792587EFCE}" type="presOf" srcId="{C695980A-ADC9-4E4D-950F-4F2BB5B07D43}" destId="{801E305B-6D4F-4364-BC81-4D3C3F4DC727}" srcOrd="0" destOrd="0" presId="urn:microsoft.com/office/officeart/2005/8/layout/vProcess5"/>
    <dgm:cxn modelId="{08684765-D7C3-4E7A-9878-EAFD19791756}" type="presOf" srcId="{E879248E-86A9-4223-904E-639C716C3AE0}" destId="{EFA3865A-9498-4775-8391-8F2EE50E1624}" srcOrd="0" destOrd="0" presId="urn:microsoft.com/office/officeart/2005/8/layout/vProcess5"/>
    <dgm:cxn modelId="{EDD4298C-79DD-4AA3-9A84-7722585BC17B}" type="presOf" srcId="{4A531DA9-D476-4770-AE1D-6E4A98365F38}" destId="{5047032E-FC75-41D5-BF53-27ACDDDAA0CF}" srcOrd="1" destOrd="0" presId="urn:microsoft.com/office/officeart/2005/8/layout/vProcess5"/>
    <dgm:cxn modelId="{E8082F4B-C5EB-4939-9C8A-96A8559C13E6}" type="presOf" srcId="{3C4A8C0D-7125-492D-B463-D594A6ACEC2D}" destId="{3C7EEE2B-CE4E-4A58-8A9F-4E73F3205549}" srcOrd="0" destOrd="0" presId="urn:microsoft.com/office/officeart/2005/8/layout/vProcess5"/>
    <dgm:cxn modelId="{50734875-5914-4F1F-B183-6BDA34286D8F}" srcId="{4A531DA9-D476-4770-AE1D-6E4A98365F38}" destId="{4903F06C-E4B2-4AB6-925D-EFDB94ED1BEE}" srcOrd="0" destOrd="0" parTransId="{8D562A68-822C-4025-B5A7-1611AFF1131C}" sibTransId="{409E472A-7648-4BA2-AD58-0EBA044A2550}"/>
    <dgm:cxn modelId="{CB228A2D-A15D-41BD-B6FD-DF567E973398}" type="presOf" srcId="{52418228-9F5A-4683-BF27-962E4FFE64E0}" destId="{30DDEA18-A79B-4641-B1FE-CA05FE0E516D}" srcOrd="1" destOrd="0" presId="urn:microsoft.com/office/officeart/2005/8/layout/vProcess5"/>
    <dgm:cxn modelId="{BD8D2697-C160-43B0-A4EB-434670F49AA7}" srcId="{6BD82229-D0B0-406A-903F-818FCE3D6397}" destId="{B925572D-1497-4F8D-A2A3-DA686595EA6D}" srcOrd="0" destOrd="0" parTransId="{60EB3408-A711-4F2A-9AA1-A5F19B220E48}" sibTransId="{66E47735-3FDA-42BB-B76B-90553B1D335B}"/>
    <dgm:cxn modelId="{29F88002-9D73-491F-A421-436CE61223C3}" type="presOf" srcId="{041EAEE8-B997-464A-8A5F-79E0C57100D3}" destId="{1B279E5A-5FF2-4C3C-B6A0-0DA2610896C5}" srcOrd="0" destOrd="1" presId="urn:microsoft.com/office/officeart/2005/8/layout/vProcess5"/>
    <dgm:cxn modelId="{6DEBF4C5-808F-4D9C-8506-4A47493B05CE}" srcId="{75EFAF37-D544-4FCB-8129-D9EA5A15EB00}" destId="{52418228-9F5A-4683-BF27-962E4FFE64E0}" srcOrd="4" destOrd="0" parTransId="{45B44FB2-302B-4777-B667-30CF0970FA7A}" sibTransId="{AD3EA3B6-75E2-490C-A3BE-7BA08A49C93F}"/>
    <dgm:cxn modelId="{A90E7A8E-2E63-49B8-B295-C27C52386D22}" type="presOf" srcId="{C4845409-4ADD-44F0-83AD-264BCF06EF1B}" destId="{30DDEA18-A79B-4641-B1FE-CA05FE0E516D}" srcOrd="1" destOrd="1" presId="urn:microsoft.com/office/officeart/2005/8/layout/vProcess5"/>
    <dgm:cxn modelId="{FB9F784F-5DDE-475F-95BF-EECB22B1BD4E}" type="presOf" srcId="{4903F06C-E4B2-4AB6-925D-EFDB94ED1BEE}" destId="{55A0E410-7765-4F10-A754-411612CE967A}" srcOrd="0" destOrd="1" presId="urn:microsoft.com/office/officeart/2005/8/layout/vProcess5"/>
    <dgm:cxn modelId="{269E50F0-24E0-4EDB-898E-19A97113DFB0}" type="presOf" srcId="{041EAEE8-B997-464A-8A5F-79E0C57100D3}" destId="{82D821AF-79EA-457D-85D3-FF5F166A8CBB}" srcOrd="1" destOrd="1" presId="urn:microsoft.com/office/officeart/2005/8/layout/vProcess5"/>
    <dgm:cxn modelId="{762A1107-5C8B-4D6B-85DD-CF91A2FF5E6A}" type="presOf" srcId="{842EA3A8-8BE7-4D70-BBB9-35E15E863F4F}" destId="{1E79D642-3CB1-4E2D-B8D6-3B7315386B94}" srcOrd="0" destOrd="0" presId="urn:microsoft.com/office/officeart/2005/8/layout/vProcess5"/>
    <dgm:cxn modelId="{F94E98CC-CA8D-4BCF-A62E-35E66314EC09}" type="presOf" srcId="{4A531DA9-D476-4770-AE1D-6E4A98365F38}" destId="{55A0E410-7765-4F10-A754-411612CE967A}" srcOrd="0" destOrd="0" presId="urn:microsoft.com/office/officeart/2005/8/layout/vProcess5"/>
    <dgm:cxn modelId="{3BCB65C4-5A1E-498E-9E46-DA2A53D5341A}" type="presOf" srcId="{DFB42092-44AC-4D77-8DB2-7CB9B7058B92}" destId="{E58B407E-6FA1-4662-A7E2-3879FA71A805}" srcOrd="1" destOrd="1" presId="urn:microsoft.com/office/officeart/2005/8/layout/vProcess5"/>
    <dgm:cxn modelId="{F9DAD8E9-9FA3-4F84-9612-183FBEE39460}" type="presOf" srcId="{52418228-9F5A-4683-BF27-962E4FFE64E0}" destId="{B09050A8-A3D1-407B-BBDD-7EF75D2BD755}" srcOrd="0" destOrd="0" presId="urn:microsoft.com/office/officeart/2005/8/layout/vProcess5"/>
    <dgm:cxn modelId="{C80C3EE9-886A-4C5A-98A0-0D9F3662BA23}" type="presOf" srcId="{DFB42092-44AC-4D77-8DB2-7CB9B7058B92}" destId="{3C7EEE2B-CE4E-4A58-8A9F-4E73F3205549}" srcOrd="0" destOrd="1" presId="urn:microsoft.com/office/officeart/2005/8/layout/vProcess5"/>
    <dgm:cxn modelId="{3A178D8D-2C19-4CB0-8BF2-59222C5AE3FE}" type="presOf" srcId="{6BD82229-D0B0-406A-903F-818FCE3D6397}" destId="{F84C5ACB-9000-4F79-ADD2-17AC4AE3FF46}" srcOrd="0" destOrd="0" presId="urn:microsoft.com/office/officeart/2005/8/layout/vProcess5"/>
    <dgm:cxn modelId="{F5EEAFB5-E348-4834-B33D-7C0EDBF1D0CD}" type="presOf" srcId="{1A91332C-DEF5-4FCA-9EA9-01FED67C60F5}" destId="{44C9631E-A441-434E-8EDD-9D64C415BDF5}" srcOrd="0" destOrd="0" presId="urn:microsoft.com/office/officeart/2005/8/layout/vProcess5"/>
    <dgm:cxn modelId="{3FD331C5-BBB7-4145-A092-FDFE295FAD08}" srcId="{75EFAF37-D544-4FCB-8129-D9EA5A15EB00}" destId="{675C400A-4B17-42C3-8B96-C7A462EAE53C}" srcOrd="2" destOrd="0" parTransId="{80BEF758-4D46-4F83-A469-8A0C4CA18B05}" sibTransId="{E879248E-86A9-4223-904E-639C716C3AE0}"/>
    <dgm:cxn modelId="{3F0F8A0C-7367-4E17-A951-5C44CABB18D1}" type="presOf" srcId="{75EFAF37-D544-4FCB-8129-D9EA5A15EB00}" destId="{ED899DC4-8D44-4103-BD08-AC9BA5D6E626}" srcOrd="0" destOrd="0" presId="urn:microsoft.com/office/officeart/2005/8/layout/vProcess5"/>
    <dgm:cxn modelId="{FCBB75E8-2B96-4F96-B730-EC51BC692728}" type="presOf" srcId="{4903F06C-E4B2-4AB6-925D-EFDB94ED1BEE}" destId="{5047032E-FC75-41D5-BF53-27ACDDDAA0CF}" srcOrd="1" destOrd="1" presId="urn:microsoft.com/office/officeart/2005/8/layout/vProcess5"/>
    <dgm:cxn modelId="{834FAAFE-4C34-4DD4-8763-75D5595F3709}" srcId="{3C4A8C0D-7125-492D-B463-D594A6ACEC2D}" destId="{DFB42092-44AC-4D77-8DB2-7CB9B7058B92}" srcOrd="0" destOrd="0" parTransId="{2BD03299-52FC-4A82-BC4A-5746B15394C9}" sibTransId="{1DF6C010-DEB5-4522-A198-6AB0AA435CB8}"/>
    <dgm:cxn modelId="{4B0B3507-95F2-4C9C-82A1-CC854F18B9C4}" type="presOf" srcId="{6BD82229-D0B0-406A-903F-818FCE3D6397}" destId="{82D65396-3B3A-4BB0-9CB7-62B85D94A6D6}" srcOrd="1" destOrd="0" presId="urn:microsoft.com/office/officeart/2005/8/layout/vProcess5"/>
    <dgm:cxn modelId="{5D0B4342-5639-4436-9B7D-377EE9388C50}" type="presOf" srcId="{C4845409-4ADD-44F0-83AD-264BCF06EF1B}" destId="{B09050A8-A3D1-407B-BBDD-7EF75D2BD755}" srcOrd="0" destOrd="1" presId="urn:microsoft.com/office/officeart/2005/8/layout/vProcess5"/>
    <dgm:cxn modelId="{5816C22D-AA08-4413-ADBE-0D0C9F8B587E}" type="presOf" srcId="{B925572D-1497-4F8D-A2A3-DA686595EA6D}" destId="{82D65396-3B3A-4BB0-9CB7-62B85D94A6D6}" srcOrd="1" destOrd="1" presId="urn:microsoft.com/office/officeart/2005/8/layout/vProcess5"/>
    <dgm:cxn modelId="{B70883C7-A4E9-4ADE-A5F7-2C414C61D051}" srcId="{75EFAF37-D544-4FCB-8129-D9EA5A15EB00}" destId="{4A531DA9-D476-4770-AE1D-6E4A98365F38}" srcOrd="1" destOrd="0" parTransId="{D7D357E5-8010-4489-88A1-14B11F2ADBAD}" sibTransId="{1A91332C-DEF5-4FCA-9EA9-01FED67C60F5}"/>
    <dgm:cxn modelId="{B9BCDCE1-03CE-48BE-99B4-0C6A076DA2C9}" type="presParOf" srcId="{ED899DC4-8D44-4103-BD08-AC9BA5D6E626}" destId="{AAA11817-AD78-4D35-BF1C-6EC3FA041350}" srcOrd="0" destOrd="0" presId="urn:microsoft.com/office/officeart/2005/8/layout/vProcess5"/>
    <dgm:cxn modelId="{5B098F6A-A292-4FD7-9F4B-49089CC2BDCD}" type="presParOf" srcId="{ED899DC4-8D44-4103-BD08-AC9BA5D6E626}" destId="{F84C5ACB-9000-4F79-ADD2-17AC4AE3FF46}" srcOrd="1" destOrd="0" presId="urn:microsoft.com/office/officeart/2005/8/layout/vProcess5"/>
    <dgm:cxn modelId="{6A235321-B7B2-45B4-9A64-3E23E12F4FCA}" type="presParOf" srcId="{ED899DC4-8D44-4103-BD08-AC9BA5D6E626}" destId="{55A0E410-7765-4F10-A754-411612CE967A}" srcOrd="2" destOrd="0" presId="urn:microsoft.com/office/officeart/2005/8/layout/vProcess5"/>
    <dgm:cxn modelId="{392D2858-672B-44DB-A05A-560E21174F09}" type="presParOf" srcId="{ED899DC4-8D44-4103-BD08-AC9BA5D6E626}" destId="{1B279E5A-5FF2-4C3C-B6A0-0DA2610896C5}" srcOrd="3" destOrd="0" presId="urn:microsoft.com/office/officeart/2005/8/layout/vProcess5"/>
    <dgm:cxn modelId="{0CB8CB4F-6767-4C2A-A780-B444FFB0B011}" type="presParOf" srcId="{ED899DC4-8D44-4103-BD08-AC9BA5D6E626}" destId="{3C7EEE2B-CE4E-4A58-8A9F-4E73F3205549}" srcOrd="4" destOrd="0" presId="urn:microsoft.com/office/officeart/2005/8/layout/vProcess5"/>
    <dgm:cxn modelId="{F5729122-FBBF-45C0-A8EE-D6B462ED6F95}" type="presParOf" srcId="{ED899DC4-8D44-4103-BD08-AC9BA5D6E626}" destId="{B09050A8-A3D1-407B-BBDD-7EF75D2BD755}" srcOrd="5" destOrd="0" presId="urn:microsoft.com/office/officeart/2005/8/layout/vProcess5"/>
    <dgm:cxn modelId="{5412D5A4-FCC9-4245-993E-7C5AA1C83EAE}" type="presParOf" srcId="{ED899DC4-8D44-4103-BD08-AC9BA5D6E626}" destId="{1E79D642-3CB1-4E2D-B8D6-3B7315386B94}" srcOrd="6" destOrd="0" presId="urn:microsoft.com/office/officeart/2005/8/layout/vProcess5"/>
    <dgm:cxn modelId="{7D5DCDFA-DFDE-4F2A-86D1-28AB2671493F}" type="presParOf" srcId="{ED899DC4-8D44-4103-BD08-AC9BA5D6E626}" destId="{44C9631E-A441-434E-8EDD-9D64C415BDF5}" srcOrd="7" destOrd="0" presId="urn:microsoft.com/office/officeart/2005/8/layout/vProcess5"/>
    <dgm:cxn modelId="{CA9D93CA-C6D9-45DE-B120-EAB2092058FB}" type="presParOf" srcId="{ED899DC4-8D44-4103-BD08-AC9BA5D6E626}" destId="{EFA3865A-9498-4775-8391-8F2EE50E1624}" srcOrd="8" destOrd="0" presId="urn:microsoft.com/office/officeart/2005/8/layout/vProcess5"/>
    <dgm:cxn modelId="{E01EA1F1-5B43-4126-9FA5-95481251A2E2}" type="presParOf" srcId="{ED899DC4-8D44-4103-BD08-AC9BA5D6E626}" destId="{801E305B-6D4F-4364-BC81-4D3C3F4DC727}" srcOrd="9" destOrd="0" presId="urn:microsoft.com/office/officeart/2005/8/layout/vProcess5"/>
    <dgm:cxn modelId="{9796B3A5-0654-4597-A272-35195676342F}" type="presParOf" srcId="{ED899DC4-8D44-4103-BD08-AC9BA5D6E626}" destId="{82D65396-3B3A-4BB0-9CB7-62B85D94A6D6}" srcOrd="10" destOrd="0" presId="urn:microsoft.com/office/officeart/2005/8/layout/vProcess5"/>
    <dgm:cxn modelId="{9581B652-7A08-4455-B677-B456CB645511}" type="presParOf" srcId="{ED899DC4-8D44-4103-BD08-AC9BA5D6E626}" destId="{5047032E-FC75-41D5-BF53-27ACDDDAA0CF}" srcOrd="11" destOrd="0" presId="urn:microsoft.com/office/officeart/2005/8/layout/vProcess5"/>
    <dgm:cxn modelId="{00C39B7B-AFF8-4275-A0E3-66B365443D7E}" type="presParOf" srcId="{ED899DC4-8D44-4103-BD08-AC9BA5D6E626}" destId="{82D821AF-79EA-457D-85D3-FF5F166A8CBB}" srcOrd="12" destOrd="0" presId="urn:microsoft.com/office/officeart/2005/8/layout/vProcess5"/>
    <dgm:cxn modelId="{204EC075-47C8-4CE3-97AF-39719A89F5F0}" type="presParOf" srcId="{ED899DC4-8D44-4103-BD08-AC9BA5D6E626}" destId="{E58B407E-6FA1-4662-A7E2-3879FA71A805}" srcOrd="13" destOrd="0" presId="urn:microsoft.com/office/officeart/2005/8/layout/vProcess5"/>
    <dgm:cxn modelId="{8F4411EF-6D14-4954-8C60-3068650C497E}" type="presParOf" srcId="{ED899DC4-8D44-4103-BD08-AC9BA5D6E626}" destId="{30DDEA18-A79B-4641-B1FE-CA05FE0E516D}"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969477-2139-408E-AF4F-65B955E3C729}">
      <dsp:nvSpPr>
        <dsp:cNvPr id="0" name=""/>
        <dsp:cNvSpPr/>
      </dsp:nvSpPr>
      <dsp:spPr>
        <a:xfrm>
          <a:off x="1283628" y="723336"/>
          <a:ext cx="599993" cy="599993"/>
        </a:xfrm>
        <a:prstGeom prst="donut">
          <a:avLst>
            <a:gd name="adj" fmla="val 20000"/>
          </a:avLst>
        </a:prstGeom>
        <a:solidFill>
          <a:srgbClr val="6F2575"/>
        </a:solidFill>
        <a:ln>
          <a:solidFill>
            <a:srgbClr val="6F2575"/>
          </a:solidFill>
        </a:ln>
        <a:effectLst/>
        <a:sp3d extrusionH="381000" contourW="38100" prstMaterial="matte">
          <a:contourClr>
            <a:sysClr val="window" lastClr="FFFFFF"/>
          </a:contourClr>
        </a:sp3d>
      </dsp:spPr>
      <dsp:style>
        <a:lnRef idx="0">
          <a:scrgbClr r="0" g="0" b="0"/>
        </a:lnRef>
        <a:fillRef idx="1">
          <a:scrgbClr r="0" g="0" b="0"/>
        </a:fillRef>
        <a:effectRef idx="0">
          <a:scrgbClr r="0" g="0" b="0"/>
        </a:effectRef>
        <a:fontRef idx="minor">
          <a:schemeClr val="lt1"/>
        </a:fontRef>
      </dsp:style>
    </dsp:sp>
    <dsp:sp modelId="{047A43E5-4304-48AE-8174-F47C5BA9AEE1}">
      <dsp:nvSpPr>
        <dsp:cNvPr id="0" name=""/>
        <dsp:cNvSpPr/>
      </dsp:nvSpPr>
      <dsp:spPr>
        <a:xfrm rot="17700000">
          <a:off x="1495039" y="234219"/>
          <a:ext cx="745858" cy="3594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0" rIns="0" bIns="0" numCol="1" spcCol="1270" anchor="ctr" anchorCtr="0">
          <a:noAutofit/>
        </a:bodyPr>
        <a:lstStyle/>
        <a:p>
          <a:pPr lvl="0" algn="l" defTabSz="800100">
            <a:lnSpc>
              <a:spcPct val="90000"/>
            </a:lnSpc>
            <a:spcBef>
              <a:spcPct val="0"/>
            </a:spcBef>
            <a:spcAft>
              <a:spcPct val="35000"/>
            </a:spcAft>
          </a:pPr>
          <a:r>
            <a:rPr lang="en-US" sz="1800" b="1" kern="1200" dirty="0" smtClean="0">
              <a:solidFill>
                <a:srgbClr val="1C4161"/>
              </a:solidFill>
              <a:latin typeface="Calibri" panose="020F0502020204030204"/>
              <a:ea typeface="+mn-ea"/>
              <a:cs typeface="+mn-cs"/>
            </a:rPr>
            <a:t>2004</a:t>
          </a:r>
          <a:endParaRPr lang="en-US" sz="1800" b="1" kern="1200" dirty="0">
            <a:solidFill>
              <a:srgbClr val="1C4161"/>
            </a:solidFill>
            <a:latin typeface="Calibri" panose="020F0502020204030204"/>
            <a:ea typeface="+mn-ea"/>
            <a:cs typeface="+mn-cs"/>
          </a:endParaRPr>
        </a:p>
      </dsp:txBody>
      <dsp:txXfrm>
        <a:off x="1495039" y="234219"/>
        <a:ext cx="745858" cy="359446"/>
      </dsp:txXfrm>
    </dsp:sp>
    <dsp:sp modelId="{C120D572-ED28-47A0-9285-754ED90F6C35}">
      <dsp:nvSpPr>
        <dsp:cNvPr id="0" name=""/>
        <dsp:cNvSpPr/>
      </dsp:nvSpPr>
      <dsp:spPr>
        <a:xfrm>
          <a:off x="1928863" y="723336"/>
          <a:ext cx="599993" cy="599993"/>
        </a:xfrm>
        <a:prstGeom prst="donut">
          <a:avLst>
            <a:gd name="adj" fmla="val 20000"/>
          </a:avLst>
        </a:prstGeom>
        <a:solidFill>
          <a:srgbClr val="6F2575"/>
        </a:solidFill>
        <a:ln>
          <a:solidFill>
            <a:srgbClr val="6F2575"/>
          </a:solidFill>
        </a:ln>
        <a:effectLst/>
        <a:sp3d extrusionH="381000" contourW="38100" prstMaterial="matte">
          <a:contourClr>
            <a:sysClr val="window" lastClr="FFFFFF"/>
          </a:contourClr>
        </a:sp3d>
      </dsp:spPr>
      <dsp:style>
        <a:lnRef idx="0">
          <a:scrgbClr r="0" g="0" b="0"/>
        </a:lnRef>
        <a:fillRef idx="1">
          <a:scrgbClr r="0" g="0" b="0"/>
        </a:fillRef>
        <a:effectRef idx="0">
          <a:scrgbClr r="0" g="0" b="0"/>
        </a:effectRef>
        <a:fontRef idx="minor">
          <a:schemeClr val="lt1"/>
        </a:fontRef>
      </dsp:style>
    </dsp:sp>
    <dsp:sp modelId="{5C562A88-F104-4EFC-8B3E-4D191404E1A4}">
      <dsp:nvSpPr>
        <dsp:cNvPr id="0" name=""/>
        <dsp:cNvSpPr/>
      </dsp:nvSpPr>
      <dsp:spPr>
        <a:xfrm rot="17700000">
          <a:off x="2140274" y="234219"/>
          <a:ext cx="745858" cy="3594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0" rIns="0" bIns="0" numCol="1" spcCol="1270" anchor="ctr" anchorCtr="0">
          <a:noAutofit/>
        </a:bodyPr>
        <a:lstStyle/>
        <a:p>
          <a:pPr lvl="0" algn="l" defTabSz="800100">
            <a:lnSpc>
              <a:spcPct val="90000"/>
            </a:lnSpc>
            <a:spcBef>
              <a:spcPct val="0"/>
            </a:spcBef>
            <a:spcAft>
              <a:spcPct val="35000"/>
            </a:spcAft>
          </a:pPr>
          <a:r>
            <a:rPr lang="en-US" sz="1800" b="1" kern="1200" smtClean="0">
              <a:solidFill>
                <a:srgbClr val="1C4161"/>
              </a:solidFill>
              <a:latin typeface="Calibri" panose="020F0502020204030204"/>
              <a:ea typeface="+mn-ea"/>
              <a:cs typeface="+mn-cs"/>
            </a:rPr>
            <a:t>2005</a:t>
          </a:r>
          <a:endParaRPr lang="en-US" sz="1800" b="1" kern="1200" dirty="0">
            <a:solidFill>
              <a:srgbClr val="1C4161"/>
            </a:solidFill>
            <a:latin typeface="Calibri" panose="020F0502020204030204"/>
            <a:ea typeface="+mn-ea"/>
            <a:cs typeface="+mn-cs"/>
          </a:endParaRPr>
        </a:p>
      </dsp:txBody>
      <dsp:txXfrm>
        <a:off x="2140274" y="234219"/>
        <a:ext cx="745858" cy="359446"/>
      </dsp:txXfrm>
    </dsp:sp>
    <dsp:sp modelId="{CD0386F6-FEB6-4293-B80A-47E5C7F5C45C}">
      <dsp:nvSpPr>
        <dsp:cNvPr id="0" name=""/>
        <dsp:cNvSpPr/>
      </dsp:nvSpPr>
      <dsp:spPr>
        <a:xfrm>
          <a:off x="2574098" y="723336"/>
          <a:ext cx="599993" cy="599993"/>
        </a:xfrm>
        <a:prstGeom prst="donut">
          <a:avLst>
            <a:gd name="adj" fmla="val 20000"/>
          </a:avLst>
        </a:prstGeom>
        <a:solidFill>
          <a:srgbClr val="6F2575"/>
        </a:solidFill>
        <a:ln>
          <a:solidFill>
            <a:srgbClr val="6F2575"/>
          </a:solidFill>
        </a:ln>
        <a:effectLst/>
        <a:sp3d extrusionH="381000" contourW="38100" prstMaterial="matte">
          <a:contourClr>
            <a:sysClr val="window" lastClr="FFFFFF"/>
          </a:contourClr>
        </a:sp3d>
      </dsp:spPr>
      <dsp:style>
        <a:lnRef idx="0">
          <a:scrgbClr r="0" g="0" b="0"/>
        </a:lnRef>
        <a:fillRef idx="1">
          <a:scrgbClr r="0" g="0" b="0"/>
        </a:fillRef>
        <a:effectRef idx="0">
          <a:scrgbClr r="0" g="0" b="0"/>
        </a:effectRef>
        <a:fontRef idx="minor">
          <a:schemeClr val="lt1"/>
        </a:fontRef>
      </dsp:style>
    </dsp:sp>
    <dsp:sp modelId="{CDAE3591-B324-4E9B-8166-B6EE4C633DCA}">
      <dsp:nvSpPr>
        <dsp:cNvPr id="0" name=""/>
        <dsp:cNvSpPr/>
      </dsp:nvSpPr>
      <dsp:spPr>
        <a:xfrm rot="17700000">
          <a:off x="2785509" y="234219"/>
          <a:ext cx="745858" cy="3594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0" rIns="0" bIns="0" numCol="1" spcCol="1270" anchor="ctr" anchorCtr="0">
          <a:noAutofit/>
        </a:bodyPr>
        <a:lstStyle/>
        <a:p>
          <a:pPr lvl="0" algn="l" defTabSz="800100">
            <a:lnSpc>
              <a:spcPct val="90000"/>
            </a:lnSpc>
            <a:spcBef>
              <a:spcPct val="0"/>
            </a:spcBef>
            <a:spcAft>
              <a:spcPct val="35000"/>
            </a:spcAft>
          </a:pPr>
          <a:r>
            <a:rPr lang="en-US" sz="1800" b="1" kern="1200" smtClean="0">
              <a:solidFill>
                <a:srgbClr val="1C4161"/>
              </a:solidFill>
              <a:latin typeface="Calibri" panose="020F0502020204030204"/>
              <a:ea typeface="+mn-ea"/>
              <a:cs typeface="+mn-cs"/>
            </a:rPr>
            <a:t>2006</a:t>
          </a:r>
          <a:endParaRPr lang="en-US" sz="1800" b="1" kern="1200" dirty="0">
            <a:solidFill>
              <a:srgbClr val="1C4161"/>
            </a:solidFill>
            <a:latin typeface="Calibri" panose="020F0502020204030204"/>
            <a:ea typeface="+mn-ea"/>
            <a:cs typeface="+mn-cs"/>
          </a:endParaRPr>
        </a:p>
      </dsp:txBody>
      <dsp:txXfrm>
        <a:off x="2785509" y="234219"/>
        <a:ext cx="745858" cy="359446"/>
      </dsp:txXfrm>
    </dsp:sp>
    <dsp:sp modelId="{BDFBDA32-2135-4D63-A582-14C81498D7AB}">
      <dsp:nvSpPr>
        <dsp:cNvPr id="0" name=""/>
        <dsp:cNvSpPr/>
      </dsp:nvSpPr>
      <dsp:spPr>
        <a:xfrm>
          <a:off x="3219285" y="867616"/>
          <a:ext cx="311434" cy="311434"/>
        </a:xfrm>
        <a:prstGeom prst="ellipse">
          <a:avLst/>
        </a:prstGeom>
        <a:solidFill>
          <a:srgbClr val="6F2575"/>
        </a:solidFill>
        <a:ln>
          <a:solidFill>
            <a:srgbClr val="6F2575"/>
          </a:solidFill>
        </a:ln>
        <a:effectLst/>
        <a:sp3d extrusionH="381000" contourW="38100" prstMaterial="matte">
          <a:contourClr>
            <a:sysClr val="window" lastClr="FFFFFF"/>
          </a:contourClr>
        </a:sp3d>
      </dsp:spPr>
      <dsp:style>
        <a:lnRef idx="0">
          <a:scrgbClr r="0" g="0" b="0"/>
        </a:lnRef>
        <a:fillRef idx="1">
          <a:scrgbClr r="0" g="0" b="0"/>
        </a:fillRef>
        <a:effectRef idx="0">
          <a:scrgbClr r="0" g="0" b="0"/>
        </a:effectRef>
        <a:fontRef idx="minor">
          <a:schemeClr val="lt1"/>
        </a:fontRef>
      </dsp:style>
    </dsp:sp>
    <dsp:sp modelId="{45EB5FF3-DDB2-4B31-8155-2998C3C7F182}">
      <dsp:nvSpPr>
        <dsp:cNvPr id="0" name=""/>
        <dsp:cNvSpPr/>
      </dsp:nvSpPr>
      <dsp:spPr>
        <a:xfrm rot="17700000">
          <a:off x="2850433" y="1301083"/>
          <a:ext cx="645202" cy="3110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0640" bIns="0" numCol="1" spcCol="1270" anchor="ctr" anchorCtr="0">
          <a:noAutofit/>
        </a:bodyPr>
        <a:lstStyle/>
        <a:p>
          <a:pPr lvl="0" algn="r" defTabSz="711200">
            <a:lnSpc>
              <a:spcPct val="90000"/>
            </a:lnSpc>
            <a:spcBef>
              <a:spcPct val="0"/>
            </a:spcBef>
            <a:spcAft>
              <a:spcPct val="35000"/>
            </a:spcAft>
          </a:pPr>
          <a:endParaRPr lang="en-US" sz="1600" b="1" kern="1200" dirty="0">
            <a:solidFill>
              <a:srgbClr val="1C4161"/>
            </a:solidFill>
            <a:latin typeface="Calibri" panose="020F0502020204030204"/>
            <a:ea typeface="+mn-ea"/>
            <a:cs typeface="+mn-cs"/>
          </a:endParaRPr>
        </a:p>
      </dsp:txBody>
      <dsp:txXfrm>
        <a:off x="2850433" y="1301083"/>
        <a:ext cx="645202" cy="311092"/>
      </dsp:txXfrm>
    </dsp:sp>
    <dsp:sp modelId="{90929F41-55E7-4ACE-8306-1F10AE5B89FD}">
      <dsp:nvSpPr>
        <dsp:cNvPr id="0" name=""/>
        <dsp:cNvSpPr/>
      </dsp:nvSpPr>
      <dsp:spPr>
        <a:xfrm rot="17700000">
          <a:off x="3254368" y="434490"/>
          <a:ext cx="645202" cy="311092"/>
        </a:xfrm>
        <a:prstGeom prst="rect">
          <a:avLst/>
        </a:prstGeom>
        <a:noFill/>
        <a:ln>
          <a:noFill/>
        </a:ln>
        <a:effectLst/>
      </dsp:spPr>
      <dsp:style>
        <a:lnRef idx="0">
          <a:scrgbClr r="0" g="0" b="0"/>
        </a:lnRef>
        <a:fillRef idx="0">
          <a:scrgbClr r="0" g="0" b="0"/>
        </a:fillRef>
        <a:effectRef idx="0">
          <a:scrgbClr r="0" g="0" b="0"/>
        </a:effectRef>
        <a:fontRef idx="minor"/>
      </dsp:style>
    </dsp:sp>
    <dsp:sp modelId="{E934E256-994B-4968-A36F-547C7E24B224}">
      <dsp:nvSpPr>
        <dsp:cNvPr id="0" name=""/>
        <dsp:cNvSpPr/>
      </dsp:nvSpPr>
      <dsp:spPr>
        <a:xfrm>
          <a:off x="3575865" y="867616"/>
          <a:ext cx="311434" cy="311434"/>
        </a:xfrm>
        <a:prstGeom prst="ellipse">
          <a:avLst/>
        </a:prstGeom>
        <a:solidFill>
          <a:srgbClr val="6F2575"/>
        </a:solidFill>
        <a:ln>
          <a:solidFill>
            <a:srgbClr val="6F2575"/>
          </a:solidFill>
        </a:ln>
        <a:effectLst/>
        <a:sp3d extrusionH="381000" contourW="38100" prstMaterial="matte">
          <a:contourClr>
            <a:sysClr val="window" lastClr="FFFFFF"/>
          </a:contourClr>
        </a:sp3d>
      </dsp:spPr>
      <dsp:style>
        <a:lnRef idx="0">
          <a:scrgbClr r="0" g="0" b="0"/>
        </a:lnRef>
        <a:fillRef idx="1">
          <a:scrgbClr r="0" g="0" b="0"/>
        </a:fillRef>
        <a:effectRef idx="0">
          <a:scrgbClr r="0" g="0" b="0"/>
        </a:effectRef>
        <a:fontRef idx="minor">
          <a:schemeClr val="lt1"/>
        </a:fontRef>
      </dsp:style>
    </dsp:sp>
    <dsp:sp modelId="{4D6F506E-3353-4AE4-B8F6-858257E12486}">
      <dsp:nvSpPr>
        <dsp:cNvPr id="0" name=""/>
        <dsp:cNvSpPr/>
      </dsp:nvSpPr>
      <dsp:spPr>
        <a:xfrm rot="17700000">
          <a:off x="3207014" y="1301083"/>
          <a:ext cx="645202" cy="3110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0640" bIns="0" numCol="1" spcCol="1270" anchor="ctr" anchorCtr="0">
          <a:noAutofit/>
        </a:bodyPr>
        <a:lstStyle/>
        <a:p>
          <a:pPr lvl="0" algn="r" defTabSz="711200">
            <a:lnSpc>
              <a:spcPct val="90000"/>
            </a:lnSpc>
            <a:spcBef>
              <a:spcPct val="0"/>
            </a:spcBef>
            <a:spcAft>
              <a:spcPct val="35000"/>
            </a:spcAft>
          </a:pPr>
          <a:r>
            <a:rPr lang="en-US" sz="1600" b="1" kern="1200" dirty="0" smtClean="0">
              <a:solidFill>
                <a:srgbClr val="1C4161"/>
              </a:solidFill>
              <a:latin typeface="Calibri" panose="020F0502020204030204"/>
              <a:ea typeface="+mn-ea"/>
              <a:cs typeface="+mn-cs"/>
            </a:rPr>
            <a:t> </a:t>
          </a:r>
          <a:endParaRPr lang="en-US" sz="1600" b="1" kern="1200" dirty="0">
            <a:solidFill>
              <a:srgbClr val="1C4161"/>
            </a:solidFill>
            <a:latin typeface="Calibri" panose="020F0502020204030204"/>
            <a:ea typeface="+mn-ea"/>
            <a:cs typeface="+mn-cs"/>
          </a:endParaRPr>
        </a:p>
      </dsp:txBody>
      <dsp:txXfrm>
        <a:off x="3207014" y="1301083"/>
        <a:ext cx="645202" cy="311092"/>
      </dsp:txXfrm>
    </dsp:sp>
    <dsp:sp modelId="{F1501C64-463A-4A76-BA86-F6552AE6FDC8}">
      <dsp:nvSpPr>
        <dsp:cNvPr id="0" name=""/>
        <dsp:cNvSpPr/>
      </dsp:nvSpPr>
      <dsp:spPr>
        <a:xfrm rot="17700000">
          <a:off x="3610949" y="434490"/>
          <a:ext cx="645202" cy="311092"/>
        </a:xfrm>
        <a:prstGeom prst="rect">
          <a:avLst/>
        </a:prstGeom>
        <a:noFill/>
        <a:ln>
          <a:noFill/>
        </a:ln>
        <a:effectLst/>
      </dsp:spPr>
      <dsp:style>
        <a:lnRef idx="0">
          <a:scrgbClr r="0" g="0" b="0"/>
        </a:lnRef>
        <a:fillRef idx="0">
          <a:scrgbClr r="0" g="0" b="0"/>
        </a:fillRef>
        <a:effectRef idx="0">
          <a:scrgbClr r="0" g="0" b="0"/>
        </a:effectRef>
        <a:fontRef idx="minor"/>
      </dsp:style>
    </dsp:sp>
    <dsp:sp modelId="{71D2B6C0-FD40-4FF1-894C-496393C9A336}">
      <dsp:nvSpPr>
        <dsp:cNvPr id="0" name=""/>
        <dsp:cNvSpPr/>
      </dsp:nvSpPr>
      <dsp:spPr>
        <a:xfrm>
          <a:off x="3932493" y="723336"/>
          <a:ext cx="599993" cy="599993"/>
        </a:xfrm>
        <a:prstGeom prst="donut">
          <a:avLst>
            <a:gd name="adj" fmla="val 20000"/>
          </a:avLst>
        </a:prstGeom>
        <a:solidFill>
          <a:srgbClr val="6F2575"/>
        </a:solidFill>
        <a:ln>
          <a:solidFill>
            <a:srgbClr val="6F2575"/>
          </a:solidFill>
        </a:ln>
        <a:effectLst/>
        <a:sp3d extrusionH="381000" contourW="38100" prstMaterial="matte">
          <a:contourClr>
            <a:sysClr val="window" lastClr="FFFFFF"/>
          </a:contourClr>
        </a:sp3d>
      </dsp:spPr>
      <dsp:style>
        <a:lnRef idx="0">
          <a:scrgbClr r="0" g="0" b="0"/>
        </a:lnRef>
        <a:fillRef idx="1">
          <a:scrgbClr r="0" g="0" b="0"/>
        </a:fillRef>
        <a:effectRef idx="0">
          <a:scrgbClr r="0" g="0" b="0"/>
        </a:effectRef>
        <a:fontRef idx="minor">
          <a:schemeClr val="lt1"/>
        </a:fontRef>
      </dsp:style>
    </dsp:sp>
    <dsp:sp modelId="{3478FF2E-7C23-4AB3-B3CB-4A5BA8A7B460}">
      <dsp:nvSpPr>
        <dsp:cNvPr id="0" name=""/>
        <dsp:cNvSpPr/>
      </dsp:nvSpPr>
      <dsp:spPr>
        <a:xfrm rot="17700000">
          <a:off x="4143904" y="234219"/>
          <a:ext cx="745858" cy="3594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0" rIns="0" bIns="0" numCol="1" spcCol="1270" anchor="ctr" anchorCtr="0">
          <a:noAutofit/>
        </a:bodyPr>
        <a:lstStyle/>
        <a:p>
          <a:pPr lvl="0" algn="l" defTabSz="800100">
            <a:lnSpc>
              <a:spcPct val="90000"/>
            </a:lnSpc>
            <a:spcBef>
              <a:spcPct val="0"/>
            </a:spcBef>
            <a:spcAft>
              <a:spcPct val="35000"/>
            </a:spcAft>
          </a:pPr>
          <a:r>
            <a:rPr lang="en-US" sz="1800" b="1" kern="1200" dirty="0" smtClean="0">
              <a:solidFill>
                <a:srgbClr val="1C4161"/>
              </a:solidFill>
              <a:latin typeface="Calibri" panose="020F0502020204030204"/>
              <a:ea typeface="+mn-ea"/>
              <a:cs typeface="+mn-cs"/>
            </a:rPr>
            <a:t>2009</a:t>
          </a:r>
          <a:endParaRPr lang="en-US" sz="1800" b="1" kern="1200" dirty="0">
            <a:solidFill>
              <a:srgbClr val="1C4161"/>
            </a:solidFill>
            <a:latin typeface="Calibri" panose="020F0502020204030204"/>
            <a:ea typeface="+mn-ea"/>
            <a:cs typeface="+mn-cs"/>
          </a:endParaRPr>
        </a:p>
      </dsp:txBody>
      <dsp:txXfrm>
        <a:off x="4143904" y="234219"/>
        <a:ext cx="745858" cy="359446"/>
      </dsp:txXfrm>
    </dsp:sp>
    <dsp:sp modelId="{BDF45B25-4061-49CE-826B-14C4B48E6B82}">
      <dsp:nvSpPr>
        <dsp:cNvPr id="0" name=""/>
        <dsp:cNvSpPr/>
      </dsp:nvSpPr>
      <dsp:spPr>
        <a:xfrm>
          <a:off x="4577680" y="867616"/>
          <a:ext cx="311434" cy="311434"/>
        </a:xfrm>
        <a:prstGeom prst="ellipse">
          <a:avLst/>
        </a:prstGeom>
        <a:solidFill>
          <a:srgbClr val="6F2575"/>
        </a:solidFill>
        <a:ln>
          <a:solidFill>
            <a:srgbClr val="6F2575"/>
          </a:solidFill>
        </a:ln>
        <a:effectLst/>
        <a:sp3d extrusionH="381000" contourW="38100" prstMaterial="matte">
          <a:contourClr>
            <a:sysClr val="window" lastClr="FFFFFF"/>
          </a:contourClr>
        </a:sp3d>
      </dsp:spPr>
      <dsp:style>
        <a:lnRef idx="0">
          <a:scrgbClr r="0" g="0" b="0"/>
        </a:lnRef>
        <a:fillRef idx="1">
          <a:scrgbClr r="0" g="0" b="0"/>
        </a:fillRef>
        <a:effectRef idx="0">
          <a:scrgbClr r="0" g="0" b="0"/>
        </a:effectRef>
        <a:fontRef idx="minor">
          <a:schemeClr val="lt1"/>
        </a:fontRef>
      </dsp:style>
    </dsp:sp>
    <dsp:sp modelId="{444BFF18-1A31-427F-9656-A40C49914165}">
      <dsp:nvSpPr>
        <dsp:cNvPr id="0" name=""/>
        <dsp:cNvSpPr/>
      </dsp:nvSpPr>
      <dsp:spPr>
        <a:xfrm rot="17700000">
          <a:off x="4208829" y="1301083"/>
          <a:ext cx="645202" cy="3110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0640" bIns="0" numCol="1" spcCol="1270" anchor="ctr" anchorCtr="0">
          <a:noAutofit/>
        </a:bodyPr>
        <a:lstStyle/>
        <a:p>
          <a:pPr lvl="0" algn="r" defTabSz="711200">
            <a:lnSpc>
              <a:spcPct val="90000"/>
            </a:lnSpc>
            <a:spcBef>
              <a:spcPct val="0"/>
            </a:spcBef>
            <a:spcAft>
              <a:spcPct val="35000"/>
            </a:spcAft>
          </a:pPr>
          <a:r>
            <a:rPr lang="en-US" sz="1600" b="1" kern="1200" dirty="0" smtClean="0">
              <a:solidFill>
                <a:srgbClr val="1C4161"/>
              </a:solidFill>
              <a:latin typeface="Calibri" panose="020F0502020204030204"/>
              <a:ea typeface="+mn-ea"/>
              <a:cs typeface="+mn-cs"/>
            </a:rPr>
            <a:t> </a:t>
          </a:r>
          <a:endParaRPr lang="en-US" sz="1600" b="1" kern="1200" dirty="0">
            <a:solidFill>
              <a:srgbClr val="1C4161"/>
            </a:solidFill>
            <a:latin typeface="Calibri" panose="020F0502020204030204"/>
            <a:ea typeface="+mn-ea"/>
            <a:cs typeface="+mn-cs"/>
          </a:endParaRPr>
        </a:p>
      </dsp:txBody>
      <dsp:txXfrm>
        <a:off x="4208829" y="1301083"/>
        <a:ext cx="645202" cy="311092"/>
      </dsp:txXfrm>
    </dsp:sp>
    <dsp:sp modelId="{B63A670D-98C9-44B0-A4BF-F00E43F71EF7}">
      <dsp:nvSpPr>
        <dsp:cNvPr id="0" name=""/>
        <dsp:cNvSpPr/>
      </dsp:nvSpPr>
      <dsp:spPr>
        <a:xfrm rot="17700000">
          <a:off x="4612764" y="434490"/>
          <a:ext cx="645202" cy="311092"/>
        </a:xfrm>
        <a:prstGeom prst="rect">
          <a:avLst/>
        </a:prstGeom>
        <a:noFill/>
        <a:ln>
          <a:noFill/>
        </a:ln>
        <a:effectLst/>
      </dsp:spPr>
      <dsp:style>
        <a:lnRef idx="0">
          <a:scrgbClr r="0" g="0" b="0"/>
        </a:lnRef>
        <a:fillRef idx="0">
          <a:scrgbClr r="0" g="0" b="0"/>
        </a:fillRef>
        <a:effectRef idx="0">
          <a:scrgbClr r="0" g="0" b="0"/>
        </a:effectRef>
        <a:fontRef idx="minor"/>
      </dsp:style>
    </dsp:sp>
    <dsp:sp modelId="{455AD213-C13E-4E64-8B9C-25D2BECCDDB2}">
      <dsp:nvSpPr>
        <dsp:cNvPr id="0" name=""/>
        <dsp:cNvSpPr/>
      </dsp:nvSpPr>
      <dsp:spPr>
        <a:xfrm>
          <a:off x="4934261" y="867616"/>
          <a:ext cx="311434" cy="311434"/>
        </a:xfrm>
        <a:prstGeom prst="ellipse">
          <a:avLst/>
        </a:prstGeom>
        <a:solidFill>
          <a:srgbClr val="6F2575"/>
        </a:solidFill>
        <a:ln>
          <a:solidFill>
            <a:srgbClr val="6F2575"/>
          </a:solidFill>
        </a:ln>
        <a:effectLst/>
        <a:sp3d extrusionH="381000" contourW="38100" prstMaterial="matte">
          <a:contourClr>
            <a:sysClr val="window" lastClr="FFFFFF"/>
          </a:contourClr>
        </a:sp3d>
      </dsp:spPr>
      <dsp:style>
        <a:lnRef idx="0">
          <a:scrgbClr r="0" g="0" b="0"/>
        </a:lnRef>
        <a:fillRef idx="1">
          <a:scrgbClr r="0" g="0" b="0"/>
        </a:fillRef>
        <a:effectRef idx="0">
          <a:scrgbClr r="0" g="0" b="0"/>
        </a:effectRef>
        <a:fontRef idx="minor">
          <a:schemeClr val="lt1"/>
        </a:fontRef>
      </dsp:style>
    </dsp:sp>
    <dsp:sp modelId="{7E75BF1C-6A18-4C73-8C81-C179F994C1D5}">
      <dsp:nvSpPr>
        <dsp:cNvPr id="0" name=""/>
        <dsp:cNvSpPr/>
      </dsp:nvSpPr>
      <dsp:spPr>
        <a:xfrm rot="17700000">
          <a:off x="4565409" y="1301083"/>
          <a:ext cx="645202" cy="3110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0640" bIns="0" numCol="1" spcCol="1270" anchor="ctr" anchorCtr="0">
          <a:noAutofit/>
        </a:bodyPr>
        <a:lstStyle/>
        <a:p>
          <a:pPr lvl="0" algn="r" defTabSz="711200">
            <a:lnSpc>
              <a:spcPct val="90000"/>
            </a:lnSpc>
            <a:spcBef>
              <a:spcPct val="0"/>
            </a:spcBef>
            <a:spcAft>
              <a:spcPct val="35000"/>
            </a:spcAft>
          </a:pPr>
          <a:r>
            <a:rPr lang="en-US" sz="1600" b="1" kern="1200" dirty="0" smtClean="0">
              <a:solidFill>
                <a:srgbClr val="1C4161"/>
              </a:solidFill>
              <a:latin typeface="Calibri" panose="020F0502020204030204"/>
              <a:ea typeface="+mn-ea"/>
              <a:cs typeface="+mn-cs"/>
            </a:rPr>
            <a:t> </a:t>
          </a:r>
          <a:endParaRPr lang="en-US" sz="1600" b="1" kern="1200" dirty="0">
            <a:solidFill>
              <a:srgbClr val="1C4161"/>
            </a:solidFill>
            <a:latin typeface="Calibri" panose="020F0502020204030204"/>
            <a:ea typeface="+mn-ea"/>
            <a:cs typeface="+mn-cs"/>
          </a:endParaRPr>
        </a:p>
      </dsp:txBody>
      <dsp:txXfrm>
        <a:off x="4565409" y="1301083"/>
        <a:ext cx="645202" cy="311092"/>
      </dsp:txXfrm>
    </dsp:sp>
    <dsp:sp modelId="{DD727A46-ED6B-47EF-9DCC-0DC42DBF3A72}">
      <dsp:nvSpPr>
        <dsp:cNvPr id="0" name=""/>
        <dsp:cNvSpPr/>
      </dsp:nvSpPr>
      <dsp:spPr>
        <a:xfrm rot="17700000">
          <a:off x="4969344" y="434490"/>
          <a:ext cx="645202" cy="311092"/>
        </a:xfrm>
        <a:prstGeom prst="rect">
          <a:avLst/>
        </a:prstGeom>
        <a:noFill/>
        <a:ln>
          <a:noFill/>
        </a:ln>
        <a:effectLst/>
      </dsp:spPr>
      <dsp:style>
        <a:lnRef idx="0">
          <a:scrgbClr r="0" g="0" b="0"/>
        </a:lnRef>
        <a:fillRef idx="0">
          <a:scrgbClr r="0" g="0" b="0"/>
        </a:fillRef>
        <a:effectRef idx="0">
          <a:scrgbClr r="0" g="0" b="0"/>
        </a:effectRef>
        <a:fontRef idx="minor"/>
      </dsp:style>
    </dsp:sp>
    <dsp:sp modelId="{A81547EB-BA91-44D4-868C-5A3AC8FE296B}">
      <dsp:nvSpPr>
        <dsp:cNvPr id="0" name=""/>
        <dsp:cNvSpPr/>
      </dsp:nvSpPr>
      <dsp:spPr>
        <a:xfrm>
          <a:off x="5290841" y="867616"/>
          <a:ext cx="311434" cy="311434"/>
        </a:xfrm>
        <a:prstGeom prst="ellipse">
          <a:avLst/>
        </a:prstGeom>
        <a:solidFill>
          <a:srgbClr val="6F2575"/>
        </a:solidFill>
        <a:ln>
          <a:solidFill>
            <a:srgbClr val="6F2575"/>
          </a:solidFill>
        </a:ln>
        <a:effectLst/>
        <a:sp3d extrusionH="381000" contourW="38100" prstMaterial="matte">
          <a:contourClr>
            <a:sysClr val="window" lastClr="FFFFFF"/>
          </a:contourClr>
        </a:sp3d>
      </dsp:spPr>
      <dsp:style>
        <a:lnRef idx="0">
          <a:scrgbClr r="0" g="0" b="0"/>
        </a:lnRef>
        <a:fillRef idx="1">
          <a:scrgbClr r="0" g="0" b="0"/>
        </a:fillRef>
        <a:effectRef idx="0">
          <a:scrgbClr r="0" g="0" b="0"/>
        </a:effectRef>
        <a:fontRef idx="minor">
          <a:schemeClr val="lt1"/>
        </a:fontRef>
      </dsp:style>
    </dsp:sp>
    <dsp:sp modelId="{23A6A0CF-ED97-4550-8D69-94E46D5CFEB8}">
      <dsp:nvSpPr>
        <dsp:cNvPr id="0" name=""/>
        <dsp:cNvSpPr/>
      </dsp:nvSpPr>
      <dsp:spPr>
        <a:xfrm rot="17700000">
          <a:off x="4921989" y="1301083"/>
          <a:ext cx="645202" cy="3110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0640" bIns="0" numCol="1" spcCol="1270" anchor="ctr" anchorCtr="0">
          <a:noAutofit/>
        </a:bodyPr>
        <a:lstStyle/>
        <a:p>
          <a:pPr lvl="0" algn="r" defTabSz="711200">
            <a:lnSpc>
              <a:spcPct val="90000"/>
            </a:lnSpc>
            <a:spcBef>
              <a:spcPct val="0"/>
            </a:spcBef>
            <a:spcAft>
              <a:spcPct val="35000"/>
            </a:spcAft>
          </a:pPr>
          <a:r>
            <a:rPr lang="en-US" sz="1600" b="1" kern="1200" dirty="0" smtClean="0">
              <a:solidFill>
                <a:srgbClr val="1C4161"/>
              </a:solidFill>
              <a:latin typeface="Calibri" panose="020F0502020204030204"/>
              <a:ea typeface="+mn-ea"/>
              <a:cs typeface="+mn-cs"/>
            </a:rPr>
            <a:t> </a:t>
          </a:r>
          <a:endParaRPr lang="en-US" sz="1600" b="1" kern="1200" dirty="0">
            <a:solidFill>
              <a:srgbClr val="1C4161"/>
            </a:solidFill>
            <a:latin typeface="Calibri" panose="020F0502020204030204"/>
            <a:ea typeface="+mn-ea"/>
            <a:cs typeface="+mn-cs"/>
          </a:endParaRPr>
        </a:p>
      </dsp:txBody>
      <dsp:txXfrm>
        <a:off x="4921989" y="1301083"/>
        <a:ext cx="645202" cy="311092"/>
      </dsp:txXfrm>
    </dsp:sp>
    <dsp:sp modelId="{6221DC2B-ED5C-4A78-BF99-6B04996CC076}">
      <dsp:nvSpPr>
        <dsp:cNvPr id="0" name=""/>
        <dsp:cNvSpPr/>
      </dsp:nvSpPr>
      <dsp:spPr>
        <a:xfrm rot="17700000">
          <a:off x="5325924" y="434490"/>
          <a:ext cx="645202" cy="311092"/>
        </a:xfrm>
        <a:prstGeom prst="rect">
          <a:avLst/>
        </a:prstGeom>
        <a:noFill/>
        <a:ln>
          <a:noFill/>
        </a:ln>
        <a:effectLst/>
      </dsp:spPr>
      <dsp:style>
        <a:lnRef idx="0">
          <a:scrgbClr r="0" g="0" b="0"/>
        </a:lnRef>
        <a:fillRef idx="0">
          <a:scrgbClr r="0" g="0" b="0"/>
        </a:fillRef>
        <a:effectRef idx="0">
          <a:scrgbClr r="0" g="0" b="0"/>
        </a:effectRef>
        <a:fontRef idx="minor"/>
      </dsp:style>
    </dsp:sp>
    <dsp:sp modelId="{DB2B16C0-A380-4BB1-A3A9-141354DA3689}">
      <dsp:nvSpPr>
        <dsp:cNvPr id="0" name=""/>
        <dsp:cNvSpPr/>
      </dsp:nvSpPr>
      <dsp:spPr>
        <a:xfrm>
          <a:off x="5647421" y="867616"/>
          <a:ext cx="311434" cy="311434"/>
        </a:xfrm>
        <a:prstGeom prst="ellipse">
          <a:avLst/>
        </a:prstGeom>
        <a:solidFill>
          <a:srgbClr val="6F2575"/>
        </a:solidFill>
        <a:ln>
          <a:solidFill>
            <a:srgbClr val="6F2575"/>
          </a:solidFill>
        </a:ln>
        <a:effectLst/>
        <a:sp3d extrusionH="381000" contourW="38100" prstMaterial="matte">
          <a:contourClr>
            <a:sysClr val="window" lastClr="FFFFFF"/>
          </a:contourClr>
        </a:sp3d>
      </dsp:spPr>
      <dsp:style>
        <a:lnRef idx="0">
          <a:scrgbClr r="0" g="0" b="0"/>
        </a:lnRef>
        <a:fillRef idx="1">
          <a:scrgbClr r="0" g="0" b="0"/>
        </a:fillRef>
        <a:effectRef idx="0">
          <a:scrgbClr r="0" g="0" b="0"/>
        </a:effectRef>
        <a:fontRef idx="minor">
          <a:schemeClr val="lt1"/>
        </a:fontRef>
      </dsp:style>
    </dsp:sp>
    <dsp:sp modelId="{190CE9E3-CAAD-4C04-8FE9-74FEA068925E}">
      <dsp:nvSpPr>
        <dsp:cNvPr id="0" name=""/>
        <dsp:cNvSpPr/>
      </dsp:nvSpPr>
      <dsp:spPr>
        <a:xfrm rot="17700000">
          <a:off x="5278569" y="1301083"/>
          <a:ext cx="645202" cy="3110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0640" bIns="0" numCol="1" spcCol="1270" anchor="ctr" anchorCtr="0">
          <a:noAutofit/>
        </a:bodyPr>
        <a:lstStyle/>
        <a:p>
          <a:pPr lvl="0" algn="r" defTabSz="711200">
            <a:lnSpc>
              <a:spcPct val="90000"/>
            </a:lnSpc>
            <a:spcBef>
              <a:spcPct val="0"/>
            </a:spcBef>
            <a:spcAft>
              <a:spcPct val="35000"/>
            </a:spcAft>
          </a:pPr>
          <a:r>
            <a:rPr lang="en-US" sz="1600" b="1" kern="1200" dirty="0" smtClean="0">
              <a:solidFill>
                <a:srgbClr val="1C4161"/>
              </a:solidFill>
              <a:latin typeface="Calibri" panose="020F0502020204030204"/>
              <a:ea typeface="+mn-ea"/>
              <a:cs typeface="+mn-cs"/>
            </a:rPr>
            <a:t> </a:t>
          </a:r>
          <a:endParaRPr lang="en-US" sz="1600" b="1" kern="1200" dirty="0">
            <a:solidFill>
              <a:srgbClr val="1C4161"/>
            </a:solidFill>
            <a:latin typeface="Calibri" panose="020F0502020204030204"/>
            <a:ea typeface="+mn-ea"/>
            <a:cs typeface="+mn-cs"/>
          </a:endParaRPr>
        </a:p>
      </dsp:txBody>
      <dsp:txXfrm>
        <a:off x="5278569" y="1301083"/>
        <a:ext cx="645202" cy="311092"/>
      </dsp:txXfrm>
    </dsp:sp>
    <dsp:sp modelId="{DBD6D791-4CCF-4484-A42C-53A3CCBCEEEE}">
      <dsp:nvSpPr>
        <dsp:cNvPr id="0" name=""/>
        <dsp:cNvSpPr/>
      </dsp:nvSpPr>
      <dsp:spPr>
        <a:xfrm rot="17700000">
          <a:off x="5682505" y="434490"/>
          <a:ext cx="645202" cy="311092"/>
        </a:xfrm>
        <a:prstGeom prst="rect">
          <a:avLst/>
        </a:prstGeom>
        <a:noFill/>
        <a:ln>
          <a:noFill/>
        </a:ln>
        <a:effectLst/>
      </dsp:spPr>
      <dsp:style>
        <a:lnRef idx="0">
          <a:scrgbClr r="0" g="0" b="0"/>
        </a:lnRef>
        <a:fillRef idx="0">
          <a:scrgbClr r="0" g="0" b="0"/>
        </a:fillRef>
        <a:effectRef idx="0">
          <a:scrgbClr r="0" g="0" b="0"/>
        </a:effectRef>
        <a:fontRef idx="minor"/>
      </dsp:style>
    </dsp:sp>
    <dsp:sp modelId="{E85904C5-B587-4C26-8B88-17E6DA08345F}">
      <dsp:nvSpPr>
        <dsp:cNvPr id="0" name=""/>
        <dsp:cNvSpPr/>
      </dsp:nvSpPr>
      <dsp:spPr>
        <a:xfrm>
          <a:off x="6004001" y="867616"/>
          <a:ext cx="311434" cy="311434"/>
        </a:xfrm>
        <a:prstGeom prst="ellipse">
          <a:avLst/>
        </a:prstGeom>
        <a:solidFill>
          <a:srgbClr val="6F2575"/>
        </a:solidFill>
        <a:ln>
          <a:solidFill>
            <a:srgbClr val="6F2575"/>
          </a:solidFill>
        </a:ln>
        <a:effectLst/>
        <a:sp3d extrusionH="381000" contourW="38100" prstMaterial="matte">
          <a:contourClr>
            <a:sysClr val="window" lastClr="FFFFFF"/>
          </a:contourClr>
        </a:sp3d>
      </dsp:spPr>
      <dsp:style>
        <a:lnRef idx="0">
          <a:scrgbClr r="0" g="0" b="0"/>
        </a:lnRef>
        <a:fillRef idx="1">
          <a:scrgbClr r="0" g="0" b="0"/>
        </a:fillRef>
        <a:effectRef idx="0">
          <a:scrgbClr r="0" g="0" b="0"/>
        </a:effectRef>
        <a:fontRef idx="minor">
          <a:schemeClr val="lt1"/>
        </a:fontRef>
      </dsp:style>
    </dsp:sp>
    <dsp:sp modelId="{ABEE02C1-9720-42AD-99B1-10ACFA3CD8E9}">
      <dsp:nvSpPr>
        <dsp:cNvPr id="0" name=""/>
        <dsp:cNvSpPr/>
      </dsp:nvSpPr>
      <dsp:spPr>
        <a:xfrm rot="17700000">
          <a:off x="5635150" y="1301083"/>
          <a:ext cx="645202" cy="3110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0640" bIns="0" numCol="1" spcCol="1270" anchor="ctr" anchorCtr="0">
          <a:noAutofit/>
        </a:bodyPr>
        <a:lstStyle/>
        <a:p>
          <a:pPr lvl="0" algn="r" defTabSz="711200">
            <a:lnSpc>
              <a:spcPct val="90000"/>
            </a:lnSpc>
            <a:spcBef>
              <a:spcPct val="0"/>
            </a:spcBef>
            <a:spcAft>
              <a:spcPct val="35000"/>
            </a:spcAft>
          </a:pPr>
          <a:endParaRPr lang="en-US" sz="1600" b="1" kern="1200" dirty="0">
            <a:solidFill>
              <a:srgbClr val="1C4161"/>
            </a:solidFill>
            <a:latin typeface="Calibri" panose="020F0502020204030204"/>
            <a:ea typeface="+mn-ea"/>
            <a:cs typeface="+mn-cs"/>
          </a:endParaRPr>
        </a:p>
      </dsp:txBody>
      <dsp:txXfrm>
        <a:off x="5635150" y="1301083"/>
        <a:ext cx="645202" cy="311092"/>
      </dsp:txXfrm>
    </dsp:sp>
    <dsp:sp modelId="{815A388F-6A15-48DE-947F-F8E1F9BC36E6}">
      <dsp:nvSpPr>
        <dsp:cNvPr id="0" name=""/>
        <dsp:cNvSpPr/>
      </dsp:nvSpPr>
      <dsp:spPr>
        <a:xfrm rot="17700000">
          <a:off x="6039085" y="434490"/>
          <a:ext cx="645202" cy="311092"/>
        </a:xfrm>
        <a:prstGeom prst="rect">
          <a:avLst/>
        </a:prstGeom>
        <a:noFill/>
        <a:ln>
          <a:noFill/>
        </a:ln>
        <a:effectLst/>
      </dsp:spPr>
      <dsp:style>
        <a:lnRef idx="0">
          <a:scrgbClr r="0" g="0" b="0"/>
        </a:lnRef>
        <a:fillRef idx="0">
          <a:scrgbClr r="0" g="0" b="0"/>
        </a:fillRef>
        <a:effectRef idx="0">
          <a:scrgbClr r="0" g="0" b="0"/>
        </a:effectRef>
        <a:fontRef idx="minor"/>
      </dsp:style>
    </dsp:sp>
    <dsp:sp modelId="{EF6A0E40-0FA3-4D24-988D-C6F8A7645B25}">
      <dsp:nvSpPr>
        <dsp:cNvPr id="0" name=""/>
        <dsp:cNvSpPr/>
      </dsp:nvSpPr>
      <dsp:spPr>
        <a:xfrm>
          <a:off x="6360629" y="723336"/>
          <a:ext cx="599993" cy="599993"/>
        </a:xfrm>
        <a:prstGeom prst="donut">
          <a:avLst>
            <a:gd name="adj" fmla="val 20000"/>
          </a:avLst>
        </a:prstGeom>
        <a:solidFill>
          <a:srgbClr val="6F2575"/>
        </a:solidFill>
        <a:ln>
          <a:solidFill>
            <a:srgbClr val="6F2575"/>
          </a:solidFill>
        </a:ln>
        <a:effectLst/>
        <a:sp3d extrusionH="381000" contourW="38100" prstMaterial="matte">
          <a:contourClr>
            <a:sysClr val="window" lastClr="FFFFFF"/>
          </a:contourClr>
        </a:sp3d>
      </dsp:spPr>
      <dsp:style>
        <a:lnRef idx="0">
          <a:scrgbClr r="0" g="0" b="0"/>
        </a:lnRef>
        <a:fillRef idx="1">
          <a:scrgbClr r="0" g="0" b="0"/>
        </a:fillRef>
        <a:effectRef idx="0">
          <a:scrgbClr r="0" g="0" b="0"/>
        </a:effectRef>
        <a:fontRef idx="minor">
          <a:schemeClr val="lt1"/>
        </a:fontRef>
      </dsp:style>
    </dsp:sp>
    <dsp:sp modelId="{5E2FA720-1C9E-47FB-B161-8DDF539B062A}">
      <dsp:nvSpPr>
        <dsp:cNvPr id="0" name=""/>
        <dsp:cNvSpPr/>
      </dsp:nvSpPr>
      <dsp:spPr>
        <a:xfrm rot="17700000">
          <a:off x="6572040" y="234219"/>
          <a:ext cx="745858" cy="3594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0" rIns="0" bIns="0" numCol="1" spcCol="1270" anchor="ctr" anchorCtr="0">
          <a:noAutofit/>
        </a:bodyPr>
        <a:lstStyle/>
        <a:p>
          <a:pPr lvl="0" algn="l" defTabSz="800100">
            <a:lnSpc>
              <a:spcPct val="90000"/>
            </a:lnSpc>
            <a:spcBef>
              <a:spcPct val="0"/>
            </a:spcBef>
            <a:spcAft>
              <a:spcPct val="35000"/>
            </a:spcAft>
          </a:pPr>
          <a:r>
            <a:rPr lang="en-US" sz="1800" b="1" kern="1200" dirty="0" smtClean="0">
              <a:solidFill>
                <a:srgbClr val="1C4161"/>
              </a:solidFill>
              <a:latin typeface="Calibri" panose="020F0502020204030204"/>
              <a:ea typeface="+mn-ea"/>
              <a:cs typeface="+mn-cs"/>
            </a:rPr>
            <a:t>2015</a:t>
          </a:r>
          <a:endParaRPr lang="en-US" sz="1800" b="1" kern="1200" dirty="0">
            <a:solidFill>
              <a:srgbClr val="1C4161"/>
            </a:solidFill>
            <a:latin typeface="Calibri" panose="020F0502020204030204"/>
            <a:ea typeface="+mn-ea"/>
            <a:cs typeface="+mn-cs"/>
          </a:endParaRPr>
        </a:p>
      </dsp:txBody>
      <dsp:txXfrm>
        <a:off x="6572040" y="234219"/>
        <a:ext cx="745858" cy="359446"/>
      </dsp:txXfrm>
    </dsp:sp>
    <dsp:sp modelId="{0FF4A092-9BE5-4747-9017-B8124A93DF24}">
      <dsp:nvSpPr>
        <dsp:cNvPr id="0" name=""/>
        <dsp:cNvSpPr/>
      </dsp:nvSpPr>
      <dsp:spPr>
        <a:xfrm>
          <a:off x="7005816" y="867616"/>
          <a:ext cx="311434" cy="311434"/>
        </a:xfrm>
        <a:prstGeom prst="ellipse">
          <a:avLst/>
        </a:prstGeom>
        <a:solidFill>
          <a:srgbClr val="6F2575"/>
        </a:solidFill>
        <a:ln>
          <a:solidFill>
            <a:srgbClr val="6F2575"/>
          </a:solidFill>
        </a:ln>
        <a:effectLst/>
        <a:sp3d extrusionH="381000" contourW="38100" prstMaterial="matte">
          <a:contourClr>
            <a:sysClr val="window" lastClr="FFFFFF"/>
          </a:contourClr>
        </a:sp3d>
      </dsp:spPr>
      <dsp:style>
        <a:lnRef idx="0">
          <a:scrgbClr r="0" g="0" b="0"/>
        </a:lnRef>
        <a:fillRef idx="1">
          <a:scrgbClr r="0" g="0" b="0"/>
        </a:fillRef>
        <a:effectRef idx="0">
          <a:scrgbClr r="0" g="0" b="0"/>
        </a:effectRef>
        <a:fontRef idx="minor">
          <a:schemeClr val="lt1"/>
        </a:fontRef>
      </dsp:style>
    </dsp:sp>
    <dsp:sp modelId="{3DA0EB2C-5B1B-47F1-ABDF-A11CF639D27B}">
      <dsp:nvSpPr>
        <dsp:cNvPr id="0" name=""/>
        <dsp:cNvSpPr/>
      </dsp:nvSpPr>
      <dsp:spPr>
        <a:xfrm rot="17700000">
          <a:off x="6636965" y="1301083"/>
          <a:ext cx="645202" cy="3110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0640" bIns="0" numCol="1" spcCol="1270" anchor="ctr" anchorCtr="0">
          <a:noAutofit/>
        </a:bodyPr>
        <a:lstStyle/>
        <a:p>
          <a:pPr lvl="0" algn="r" defTabSz="711200">
            <a:lnSpc>
              <a:spcPct val="90000"/>
            </a:lnSpc>
            <a:spcBef>
              <a:spcPct val="0"/>
            </a:spcBef>
            <a:spcAft>
              <a:spcPct val="35000"/>
            </a:spcAft>
          </a:pPr>
          <a:r>
            <a:rPr lang="en-US" sz="1600" b="1" kern="1200" dirty="0" smtClean="0">
              <a:solidFill>
                <a:srgbClr val="1C4161"/>
              </a:solidFill>
              <a:latin typeface="Calibri" panose="020F0502020204030204"/>
              <a:ea typeface="+mn-ea"/>
              <a:cs typeface="+mn-cs"/>
            </a:rPr>
            <a:t> </a:t>
          </a:r>
          <a:endParaRPr lang="en-US" sz="1600" b="1" kern="1200" dirty="0">
            <a:solidFill>
              <a:srgbClr val="1C4161"/>
            </a:solidFill>
            <a:latin typeface="Calibri" panose="020F0502020204030204"/>
            <a:ea typeface="+mn-ea"/>
            <a:cs typeface="+mn-cs"/>
          </a:endParaRPr>
        </a:p>
      </dsp:txBody>
      <dsp:txXfrm>
        <a:off x="6636965" y="1301083"/>
        <a:ext cx="645202" cy="311092"/>
      </dsp:txXfrm>
    </dsp:sp>
    <dsp:sp modelId="{B1630D47-64D5-4379-9AA3-1595ABA3A7C2}">
      <dsp:nvSpPr>
        <dsp:cNvPr id="0" name=""/>
        <dsp:cNvSpPr/>
      </dsp:nvSpPr>
      <dsp:spPr>
        <a:xfrm rot="17700000">
          <a:off x="7040900" y="434490"/>
          <a:ext cx="645202" cy="311092"/>
        </a:xfrm>
        <a:prstGeom prst="rect">
          <a:avLst/>
        </a:prstGeom>
        <a:noFill/>
        <a:ln>
          <a:noFill/>
        </a:ln>
        <a:effectLst/>
      </dsp:spPr>
      <dsp:style>
        <a:lnRef idx="0">
          <a:scrgbClr r="0" g="0" b="0"/>
        </a:lnRef>
        <a:fillRef idx="0">
          <a:scrgbClr r="0" g="0" b="0"/>
        </a:fillRef>
        <a:effectRef idx="0">
          <a:scrgbClr r="0" g="0" b="0"/>
        </a:effectRef>
        <a:fontRef idx="minor"/>
      </dsp:style>
    </dsp:sp>
    <dsp:sp modelId="{E5BBA99C-B691-4BE3-94B0-8268865C435A}">
      <dsp:nvSpPr>
        <dsp:cNvPr id="0" name=""/>
        <dsp:cNvSpPr/>
      </dsp:nvSpPr>
      <dsp:spPr>
        <a:xfrm>
          <a:off x="7362397" y="867616"/>
          <a:ext cx="311434" cy="311434"/>
        </a:xfrm>
        <a:prstGeom prst="ellipse">
          <a:avLst/>
        </a:prstGeom>
        <a:solidFill>
          <a:srgbClr val="6F2575"/>
        </a:solidFill>
        <a:ln>
          <a:solidFill>
            <a:srgbClr val="6F2575"/>
          </a:solidFill>
        </a:ln>
        <a:effectLst/>
        <a:sp3d extrusionH="381000" contourW="38100" prstMaterial="matte">
          <a:contourClr>
            <a:sysClr val="window" lastClr="FFFFFF"/>
          </a:contourClr>
        </a:sp3d>
      </dsp:spPr>
      <dsp:style>
        <a:lnRef idx="0">
          <a:scrgbClr r="0" g="0" b="0"/>
        </a:lnRef>
        <a:fillRef idx="1">
          <a:scrgbClr r="0" g="0" b="0"/>
        </a:fillRef>
        <a:effectRef idx="0">
          <a:scrgbClr r="0" g="0" b="0"/>
        </a:effectRef>
        <a:fontRef idx="minor">
          <a:schemeClr val="lt1"/>
        </a:fontRef>
      </dsp:style>
    </dsp:sp>
    <dsp:sp modelId="{3DCF9623-E775-400A-8510-2219D8103327}">
      <dsp:nvSpPr>
        <dsp:cNvPr id="0" name=""/>
        <dsp:cNvSpPr/>
      </dsp:nvSpPr>
      <dsp:spPr>
        <a:xfrm rot="17700000">
          <a:off x="6993545" y="1301083"/>
          <a:ext cx="645202" cy="3110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0640" bIns="0" numCol="1" spcCol="1270" anchor="ctr" anchorCtr="0">
          <a:noAutofit/>
        </a:bodyPr>
        <a:lstStyle/>
        <a:p>
          <a:pPr lvl="0" algn="r" defTabSz="711200">
            <a:lnSpc>
              <a:spcPct val="90000"/>
            </a:lnSpc>
            <a:spcBef>
              <a:spcPct val="0"/>
            </a:spcBef>
            <a:spcAft>
              <a:spcPct val="35000"/>
            </a:spcAft>
          </a:pPr>
          <a:endParaRPr lang="en-US" sz="1600" b="1" kern="1200" dirty="0">
            <a:solidFill>
              <a:srgbClr val="1C4161"/>
            </a:solidFill>
            <a:latin typeface="Calibri" panose="020F0502020204030204"/>
            <a:ea typeface="+mn-ea"/>
            <a:cs typeface="+mn-cs"/>
          </a:endParaRPr>
        </a:p>
      </dsp:txBody>
      <dsp:txXfrm>
        <a:off x="6993545" y="1301083"/>
        <a:ext cx="645202" cy="311092"/>
      </dsp:txXfrm>
    </dsp:sp>
    <dsp:sp modelId="{AC085791-81BE-45EC-83C5-222511A1430A}">
      <dsp:nvSpPr>
        <dsp:cNvPr id="0" name=""/>
        <dsp:cNvSpPr/>
      </dsp:nvSpPr>
      <dsp:spPr>
        <a:xfrm rot="17700000">
          <a:off x="7397480" y="434490"/>
          <a:ext cx="645202" cy="311092"/>
        </a:xfrm>
        <a:prstGeom prst="rect">
          <a:avLst/>
        </a:prstGeom>
        <a:noFill/>
        <a:ln>
          <a:noFill/>
        </a:ln>
        <a:effectLst/>
      </dsp:spPr>
      <dsp:style>
        <a:lnRef idx="0">
          <a:scrgbClr r="0" g="0" b="0"/>
        </a:lnRef>
        <a:fillRef idx="0">
          <a:scrgbClr r="0" g="0" b="0"/>
        </a:fillRef>
        <a:effectRef idx="0">
          <a:scrgbClr r="0" g="0" b="0"/>
        </a:effectRef>
        <a:fontRef idx="minor"/>
      </dsp:style>
    </dsp:sp>
    <dsp:sp modelId="{5D73A417-81C8-4F00-AF17-05A27EB51271}">
      <dsp:nvSpPr>
        <dsp:cNvPr id="0" name=""/>
        <dsp:cNvSpPr/>
      </dsp:nvSpPr>
      <dsp:spPr>
        <a:xfrm>
          <a:off x="7718977" y="867616"/>
          <a:ext cx="311434" cy="311434"/>
        </a:xfrm>
        <a:prstGeom prst="ellipse">
          <a:avLst/>
        </a:prstGeom>
        <a:solidFill>
          <a:srgbClr val="6F2575"/>
        </a:solidFill>
        <a:ln>
          <a:solidFill>
            <a:srgbClr val="6F2575"/>
          </a:solidFill>
        </a:ln>
        <a:effectLst/>
        <a:sp3d extrusionH="381000" contourW="38100" prstMaterial="matte">
          <a:contourClr>
            <a:sysClr val="window" lastClr="FFFFFF"/>
          </a:contourClr>
        </a:sp3d>
      </dsp:spPr>
      <dsp:style>
        <a:lnRef idx="0">
          <a:scrgbClr r="0" g="0" b="0"/>
        </a:lnRef>
        <a:fillRef idx="1">
          <a:scrgbClr r="0" g="0" b="0"/>
        </a:fillRef>
        <a:effectRef idx="0">
          <a:scrgbClr r="0" g="0" b="0"/>
        </a:effectRef>
        <a:fontRef idx="minor">
          <a:schemeClr val="lt1"/>
        </a:fontRef>
      </dsp:style>
    </dsp:sp>
    <dsp:sp modelId="{81842D8B-73CA-4C17-B1DD-358549B7FE01}">
      <dsp:nvSpPr>
        <dsp:cNvPr id="0" name=""/>
        <dsp:cNvSpPr/>
      </dsp:nvSpPr>
      <dsp:spPr>
        <a:xfrm rot="17700000">
          <a:off x="7350125" y="1301083"/>
          <a:ext cx="645202" cy="3110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0640" bIns="0" numCol="1" spcCol="1270" anchor="ctr" anchorCtr="0">
          <a:noAutofit/>
        </a:bodyPr>
        <a:lstStyle/>
        <a:p>
          <a:pPr lvl="0" algn="r" defTabSz="711200">
            <a:lnSpc>
              <a:spcPct val="90000"/>
            </a:lnSpc>
            <a:spcBef>
              <a:spcPct val="0"/>
            </a:spcBef>
            <a:spcAft>
              <a:spcPct val="35000"/>
            </a:spcAft>
          </a:pPr>
          <a:endParaRPr lang="en-US" sz="1600" b="1" kern="1200" dirty="0">
            <a:solidFill>
              <a:srgbClr val="1C4161"/>
            </a:solidFill>
            <a:latin typeface="Calibri" panose="020F0502020204030204"/>
            <a:ea typeface="+mn-ea"/>
            <a:cs typeface="+mn-cs"/>
          </a:endParaRPr>
        </a:p>
      </dsp:txBody>
      <dsp:txXfrm>
        <a:off x="7350125" y="1301083"/>
        <a:ext cx="645202" cy="311092"/>
      </dsp:txXfrm>
    </dsp:sp>
    <dsp:sp modelId="{8F4F423D-4321-44D8-A982-585F7E75E1FC}">
      <dsp:nvSpPr>
        <dsp:cNvPr id="0" name=""/>
        <dsp:cNvSpPr/>
      </dsp:nvSpPr>
      <dsp:spPr>
        <a:xfrm rot="17700000">
          <a:off x="7754060" y="434490"/>
          <a:ext cx="645202" cy="311092"/>
        </a:xfrm>
        <a:prstGeom prst="rect">
          <a:avLst/>
        </a:prstGeom>
        <a:noFill/>
        <a:ln>
          <a:noFill/>
        </a:ln>
        <a:effectLst/>
      </dsp:spPr>
      <dsp:style>
        <a:lnRef idx="0">
          <a:scrgbClr r="0" g="0" b="0"/>
        </a:lnRef>
        <a:fillRef idx="0">
          <a:scrgbClr r="0" g="0" b="0"/>
        </a:fillRef>
        <a:effectRef idx="0">
          <a:scrgbClr r="0" g="0" b="0"/>
        </a:effectRef>
        <a:fontRef idx="minor"/>
      </dsp:style>
    </dsp:sp>
    <dsp:sp modelId="{4821523E-37EF-49D5-A594-B293C0E80520}">
      <dsp:nvSpPr>
        <dsp:cNvPr id="0" name=""/>
        <dsp:cNvSpPr/>
      </dsp:nvSpPr>
      <dsp:spPr>
        <a:xfrm>
          <a:off x="8075605" y="723336"/>
          <a:ext cx="599993" cy="599993"/>
        </a:xfrm>
        <a:prstGeom prst="donut">
          <a:avLst>
            <a:gd name="adj" fmla="val 20000"/>
          </a:avLst>
        </a:prstGeom>
        <a:solidFill>
          <a:srgbClr val="6F2575"/>
        </a:solidFill>
        <a:ln>
          <a:solidFill>
            <a:srgbClr val="6F2575"/>
          </a:solidFill>
        </a:ln>
        <a:effectLst/>
        <a:sp3d extrusionH="381000" contourW="38100" prstMaterial="matte">
          <a:contourClr>
            <a:sysClr val="window" lastClr="FFFFFF"/>
          </a:contourClr>
        </a:sp3d>
      </dsp:spPr>
      <dsp:style>
        <a:lnRef idx="0">
          <a:scrgbClr r="0" g="0" b="0"/>
        </a:lnRef>
        <a:fillRef idx="1">
          <a:scrgbClr r="0" g="0" b="0"/>
        </a:fillRef>
        <a:effectRef idx="0">
          <a:scrgbClr r="0" g="0" b="0"/>
        </a:effectRef>
        <a:fontRef idx="minor">
          <a:schemeClr val="lt1"/>
        </a:fontRef>
      </dsp:style>
    </dsp:sp>
    <dsp:sp modelId="{FF8D7120-76D5-4182-95A5-1BE163150FA4}">
      <dsp:nvSpPr>
        <dsp:cNvPr id="0" name=""/>
        <dsp:cNvSpPr/>
      </dsp:nvSpPr>
      <dsp:spPr>
        <a:xfrm rot="17700000">
          <a:off x="8287016" y="234219"/>
          <a:ext cx="745858" cy="3594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0" rIns="0" bIns="0" numCol="1" spcCol="1270" anchor="ctr" anchorCtr="0">
          <a:noAutofit/>
        </a:bodyPr>
        <a:lstStyle/>
        <a:p>
          <a:pPr lvl="0" algn="l" defTabSz="800100">
            <a:lnSpc>
              <a:spcPct val="90000"/>
            </a:lnSpc>
            <a:spcBef>
              <a:spcPct val="0"/>
            </a:spcBef>
            <a:spcAft>
              <a:spcPct val="35000"/>
            </a:spcAft>
          </a:pPr>
          <a:r>
            <a:rPr lang="en-US" sz="1800" b="1" kern="1200" dirty="0" smtClean="0">
              <a:solidFill>
                <a:srgbClr val="1C4161"/>
              </a:solidFill>
              <a:latin typeface="Calibri" panose="020F0502020204030204"/>
              <a:ea typeface="+mn-ea"/>
              <a:cs typeface="+mn-cs"/>
            </a:rPr>
            <a:t>2019</a:t>
          </a:r>
          <a:endParaRPr lang="en-US" sz="1800" b="1" kern="1200" dirty="0">
            <a:solidFill>
              <a:srgbClr val="1C4161"/>
            </a:solidFill>
            <a:latin typeface="Calibri" panose="020F0502020204030204"/>
            <a:ea typeface="+mn-ea"/>
            <a:cs typeface="+mn-cs"/>
          </a:endParaRPr>
        </a:p>
      </dsp:txBody>
      <dsp:txXfrm>
        <a:off x="8287016" y="234219"/>
        <a:ext cx="745858" cy="359446"/>
      </dsp:txXfrm>
    </dsp:sp>
    <dsp:sp modelId="{B590494E-6C26-4291-A7E2-4B8AC1C4F6AB}">
      <dsp:nvSpPr>
        <dsp:cNvPr id="0" name=""/>
        <dsp:cNvSpPr/>
      </dsp:nvSpPr>
      <dsp:spPr>
        <a:xfrm>
          <a:off x="8720840" y="723336"/>
          <a:ext cx="599993" cy="599993"/>
        </a:xfrm>
        <a:prstGeom prst="donut">
          <a:avLst>
            <a:gd name="adj" fmla="val 20000"/>
          </a:avLst>
        </a:prstGeom>
        <a:solidFill>
          <a:srgbClr val="6F2575"/>
        </a:solidFill>
        <a:ln>
          <a:solidFill>
            <a:srgbClr val="6F2575"/>
          </a:solidFill>
        </a:ln>
        <a:effectLst/>
        <a:sp3d extrusionH="381000" contourW="38100" prstMaterial="matte">
          <a:contourClr>
            <a:sysClr val="window" lastClr="FFFFFF"/>
          </a:contourClr>
        </a:sp3d>
      </dsp:spPr>
      <dsp:style>
        <a:lnRef idx="0">
          <a:scrgbClr r="0" g="0" b="0"/>
        </a:lnRef>
        <a:fillRef idx="1">
          <a:scrgbClr r="0" g="0" b="0"/>
        </a:fillRef>
        <a:effectRef idx="0">
          <a:scrgbClr r="0" g="0" b="0"/>
        </a:effectRef>
        <a:fontRef idx="minor">
          <a:schemeClr val="lt1"/>
        </a:fontRef>
      </dsp:style>
    </dsp:sp>
    <dsp:sp modelId="{DD9D376D-EB67-422D-8AAD-D6296FA6C880}">
      <dsp:nvSpPr>
        <dsp:cNvPr id="0" name=""/>
        <dsp:cNvSpPr/>
      </dsp:nvSpPr>
      <dsp:spPr>
        <a:xfrm rot="17700000">
          <a:off x="8932250" y="234219"/>
          <a:ext cx="745858" cy="3594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0" rIns="0" bIns="0" numCol="1" spcCol="1270" anchor="ctr" anchorCtr="0">
          <a:noAutofit/>
        </a:bodyPr>
        <a:lstStyle/>
        <a:p>
          <a:pPr lvl="0" algn="l" defTabSz="800100">
            <a:lnSpc>
              <a:spcPct val="90000"/>
            </a:lnSpc>
            <a:spcBef>
              <a:spcPct val="0"/>
            </a:spcBef>
            <a:spcAft>
              <a:spcPct val="35000"/>
            </a:spcAft>
          </a:pPr>
          <a:r>
            <a:rPr lang="en-US" sz="1800" b="1" kern="1200" dirty="0" smtClean="0">
              <a:solidFill>
                <a:srgbClr val="1C4161"/>
              </a:solidFill>
              <a:latin typeface="Calibri" panose="020F0502020204030204"/>
              <a:ea typeface="+mn-ea"/>
              <a:cs typeface="+mn-cs"/>
            </a:rPr>
            <a:t>2020</a:t>
          </a:r>
          <a:endParaRPr lang="en-US" sz="1800" b="1" kern="1200" dirty="0">
            <a:solidFill>
              <a:srgbClr val="1C4161"/>
            </a:solidFill>
            <a:latin typeface="Calibri" panose="020F0502020204030204"/>
            <a:ea typeface="+mn-ea"/>
            <a:cs typeface="+mn-cs"/>
          </a:endParaRPr>
        </a:p>
      </dsp:txBody>
      <dsp:txXfrm>
        <a:off x="8932250" y="234219"/>
        <a:ext cx="745858" cy="3594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4C5ACB-9000-4F79-ADD2-17AC4AE3FF46}">
      <dsp:nvSpPr>
        <dsp:cNvPr id="0" name=""/>
        <dsp:cNvSpPr/>
      </dsp:nvSpPr>
      <dsp:spPr>
        <a:xfrm>
          <a:off x="0" y="0"/>
          <a:ext cx="8796431" cy="851503"/>
        </a:xfrm>
        <a:prstGeom prst="roundRect">
          <a:avLst>
            <a:gd name="adj" fmla="val 10000"/>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73152" bIns="68580" numCol="1" spcCol="1270" anchor="ctr" anchorCtr="0">
          <a:noAutofit/>
        </a:bodyPr>
        <a:lstStyle/>
        <a:p>
          <a:pPr lvl="0" algn="l" defTabSz="800100">
            <a:lnSpc>
              <a:spcPct val="90000"/>
            </a:lnSpc>
            <a:spcBef>
              <a:spcPct val="0"/>
            </a:spcBef>
            <a:spcAft>
              <a:spcPct val="35000"/>
            </a:spcAft>
          </a:pPr>
          <a:r>
            <a:rPr lang="en-GB" sz="1800" b="1" kern="1200" dirty="0" smtClean="0"/>
            <a:t>Risk-centric self-assessment framework</a:t>
          </a:r>
          <a:endParaRPr lang="en-US" sz="1800" b="1" kern="1200" dirty="0"/>
        </a:p>
        <a:p>
          <a:pPr marL="114300" lvl="1" indent="-114300" algn="l" defTabSz="622300">
            <a:lnSpc>
              <a:spcPct val="90000"/>
            </a:lnSpc>
            <a:spcBef>
              <a:spcPct val="0"/>
            </a:spcBef>
            <a:spcAft>
              <a:spcPct val="15000"/>
            </a:spcAft>
            <a:buChar char="••"/>
          </a:pPr>
          <a:r>
            <a:rPr lang="en-US" sz="1400" kern="1200" dirty="0" smtClean="0"/>
            <a:t>based on federated InfoSec guidance including WISE SCI</a:t>
          </a:r>
          <a:endParaRPr lang="en-US" sz="1400" kern="1200" dirty="0"/>
        </a:p>
      </dsp:txBody>
      <dsp:txXfrm>
        <a:off x="24940" y="24940"/>
        <a:ext cx="7777966" cy="801623"/>
      </dsp:txXfrm>
    </dsp:sp>
    <dsp:sp modelId="{55A0E410-7765-4F10-A754-411612CE967A}">
      <dsp:nvSpPr>
        <dsp:cNvPr id="0" name=""/>
        <dsp:cNvSpPr/>
      </dsp:nvSpPr>
      <dsp:spPr>
        <a:xfrm>
          <a:off x="656876" y="969768"/>
          <a:ext cx="8796431" cy="851503"/>
        </a:xfrm>
        <a:prstGeom prst="roundRect">
          <a:avLst>
            <a:gd name="adj" fmla="val 10000"/>
          </a:avLst>
        </a:prstGeom>
        <a:gradFill rotWithShape="0">
          <a:gsLst>
            <a:gs pos="0">
              <a:schemeClr val="accent5">
                <a:hueOff val="2814402"/>
                <a:satOff val="-3554"/>
                <a:lumOff val="4902"/>
                <a:alphaOff val="0"/>
                <a:tint val="50000"/>
                <a:satMod val="300000"/>
              </a:schemeClr>
            </a:gs>
            <a:gs pos="35000">
              <a:schemeClr val="accent5">
                <a:hueOff val="2814402"/>
                <a:satOff val="-3554"/>
                <a:lumOff val="4902"/>
                <a:alphaOff val="0"/>
                <a:tint val="37000"/>
                <a:satMod val="300000"/>
              </a:schemeClr>
            </a:gs>
            <a:gs pos="100000">
              <a:schemeClr val="accent5">
                <a:hueOff val="2814402"/>
                <a:satOff val="-3554"/>
                <a:lumOff val="4902"/>
                <a:alphaOff val="0"/>
                <a:tint val="15000"/>
                <a:satMod val="35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73152" bIns="68580" numCol="1" spcCol="1270" anchor="ctr" anchorCtr="0">
          <a:noAutofit/>
        </a:bodyPr>
        <a:lstStyle/>
        <a:p>
          <a:pPr lvl="0" algn="l" defTabSz="800100">
            <a:lnSpc>
              <a:spcPct val="90000"/>
            </a:lnSpc>
            <a:spcBef>
              <a:spcPct val="0"/>
            </a:spcBef>
            <a:spcAft>
              <a:spcPct val="35000"/>
            </a:spcAft>
          </a:pPr>
          <a:r>
            <a:rPr lang="en-GB" sz="1800" b="1" kern="1200" dirty="0" smtClean="0"/>
            <a:t>Baselining security policies &amp; common assurance</a:t>
          </a:r>
        </a:p>
        <a:p>
          <a:pPr marL="114300" lvl="1" indent="-114300" algn="l" defTabSz="622300">
            <a:lnSpc>
              <a:spcPct val="90000"/>
            </a:lnSpc>
            <a:spcBef>
              <a:spcPct val="0"/>
            </a:spcBef>
            <a:spcAft>
              <a:spcPct val="15000"/>
            </a:spcAft>
            <a:buChar char="••"/>
          </a:pPr>
          <a:r>
            <a:rPr lang="en-GB" sz="1400" kern="1200" dirty="0" smtClean="0"/>
            <a:t>AARC, REFEDS, IGTF, PDK &amp; practical implementation measures</a:t>
          </a:r>
        </a:p>
      </dsp:txBody>
      <dsp:txXfrm>
        <a:off x="681816" y="994708"/>
        <a:ext cx="7536197" cy="801623"/>
      </dsp:txXfrm>
    </dsp:sp>
    <dsp:sp modelId="{1B279E5A-5FF2-4C3C-B6A0-0DA2610896C5}">
      <dsp:nvSpPr>
        <dsp:cNvPr id="0" name=""/>
        <dsp:cNvSpPr/>
      </dsp:nvSpPr>
      <dsp:spPr>
        <a:xfrm>
          <a:off x="1313752" y="1939536"/>
          <a:ext cx="8796431" cy="851503"/>
        </a:xfrm>
        <a:prstGeom prst="roundRect">
          <a:avLst>
            <a:gd name="adj" fmla="val 10000"/>
          </a:avLst>
        </a:prstGeom>
        <a:gradFill rotWithShape="0">
          <a:gsLst>
            <a:gs pos="0">
              <a:schemeClr val="accent5">
                <a:hueOff val="5628804"/>
                <a:satOff val="-7109"/>
                <a:lumOff val="9804"/>
                <a:alphaOff val="0"/>
                <a:tint val="50000"/>
                <a:satMod val="300000"/>
              </a:schemeClr>
            </a:gs>
            <a:gs pos="35000">
              <a:schemeClr val="accent5">
                <a:hueOff val="5628804"/>
                <a:satOff val="-7109"/>
                <a:lumOff val="9804"/>
                <a:alphaOff val="0"/>
                <a:tint val="37000"/>
                <a:satMod val="300000"/>
              </a:schemeClr>
            </a:gs>
            <a:gs pos="100000">
              <a:schemeClr val="accent5">
                <a:hueOff val="5628804"/>
                <a:satOff val="-7109"/>
                <a:lumOff val="9804"/>
                <a:alphaOff val="0"/>
                <a:tint val="15000"/>
                <a:satMod val="35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73152" bIns="68580" numCol="1" spcCol="1270" anchor="ctr" anchorCtr="0">
          <a:noAutofit/>
        </a:bodyPr>
        <a:lstStyle/>
        <a:p>
          <a:pPr lvl="0" algn="l" defTabSz="800100">
            <a:lnSpc>
              <a:spcPct val="90000"/>
            </a:lnSpc>
            <a:spcBef>
              <a:spcPct val="0"/>
            </a:spcBef>
            <a:spcAft>
              <a:spcPct val="35000"/>
            </a:spcAft>
          </a:pPr>
          <a:r>
            <a:rPr lang="en-GB" sz="1800" b="1" kern="1200" dirty="0" smtClean="0"/>
            <a:t>An incident coordination hub and a trust posture</a:t>
          </a:r>
          <a:endParaRPr lang="en-GB" sz="1800" b="1" kern="1200" dirty="0"/>
        </a:p>
        <a:p>
          <a:pPr marL="114300" lvl="1" indent="-114300" algn="l" defTabSz="622300">
            <a:lnSpc>
              <a:spcPct val="90000"/>
            </a:lnSpc>
            <a:spcBef>
              <a:spcPct val="0"/>
            </a:spcBef>
            <a:spcAft>
              <a:spcPct val="15000"/>
            </a:spcAft>
            <a:buChar char="••"/>
          </a:pPr>
          <a:r>
            <a:rPr lang="en-GB" sz="1400" kern="1200" dirty="0" smtClean="0"/>
            <a:t>spanning providers and core, based on experience &amp; exercises</a:t>
          </a:r>
          <a:endParaRPr lang="en-GB" sz="1400" kern="1200" dirty="0"/>
        </a:p>
      </dsp:txBody>
      <dsp:txXfrm>
        <a:off x="1338692" y="1964476"/>
        <a:ext cx="7536197" cy="801623"/>
      </dsp:txXfrm>
    </dsp:sp>
    <dsp:sp modelId="{3C7EEE2B-CE4E-4A58-8A9F-4E73F3205549}">
      <dsp:nvSpPr>
        <dsp:cNvPr id="0" name=""/>
        <dsp:cNvSpPr/>
      </dsp:nvSpPr>
      <dsp:spPr>
        <a:xfrm>
          <a:off x="1970629" y="2909304"/>
          <a:ext cx="8796431" cy="851503"/>
        </a:xfrm>
        <a:prstGeom prst="roundRect">
          <a:avLst>
            <a:gd name="adj" fmla="val 10000"/>
          </a:avLst>
        </a:prstGeom>
        <a:gradFill rotWithShape="0">
          <a:gsLst>
            <a:gs pos="0">
              <a:schemeClr val="accent5">
                <a:hueOff val="8443206"/>
                <a:satOff val="-10663"/>
                <a:lumOff val="14706"/>
                <a:alphaOff val="0"/>
                <a:tint val="50000"/>
                <a:satMod val="300000"/>
              </a:schemeClr>
            </a:gs>
            <a:gs pos="35000">
              <a:schemeClr val="accent5">
                <a:hueOff val="8443206"/>
                <a:satOff val="-10663"/>
                <a:lumOff val="14706"/>
                <a:alphaOff val="0"/>
                <a:tint val="37000"/>
                <a:satMod val="300000"/>
              </a:schemeClr>
            </a:gs>
            <a:gs pos="100000">
              <a:schemeClr val="accent5">
                <a:hueOff val="8443206"/>
                <a:satOff val="-10663"/>
                <a:lumOff val="14706"/>
                <a:alphaOff val="0"/>
                <a:tint val="15000"/>
                <a:satMod val="35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73152" bIns="68580" numCol="1" spcCol="1270" anchor="ctr" anchorCtr="0">
          <a:noAutofit/>
        </a:bodyPr>
        <a:lstStyle/>
        <a:p>
          <a:pPr lvl="0" algn="l" defTabSz="800100">
            <a:lnSpc>
              <a:spcPct val="90000"/>
            </a:lnSpc>
            <a:spcBef>
              <a:spcPct val="0"/>
            </a:spcBef>
            <a:spcAft>
              <a:spcPct val="35000"/>
            </a:spcAft>
          </a:pPr>
          <a:r>
            <a:rPr lang="en-GB" sz="1800" b="1" kern="1200" dirty="0" smtClean="0"/>
            <a:t>Actionable operational response to incidents</a:t>
          </a:r>
          <a:endParaRPr lang="en-GB" sz="1800" b="1" kern="1200" dirty="0"/>
        </a:p>
        <a:p>
          <a:pPr marL="114300" lvl="1" indent="-114300" algn="l" defTabSz="622300">
            <a:lnSpc>
              <a:spcPct val="90000"/>
            </a:lnSpc>
            <a:spcBef>
              <a:spcPct val="0"/>
            </a:spcBef>
            <a:spcAft>
              <a:spcPct val="15000"/>
            </a:spcAft>
            <a:buChar char="••"/>
          </a:pPr>
          <a:r>
            <a:rPr lang="en-GB" sz="1400" kern="1200" dirty="0" smtClean="0"/>
            <a:t>EOSC core expertise to support resolution of cross-provider issues</a:t>
          </a:r>
          <a:endParaRPr lang="en-GB" sz="1400" kern="1200" dirty="0"/>
        </a:p>
      </dsp:txBody>
      <dsp:txXfrm>
        <a:off x="1995569" y="2934244"/>
        <a:ext cx="7536197" cy="801623"/>
      </dsp:txXfrm>
    </dsp:sp>
    <dsp:sp modelId="{B09050A8-A3D1-407B-BBDD-7EF75D2BD755}">
      <dsp:nvSpPr>
        <dsp:cNvPr id="0" name=""/>
        <dsp:cNvSpPr/>
      </dsp:nvSpPr>
      <dsp:spPr>
        <a:xfrm>
          <a:off x="2627505" y="3879072"/>
          <a:ext cx="8796431" cy="851503"/>
        </a:xfrm>
        <a:prstGeom prst="roundRect">
          <a:avLst>
            <a:gd name="adj" fmla="val 10000"/>
          </a:avLst>
        </a:prstGeom>
        <a:solidFill>
          <a:srgbClr val="EAEAEA"/>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73152" bIns="68580" numCol="1" spcCol="1270" anchor="ctr" anchorCtr="0">
          <a:noAutofit/>
        </a:bodyPr>
        <a:lstStyle/>
        <a:p>
          <a:pPr lvl="0" algn="l" defTabSz="800100">
            <a:lnSpc>
              <a:spcPct val="90000"/>
            </a:lnSpc>
            <a:spcBef>
              <a:spcPct val="0"/>
            </a:spcBef>
            <a:spcAft>
              <a:spcPct val="35000"/>
            </a:spcAft>
          </a:pPr>
          <a:r>
            <a:rPr lang="en-GB" sz="1800" b="1" kern="1200" dirty="0" smtClean="0">
              <a:solidFill>
                <a:schemeClr val="bg1">
                  <a:lumMod val="50000"/>
                  <a:lumOff val="50000"/>
                </a:schemeClr>
              </a:solidFill>
            </a:rPr>
            <a:t>Fostering trust through a known skills programme</a:t>
          </a:r>
          <a:endParaRPr lang="en-GB" sz="1800" kern="1200" dirty="0">
            <a:solidFill>
              <a:schemeClr val="bg1">
                <a:lumMod val="50000"/>
                <a:lumOff val="50000"/>
              </a:schemeClr>
            </a:solidFill>
          </a:endParaRPr>
        </a:p>
        <a:p>
          <a:pPr marL="114300" lvl="1" indent="-114300" algn="l" defTabSz="622300">
            <a:lnSpc>
              <a:spcPct val="90000"/>
            </a:lnSpc>
            <a:spcBef>
              <a:spcPct val="0"/>
            </a:spcBef>
            <a:spcAft>
              <a:spcPct val="15000"/>
            </a:spcAft>
            <a:buChar char="••"/>
          </a:pPr>
          <a:r>
            <a:rPr lang="en-GB" sz="1400" kern="1200" dirty="0" smtClean="0">
              <a:solidFill>
                <a:schemeClr val="bg1">
                  <a:lumMod val="50000"/>
                  <a:lumOff val="50000"/>
                </a:schemeClr>
              </a:solidFill>
            </a:rPr>
            <a:t>so that your peers may have confidence in service provider abilities</a:t>
          </a:r>
          <a:endParaRPr lang="en-GB" sz="1400" kern="1200" dirty="0">
            <a:solidFill>
              <a:schemeClr val="bg1">
                <a:lumMod val="50000"/>
                <a:lumOff val="50000"/>
              </a:schemeClr>
            </a:solidFill>
          </a:endParaRPr>
        </a:p>
      </dsp:txBody>
      <dsp:txXfrm>
        <a:off x="2652445" y="3904012"/>
        <a:ext cx="7536197" cy="801623"/>
      </dsp:txXfrm>
    </dsp:sp>
    <dsp:sp modelId="{1E79D642-3CB1-4E2D-B8D6-3B7315386B94}">
      <dsp:nvSpPr>
        <dsp:cNvPr id="0" name=""/>
        <dsp:cNvSpPr/>
      </dsp:nvSpPr>
      <dsp:spPr>
        <a:xfrm>
          <a:off x="8242954" y="622070"/>
          <a:ext cx="553477" cy="553477"/>
        </a:xfrm>
        <a:prstGeom prst="downArrow">
          <a:avLst>
            <a:gd name="adj1" fmla="val 55000"/>
            <a:gd name="adj2" fmla="val 45000"/>
          </a:avLst>
        </a:prstGeom>
        <a:solidFill>
          <a:schemeClr val="accent5">
            <a:tint val="40000"/>
            <a:alpha val="90000"/>
            <a:hueOff val="0"/>
            <a:satOff val="0"/>
            <a:lumOff val="0"/>
            <a:alphaOff val="0"/>
          </a:schemeClr>
        </a:solidFill>
        <a:ln w="9525" cap="flat"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2400300">
            <a:lnSpc>
              <a:spcPct val="90000"/>
            </a:lnSpc>
            <a:spcBef>
              <a:spcPct val="0"/>
            </a:spcBef>
            <a:spcAft>
              <a:spcPct val="35000"/>
            </a:spcAft>
          </a:pPr>
          <a:endParaRPr lang="en-US" sz="5400" kern="1200"/>
        </a:p>
      </dsp:txBody>
      <dsp:txXfrm>
        <a:off x="8367486" y="622070"/>
        <a:ext cx="304413" cy="416491"/>
      </dsp:txXfrm>
    </dsp:sp>
    <dsp:sp modelId="{44C9631E-A441-434E-8EDD-9D64C415BDF5}">
      <dsp:nvSpPr>
        <dsp:cNvPr id="0" name=""/>
        <dsp:cNvSpPr/>
      </dsp:nvSpPr>
      <dsp:spPr>
        <a:xfrm>
          <a:off x="8899830" y="1591838"/>
          <a:ext cx="553477" cy="553477"/>
        </a:xfrm>
        <a:prstGeom prst="downArrow">
          <a:avLst>
            <a:gd name="adj1" fmla="val 55000"/>
            <a:gd name="adj2" fmla="val 45000"/>
          </a:avLst>
        </a:prstGeom>
        <a:solidFill>
          <a:schemeClr val="accent5">
            <a:tint val="40000"/>
            <a:alpha val="90000"/>
            <a:hueOff val="4095025"/>
            <a:satOff val="14877"/>
            <a:lumOff val="1514"/>
            <a:alphaOff val="0"/>
          </a:schemeClr>
        </a:solidFill>
        <a:ln w="9525" cap="flat"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2400300">
            <a:lnSpc>
              <a:spcPct val="90000"/>
            </a:lnSpc>
            <a:spcBef>
              <a:spcPct val="0"/>
            </a:spcBef>
            <a:spcAft>
              <a:spcPct val="35000"/>
            </a:spcAft>
          </a:pPr>
          <a:endParaRPr lang="en-US" sz="5400" kern="1200"/>
        </a:p>
      </dsp:txBody>
      <dsp:txXfrm>
        <a:off x="9024362" y="1591838"/>
        <a:ext cx="304413" cy="416491"/>
      </dsp:txXfrm>
    </dsp:sp>
    <dsp:sp modelId="{EFA3865A-9498-4775-8391-8F2EE50E1624}">
      <dsp:nvSpPr>
        <dsp:cNvPr id="0" name=""/>
        <dsp:cNvSpPr/>
      </dsp:nvSpPr>
      <dsp:spPr>
        <a:xfrm>
          <a:off x="9556706" y="2547415"/>
          <a:ext cx="553477" cy="553477"/>
        </a:xfrm>
        <a:prstGeom prst="downArrow">
          <a:avLst>
            <a:gd name="adj1" fmla="val 55000"/>
            <a:gd name="adj2" fmla="val 45000"/>
          </a:avLst>
        </a:prstGeom>
        <a:solidFill>
          <a:schemeClr val="accent5">
            <a:tint val="40000"/>
            <a:alpha val="90000"/>
            <a:hueOff val="8190050"/>
            <a:satOff val="29755"/>
            <a:lumOff val="3029"/>
            <a:alphaOff val="0"/>
          </a:schemeClr>
        </a:solidFill>
        <a:ln w="9525" cap="flat"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2400300">
            <a:lnSpc>
              <a:spcPct val="90000"/>
            </a:lnSpc>
            <a:spcBef>
              <a:spcPct val="0"/>
            </a:spcBef>
            <a:spcAft>
              <a:spcPct val="35000"/>
            </a:spcAft>
          </a:pPr>
          <a:endParaRPr lang="en-US" sz="5400" kern="1200"/>
        </a:p>
      </dsp:txBody>
      <dsp:txXfrm>
        <a:off x="9681238" y="2547415"/>
        <a:ext cx="304413" cy="416491"/>
      </dsp:txXfrm>
    </dsp:sp>
    <dsp:sp modelId="{801E305B-6D4F-4364-BC81-4D3C3F4DC727}">
      <dsp:nvSpPr>
        <dsp:cNvPr id="0" name=""/>
        <dsp:cNvSpPr/>
      </dsp:nvSpPr>
      <dsp:spPr>
        <a:xfrm>
          <a:off x="10213583" y="3526644"/>
          <a:ext cx="553477" cy="553477"/>
        </a:xfrm>
        <a:prstGeom prst="downArrow">
          <a:avLst>
            <a:gd name="adj1" fmla="val 55000"/>
            <a:gd name="adj2" fmla="val 45000"/>
          </a:avLst>
        </a:prstGeom>
        <a:solidFill>
          <a:schemeClr val="accent5">
            <a:tint val="40000"/>
            <a:alpha val="90000"/>
            <a:hueOff val="12285075"/>
            <a:satOff val="44632"/>
            <a:lumOff val="4543"/>
            <a:alphaOff val="0"/>
          </a:schemeClr>
        </a:solidFill>
        <a:ln w="9525" cap="flat"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endParaRPr lang="en-US" sz="2600" kern="1200"/>
        </a:p>
      </dsp:txBody>
      <dsp:txXfrm>
        <a:off x="10338115" y="3526644"/>
        <a:ext cx="304413" cy="416491"/>
      </dsp:txXfrm>
    </dsp:sp>
  </dsp:spTree>
</dsp:drawing>
</file>

<file path=ppt/diagrams/layout1.xml><?xml version="1.0" encoding="utf-8"?>
<dgm:layoutDef xmlns:dgm="http://schemas.openxmlformats.org/drawingml/2006/diagram" xmlns:a="http://schemas.openxmlformats.org/drawingml/2006/main" uniqueId="urn:microsoft.com/office/officeart/2008/layout/CircleAccentTimeline">
  <dgm:title val=""/>
  <dgm:desc val=""/>
  <dgm:catLst>
    <dgm:cat type="process" pri="7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clrData>
  <dgm:layoutNode name="Name0">
    <dgm:varLst>
      <dgm:dir/>
    </dgm:varLst>
    <dgm:choose name="Name1">
      <dgm:if name="Name2" func="var" arg="dir" op="equ" val="norm">
        <dgm:alg type="lin">
          <dgm:param type="fallback" val="2D"/>
          <dgm:param type="nodeVertAlign" val="b"/>
        </dgm:alg>
      </dgm:if>
      <dgm:else name="Name3">
        <dgm:alg type="lin">
          <dgm:param type="fallback" val="2D"/>
          <dgm:param type="nodeVertAlign" val="b"/>
          <dgm:param type="linDir" val="fromR"/>
        </dgm:alg>
      </dgm:else>
    </dgm:choose>
    <dgm:shape xmlns:r="http://schemas.openxmlformats.org/officeDocument/2006/relationships" r:blip="">
      <dgm:adjLst/>
    </dgm:shape>
    <dgm:constrLst>
      <dgm:constr type="h" for="ch" forName="parComposite" refType="h"/>
      <dgm:constr type="w" for="ch" forName="parComposite" refType="h" refFor="ch" refForName="parComposite" fact="0.4986"/>
      <dgm:constr type="h" for="ch" forName="desComposite" refType="h" fact="0.8722"/>
      <dgm:constr type="w" for="ch" forName="desComposite" refType="h" refFor="ch" refForName="desComposite" fact="0.6056"/>
      <dgm:constr type="w" for="ch" forName="parBackupNorm" refType="w" refFor="ch" refForName="parComposite" fact="-0.3369"/>
      <dgm:constr type="w" for="ch" forName="parBackupRTL" refType="w" refFor="ch" refForName="parComposite" fact="-0.3369"/>
      <dgm:constr type="w" for="ch" forName="parBackupRev" refType="w" refFor="ch" refForName="parComposite" fact="0"/>
      <dgm:constr type="w" for="ch" forName="desBackupLeftNorm" refType="w" refFor="ch" refForName="desComposite" fact="-0.3376"/>
      <dgm:constr type="w" for="ch" forName="desBackupLeftRev" refType="w" refFor="ch" refForName="desComposite" fact="-0.3376"/>
      <dgm:constr type="w" for="ch" forName="desBackupRightNorm" refType="w" refFor="ch" refForName="desComposite" fact="-0.3376"/>
      <dgm:constr type="w" for="ch" forName="desBackupRightRev" refType="w" refFor="ch" refForName="desComposite" fact="-0.3376"/>
      <dgm:constr type="w" for="ch" forName="parSpace" refType="w" refFor="ch" refForName="parComposite" fact="0.05"/>
      <dgm:constr type="w" for="ch" forName="desSpace" refType="w" refFor="ch" refForName="parComposite" fact="0.05"/>
      <dgm:constr type="primFontSz" for="des" forName="parTx" op="equ" val="65"/>
      <dgm:constr type="primFontSz" for="des" forName="chTx" refType="primFontSz" refFor="des" refForName="parTx" op="lte" val="65"/>
      <dgm:constr type="primFontSz" for="des" forName="desTx" refType="primFontSz" refFor="des" refForName="chTx" op="lte" val="65"/>
      <dgm:constr type="primFontSz" for="des" forName="desTx" refType="primFontSz" refFor="des" refForName="parTx" op="lte"/>
    </dgm:constrLst>
    <dgm:forEach name="Name4" axis="ch" ptType="node">
      <dgm:layoutNode name="parComposite">
        <dgm:alg type="composite"/>
        <dgm:shape xmlns:r="http://schemas.openxmlformats.org/officeDocument/2006/relationships" r:blip="">
          <dgm:adjLst/>
        </dgm:shape>
        <dgm:choose name="Name5">
          <dgm:if name="Name6" func="var" arg="dir" op="equ" val="norm">
            <dgm:constrLst>
              <dgm:constr type="l" for="ch" forName="parBigCircle"/>
              <dgm:constr type="ctrY" for="ch" forName="parBigCircle" refType="h" fact="0.5639"/>
              <dgm:constr type="w" for="ch" forName="parBigCircle" refType="w" fact="0.6631"/>
              <dgm:constr type="h" for="ch" forName="parBigCircle" refType="w" refFor="ch" refForName="parBigCircle"/>
              <dgm:constr type="r" for="ch" forName="parTx" refType="w"/>
              <dgm:constr type="t" for="ch" forName="parTx"/>
              <dgm:constr type="w" for="ch" forName="parTx" refType="w" fact="0.7084"/>
              <dgm:constr type="h" for="ch" forName="parTx" refType="h" fact="0.4562"/>
              <dgm:constr type="t" for="ch" forName="bSpace" refType="ctrY" refFor="ch" refForName="parBigCircle"/>
              <dgm:constr type="b" for="ch" forName="bSpace" refType="h"/>
              <dgm:constr type="l" for="ch" forName="bSpace"/>
              <dgm:constr type="w" for="ch" forName="bSpace" val="1"/>
            </dgm:constrLst>
          </dgm:if>
          <dgm:else name="Name7">
            <dgm:constrLst>
              <dgm:constr type="r" for="ch" forName="parBigCircle" refType="w"/>
              <dgm:constr type="ctrY" for="ch" forName="parBigCircle" refType="h" fact="0.5639"/>
              <dgm:constr type="w" for="ch" forName="parBigCircle" refType="w" fact="0.6631"/>
              <dgm:constr type="h" for="ch" forName="parBigCircle" refType="w" refFor="ch" refForName="parBigCircle"/>
              <dgm:constr type="l" for="ch" forName="parTx" fact="0"/>
              <dgm:constr type="t" for="ch" forName="parTx"/>
              <dgm:constr type="w" for="ch" forName="parTx" refType="w" fact="0.7084"/>
              <dgm:constr type="h" for="ch" forName="parTx" refType="h" fact="0.4562"/>
              <dgm:constr type="t" for="ch" forName="bSpace" refType="ctrY" refFor="ch" refForName="parBigCircle"/>
              <dgm:constr type="b" for="ch" forName="bSpace" refType="h"/>
              <dgm:constr type="r" for="ch" forName="bSpace"/>
              <dgm:constr type="w" for="ch" forName="bSpace" val="1"/>
            </dgm:constrLst>
          </dgm:else>
        </dgm:choose>
        <dgm:layoutNode name="parBigCircle" styleLbl="node0">
          <dgm:alg type="sp"/>
          <dgm:shape xmlns:r="http://schemas.openxmlformats.org/officeDocument/2006/relationships" type="donut" r:blip="">
            <dgm:adjLst>
              <dgm:adj idx="1" val="0.2"/>
            </dgm:adjLst>
          </dgm:shape>
          <dgm:presOf/>
          <dgm:constrLst>
            <dgm:constr type="h" refType="w" op="equ"/>
          </dgm:constrLst>
        </dgm:layoutNode>
        <dgm:layoutNode name="parTx" styleLbl="revTx">
          <dgm:choose name="Name8">
            <dgm:if name="Name9" func="var" arg="dir" op="equ" val="norm">
              <dgm:alg type="tx">
                <dgm:param type="autoTxRot" val="grav"/>
                <dgm:param type="parTxLTRAlign" val="l"/>
              </dgm:alg>
              <dgm:shape xmlns:r="http://schemas.openxmlformats.org/officeDocument/2006/relationships" rot="295" type="rect" r:blip="">
                <dgm:adjLst/>
              </dgm:shape>
              <dgm:presOf axis="self" ptType="node"/>
              <dgm:constrLst>
                <dgm:constr type="lMarg" refType="primFontSz" fact="0.2"/>
                <dgm:constr type="rMarg"/>
                <dgm:constr type="tMarg"/>
                <dgm:constr type="bMarg"/>
              </dgm:constrLst>
            </dgm:if>
            <dgm:else name="Name10">
              <dgm:alg type="tx">
                <dgm:param type="autoTxRot" val="grav"/>
                <dgm:param type="parTxLTRAlign" val="r"/>
              </dgm:alg>
              <dgm:shape xmlns:r="http://schemas.openxmlformats.org/officeDocument/2006/relationships" rot="65" type="rect" r:blip="">
                <dgm:adjLst/>
              </dgm:shape>
              <dgm:presOf axis="self" ptType="node"/>
              <dgm:constrLst>
                <dgm:constr type="lMarg"/>
                <dgm:constr type="rMarg" refType="primFontSz" fact="0.2"/>
                <dgm:constr type="tMarg"/>
                <dgm:constr type="bMarg"/>
              </dgm:constrLst>
            </dgm:else>
          </dgm:choose>
          <dgm:ruleLst>
            <dgm:rule type="primFontSz" val="5" fact="NaN" max="NaN"/>
          </dgm:ruleLst>
        </dgm:layoutNode>
        <dgm:layoutNode name="bSpace">
          <dgm:alg type="sp"/>
          <dgm:shape xmlns:r="http://schemas.openxmlformats.org/officeDocument/2006/relationships" r:blip="">
            <dgm:adjLst/>
          </dgm:shape>
          <dgm:presOf/>
        </dgm:layoutNode>
      </dgm:layoutNode>
      <dgm:choose name="Name11">
        <dgm:if name="Name12" func="var" arg="dir" op="equ" val="norm">
          <dgm:layoutNode name="parBackupNorm">
            <dgm:alg type="sp"/>
            <dgm:shape xmlns:r="http://schemas.openxmlformats.org/officeDocument/2006/relationships" r:blip="">
              <dgm:adjLst/>
            </dgm:shape>
            <dgm:presOf/>
          </dgm:layoutNode>
        </dgm:if>
        <dgm:else name="Name13">
          <dgm:layoutNode name="parBackupRTL">
            <dgm:alg type="sp"/>
            <dgm:shape xmlns:r="http://schemas.openxmlformats.org/officeDocument/2006/relationships" r:blip="">
              <dgm:adjLst/>
            </dgm:shape>
            <dgm:presOf/>
          </dgm:layoutNode>
        </dgm:else>
      </dgm:choose>
      <dgm:forEach name="Name14" axis="followSib" ptType="sibTrans" hideLastTrans="0" cnt="1">
        <dgm:layoutNode name="parSpace">
          <dgm:alg type="sp"/>
          <dgm:shape xmlns:r="http://schemas.openxmlformats.org/officeDocument/2006/relationships" r:blip="">
            <dgm:adjLst/>
          </dgm:shape>
          <dgm:presOf/>
        </dgm:layoutNode>
      </dgm:forEach>
      <dgm:forEach name="Name15" axis="ch" ptType="node">
        <dgm:choose name="Name16">
          <dgm:if name="Name17" func="var" arg="dir" op="equ" val="norm">
            <dgm:layoutNode name="desBackupLeftNorm">
              <dgm:alg type="sp"/>
              <dgm:shape xmlns:r="http://schemas.openxmlformats.org/officeDocument/2006/relationships" r:blip="">
                <dgm:adjLst/>
              </dgm:shape>
              <dgm:presOf/>
            </dgm:layoutNode>
          </dgm:if>
          <dgm:else name="Name18">
            <dgm:choose name="Name19">
              <dgm:if name="Name20" axis="self" ptType="node" func="pos" op="equ" val="1">
                <dgm:layoutNode name="desBackupRightRev">
                  <dgm:alg type="sp"/>
                  <dgm:shape xmlns:r="http://schemas.openxmlformats.org/officeDocument/2006/relationships" r:blip="">
                    <dgm:adjLst/>
                  </dgm:shape>
                  <dgm:presOf/>
                </dgm:layoutNode>
              </dgm:if>
              <dgm:else name="Name21"/>
            </dgm:choose>
          </dgm:else>
        </dgm:choose>
        <dgm:layoutNode name="desComposite">
          <dgm:alg type="composite"/>
          <dgm:shape xmlns:r="http://schemas.openxmlformats.org/officeDocument/2006/relationships" r:blip="">
            <dgm:adjLst/>
          </dgm:shape>
          <dgm:choose name="Name22">
            <dgm:if name="Name23" func="var" arg="dir" op="equ" val="norm">
              <dgm:constrLst>
                <dgm:constr type="ctrX" for="ch" forName="desCircle" refType="w" fact="0.5"/>
                <dgm:constr type="ctrY" for="ch" forName="desCircle" refType="h" fact="0.5"/>
                <dgm:constr type="w" for="ch" forName="desCircle" refType="w" fact="0.3249"/>
                <dgm:constr type="h" for="ch" forName="desCircle" refType="w" refFor="ch" refForName="desCircle"/>
                <dgm:constr type="l" for="ch" forName="chTx"/>
                <dgm:constr type="b" for="ch" forName="chTx" refType="h"/>
                <dgm:constr type="w" for="ch" forName="chTx" refType="w" fact="0.5786"/>
                <dgm:constr type="h" for="ch" forName="chTx" refType="h" fact="0.4525"/>
                <dgm:constr type="r" for="ch" forName="desTx" refType="w"/>
                <dgm:constr type="t" for="ch" forName="desTx"/>
                <dgm:constr type="w" for="ch" forName="desTx" refType="w" fact="0.5786"/>
                <dgm:constr type="h" for="ch" forName="desTx" refType="h" fact="0.4525"/>
              </dgm:constrLst>
            </dgm:if>
            <dgm:else name="Name24">
              <dgm:constrLst>
                <dgm:constr type="ctrX" for="ch" forName="desCircle" refType="w" fact="0.5"/>
                <dgm:constr type="ctrY" for="ch" forName="desCircle" refType="h" fact="0.5"/>
                <dgm:constr type="w" for="ch" forName="desCircle" refType="w" fact="0.3249"/>
                <dgm:constr type="h" for="ch" forName="desCircle" refType="w" refFor="ch" refForName="desCircle"/>
                <dgm:constr type="r" for="ch" forName="chTx" refType="w"/>
                <dgm:constr type="b" for="ch" forName="chTx" refType="h"/>
                <dgm:constr type="w" for="ch" forName="chTx" refType="w" fact="0.5786"/>
                <dgm:constr type="h" for="ch" forName="chTx" refType="h" fact="0.4525"/>
                <dgm:constr type="l" for="ch" forName="desTx"/>
                <dgm:constr type="t" for="ch" forName="desTx"/>
                <dgm:constr type="w" for="ch" forName="desTx" refType="w" fact="0.5786"/>
                <dgm:constr type="h" for="ch" forName="desTx" refType="h" fact="0.4525"/>
              </dgm:constrLst>
            </dgm:else>
          </dgm:choose>
          <dgm:layoutNode name="desCircle" styleLbl="node1">
            <dgm:alg type="sp"/>
            <dgm:shape xmlns:r="http://schemas.openxmlformats.org/officeDocument/2006/relationships" type="ellipse" r:blip="">
              <dgm:adjLst/>
            </dgm:shape>
            <dgm:presOf/>
            <dgm:constrLst>
              <dgm:constr type="h" refType="w" op="equ"/>
            </dgm:constrLst>
          </dgm:layoutNode>
          <dgm:layoutNode name="chTx" styleLbl="revTx">
            <dgm:choose name="Name25">
              <dgm:if name="Name26" func="var" arg="dir" op="equ" val="norm">
                <dgm:alg type="tx">
                  <dgm:param type="autoTxRot" val="grav"/>
                  <dgm:param type="parTxLTRAlign" val="r"/>
                  <dgm:param type="txAnchorVert" val="mid"/>
                  <dgm:param type="txAnchorVertCh" val="mid"/>
                </dgm:alg>
                <dgm:shape xmlns:r="http://schemas.openxmlformats.org/officeDocument/2006/relationships" rot="295" type="rect" r:blip="">
                  <dgm:adjLst/>
                </dgm:shape>
                <dgm:presOf axis="self" ptType="node"/>
              </dgm:if>
              <dgm:else name="Name27">
                <dgm:alg type="tx">
                  <dgm:param type="autoTxRot" val="grav"/>
                  <dgm:param type="parTxLTRAlign" val="l"/>
                  <dgm:param type="txAnchorVert" val="mid"/>
                  <dgm:param type="txAnchorVertCh" val="mid"/>
                </dgm:alg>
                <dgm:shape xmlns:r="http://schemas.openxmlformats.org/officeDocument/2006/relationships" rot="65" type="rect" r:blip="">
                  <dgm:adjLst/>
                </dgm:shape>
                <dgm:presOf axis="self" ptType="node"/>
              </dgm:else>
            </dgm:choose>
            <dgm:choose name="Name28">
              <dgm:if name="Name29" func="var" arg="dir" op="equ" val="norm">
                <dgm:constrLst>
                  <dgm:constr type="lMarg"/>
                  <dgm:constr type="rMarg" refType="primFontSz" fact="0.2"/>
                  <dgm:constr type="tMarg"/>
                  <dgm:constr type="bMarg"/>
                </dgm:constrLst>
              </dgm:if>
              <dgm:else name="Name30">
                <dgm:constrLst>
                  <dgm:constr type="rMarg"/>
                  <dgm:constr type="lMarg" refType="primFontSz" fact="0.2"/>
                  <dgm:constr type="tMarg"/>
                  <dgm:constr type="bMarg"/>
                </dgm:constrLst>
              </dgm:else>
            </dgm:choose>
            <dgm:ruleLst>
              <dgm:rule type="primFontSz" val="5" fact="NaN" max="NaN"/>
            </dgm:ruleLst>
          </dgm:layoutNode>
          <dgm:layoutNode name="desTx" styleLbl="revTx">
            <dgm:varLst>
              <dgm:bulletEnabled val="1"/>
            </dgm:varLst>
            <dgm:choose name="Name31">
              <dgm:if name="Name32" func="var" arg="dir" op="equ" val="norm">
                <dgm:alg type="tx">
                  <dgm:param type="autoTxRot" val="grav"/>
                  <dgm:param type="parTxLTRAlign" val="l"/>
                  <dgm:param type="shpTxLTRAlignCh" val="l"/>
                  <dgm:param type="stBulletLvl" val="1"/>
                  <dgm:param type="txAnchorVert" val="mid"/>
                </dgm:alg>
                <dgm:shape xmlns:r="http://schemas.openxmlformats.org/officeDocument/2006/relationships" rot="295" type="rect" r:blip="">
                  <dgm:adjLst/>
                </dgm:shape>
                <dgm:presOf axis="des" ptType="node"/>
              </dgm:if>
              <dgm:else name="Name33">
                <dgm:alg type="tx">
                  <dgm:param type="autoTxRot" val="grav"/>
                  <dgm:param type="parTxLTRAlign" val="r"/>
                  <dgm:param type="shpTxLTRAlignCh" val="r"/>
                  <dgm:param type="stBulletLvl" val="1"/>
                  <dgm:param type="txAnchorVert" val="mid"/>
                </dgm:alg>
                <dgm:shape xmlns:r="http://schemas.openxmlformats.org/officeDocument/2006/relationships" rot="65" type="rect" r:blip="">
                  <dgm:adjLst/>
                </dgm:shape>
                <dgm:presOf axis="des" ptType="node"/>
              </dgm:else>
            </dgm:choose>
            <dgm:choose name="Name34">
              <dgm:if name="Name35" func="var" arg="dir" op="equ" val="norm">
                <dgm:constrLst>
                  <dgm:constr type="rMarg"/>
                  <dgm:constr type="lMarg" refType="primFontSz" fact="0.2"/>
                  <dgm:constr type="tMarg"/>
                  <dgm:constr type="bMarg"/>
                </dgm:constrLst>
              </dgm:if>
              <dgm:else name="Name36">
                <dgm:constrLst>
                  <dgm:constr type="lMarg"/>
                  <dgm:constr type="rMarg" refType="primFontSz" fact="0.2"/>
                  <dgm:constr type="tMarg"/>
                  <dgm:constr type="bMarg"/>
                </dgm:constrLst>
              </dgm:else>
            </dgm:choose>
            <dgm:ruleLst>
              <dgm:rule type="primFontSz" val="5" fact="NaN" max="NaN"/>
            </dgm:ruleLst>
          </dgm:layoutNode>
        </dgm:layoutNode>
        <dgm:layoutNode name="desBackupRightNorm">
          <dgm:alg type="sp"/>
          <dgm:shape xmlns:r="http://schemas.openxmlformats.org/officeDocument/2006/relationships" r:blip="">
            <dgm:adjLst/>
          </dgm:shape>
          <dgm:presOf/>
        </dgm:layoutNode>
        <dgm:choose name="Name37">
          <dgm:if name="Name38" func="var" arg="dir" op="neq" val="norm">
            <dgm:choose name="Name39">
              <dgm:if name="Name40" axis="self" ptType="node" func="revPos" op="neq" val="1">
                <dgm:layoutNode name="desBackupLeftRev">
                  <dgm:alg type="sp"/>
                  <dgm:shape xmlns:r="http://schemas.openxmlformats.org/officeDocument/2006/relationships" r:blip="">
                    <dgm:adjLst/>
                  </dgm:shape>
                  <dgm:presOf/>
                </dgm:layoutNode>
              </dgm:if>
              <dgm:else name="Name41"/>
            </dgm:choose>
          </dgm:if>
          <dgm:else name="Name42"/>
        </dgm:choose>
        <dgm:forEach name="Name43" axis="followSib" ptType="sibTrans" hideLastTrans="0" cnt="1">
          <dgm:layoutNode name="desSpace">
            <dgm:alg type="sp"/>
            <dgm:shape xmlns:r="http://schemas.openxmlformats.org/officeDocument/2006/relationships" r:blip="">
              <dgm:adjLst/>
            </dgm:shape>
            <dgm:presOf/>
          </dgm:layoutNode>
        </dgm:forEach>
      </dgm:forEach>
      <dgm:choose name="Name44">
        <dgm:if name="Name45" func="var" arg="dir" op="neq" val="norm">
          <dgm:layoutNode name="parBackupRev">
            <dgm:alg type="sp"/>
            <dgm:shape xmlns:r="http://schemas.openxmlformats.org/officeDocument/2006/relationships" r:blip="">
              <dgm:adjLst/>
            </dgm:shape>
            <dgm:presOf/>
          </dgm:layoutNode>
        </dgm:if>
        <dgm:else name="Name4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029354" cy="435849"/>
          </a:xfrm>
          <a:prstGeom prst="rect">
            <a:avLst/>
          </a:prstGeom>
        </p:spPr>
        <p:txBody>
          <a:bodyPr vert="horz" lIns="76396" tIns="38198" rIns="76396" bIns="38198" rtlCol="0"/>
          <a:lstStyle>
            <a:lvl1pPr algn="l">
              <a:defRPr sz="1000"/>
            </a:lvl1pPr>
          </a:lstStyle>
          <a:p>
            <a:endParaRPr lang="en-US"/>
          </a:p>
        </p:txBody>
      </p:sp>
      <p:sp>
        <p:nvSpPr>
          <p:cNvPr id="3" name="Date Placeholder 2"/>
          <p:cNvSpPr>
            <a:spLocks noGrp="1"/>
          </p:cNvSpPr>
          <p:nvPr>
            <p:ph type="dt" sz="quarter" idx="1"/>
          </p:nvPr>
        </p:nvSpPr>
        <p:spPr>
          <a:xfrm>
            <a:off x="2652688" y="0"/>
            <a:ext cx="2029354" cy="435849"/>
          </a:xfrm>
          <a:prstGeom prst="rect">
            <a:avLst/>
          </a:prstGeom>
        </p:spPr>
        <p:txBody>
          <a:bodyPr vert="horz" lIns="76396" tIns="38198" rIns="76396" bIns="38198" rtlCol="0"/>
          <a:lstStyle>
            <a:lvl1pPr algn="r">
              <a:defRPr sz="1000"/>
            </a:lvl1pPr>
          </a:lstStyle>
          <a:p>
            <a:fld id="{AA59789D-99D0-4A39-8CF4-F055636CD800}" type="datetimeFigureOut">
              <a:rPr lang="en-US" smtClean="0"/>
              <a:t>2021-03-22</a:t>
            </a:fld>
            <a:endParaRPr lang="en-US"/>
          </a:p>
        </p:txBody>
      </p:sp>
      <p:sp>
        <p:nvSpPr>
          <p:cNvPr id="4" name="Footer Placeholder 3"/>
          <p:cNvSpPr>
            <a:spLocks noGrp="1"/>
          </p:cNvSpPr>
          <p:nvPr>
            <p:ph type="ftr" sz="quarter" idx="2"/>
          </p:nvPr>
        </p:nvSpPr>
        <p:spPr>
          <a:xfrm>
            <a:off x="0" y="8250953"/>
            <a:ext cx="2029354" cy="435848"/>
          </a:xfrm>
          <a:prstGeom prst="rect">
            <a:avLst/>
          </a:prstGeom>
        </p:spPr>
        <p:txBody>
          <a:bodyPr vert="horz" lIns="76396" tIns="38198" rIns="76396" bIns="38198" rtlCol="0" anchor="b"/>
          <a:lstStyle>
            <a:lvl1pPr algn="l">
              <a:defRPr sz="1000"/>
            </a:lvl1pPr>
          </a:lstStyle>
          <a:p>
            <a:endParaRPr lang="en-US"/>
          </a:p>
        </p:txBody>
      </p:sp>
      <p:sp>
        <p:nvSpPr>
          <p:cNvPr id="5" name="Slide Number Placeholder 4"/>
          <p:cNvSpPr>
            <a:spLocks noGrp="1"/>
          </p:cNvSpPr>
          <p:nvPr>
            <p:ph type="sldNum" sz="quarter" idx="3"/>
          </p:nvPr>
        </p:nvSpPr>
        <p:spPr>
          <a:xfrm>
            <a:off x="2652688" y="8250953"/>
            <a:ext cx="2029354" cy="435848"/>
          </a:xfrm>
          <a:prstGeom prst="rect">
            <a:avLst/>
          </a:prstGeom>
        </p:spPr>
        <p:txBody>
          <a:bodyPr vert="horz" lIns="76396" tIns="38198" rIns="76396" bIns="38198" rtlCol="0" anchor="b"/>
          <a:lstStyle>
            <a:lvl1pPr algn="r">
              <a:defRPr sz="1000"/>
            </a:lvl1pPr>
          </a:lstStyle>
          <a:p>
            <a:fld id="{3978B75B-593A-4925-A86E-4B8422E93923}" type="slidenum">
              <a:rPr lang="en-US" smtClean="0"/>
              <a:t>‹#›</a:t>
            </a:fld>
            <a:endParaRPr lang="en-US"/>
          </a:p>
        </p:txBody>
      </p:sp>
    </p:spTree>
    <p:extLst>
      <p:ext uri="{BB962C8B-B14F-4D97-AF65-F5344CB8AC3E}">
        <p14:creationId xmlns:p14="http://schemas.microsoft.com/office/powerpoint/2010/main" val="1771605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029354" cy="434340"/>
          </a:xfrm>
          <a:prstGeom prst="rect">
            <a:avLst/>
          </a:prstGeom>
        </p:spPr>
        <p:txBody>
          <a:bodyPr vert="horz" lIns="76396" tIns="38198" rIns="76396" bIns="38198" rtlCol="0"/>
          <a:lstStyle>
            <a:lvl1pPr algn="l">
              <a:defRPr sz="1000"/>
            </a:lvl1pPr>
          </a:lstStyle>
          <a:p>
            <a:endParaRPr lang="en-GB"/>
          </a:p>
        </p:txBody>
      </p:sp>
      <p:sp>
        <p:nvSpPr>
          <p:cNvPr id="3" name="Date Placeholder 2"/>
          <p:cNvSpPr>
            <a:spLocks noGrp="1"/>
          </p:cNvSpPr>
          <p:nvPr>
            <p:ph type="dt" idx="1"/>
          </p:nvPr>
        </p:nvSpPr>
        <p:spPr>
          <a:xfrm>
            <a:off x="2652688" y="1"/>
            <a:ext cx="2029354" cy="434340"/>
          </a:xfrm>
          <a:prstGeom prst="rect">
            <a:avLst/>
          </a:prstGeom>
        </p:spPr>
        <p:txBody>
          <a:bodyPr vert="horz" lIns="76396" tIns="38198" rIns="76396" bIns="38198" rtlCol="0"/>
          <a:lstStyle>
            <a:lvl1pPr algn="r">
              <a:defRPr sz="1000"/>
            </a:lvl1pPr>
          </a:lstStyle>
          <a:p>
            <a:fld id="{7AF8201F-1A73-4492-BF25-A91C82CADB2C}" type="datetimeFigureOut">
              <a:rPr lang="en-GB" smtClean="0"/>
              <a:t>22/03/2021</a:t>
            </a:fld>
            <a:endParaRPr lang="en-GB"/>
          </a:p>
        </p:txBody>
      </p:sp>
      <p:sp>
        <p:nvSpPr>
          <p:cNvPr id="4" name="Slide Image Placeholder 3"/>
          <p:cNvSpPr>
            <a:spLocks noGrp="1" noRot="1" noChangeAspect="1"/>
          </p:cNvSpPr>
          <p:nvPr>
            <p:ph type="sldImg" idx="2"/>
          </p:nvPr>
        </p:nvSpPr>
        <p:spPr>
          <a:xfrm>
            <a:off x="-552450" y="652463"/>
            <a:ext cx="5788025" cy="3255962"/>
          </a:xfrm>
          <a:prstGeom prst="rect">
            <a:avLst/>
          </a:prstGeom>
          <a:noFill/>
          <a:ln w="12700">
            <a:solidFill>
              <a:prstClr val="black"/>
            </a:solidFill>
          </a:ln>
        </p:spPr>
        <p:txBody>
          <a:bodyPr vert="horz" lIns="76396" tIns="38198" rIns="76396" bIns="38198" rtlCol="0" anchor="ctr"/>
          <a:lstStyle/>
          <a:p>
            <a:endParaRPr lang="en-GB"/>
          </a:p>
        </p:txBody>
      </p:sp>
      <p:sp>
        <p:nvSpPr>
          <p:cNvPr id="5" name="Notes Placeholder 4"/>
          <p:cNvSpPr>
            <a:spLocks noGrp="1"/>
          </p:cNvSpPr>
          <p:nvPr>
            <p:ph type="body" sz="quarter" idx="3"/>
          </p:nvPr>
        </p:nvSpPr>
        <p:spPr>
          <a:xfrm>
            <a:off x="468313" y="4126230"/>
            <a:ext cx="3746500" cy="3909060"/>
          </a:xfrm>
          <a:prstGeom prst="rect">
            <a:avLst/>
          </a:prstGeom>
        </p:spPr>
        <p:txBody>
          <a:bodyPr vert="horz" lIns="76396" tIns="38198" rIns="76396" bIns="3819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250953"/>
            <a:ext cx="2029354" cy="434340"/>
          </a:xfrm>
          <a:prstGeom prst="rect">
            <a:avLst/>
          </a:prstGeom>
        </p:spPr>
        <p:txBody>
          <a:bodyPr vert="horz" lIns="76396" tIns="38198" rIns="76396" bIns="38198" rtlCol="0" anchor="b"/>
          <a:lstStyle>
            <a:lvl1pPr algn="l">
              <a:defRPr sz="1000"/>
            </a:lvl1pPr>
          </a:lstStyle>
          <a:p>
            <a:endParaRPr lang="en-GB"/>
          </a:p>
        </p:txBody>
      </p:sp>
      <p:sp>
        <p:nvSpPr>
          <p:cNvPr id="7" name="Slide Number Placeholder 6"/>
          <p:cNvSpPr>
            <a:spLocks noGrp="1"/>
          </p:cNvSpPr>
          <p:nvPr>
            <p:ph type="sldNum" sz="quarter" idx="5"/>
          </p:nvPr>
        </p:nvSpPr>
        <p:spPr>
          <a:xfrm>
            <a:off x="2652688" y="8250953"/>
            <a:ext cx="2029354" cy="434340"/>
          </a:xfrm>
          <a:prstGeom prst="rect">
            <a:avLst/>
          </a:prstGeom>
        </p:spPr>
        <p:txBody>
          <a:bodyPr vert="horz" lIns="76396" tIns="38198" rIns="76396" bIns="38198" rtlCol="0" anchor="b"/>
          <a:lstStyle>
            <a:lvl1pPr algn="r">
              <a:defRPr sz="1000"/>
            </a:lvl1pPr>
          </a:lstStyle>
          <a:p>
            <a:fld id="{F165E2C5-6477-4E64-9897-86E98B054BC6}" type="slidenum">
              <a:rPr lang="en-GB" smtClean="0"/>
              <a:t>‹#›</a:t>
            </a:fld>
            <a:endParaRPr lang="en-GB"/>
          </a:p>
        </p:txBody>
      </p:sp>
    </p:spTree>
    <p:extLst>
      <p:ext uri="{BB962C8B-B14F-4D97-AF65-F5344CB8AC3E}">
        <p14:creationId xmlns:p14="http://schemas.microsoft.com/office/powerpoint/2010/main" val="3677180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65E2C5-6477-4E64-9897-86E98B054BC6}" type="slidenum">
              <a:rPr lang="en-GB" smtClean="0"/>
              <a:t>10</a:t>
            </a:fld>
            <a:endParaRPr lang="en-GB"/>
          </a:p>
        </p:txBody>
      </p:sp>
    </p:spTree>
    <p:extLst>
      <p:ext uri="{BB962C8B-B14F-4D97-AF65-F5344CB8AC3E}">
        <p14:creationId xmlns:p14="http://schemas.microsoft.com/office/powerpoint/2010/main" val="37176605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6:notes"/>
          <p:cNvSpPr>
            <a:spLocks noGrp="1" noRot="1" noChangeAspect="1"/>
          </p:cNvSpPr>
          <p:nvPr>
            <p:ph type="sldImg" idx="2"/>
          </p:nvPr>
        </p:nvSpPr>
        <p:spPr>
          <a:xfrm>
            <a:off x="-509588" y="1171575"/>
            <a:ext cx="5619751" cy="3162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6:notes"/>
          <p:cNvSpPr txBox="1">
            <a:spLocks noGrp="1"/>
          </p:cNvSpPr>
          <p:nvPr>
            <p:ph type="body" idx="1"/>
          </p:nvPr>
        </p:nvSpPr>
        <p:spPr>
          <a:xfrm>
            <a:off x="459966" y="4510755"/>
            <a:ext cx="3679722" cy="3690618"/>
          </a:xfrm>
          <a:prstGeom prst="rect">
            <a:avLst/>
          </a:prstGeom>
          <a:noFill/>
          <a:ln>
            <a:noFill/>
          </a:ln>
        </p:spPr>
        <p:txBody>
          <a:bodyPr spcFirstLastPara="1" wrap="square" lIns="76383" tIns="38181" rIns="76383" bIns="38181" anchor="t" anchorCtr="0">
            <a:noAutofit/>
          </a:bodyPr>
          <a:lstStyle/>
          <a:p>
            <a:endParaRPr/>
          </a:p>
        </p:txBody>
      </p:sp>
      <p:sp>
        <p:nvSpPr>
          <p:cNvPr id="101" name="Google Shape;101;p6:notes"/>
          <p:cNvSpPr txBox="1">
            <a:spLocks noGrp="1"/>
          </p:cNvSpPr>
          <p:nvPr>
            <p:ph type="sldNum" idx="12"/>
          </p:nvPr>
        </p:nvSpPr>
        <p:spPr>
          <a:xfrm>
            <a:off x="2605406" y="8902722"/>
            <a:ext cx="1993183" cy="470276"/>
          </a:xfrm>
          <a:prstGeom prst="rect">
            <a:avLst/>
          </a:prstGeom>
          <a:noFill/>
          <a:ln>
            <a:noFill/>
          </a:ln>
        </p:spPr>
        <p:txBody>
          <a:bodyPr spcFirstLastPara="1" wrap="square" lIns="76383" tIns="38181" rIns="76383" bIns="38181" anchor="b" anchorCtr="0">
            <a:noAutofit/>
          </a:bodyPr>
          <a:lstStyle/>
          <a:p>
            <a:pPr defTabSz="763956">
              <a:buClr>
                <a:srgbClr val="000000"/>
              </a:buClr>
              <a:defRPr/>
            </a:pPr>
            <a:fld id="{00000000-1234-1234-1234-123412341234}" type="slidenum">
              <a:rPr lang="en-GB" sz="1200" kern="0">
                <a:solidFill>
                  <a:srgbClr val="000000"/>
                </a:solidFill>
                <a:latin typeface="Arial"/>
                <a:cs typeface="Arial"/>
                <a:sym typeface="Arial"/>
              </a:rPr>
              <a:pPr defTabSz="763956">
                <a:buClr>
                  <a:srgbClr val="000000"/>
                </a:buClr>
                <a:defRPr/>
              </a:pPr>
              <a:t>42</a:t>
            </a:fld>
            <a:endParaRPr sz="1200" kern="0">
              <a:solidFill>
                <a:srgbClr val="000000"/>
              </a:solidFill>
              <a:latin typeface="Arial"/>
              <a:cs typeface="Arial"/>
              <a:sym typeface="Arial"/>
            </a:endParaRPr>
          </a:p>
        </p:txBody>
      </p:sp>
    </p:spTree>
    <p:extLst>
      <p:ext uri="{BB962C8B-B14F-4D97-AF65-F5344CB8AC3E}">
        <p14:creationId xmlns:p14="http://schemas.microsoft.com/office/powerpoint/2010/main" val="34491586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solidFill>
                  <a:srgbClr val="6F2575"/>
                </a:solidFill>
              </a:rPr>
              <a:t>Closely coordinated infrastructures – e.g. WLCG, EGI –  </a:t>
            </a:r>
            <a:r>
              <a:rPr lang="en-GB" b="1" dirty="0" err="1" smtClean="0">
                <a:solidFill>
                  <a:srgbClr val="6F2575"/>
                </a:solidFill>
              </a:rPr>
              <a:t>tarted</a:t>
            </a:r>
            <a:r>
              <a:rPr lang="en-GB" b="1" dirty="0" smtClean="0">
                <a:solidFill>
                  <a:srgbClr val="6F2575"/>
                </a:solidFill>
              </a:rPr>
              <a:t> with a single common policy set and assurance level</a:t>
            </a:r>
          </a:p>
          <a:p>
            <a:pPr marL="381969" indent="-381969">
              <a:buFont typeface="Arial" panose="020B0604020202020204" pitchFamily="34" charset="0"/>
              <a:buChar char="•"/>
            </a:pPr>
            <a:r>
              <a:rPr lang="en-GB" dirty="0" smtClean="0">
                <a:solidFill>
                  <a:srgbClr val="6F2575"/>
                </a:solidFill>
              </a:rPr>
              <a:t>service providers and users ‘understand’ its meaning and compliance - and the understanding is shared</a:t>
            </a:r>
          </a:p>
          <a:p>
            <a:pPr defTabSz="344833"/>
            <a:r>
              <a:rPr lang="en-GB" sz="1000" b="1" kern="0" dirty="0">
                <a:solidFill>
                  <a:srgbClr val="E3D88B"/>
                </a:solidFill>
                <a:latin typeface="Arial"/>
                <a:cs typeface="Arial"/>
              </a:rPr>
              <a:t>Move towards differentiated models adds flexibility, but also complexity!</a:t>
            </a:r>
          </a:p>
          <a:p>
            <a:pPr marL="381969" indent="-381969" defTabSz="344833">
              <a:buFont typeface="Arial" panose="020B0604020202020204" pitchFamily="34" charset="0"/>
              <a:buChar char="•"/>
            </a:pPr>
            <a:r>
              <a:rPr lang="en-GB" sz="1000" kern="0" dirty="0">
                <a:solidFill>
                  <a:srgbClr val="E3D88B"/>
                </a:solidFill>
                <a:latin typeface="Arial"/>
                <a:cs typeface="Arial"/>
              </a:rPr>
              <a:t>different means to achieve same goal</a:t>
            </a:r>
          </a:p>
          <a:p>
            <a:pPr marL="381969" indent="-381969" defTabSz="344833">
              <a:buFont typeface="Arial" panose="020B0604020202020204" pitchFamily="34" charset="0"/>
              <a:buChar char="•"/>
            </a:pPr>
            <a:r>
              <a:rPr lang="en-GB" sz="1000" kern="0" dirty="0">
                <a:solidFill>
                  <a:srgbClr val="E3D88B"/>
                </a:solidFill>
                <a:latin typeface="Arial"/>
                <a:cs typeface="Arial"/>
              </a:rPr>
              <a:t>varying means to achieve different goals with diverse risk</a:t>
            </a:r>
          </a:p>
          <a:p>
            <a:pPr defTabSz="344833"/>
            <a:endParaRPr lang="en-GB" sz="1000" kern="0" dirty="0">
              <a:solidFill>
                <a:srgbClr val="E3D88B"/>
              </a:solidFill>
              <a:latin typeface="Arial"/>
              <a:cs typeface="Arial"/>
            </a:endParaRPr>
          </a:p>
          <a:p>
            <a:endParaRPr lang="en-US" dirty="0"/>
          </a:p>
        </p:txBody>
      </p:sp>
      <p:sp>
        <p:nvSpPr>
          <p:cNvPr id="4" name="Slide Number Placeholder 3"/>
          <p:cNvSpPr>
            <a:spLocks noGrp="1"/>
          </p:cNvSpPr>
          <p:nvPr>
            <p:ph type="sldNum" sz="quarter" idx="10"/>
          </p:nvPr>
        </p:nvSpPr>
        <p:spPr/>
        <p:txBody>
          <a:bodyPr/>
          <a:lstStyle/>
          <a:p>
            <a:fld id="{F165E2C5-6477-4E64-9897-86E98B054BC6}" type="slidenum">
              <a:rPr lang="en-GB" smtClean="0"/>
              <a:t>50</a:t>
            </a:fld>
            <a:endParaRPr lang="en-GB"/>
          </a:p>
        </p:txBody>
      </p:sp>
    </p:spTree>
    <p:extLst>
      <p:ext uri="{BB962C8B-B14F-4D97-AF65-F5344CB8AC3E}">
        <p14:creationId xmlns:p14="http://schemas.microsoft.com/office/powerpoint/2010/main" val="5654138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374536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680832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Google Shape;48;p2:notes"/>
          <p:cNvSpPr>
            <a:spLocks noGrp="1" noRot="1" noChangeAspect="1"/>
          </p:cNvSpPr>
          <p:nvPr>
            <p:ph type="sldImg" idx="2"/>
          </p:nvPr>
        </p:nvSpPr>
        <p:spPr>
          <a:xfrm>
            <a:off x="-509588" y="1171575"/>
            <a:ext cx="5619751" cy="3162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 name="Google Shape;49;p2:notes"/>
          <p:cNvSpPr txBox="1">
            <a:spLocks noGrp="1"/>
          </p:cNvSpPr>
          <p:nvPr>
            <p:ph type="body" idx="1"/>
          </p:nvPr>
        </p:nvSpPr>
        <p:spPr>
          <a:xfrm>
            <a:off x="459966" y="4510755"/>
            <a:ext cx="3679722" cy="3690618"/>
          </a:xfrm>
          <a:prstGeom prst="rect">
            <a:avLst/>
          </a:prstGeom>
          <a:noFill/>
          <a:ln>
            <a:noFill/>
          </a:ln>
        </p:spPr>
        <p:txBody>
          <a:bodyPr spcFirstLastPara="1" wrap="square" lIns="76383" tIns="38181" rIns="76383" bIns="38181" anchor="t" anchorCtr="0">
            <a:noAutofit/>
          </a:bodyPr>
          <a:lstStyle/>
          <a:p>
            <a:endParaRPr dirty="0"/>
          </a:p>
        </p:txBody>
      </p:sp>
      <p:sp>
        <p:nvSpPr>
          <p:cNvPr id="50" name="Google Shape;50;p2:notes"/>
          <p:cNvSpPr txBox="1">
            <a:spLocks noGrp="1"/>
          </p:cNvSpPr>
          <p:nvPr>
            <p:ph type="sldNum" idx="12"/>
          </p:nvPr>
        </p:nvSpPr>
        <p:spPr>
          <a:xfrm>
            <a:off x="2605406" y="8902722"/>
            <a:ext cx="1993183" cy="470276"/>
          </a:xfrm>
          <a:prstGeom prst="rect">
            <a:avLst/>
          </a:prstGeom>
          <a:noFill/>
          <a:ln>
            <a:noFill/>
          </a:ln>
        </p:spPr>
        <p:txBody>
          <a:bodyPr spcFirstLastPara="1" wrap="square" lIns="76383" tIns="38181" rIns="76383" bIns="38181" anchor="b" anchorCtr="0">
            <a:noAutofit/>
          </a:bodyPr>
          <a:lstStyle/>
          <a:p>
            <a:pPr defTabSz="763956">
              <a:buClr>
                <a:srgbClr val="000000"/>
              </a:buClr>
              <a:defRPr/>
            </a:pPr>
            <a:fld id="{00000000-1234-1234-1234-123412341234}" type="slidenum">
              <a:rPr lang="en-GB" sz="1200" kern="0">
                <a:solidFill>
                  <a:srgbClr val="000000"/>
                </a:solidFill>
                <a:latin typeface="Arial"/>
                <a:cs typeface="Arial"/>
                <a:sym typeface="Arial"/>
              </a:rPr>
              <a:pPr defTabSz="763956">
                <a:buClr>
                  <a:srgbClr val="000000"/>
                </a:buClr>
                <a:defRPr/>
              </a:pPr>
              <a:t>22</a:t>
            </a:fld>
            <a:endParaRPr sz="1200" kern="0">
              <a:solidFill>
                <a:srgbClr val="000000"/>
              </a:solidFill>
              <a:latin typeface="Arial"/>
              <a:cs typeface="Arial"/>
              <a:sym typeface="Arial"/>
            </a:endParaRPr>
          </a:p>
        </p:txBody>
      </p:sp>
    </p:spTree>
    <p:extLst>
      <p:ext uri="{BB962C8B-B14F-4D97-AF65-F5344CB8AC3E}">
        <p14:creationId xmlns:p14="http://schemas.microsoft.com/office/powerpoint/2010/main" val="38347286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dwells also on naming since that is</a:t>
            </a:r>
            <a:r>
              <a:rPr lang="en-US" baseline="0" dirty="0" smtClean="0"/>
              <a:t> the unique hook for the service providers to actually track back persistently to the proper community as well as operator …</a:t>
            </a:r>
            <a:endParaRPr lang="en-GB" dirty="0"/>
          </a:p>
        </p:txBody>
      </p:sp>
      <p:sp>
        <p:nvSpPr>
          <p:cNvPr id="6" name="Header Placeholder 5"/>
          <p:cNvSpPr>
            <a:spLocks noGrp="1"/>
          </p:cNvSpPr>
          <p:nvPr>
            <p:ph type="hdr" sz="quarter" idx="12"/>
          </p:nvPr>
        </p:nvSpPr>
        <p:spPr/>
        <p:txBody>
          <a:bodyPr/>
          <a:lstStyle/>
          <a:p>
            <a:r>
              <a:rPr lang="en-GB" smtClean="0"/>
              <a:t>AARC Policy and Best Practice Harmonisation (AARC2 Review)</a:t>
            </a:r>
            <a:endParaRPr lang="en-GB"/>
          </a:p>
        </p:txBody>
      </p:sp>
      <p:sp>
        <p:nvSpPr>
          <p:cNvPr id="7" name="Date Placeholder 6"/>
          <p:cNvSpPr>
            <a:spLocks noGrp="1"/>
          </p:cNvSpPr>
          <p:nvPr>
            <p:ph type="dt" idx="13"/>
          </p:nvPr>
        </p:nvSpPr>
        <p:spPr/>
        <p:txBody>
          <a:bodyPr/>
          <a:lstStyle/>
          <a:p>
            <a:r>
              <a:rPr lang="en-US" smtClean="0"/>
              <a:t>June 2019</a:t>
            </a:r>
            <a:endParaRPr lang="en-GB"/>
          </a:p>
        </p:txBody>
      </p:sp>
    </p:spTree>
    <p:extLst>
      <p:ext uri="{BB962C8B-B14F-4D97-AF65-F5344CB8AC3E}">
        <p14:creationId xmlns:p14="http://schemas.microsoft.com/office/powerpoint/2010/main" val="23642709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65E2C5-6477-4E64-9897-86E98B054BC6}" type="slidenum">
              <a:rPr lang="en-GB" smtClean="0"/>
              <a:t>31</a:t>
            </a:fld>
            <a:endParaRPr lang="en-GB"/>
          </a:p>
        </p:txBody>
      </p:sp>
    </p:spTree>
    <p:extLst>
      <p:ext uri="{BB962C8B-B14F-4D97-AF65-F5344CB8AC3E}">
        <p14:creationId xmlns:p14="http://schemas.microsoft.com/office/powerpoint/2010/main" val="4229440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p3:notes"/>
          <p:cNvSpPr>
            <a:spLocks noGrp="1" noRot="1" noChangeAspect="1"/>
          </p:cNvSpPr>
          <p:nvPr>
            <p:ph type="sldImg" idx="2"/>
          </p:nvPr>
        </p:nvSpPr>
        <p:spPr>
          <a:xfrm>
            <a:off x="-509588" y="1171575"/>
            <a:ext cx="5619751" cy="3162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 name="Google Shape;69;p3:notes"/>
          <p:cNvSpPr txBox="1">
            <a:spLocks noGrp="1"/>
          </p:cNvSpPr>
          <p:nvPr>
            <p:ph type="body" idx="1"/>
          </p:nvPr>
        </p:nvSpPr>
        <p:spPr>
          <a:xfrm>
            <a:off x="459966" y="4510755"/>
            <a:ext cx="3679722" cy="3690618"/>
          </a:xfrm>
          <a:prstGeom prst="rect">
            <a:avLst/>
          </a:prstGeom>
          <a:noFill/>
          <a:ln>
            <a:noFill/>
          </a:ln>
        </p:spPr>
        <p:txBody>
          <a:bodyPr spcFirstLastPara="1" wrap="square" lIns="76383" tIns="38181" rIns="76383" bIns="38181" anchor="t" anchorCtr="0">
            <a:noAutofit/>
          </a:bodyPr>
          <a:lstStyle/>
          <a:p>
            <a:endParaRPr/>
          </a:p>
        </p:txBody>
      </p:sp>
      <p:sp>
        <p:nvSpPr>
          <p:cNvPr id="70" name="Google Shape;70;p3:notes"/>
          <p:cNvSpPr txBox="1">
            <a:spLocks noGrp="1"/>
          </p:cNvSpPr>
          <p:nvPr>
            <p:ph type="sldNum" idx="12"/>
          </p:nvPr>
        </p:nvSpPr>
        <p:spPr>
          <a:xfrm>
            <a:off x="2605406" y="8902722"/>
            <a:ext cx="1993183" cy="470276"/>
          </a:xfrm>
          <a:prstGeom prst="rect">
            <a:avLst/>
          </a:prstGeom>
          <a:noFill/>
          <a:ln>
            <a:noFill/>
          </a:ln>
        </p:spPr>
        <p:txBody>
          <a:bodyPr spcFirstLastPara="1" wrap="square" lIns="76383" tIns="38181" rIns="76383" bIns="38181" anchor="b" anchorCtr="0">
            <a:noAutofit/>
          </a:bodyPr>
          <a:lstStyle/>
          <a:p>
            <a:pPr defTabSz="763956">
              <a:buClr>
                <a:srgbClr val="000000"/>
              </a:buClr>
              <a:defRPr/>
            </a:pPr>
            <a:fld id="{00000000-1234-1234-1234-123412341234}" type="slidenum">
              <a:rPr lang="en-GB" sz="1200" kern="0">
                <a:solidFill>
                  <a:srgbClr val="000000"/>
                </a:solidFill>
                <a:latin typeface="Arial"/>
                <a:cs typeface="Arial"/>
                <a:sym typeface="Arial"/>
              </a:rPr>
              <a:pPr defTabSz="763956">
                <a:buClr>
                  <a:srgbClr val="000000"/>
                </a:buClr>
                <a:defRPr/>
              </a:pPr>
              <a:t>33</a:t>
            </a:fld>
            <a:endParaRPr sz="1200" kern="0">
              <a:solidFill>
                <a:srgbClr val="000000"/>
              </a:solidFill>
              <a:latin typeface="Arial"/>
              <a:cs typeface="Arial"/>
              <a:sym typeface="Arial"/>
            </a:endParaRPr>
          </a:p>
        </p:txBody>
      </p:sp>
    </p:spTree>
    <p:extLst>
      <p:ext uri="{BB962C8B-B14F-4D97-AF65-F5344CB8AC3E}">
        <p14:creationId xmlns:p14="http://schemas.microsoft.com/office/powerpoint/2010/main" val="23024164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p4:notes"/>
          <p:cNvSpPr txBox="1">
            <a:spLocks noGrp="1"/>
          </p:cNvSpPr>
          <p:nvPr>
            <p:ph type="body" idx="1"/>
          </p:nvPr>
        </p:nvSpPr>
        <p:spPr>
          <a:xfrm>
            <a:off x="459966" y="4510755"/>
            <a:ext cx="3679722" cy="3690618"/>
          </a:xfrm>
          <a:prstGeom prst="rect">
            <a:avLst/>
          </a:prstGeom>
        </p:spPr>
        <p:txBody>
          <a:bodyPr spcFirstLastPara="1" wrap="square" lIns="76383" tIns="38181" rIns="76383" bIns="38181" anchor="t" anchorCtr="0">
            <a:noAutofit/>
          </a:bodyPr>
          <a:lstStyle/>
          <a:p>
            <a:endParaRPr/>
          </a:p>
        </p:txBody>
      </p:sp>
      <p:sp>
        <p:nvSpPr>
          <p:cNvPr id="80" name="Google Shape;80;p4:notes"/>
          <p:cNvSpPr>
            <a:spLocks noGrp="1" noRot="1" noChangeAspect="1"/>
          </p:cNvSpPr>
          <p:nvPr>
            <p:ph type="sldImg" idx="2"/>
          </p:nvPr>
        </p:nvSpPr>
        <p:spPr>
          <a:xfrm>
            <a:off x="-509588" y="1171575"/>
            <a:ext cx="5619751" cy="31623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495870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5:notes"/>
          <p:cNvSpPr txBox="1">
            <a:spLocks noGrp="1"/>
          </p:cNvSpPr>
          <p:nvPr>
            <p:ph type="body" idx="1"/>
          </p:nvPr>
        </p:nvSpPr>
        <p:spPr>
          <a:xfrm>
            <a:off x="459966" y="4510755"/>
            <a:ext cx="3679722" cy="3690618"/>
          </a:xfrm>
          <a:prstGeom prst="rect">
            <a:avLst/>
          </a:prstGeom>
        </p:spPr>
        <p:txBody>
          <a:bodyPr spcFirstLastPara="1" wrap="square" lIns="76383" tIns="38181" rIns="76383" bIns="38181" anchor="t" anchorCtr="0">
            <a:noAutofit/>
          </a:bodyPr>
          <a:lstStyle/>
          <a:p>
            <a:endParaRPr/>
          </a:p>
        </p:txBody>
      </p:sp>
      <p:sp>
        <p:nvSpPr>
          <p:cNvPr id="90" name="Google Shape;90;p5:notes"/>
          <p:cNvSpPr>
            <a:spLocks noGrp="1" noRot="1" noChangeAspect="1"/>
          </p:cNvSpPr>
          <p:nvPr>
            <p:ph type="sldImg" idx="2"/>
          </p:nvPr>
        </p:nvSpPr>
        <p:spPr>
          <a:xfrm>
            <a:off x="-509588" y="1171575"/>
            <a:ext cx="5619751" cy="31623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434927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jpeg"/></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30.tif"/><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30.tif"/><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9.png"/><Relationship Id="rId1" Type="http://schemas.openxmlformats.org/officeDocument/2006/relationships/slideMaster" Target="../slideMasters/slideMaster4.xml"/><Relationship Id="rId5" Type="http://schemas.openxmlformats.org/officeDocument/2006/relationships/image" Target="../media/image21.png"/><Relationship Id="rId4" Type="http://schemas.openxmlformats.org/officeDocument/2006/relationships/image" Target="../media/image20.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527700" y="1412777"/>
            <a:ext cx="8136919" cy="2187674"/>
          </a:xfrm>
        </p:spPr>
        <p:txBody>
          <a:bodyPr anchor="t">
            <a:normAutofit/>
          </a:bodyPr>
          <a:lstStyle>
            <a:lvl1pPr>
              <a:defRPr sz="4800" b="1"/>
            </a:lvl1pPr>
          </a:lstStyle>
          <a:p>
            <a:r>
              <a:rPr lang="en-US" smtClean="0"/>
              <a:t>Click to edit Master title style</a:t>
            </a:r>
            <a:endParaRPr lang="en-GB" dirty="0"/>
          </a:p>
        </p:txBody>
      </p:sp>
      <p:sp>
        <p:nvSpPr>
          <p:cNvPr id="3" name="Subtitle 2"/>
          <p:cNvSpPr>
            <a:spLocks noGrp="1"/>
          </p:cNvSpPr>
          <p:nvPr>
            <p:ph type="subTitle" idx="1"/>
          </p:nvPr>
        </p:nvSpPr>
        <p:spPr>
          <a:xfrm>
            <a:off x="3527700" y="3886200"/>
            <a:ext cx="8136919" cy="1752600"/>
          </a:xfrm>
        </p:spPr>
        <p:txBody>
          <a:bodyPr>
            <a:normAutofit/>
          </a:bodyPr>
          <a:lstStyle>
            <a:lvl1pPr marL="0" indent="0" algn="l">
              <a:buNone/>
              <a:defRPr sz="32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dirty="0"/>
          </a:p>
        </p:txBody>
      </p:sp>
      <p:sp>
        <p:nvSpPr>
          <p:cNvPr id="4" name="Date Placeholder 3"/>
          <p:cNvSpPr>
            <a:spLocks noGrp="1"/>
          </p:cNvSpPr>
          <p:nvPr>
            <p:ph type="dt" sz="half" idx="10"/>
          </p:nvPr>
        </p:nvSpPr>
        <p:spPr>
          <a:xfrm>
            <a:off x="3527700" y="6324069"/>
            <a:ext cx="1735876" cy="365125"/>
          </a:xfrm>
        </p:spPr>
        <p:txBody>
          <a:bodyPr/>
          <a:lstStyle/>
          <a:p>
            <a:r>
              <a:rPr lang="en-US" smtClean="0"/>
              <a:t>24 March 2021</a:t>
            </a:r>
            <a:endParaRPr lang="en-GB" dirty="0"/>
          </a:p>
        </p:txBody>
      </p:sp>
      <p:cxnSp>
        <p:nvCxnSpPr>
          <p:cNvPr id="9" name="Straight Connector 8"/>
          <p:cNvCxnSpPr/>
          <p:nvPr userDrawn="1"/>
        </p:nvCxnSpPr>
        <p:spPr>
          <a:xfrm rot="5400000">
            <a:off x="-62272" y="3426522"/>
            <a:ext cx="6525344"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1026" name="Picture 2" descr="H:\Home\davidg\EUGridPMA\IGTF\IGTF-logos\IGTF_logo-interop.wmf"/>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97333" y="175548"/>
            <a:ext cx="2675768" cy="1237500"/>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7"/>
          <p:cNvSpPr>
            <a:spLocks noGrp="1"/>
          </p:cNvSpPr>
          <p:nvPr>
            <p:ph type="body" sz="quarter" idx="11"/>
          </p:nvPr>
        </p:nvSpPr>
        <p:spPr>
          <a:xfrm>
            <a:off x="304403" y="5105400"/>
            <a:ext cx="2568698" cy="533400"/>
          </a:xfrm>
        </p:spPr>
        <p:txBody>
          <a:bodyPr anchor="b">
            <a:normAutofit/>
          </a:bodyPr>
          <a:lstStyle>
            <a:lvl1pPr marL="0" indent="0" algn="r">
              <a:buNone/>
              <a:defRPr sz="1800">
                <a:solidFill>
                  <a:schemeClr val="bg1">
                    <a:lumMod val="50000"/>
                  </a:schemeClr>
                </a:solidFill>
              </a:defRPr>
            </a:lvl1pPr>
          </a:lstStyle>
          <a:p>
            <a:pPr lvl="0"/>
            <a:r>
              <a:rPr lang="en-US" smtClean="0"/>
              <a:t>Edit Master text styles</a:t>
            </a: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r>
              <a:rPr lang="en-US" smtClean="0"/>
              <a:t>24 March 2021</a:t>
            </a:r>
            <a:endParaRPr lang="en-GB" dirty="0"/>
          </a:p>
        </p:txBody>
      </p:sp>
      <p:sp>
        <p:nvSpPr>
          <p:cNvPr id="6" name="Footer Placeholder 5"/>
          <p:cNvSpPr>
            <a:spLocks noGrp="1"/>
          </p:cNvSpPr>
          <p:nvPr>
            <p:ph type="ftr" sz="quarter" idx="11"/>
          </p:nvPr>
        </p:nvSpPr>
        <p:spPr/>
        <p:txBody>
          <a:bodyPr/>
          <a:lstStyle/>
          <a:p>
            <a:r>
              <a:rPr lang="en-US" smtClean="0"/>
              <a:t>IGTF and EUGridPMA development - APGridPMA March 2021 meeting </a:t>
            </a:r>
            <a:endParaRPr lang="en-GB" dirty="0"/>
          </a:p>
        </p:txBody>
      </p:sp>
      <p:sp>
        <p:nvSpPr>
          <p:cNvPr id="7" name="Slide Number Placeholder 6"/>
          <p:cNvSpPr>
            <a:spLocks noGrp="1"/>
          </p:cNvSpPr>
          <p:nvPr>
            <p:ph type="sldNum" sz="quarter" idx="12"/>
          </p:nvPr>
        </p:nvSpPr>
        <p:spPr/>
        <p:txBody>
          <a:bodyPr/>
          <a:lstStyle/>
          <a:p>
            <a:fld id="{A423C6C7-C0F9-497B-BEFB-D2FC0D2E643A}" type="slidenum">
              <a:rPr lang="en-GB" smtClean="0"/>
              <a:t>‹#›</a:t>
            </a:fld>
            <a:endParaRPr lang="en-GB"/>
          </a:p>
        </p:txBody>
      </p:sp>
      <p:cxnSp>
        <p:nvCxnSpPr>
          <p:cNvPr id="8" name="Straight Connector 7"/>
          <p:cNvCxnSpPr/>
          <p:nvPr userDrawn="1"/>
        </p:nvCxnSpPr>
        <p:spPr>
          <a:xfrm rot="5400000">
            <a:off x="-3093640" y="3429000"/>
            <a:ext cx="6858000"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D5] Bijschrift + Beeld groot">
    <p:spTree>
      <p:nvGrpSpPr>
        <p:cNvPr id="1" name=""/>
        <p:cNvGrpSpPr/>
        <p:nvPr/>
      </p:nvGrpSpPr>
      <p:grpSpPr>
        <a:xfrm>
          <a:off x="0" y="0"/>
          <a:ext cx="0" cy="0"/>
          <a:chOff x="0" y="0"/>
          <a:chExt cx="0" cy="0"/>
        </a:xfrm>
      </p:grpSpPr>
      <p:sp>
        <p:nvSpPr>
          <p:cNvPr id="418" name="Rechthoek"/>
          <p:cNvSpPr/>
          <p:nvPr/>
        </p:nvSpPr>
        <p:spPr>
          <a:xfrm>
            <a:off x="0" y="6096000"/>
            <a:ext cx="12192000" cy="7620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419" name="Vorm"/>
          <p:cNvSpPr/>
          <p:nvPr/>
        </p:nvSpPr>
        <p:spPr>
          <a:xfrm>
            <a:off x="0" y="6096000"/>
            <a:ext cx="122458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420" name="Dianumm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425" name="Groepeer"/>
          <p:cNvGrpSpPr/>
          <p:nvPr/>
        </p:nvGrpSpPr>
        <p:grpSpPr>
          <a:xfrm>
            <a:off x="10277844" y="0"/>
            <a:ext cx="1914157" cy="6858000"/>
            <a:chOff x="0" y="0"/>
            <a:chExt cx="3828314" cy="13715999"/>
          </a:xfrm>
        </p:grpSpPr>
        <p:sp>
          <p:nvSpPr>
            <p:cNvPr id="42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42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grpSp>
      <p:pic>
        <p:nvPicPr>
          <p:cNvPr id="426" name="NIKHEF_LOGO.png" descr="NIKHEF_LOGO.png"/>
          <p:cNvPicPr>
            <a:picLocks noChangeAspect="1"/>
          </p:cNvPicPr>
          <p:nvPr/>
        </p:nvPicPr>
        <p:blipFill>
          <a:blip r:embed="rId2">
            <a:extLst/>
          </a:blip>
          <a:stretch>
            <a:fillRect/>
          </a:stretch>
        </p:blipFill>
        <p:spPr>
          <a:xfrm>
            <a:off x="10767483" y="6269196"/>
            <a:ext cx="1061877" cy="415608"/>
          </a:xfrm>
          <a:prstGeom prst="rect">
            <a:avLst/>
          </a:prstGeom>
          <a:ln w="12700">
            <a:miter lim="400000"/>
          </a:ln>
        </p:spPr>
      </p:pic>
      <p:sp>
        <p:nvSpPr>
          <p:cNvPr id="13" name="Tijdelijke aanduiding voor voettekst 9">
            <a:extLst>
              <a:ext uri="{FF2B5EF4-FFF2-40B4-BE49-F238E27FC236}">
                <a16:creationId xmlns:a16="http://schemas.microsoft.com/office/drawing/2014/main" id="{90A18C85-6567-2942-8083-4112E16B5DD8}"/>
              </a:ext>
            </a:extLst>
          </p:cNvPr>
          <p:cNvSpPr>
            <a:spLocks noGrp="1"/>
          </p:cNvSpPr>
          <p:nvPr>
            <p:ph type="ftr" sz="quarter" idx="3"/>
          </p:nvPr>
        </p:nvSpPr>
        <p:spPr>
          <a:xfrm>
            <a:off x="1327149" y="6143096"/>
            <a:ext cx="8776971" cy="667809"/>
          </a:xfrm>
          <a:prstGeom prst="rect">
            <a:avLst/>
          </a:prstGeom>
        </p:spPr>
        <p:txBody>
          <a:bodyPr vert="horz" lIns="91440" tIns="45720" rIns="91440" bIns="45720" rtlCol="0" anchor="ctr"/>
          <a:lstStyle>
            <a:lvl1pPr algn="l">
              <a:defRPr lang="nl-NL" sz="1500" b="0" i="0" u="none" strike="noStrike" cap="none" spc="0" baseline="0" dirty="0">
                <a:ln>
                  <a:noFill/>
                </a:ln>
                <a:solidFill>
                  <a:srgbClr val="FFFFFF"/>
                </a:solidFill>
                <a:uFillTx/>
                <a:latin typeface="+mn-lt"/>
                <a:ea typeface="+mn-ea"/>
                <a:cs typeface="+mn-cs"/>
                <a:sym typeface="Arial"/>
              </a:defRPr>
            </a:lvl1pPr>
          </a:lstStyle>
          <a:p>
            <a:r>
              <a:rPr lang="en-US" smtClean="0"/>
              <a:t>IGTF and EUGridPMA development - APGridPMA March 2021 meeting </a:t>
            </a:r>
            <a:endParaRPr lang="nl-NL" dirty="0"/>
          </a:p>
        </p:txBody>
      </p:sp>
      <p:sp>
        <p:nvSpPr>
          <p:cNvPr id="15" name="Foto bijschrift">
            <a:extLst>
              <a:ext uri="{FF2B5EF4-FFF2-40B4-BE49-F238E27FC236}">
                <a16:creationId xmlns:a16="http://schemas.microsoft.com/office/drawing/2014/main" id="{1D5E391E-F142-F047-84DE-09F983F5C0BE}"/>
              </a:ext>
            </a:extLst>
          </p:cNvPr>
          <p:cNvSpPr txBox="1">
            <a:spLocks noGrp="1"/>
          </p:cNvSpPr>
          <p:nvPr>
            <p:ph type="body" sz="quarter" idx="13"/>
          </p:nvPr>
        </p:nvSpPr>
        <p:spPr>
          <a:xfrm>
            <a:off x="317500" y="323641"/>
            <a:ext cx="2858427" cy="5464131"/>
          </a:xfrm>
          <a:prstGeom prst="rect">
            <a:avLst/>
          </a:prstGeom>
        </p:spPr>
        <p:txBody>
          <a:bodyPr/>
          <a:lstStyle/>
          <a:p>
            <a:pPr lvl="0"/>
            <a:r>
              <a:rPr lang="en-US" smtClean="0"/>
              <a:t>Edit Master text styles</a:t>
            </a:r>
          </a:p>
        </p:txBody>
      </p:sp>
      <p:sp>
        <p:nvSpPr>
          <p:cNvPr id="16" name="Afbeelding">
            <a:extLst>
              <a:ext uri="{FF2B5EF4-FFF2-40B4-BE49-F238E27FC236}">
                <a16:creationId xmlns:a16="http://schemas.microsoft.com/office/drawing/2014/main" id="{99AD337A-CABF-0047-B43E-BC0DE0A2E041}"/>
              </a:ext>
            </a:extLst>
          </p:cNvPr>
          <p:cNvSpPr>
            <a:spLocks noGrp="1"/>
          </p:cNvSpPr>
          <p:nvPr>
            <p:ph type="pic" idx="14"/>
          </p:nvPr>
        </p:nvSpPr>
        <p:spPr>
          <a:xfrm>
            <a:off x="3561478" y="-8163"/>
            <a:ext cx="7950167" cy="6104164"/>
          </a:xfrm>
          <a:custGeom>
            <a:avLst/>
            <a:gdLst>
              <a:gd name="connsiteX0" fmla="*/ 0 w 15893238"/>
              <a:gd name="connsiteY0" fmla="*/ 0 h 12192000"/>
              <a:gd name="connsiteX1" fmla="*/ 15893238 w 15893238"/>
              <a:gd name="connsiteY1" fmla="*/ 0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5893238"/>
              <a:gd name="connsiteY0" fmla="*/ 0 h 12192000"/>
              <a:gd name="connsiteX1" fmla="*/ 13019409 w 15893238"/>
              <a:gd name="connsiteY1" fmla="*/ 375558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3068395"/>
              <a:gd name="connsiteY0" fmla="*/ 0 h 12192000"/>
              <a:gd name="connsiteX1" fmla="*/ 13019409 w 13068395"/>
              <a:gd name="connsiteY1" fmla="*/ 375558 h 12192000"/>
              <a:gd name="connsiteX2" fmla="*/ 13068395 w 13068395"/>
              <a:gd name="connsiteY2" fmla="*/ 11685814 h 12192000"/>
              <a:gd name="connsiteX3" fmla="*/ 0 w 13068395"/>
              <a:gd name="connsiteY3" fmla="*/ 12192000 h 12192000"/>
              <a:gd name="connsiteX4" fmla="*/ 0 w 13068395"/>
              <a:gd name="connsiteY4" fmla="*/ 0 h 12192000"/>
              <a:gd name="connsiteX0" fmla="*/ 0 w 13068395"/>
              <a:gd name="connsiteY0" fmla="*/ 0 h 12192000"/>
              <a:gd name="connsiteX1" fmla="*/ 13019409 w 13068395"/>
              <a:gd name="connsiteY1" fmla="*/ 375558 h 12192000"/>
              <a:gd name="connsiteX2" fmla="*/ 13010175 w 13068395"/>
              <a:gd name="connsiteY2" fmla="*/ 3265714 h 12192000"/>
              <a:gd name="connsiteX3" fmla="*/ 13068395 w 13068395"/>
              <a:gd name="connsiteY3" fmla="*/ 11685814 h 12192000"/>
              <a:gd name="connsiteX4" fmla="*/ 0 w 13068395"/>
              <a:gd name="connsiteY4" fmla="*/ 12192000 h 12192000"/>
              <a:gd name="connsiteX5" fmla="*/ 0 w 13068395"/>
              <a:gd name="connsiteY5" fmla="*/ 0 h 12192000"/>
              <a:gd name="connsiteX0" fmla="*/ 0 w 15508447"/>
              <a:gd name="connsiteY0" fmla="*/ 0 h 12192000"/>
              <a:gd name="connsiteX1" fmla="*/ 13019409 w 15508447"/>
              <a:gd name="connsiteY1" fmla="*/ 375558 h 12192000"/>
              <a:gd name="connsiteX2" fmla="*/ 15508447 w 15508447"/>
              <a:gd name="connsiteY2" fmla="*/ 6858000 h 12192000"/>
              <a:gd name="connsiteX3" fmla="*/ 13068395 w 15508447"/>
              <a:gd name="connsiteY3" fmla="*/ 11685814 h 12192000"/>
              <a:gd name="connsiteX4" fmla="*/ 0 w 15508447"/>
              <a:gd name="connsiteY4" fmla="*/ 12192000 h 12192000"/>
              <a:gd name="connsiteX5" fmla="*/ 0 w 15508447"/>
              <a:gd name="connsiteY5" fmla="*/ 0 h 12192000"/>
              <a:gd name="connsiteX0" fmla="*/ 0 w 15508447"/>
              <a:gd name="connsiteY0" fmla="*/ 16328 h 12208328"/>
              <a:gd name="connsiteX1" fmla="*/ 13443951 w 15508447"/>
              <a:gd name="connsiteY1" fmla="*/ 0 h 12208328"/>
              <a:gd name="connsiteX2" fmla="*/ 15508447 w 15508447"/>
              <a:gd name="connsiteY2" fmla="*/ 6874328 h 12208328"/>
              <a:gd name="connsiteX3" fmla="*/ 13068395 w 15508447"/>
              <a:gd name="connsiteY3" fmla="*/ 11702142 h 12208328"/>
              <a:gd name="connsiteX4" fmla="*/ 0 w 15508447"/>
              <a:gd name="connsiteY4" fmla="*/ 12208328 h 12208328"/>
              <a:gd name="connsiteX5" fmla="*/ 0 w 15508447"/>
              <a:gd name="connsiteY5" fmla="*/ 16328 h 12208328"/>
              <a:gd name="connsiteX0" fmla="*/ 0 w 15508447"/>
              <a:gd name="connsiteY0" fmla="*/ 16328 h 12208328"/>
              <a:gd name="connsiteX1" fmla="*/ 13443951 w 15508447"/>
              <a:gd name="connsiteY1" fmla="*/ 0 h 12208328"/>
              <a:gd name="connsiteX2" fmla="*/ 15508447 w 15508447"/>
              <a:gd name="connsiteY2" fmla="*/ 6874328 h 12208328"/>
              <a:gd name="connsiteX3" fmla="*/ 13999123 w 15508447"/>
              <a:gd name="connsiteY3" fmla="*/ 12208328 h 12208328"/>
              <a:gd name="connsiteX4" fmla="*/ 0 w 15508447"/>
              <a:gd name="connsiteY4" fmla="*/ 12208328 h 12208328"/>
              <a:gd name="connsiteX5" fmla="*/ 0 w 15508447"/>
              <a:gd name="connsiteY5" fmla="*/ 16328 h 12208328"/>
              <a:gd name="connsiteX0" fmla="*/ 0 w 15884004"/>
              <a:gd name="connsiteY0" fmla="*/ 16328 h 12208328"/>
              <a:gd name="connsiteX1" fmla="*/ 13443951 w 15884004"/>
              <a:gd name="connsiteY1" fmla="*/ 0 h 12208328"/>
              <a:gd name="connsiteX2" fmla="*/ 15884004 w 15884004"/>
              <a:gd name="connsiteY2" fmla="*/ 6890657 h 12208328"/>
              <a:gd name="connsiteX3" fmla="*/ 13999123 w 15884004"/>
              <a:gd name="connsiteY3" fmla="*/ 12208328 h 12208328"/>
              <a:gd name="connsiteX4" fmla="*/ 0 w 15884004"/>
              <a:gd name="connsiteY4" fmla="*/ 12208328 h 12208328"/>
              <a:gd name="connsiteX5" fmla="*/ 0 w 15884004"/>
              <a:gd name="connsiteY5" fmla="*/ 16328 h 12208328"/>
              <a:gd name="connsiteX0" fmla="*/ 0 w 15557432"/>
              <a:gd name="connsiteY0" fmla="*/ 16328 h 12208328"/>
              <a:gd name="connsiteX1" fmla="*/ 13443951 w 15557432"/>
              <a:gd name="connsiteY1" fmla="*/ 0 h 12208328"/>
              <a:gd name="connsiteX2" fmla="*/ 15557432 w 15557432"/>
              <a:gd name="connsiteY2" fmla="*/ 6939643 h 12208328"/>
              <a:gd name="connsiteX3" fmla="*/ 13999123 w 15557432"/>
              <a:gd name="connsiteY3" fmla="*/ 12208328 h 12208328"/>
              <a:gd name="connsiteX4" fmla="*/ 0 w 15557432"/>
              <a:gd name="connsiteY4" fmla="*/ 12208328 h 12208328"/>
              <a:gd name="connsiteX5" fmla="*/ 0 w 155574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999123 w 15900332"/>
              <a:gd name="connsiteY3" fmla="*/ 12208328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656223 w 15900332"/>
              <a:gd name="connsiteY3" fmla="*/ 11832771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4015452 w 15900332"/>
              <a:gd name="connsiteY3" fmla="*/ 12208328 h 12208328"/>
              <a:gd name="connsiteX4" fmla="*/ 0 w 15900332"/>
              <a:gd name="connsiteY4" fmla="*/ 12208328 h 12208328"/>
              <a:gd name="connsiteX5" fmla="*/ 0 w 15900332"/>
              <a:gd name="connsiteY5" fmla="*/ 16328 h 1220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00332" h="12208328">
                <a:moveTo>
                  <a:pt x="0" y="16328"/>
                </a:moveTo>
                <a:lnTo>
                  <a:pt x="13443951" y="0"/>
                </a:lnTo>
                <a:lnTo>
                  <a:pt x="15900332" y="6923315"/>
                </a:lnTo>
                <a:lnTo>
                  <a:pt x="14015452" y="12208328"/>
                </a:lnTo>
                <a:lnTo>
                  <a:pt x="0" y="12208328"/>
                </a:lnTo>
                <a:lnTo>
                  <a:pt x="0" y="16328"/>
                </a:ln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lstStyle/>
          <a:p>
            <a:r>
              <a:rPr lang="en-US" smtClean="0"/>
              <a:t>Click icon to add picture</a:t>
            </a:r>
            <a:endParaRPr/>
          </a:p>
        </p:txBody>
      </p:sp>
    </p:spTree>
    <p:extLst>
      <p:ext uri="{BB962C8B-B14F-4D97-AF65-F5344CB8AC3E}">
        <p14:creationId xmlns:p14="http://schemas.microsoft.com/office/powerpoint/2010/main" val="73659172"/>
      </p:ext>
    </p:extLst>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2_[D1] Tekst + Beeld">
    <p:spTree>
      <p:nvGrpSpPr>
        <p:cNvPr id="1" name=""/>
        <p:cNvGrpSpPr/>
        <p:nvPr/>
      </p:nvGrpSpPr>
      <p:grpSpPr>
        <a:xfrm>
          <a:off x="0" y="0"/>
          <a:ext cx="0" cy="0"/>
          <a:chOff x="0" y="0"/>
          <a:chExt cx="0" cy="0"/>
        </a:xfrm>
      </p:grpSpPr>
      <p:sp>
        <p:nvSpPr>
          <p:cNvPr id="367" name="Rechthoek"/>
          <p:cNvSpPr/>
          <p:nvPr/>
        </p:nvSpPr>
        <p:spPr>
          <a:xfrm>
            <a:off x="0" y="6096000"/>
            <a:ext cx="12192000" cy="7620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368" name="Vorm"/>
          <p:cNvSpPr/>
          <p:nvPr/>
        </p:nvSpPr>
        <p:spPr>
          <a:xfrm>
            <a:off x="0" y="6096000"/>
            <a:ext cx="122458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369" name="Dianumm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2" name="Group 1"/>
          <p:cNvGrpSpPr/>
          <p:nvPr userDrawn="1"/>
        </p:nvGrpSpPr>
        <p:grpSpPr>
          <a:xfrm>
            <a:off x="10277844" y="0"/>
            <a:ext cx="1914157" cy="6858000"/>
            <a:chOff x="20555686" y="0"/>
            <a:chExt cx="3828315" cy="13716001"/>
          </a:xfrm>
        </p:grpSpPr>
        <p:sp>
          <p:nvSpPr>
            <p:cNvPr id="373" name="Driehoek"/>
            <p:cNvSpPr/>
            <p:nvPr/>
          </p:nvSpPr>
          <p:spPr>
            <a:xfrm rot="10800000">
              <a:off x="20555686" y="2972716"/>
              <a:ext cx="3828315" cy="107432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374" name="Driehoek"/>
            <p:cNvSpPr/>
            <p:nvPr/>
          </p:nvSpPr>
          <p:spPr>
            <a:xfrm flipH="1">
              <a:off x="20555686" y="0"/>
              <a:ext cx="3828315" cy="107432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3D88B"/>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grpSp>
      <p:pic>
        <p:nvPicPr>
          <p:cNvPr id="376" name="NIKHEF_LOGO.png" descr="NIKHEF_LOGO.png"/>
          <p:cNvPicPr>
            <a:picLocks noChangeAspect="1"/>
          </p:cNvPicPr>
          <p:nvPr/>
        </p:nvPicPr>
        <p:blipFill>
          <a:blip r:embed="rId2">
            <a:extLst/>
          </a:blip>
          <a:stretch>
            <a:fillRect/>
          </a:stretch>
        </p:blipFill>
        <p:spPr>
          <a:xfrm>
            <a:off x="10767483" y="6269196"/>
            <a:ext cx="1061877" cy="415608"/>
          </a:xfrm>
          <a:prstGeom prst="rect">
            <a:avLst/>
          </a:prstGeom>
          <a:ln w="12700">
            <a:miter lim="400000"/>
          </a:ln>
        </p:spPr>
      </p:pic>
      <p:sp>
        <p:nvSpPr>
          <p:cNvPr id="13" name="Tijdelijke aanduiding voor voettekst 9">
            <a:extLst>
              <a:ext uri="{FF2B5EF4-FFF2-40B4-BE49-F238E27FC236}">
                <a16:creationId xmlns:a16="http://schemas.microsoft.com/office/drawing/2014/main" id="{510DDD0D-BDE7-414F-8352-6686C740CC8C}"/>
              </a:ext>
            </a:extLst>
          </p:cNvPr>
          <p:cNvSpPr>
            <a:spLocks noGrp="1"/>
          </p:cNvSpPr>
          <p:nvPr>
            <p:ph type="ftr" sz="quarter" idx="3"/>
          </p:nvPr>
        </p:nvSpPr>
        <p:spPr>
          <a:xfrm>
            <a:off x="1327149" y="6143096"/>
            <a:ext cx="8776971" cy="667809"/>
          </a:xfrm>
          <a:prstGeom prst="rect">
            <a:avLst/>
          </a:prstGeom>
        </p:spPr>
        <p:txBody>
          <a:bodyPr vert="horz" lIns="91440" tIns="45720" rIns="91440" bIns="45720" rtlCol="0" anchor="ctr"/>
          <a:lstStyle>
            <a:lvl1pPr algn="l">
              <a:defRPr lang="nl-NL" sz="1500" b="0" i="0" u="none" strike="noStrike" cap="none" spc="0" baseline="0" dirty="0">
                <a:ln>
                  <a:noFill/>
                </a:ln>
                <a:solidFill>
                  <a:srgbClr val="FFFFFF"/>
                </a:solidFill>
                <a:uFillTx/>
                <a:latin typeface="+mn-lt"/>
                <a:ea typeface="+mn-ea"/>
                <a:cs typeface="+mn-cs"/>
                <a:sym typeface="Arial"/>
              </a:defRPr>
            </a:lvl1pPr>
          </a:lstStyle>
          <a:p>
            <a:r>
              <a:rPr lang="en-US" smtClean="0"/>
              <a:t>IGTF and EUGridPMA development - APGridPMA March 2021 meeting </a:t>
            </a:r>
            <a:endParaRPr lang="nl-NL" dirty="0"/>
          </a:p>
        </p:txBody>
      </p:sp>
      <p:sp>
        <p:nvSpPr>
          <p:cNvPr id="14" name="HOOFDTITEL VAN DEZE SLIDE, EVENTUEEL OVER MEERDERE REGELS.">
            <a:extLst>
              <a:ext uri="{FF2B5EF4-FFF2-40B4-BE49-F238E27FC236}">
                <a16:creationId xmlns:a16="http://schemas.microsoft.com/office/drawing/2014/main" id="{329F2A52-6805-054A-9BC5-4AB5093FFE1C}"/>
              </a:ext>
            </a:extLst>
          </p:cNvPr>
          <p:cNvSpPr txBox="1">
            <a:spLocks noGrp="1"/>
          </p:cNvSpPr>
          <p:nvPr>
            <p:ph type="body" sz="quarter" idx="15"/>
          </p:nvPr>
        </p:nvSpPr>
        <p:spPr>
          <a:xfrm>
            <a:off x="317500" y="317501"/>
            <a:ext cx="9920619" cy="538609"/>
          </a:xfrm>
          <a:prstGeom prst="rect">
            <a:avLst/>
          </a:prstGeom>
        </p:spPr>
        <p:txBody>
          <a:bodyPr wrap="square">
            <a:spAutoFit/>
          </a:bodyPr>
          <a:lstStyle>
            <a:lvl1pPr>
              <a:defRPr sz="3500" cap="none" baseline="0">
                <a:solidFill>
                  <a:srgbClr val="E6223D"/>
                </a:solidFill>
              </a:defRPr>
            </a:lvl1pPr>
          </a:lstStyle>
          <a:p>
            <a:pPr lvl="0"/>
            <a:r>
              <a:rPr lang="en-US" smtClean="0"/>
              <a:t>Edit Master text styles</a:t>
            </a:r>
          </a:p>
        </p:txBody>
      </p:sp>
      <p:sp>
        <p:nvSpPr>
          <p:cNvPr id="16" name="Hoofdtekst">
            <a:extLst>
              <a:ext uri="{FF2B5EF4-FFF2-40B4-BE49-F238E27FC236}">
                <a16:creationId xmlns:a16="http://schemas.microsoft.com/office/drawing/2014/main" id="{7DE1DA42-EFA7-7D4A-B851-7B8E5CE6DE1E}"/>
              </a:ext>
            </a:extLst>
          </p:cNvPr>
          <p:cNvSpPr txBox="1">
            <a:spLocks noGrp="1"/>
          </p:cNvSpPr>
          <p:nvPr>
            <p:ph type="body" sz="half" idx="14" hasCustomPrompt="1"/>
          </p:nvPr>
        </p:nvSpPr>
        <p:spPr>
          <a:xfrm>
            <a:off x="317500" y="1290396"/>
            <a:ext cx="9920619" cy="4497377"/>
          </a:xfrm>
          <a:prstGeom prst="rect">
            <a:avLst/>
          </a:prstGeom>
        </p:spPr>
        <p:txBody>
          <a:bodyPr/>
          <a:lstStyle>
            <a:lvl1pPr>
              <a:defRPr sz="2751"/>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Tree>
    <p:extLst>
      <p:ext uri="{BB962C8B-B14F-4D97-AF65-F5344CB8AC3E}">
        <p14:creationId xmlns:p14="http://schemas.microsoft.com/office/powerpoint/2010/main" val="3279103339"/>
      </p:ext>
    </p:extLst>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userDrawn="1">
  <p:cSld name="[E1] Tekst + Beeld">
    <p:spTree>
      <p:nvGrpSpPr>
        <p:cNvPr id="1" name=""/>
        <p:cNvGrpSpPr/>
        <p:nvPr/>
      </p:nvGrpSpPr>
      <p:grpSpPr>
        <a:xfrm>
          <a:off x="0" y="0"/>
          <a:ext cx="0" cy="0"/>
          <a:chOff x="0" y="0"/>
          <a:chExt cx="0" cy="0"/>
        </a:xfrm>
      </p:grpSpPr>
      <p:sp>
        <p:nvSpPr>
          <p:cNvPr id="332" name="Rechthoek"/>
          <p:cNvSpPr/>
          <p:nvPr/>
        </p:nvSpPr>
        <p:spPr>
          <a:xfrm>
            <a:off x="0" y="6096000"/>
            <a:ext cx="12192000" cy="7620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333" name="Vorm"/>
          <p:cNvSpPr/>
          <p:nvPr/>
        </p:nvSpPr>
        <p:spPr>
          <a:xfrm>
            <a:off x="0" y="6096000"/>
            <a:ext cx="122458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334"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36" name="Afbeelding"/>
          <p:cNvSpPr>
            <a:spLocks noGrp="1"/>
          </p:cNvSpPr>
          <p:nvPr>
            <p:ph type="pic" sz="half" idx="13"/>
          </p:nvPr>
        </p:nvSpPr>
        <p:spPr>
          <a:xfrm>
            <a:off x="5473700" y="1291361"/>
            <a:ext cx="4764419" cy="4487140"/>
          </a:xfrm>
          <a:prstGeom prst="rect">
            <a:avLst/>
          </a:prstGeom>
        </p:spPr>
        <p:txBody>
          <a:bodyPr lIns="91439" tIns="45719" rIns="91439" bIns="45719"/>
          <a:lstStyle/>
          <a:p>
            <a:r>
              <a:rPr lang="en-US" smtClean="0"/>
              <a:t>Click icon to add picture</a:t>
            </a:r>
            <a:endParaRPr/>
          </a:p>
        </p:txBody>
      </p:sp>
      <p:sp>
        <p:nvSpPr>
          <p:cNvPr id="337" name="Hoofdtekst"/>
          <p:cNvSpPr txBox="1">
            <a:spLocks noGrp="1"/>
          </p:cNvSpPr>
          <p:nvPr>
            <p:ph type="body" sz="half" idx="14" hasCustomPrompt="1"/>
          </p:nvPr>
        </p:nvSpPr>
        <p:spPr>
          <a:xfrm>
            <a:off x="317500" y="1290396"/>
            <a:ext cx="4763624" cy="4497377"/>
          </a:xfrm>
          <a:prstGeom prst="rect">
            <a:avLst/>
          </a:prstGeom>
        </p:spPr>
        <p:txBody>
          <a:bodyPr/>
          <a:lstStyle>
            <a:lvl1pPr>
              <a:defRPr sz="2751"/>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grpSp>
        <p:nvGrpSpPr>
          <p:cNvPr id="340" name="Groepeer"/>
          <p:cNvGrpSpPr/>
          <p:nvPr/>
        </p:nvGrpSpPr>
        <p:grpSpPr>
          <a:xfrm>
            <a:off x="10277844" y="0"/>
            <a:ext cx="1914157" cy="6858000"/>
            <a:chOff x="0" y="0"/>
            <a:chExt cx="3828314" cy="13715999"/>
          </a:xfrm>
        </p:grpSpPr>
        <p:sp>
          <p:nvSpPr>
            <p:cNvPr id="338"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339"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grpSp>
      <p:pic>
        <p:nvPicPr>
          <p:cNvPr id="341" name="NIKHEF_LOGO.png" descr="NIKHEF_LOGO.png"/>
          <p:cNvPicPr>
            <a:picLocks noChangeAspect="1"/>
          </p:cNvPicPr>
          <p:nvPr/>
        </p:nvPicPr>
        <p:blipFill>
          <a:blip r:embed="rId2">
            <a:extLst/>
          </a:blip>
          <a:stretch>
            <a:fillRect/>
          </a:stretch>
        </p:blipFill>
        <p:spPr>
          <a:xfrm>
            <a:off x="10767483" y="6269196"/>
            <a:ext cx="1061877" cy="415608"/>
          </a:xfrm>
          <a:prstGeom prst="rect">
            <a:avLst/>
          </a:prstGeom>
          <a:ln w="12700">
            <a:miter lim="400000"/>
          </a:ln>
        </p:spPr>
      </p:pic>
      <p:sp>
        <p:nvSpPr>
          <p:cNvPr id="13" name="Tijdelijke aanduiding voor voettekst 9">
            <a:extLst>
              <a:ext uri="{FF2B5EF4-FFF2-40B4-BE49-F238E27FC236}">
                <a16:creationId xmlns:a16="http://schemas.microsoft.com/office/drawing/2014/main" id="{E68A322A-3985-3B49-AA98-C343E61D2F84}"/>
              </a:ext>
            </a:extLst>
          </p:cNvPr>
          <p:cNvSpPr>
            <a:spLocks noGrp="1"/>
          </p:cNvSpPr>
          <p:nvPr>
            <p:ph type="ftr" sz="quarter" idx="3"/>
          </p:nvPr>
        </p:nvSpPr>
        <p:spPr>
          <a:xfrm>
            <a:off x="1327149" y="6143096"/>
            <a:ext cx="8776971" cy="667809"/>
          </a:xfrm>
          <a:prstGeom prst="rect">
            <a:avLst/>
          </a:prstGeom>
        </p:spPr>
        <p:txBody>
          <a:bodyPr vert="horz" lIns="91440" tIns="45720" rIns="91440" bIns="45720" rtlCol="0" anchor="ctr"/>
          <a:lstStyle>
            <a:lvl1pPr algn="l">
              <a:defRPr lang="nl-NL" sz="1500" b="0" i="0" u="none" strike="noStrike" cap="none" spc="0" baseline="0" dirty="0">
                <a:ln>
                  <a:noFill/>
                </a:ln>
                <a:solidFill>
                  <a:srgbClr val="FFFFFF"/>
                </a:solidFill>
                <a:uFillTx/>
                <a:latin typeface="+mn-lt"/>
                <a:ea typeface="+mn-ea"/>
                <a:cs typeface="+mn-cs"/>
                <a:sym typeface="Arial"/>
              </a:defRPr>
            </a:lvl1pPr>
          </a:lstStyle>
          <a:p>
            <a:r>
              <a:rPr lang="en-US" smtClean="0"/>
              <a:t>IGTF and EUGridPMA development - APGridPMA March 2021 meeting </a:t>
            </a:r>
            <a:endParaRPr lang="nl-NL" dirty="0"/>
          </a:p>
        </p:txBody>
      </p:sp>
      <p:sp>
        <p:nvSpPr>
          <p:cNvPr id="14" name="HOOFDTITEL VAN DEZE SLIDE, EVENTUEEL OVER MEERDERE REGELS.">
            <a:extLst>
              <a:ext uri="{FF2B5EF4-FFF2-40B4-BE49-F238E27FC236}">
                <a16:creationId xmlns:a16="http://schemas.microsoft.com/office/drawing/2014/main" id="{F35E133F-D95E-8E45-933F-D96D674818C3}"/>
              </a:ext>
            </a:extLst>
          </p:cNvPr>
          <p:cNvSpPr txBox="1">
            <a:spLocks noGrp="1"/>
          </p:cNvSpPr>
          <p:nvPr>
            <p:ph type="body" sz="quarter" idx="15"/>
          </p:nvPr>
        </p:nvSpPr>
        <p:spPr>
          <a:xfrm>
            <a:off x="317500" y="317501"/>
            <a:ext cx="9920619" cy="538609"/>
          </a:xfrm>
          <a:prstGeom prst="rect">
            <a:avLst/>
          </a:prstGeom>
        </p:spPr>
        <p:txBody>
          <a:bodyPr wrap="square">
            <a:spAutoFit/>
          </a:bodyPr>
          <a:lstStyle>
            <a:lvl1pPr>
              <a:defRPr sz="3500"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3072232896"/>
      </p:ext>
    </p:extLst>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userDrawn="1">
  <p:cSld name="[E2] Beeld + Tekst">
    <p:spTree>
      <p:nvGrpSpPr>
        <p:cNvPr id="1" name=""/>
        <p:cNvGrpSpPr/>
        <p:nvPr/>
      </p:nvGrpSpPr>
      <p:grpSpPr>
        <a:xfrm>
          <a:off x="0" y="0"/>
          <a:ext cx="0" cy="0"/>
          <a:chOff x="0" y="0"/>
          <a:chExt cx="0" cy="0"/>
        </a:xfrm>
      </p:grpSpPr>
      <p:sp>
        <p:nvSpPr>
          <p:cNvPr id="384" name="Rechthoek"/>
          <p:cNvSpPr/>
          <p:nvPr/>
        </p:nvSpPr>
        <p:spPr>
          <a:xfrm>
            <a:off x="0" y="6096000"/>
            <a:ext cx="12192000" cy="7620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385" name="Vorm"/>
          <p:cNvSpPr/>
          <p:nvPr/>
        </p:nvSpPr>
        <p:spPr>
          <a:xfrm>
            <a:off x="0" y="6096000"/>
            <a:ext cx="122458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grpSp>
        <p:nvGrpSpPr>
          <p:cNvPr id="388" name="Groepeer"/>
          <p:cNvGrpSpPr/>
          <p:nvPr/>
        </p:nvGrpSpPr>
        <p:grpSpPr>
          <a:xfrm>
            <a:off x="10277844" y="0"/>
            <a:ext cx="1914157" cy="6858000"/>
            <a:chOff x="0" y="0"/>
            <a:chExt cx="3828314" cy="13715999"/>
          </a:xfrm>
        </p:grpSpPr>
        <p:sp>
          <p:nvSpPr>
            <p:cNvPr id="386"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387"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grpSp>
      <p:sp>
        <p:nvSpPr>
          <p:cNvPr id="389"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91" name="Afbeelding"/>
          <p:cNvSpPr>
            <a:spLocks noGrp="1"/>
          </p:cNvSpPr>
          <p:nvPr>
            <p:ph type="pic" sz="half" idx="13"/>
          </p:nvPr>
        </p:nvSpPr>
        <p:spPr>
          <a:xfrm>
            <a:off x="317500" y="1290396"/>
            <a:ext cx="4764419" cy="4488105"/>
          </a:xfrm>
          <a:prstGeom prst="rect">
            <a:avLst/>
          </a:prstGeom>
        </p:spPr>
        <p:txBody>
          <a:bodyPr lIns="91439" tIns="45719" rIns="91439" bIns="45719"/>
          <a:lstStyle/>
          <a:p>
            <a:r>
              <a:rPr lang="en-US" smtClean="0"/>
              <a:t>Click icon to add picture</a:t>
            </a:r>
            <a:endParaRPr dirty="0"/>
          </a:p>
        </p:txBody>
      </p:sp>
      <p:sp>
        <p:nvSpPr>
          <p:cNvPr id="392" name="Hoofdtekst"/>
          <p:cNvSpPr txBox="1">
            <a:spLocks noGrp="1"/>
          </p:cNvSpPr>
          <p:nvPr>
            <p:ph type="body" sz="half" idx="14" hasCustomPrompt="1"/>
          </p:nvPr>
        </p:nvSpPr>
        <p:spPr>
          <a:xfrm>
            <a:off x="5461000" y="1289428"/>
            <a:ext cx="4763624" cy="4498345"/>
          </a:xfrm>
          <a:prstGeom prst="rect">
            <a:avLst/>
          </a:prstGeom>
        </p:spPr>
        <p:txBody>
          <a:bodyPr/>
          <a:lstStyle>
            <a:lvl1pPr>
              <a:defRPr sz="2751"/>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pic>
        <p:nvPicPr>
          <p:cNvPr id="393" name="NIKHEF_LOGO.png" descr="NIKHEF_LOGO.png"/>
          <p:cNvPicPr>
            <a:picLocks noChangeAspect="1"/>
          </p:cNvPicPr>
          <p:nvPr/>
        </p:nvPicPr>
        <p:blipFill>
          <a:blip r:embed="rId2">
            <a:extLst/>
          </a:blip>
          <a:stretch>
            <a:fillRect/>
          </a:stretch>
        </p:blipFill>
        <p:spPr>
          <a:xfrm>
            <a:off x="10767483" y="6269196"/>
            <a:ext cx="1061877" cy="415608"/>
          </a:xfrm>
          <a:prstGeom prst="rect">
            <a:avLst/>
          </a:prstGeom>
          <a:ln w="12700">
            <a:miter lim="400000"/>
          </a:ln>
        </p:spPr>
      </p:pic>
      <p:sp>
        <p:nvSpPr>
          <p:cNvPr id="13" name="Tijdelijke aanduiding voor voettekst 9">
            <a:extLst>
              <a:ext uri="{FF2B5EF4-FFF2-40B4-BE49-F238E27FC236}">
                <a16:creationId xmlns:a16="http://schemas.microsoft.com/office/drawing/2014/main" id="{3BE53EAE-91D2-0F45-8264-18BC28E7F4D8}"/>
              </a:ext>
            </a:extLst>
          </p:cNvPr>
          <p:cNvSpPr>
            <a:spLocks noGrp="1"/>
          </p:cNvSpPr>
          <p:nvPr>
            <p:ph type="ftr" sz="quarter" idx="3"/>
          </p:nvPr>
        </p:nvSpPr>
        <p:spPr>
          <a:xfrm>
            <a:off x="1327149" y="6143096"/>
            <a:ext cx="8776971" cy="667809"/>
          </a:xfrm>
          <a:prstGeom prst="rect">
            <a:avLst/>
          </a:prstGeom>
        </p:spPr>
        <p:txBody>
          <a:bodyPr vert="horz" lIns="91440" tIns="45720" rIns="91440" bIns="45720" rtlCol="0" anchor="ctr"/>
          <a:lstStyle>
            <a:lvl1pPr algn="l">
              <a:defRPr lang="nl-NL" sz="1500" b="0" i="0" u="none" strike="noStrike" cap="none" spc="0" baseline="0" dirty="0">
                <a:ln>
                  <a:noFill/>
                </a:ln>
                <a:solidFill>
                  <a:srgbClr val="FFFFFF"/>
                </a:solidFill>
                <a:uFillTx/>
                <a:latin typeface="+mn-lt"/>
                <a:ea typeface="+mn-ea"/>
                <a:cs typeface="+mn-cs"/>
                <a:sym typeface="Arial"/>
              </a:defRPr>
            </a:lvl1pPr>
          </a:lstStyle>
          <a:p>
            <a:r>
              <a:rPr lang="en-US" smtClean="0"/>
              <a:t>IGTF and EUGridPMA development - APGridPMA March 2021 meeting </a:t>
            </a:r>
            <a:endParaRPr lang="nl-NL" dirty="0"/>
          </a:p>
        </p:txBody>
      </p:sp>
      <p:sp>
        <p:nvSpPr>
          <p:cNvPr id="14" name="HOOFDTITEL VAN DEZE SLIDE, EVENTUEEL OVER MEERDERE REGELS.">
            <a:extLst>
              <a:ext uri="{FF2B5EF4-FFF2-40B4-BE49-F238E27FC236}">
                <a16:creationId xmlns:a16="http://schemas.microsoft.com/office/drawing/2014/main" id="{1ABD9389-69DC-CC4D-968D-0A5DB05399E1}"/>
              </a:ext>
            </a:extLst>
          </p:cNvPr>
          <p:cNvSpPr txBox="1">
            <a:spLocks noGrp="1"/>
          </p:cNvSpPr>
          <p:nvPr>
            <p:ph type="body" sz="quarter" idx="15"/>
          </p:nvPr>
        </p:nvSpPr>
        <p:spPr>
          <a:xfrm>
            <a:off x="317500" y="317501"/>
            <a:ext cx="9920619" cy="538609"/>
          </a:xfrm>
          <a:prstGeom prst="rect">
            <a:avLst/>
          </a:prstGeom>
        </p:spPr>
        <p:txBody>
          <a:bodyPr wrap="square">
            <a:spAutoFit/>
          </a:bodyPr>
          <a:lstStyle>
            <a:lvl1pPr>
              <a:defRPr sz="3500"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3004255142"/>
      </p:ext>
    </p:extLst>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userDrawn="1">
  <p:cSld name="[E3] Tekst + Tekst">
    <p:spTree>
      <p:nvGrpSpPr>
        <p:cNvPr id="1" name=""/>
        <p:cNvGrpSpPr/>
        <p:nvPr/>
      </p:nvGrpSpPr>
      <p:grpSpPr>
        <a:xfrm>
          <a:off x="0" y="0"/>
          <a:ext cx="0" cy="0"/>
          <a:chOff x="0" y="0"/>
          <a:chExt cx="0" cy="0"/>
        </a:xfrm>
      </p:grpSpPr>
      <p:sp>
        <p:nvSpPr>
          <p:cNvPr id="435" name="Rechthoek"/>
          <p:cNvSpPr/>
          <p:nvPr/>
        </p:nvSpPr>
        <p:spPr>
          <a:xfrm>
            <a:off x="0" y="6096000"/>
            <a:ext cx="12192000" cy="7620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436" name="Vorm"/>
          <p:cNvSpPr/>
          <p:nvPr/>
        </p:nvSpPr>
        <p:spPr>
          <a:xfrm>
            <a:off x="0" y="6096000"/>
            <a:ext cx="122458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grpSp>
        <p:nvGrpSpPr>
          <p:cNvPr id="439" name="Groepeer"/>
          <p:cNvGrpSpPr/>
          <p:nvPr/>
        </p:nvGrpSpPr>
        <p:grpSpPr>
          <a:xfrm>
            <a:off x="10277844" y="0"/>
            <a:ext cx="1914157" cy="6858000"/>
            <a:chOff x="0" y="0"/>
            <a:chExt cx="3828314" cy="13715999"/>
          </a:xfrm>
        </p:grpSpPr>
        <p:sp>
          <p:nvSpPr>
            <p:cNvPr id="437"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438"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grpSp>
      <p:sp>
        <p:nvSpPr>
          <p:cNvPr id="440"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42" name="Hoofdtekst"/>
          <p:cNvSpPr txBox="1">
            <a:spLocks noGrp="1"/>
          </p:cNvSpPr>
          <p:nvPr>
            <p:ph type="body" sz="half" idx="13" hasCustomPrompt="1"/>
          </p:nvPr>
        </p:nvSpPr>
        <p:spPr>
          <a:xfrm>
            <a:off x="5461000" y="1281495"/>
            <a:ext cx="4763624" cy="4506277"/>
          </a:xfrm>
          <a:prstGeom prst="rect">
            <a:avLst/>
          </a:prstGeom>
        </p:spPr>
        <p:txBody>
          <a:bodyPr/>
          <a:lstStyle>
            <a:lvl1pPr>
              <a:defRPr sz="2751"/>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pic>
        <p:nvPicPr>
          <p:cNvPr id="443" name="NIKHEF_LOGO.png" descr="NIKHEF_LOGO.png"/>
          <p:cNvPicPr>
            <a:picLocks noChangeAspect="1"/>
          </p:cNvPicPr>
          <p:nvPr/>
        </p:nvPicPr>
        <p:blipFill>
          <a:blip r:embed="rId2">
            <a:extLst/>
          </a:blip>
          <a:stretch>
            <a:fillRect/>
          </a:stretch>
        </p:blipFill>
        <p:spPr>
          <a:xfrm>
            <a:off x="10767483" y="6269196"/>
            <a:ext cx="1061877" cy="415608"/>
          </a:xfrm>
          <a:prstGeom prst="rect">
            <a:avLst/>
          </a:prstGeom>
          <a:ln w="12700">
            <a:miter lim="400000"/>
          </a:ln>
        </p:spPr>
      </p:pic>
      <p:sp>
        <p:nvSpPr>
          <p:cNvPr id="444" name="Hoofdtekst"/>
          <p:cNvSpPr txBox="1">
            <a:spLocks noGrp="1"/>
          </p:cNvSpPr>
          <p:nvPr>
            <p:ph type="body" sz="half" idx="14" hasCustomPrompt="1"/>
          </p:nvPr>
        </p:nvSpPr>
        <p:spPr>
          <a:xfrm>
            <a:off x="317500" y="1281495"/>
            <a:ext cx="4763624" cy="4506277"/>
          </a:xfrm>
          <a:prstGeom prst="rect">
            <a:avLst/>
          </a:prstGeom>
        </p:spPr>
        <p:txBody>
          <a:bodyPr/>
          <a:lstStyle>
            <a:lvl1pPr>
              <a:defRPr sz="2751"/>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3" name="Tijdelijke aanduiding voor voettekst 9">
            <a:extLst>
              <a:ext uri="{FF2B5EF4-FFF2-40B4-BE49-F238E27FC236}">
                <a16:creationId xmlns:a16="http://schemas.microsoft.com/office/drawing/2014/main" id="{F001C348-CEDD-784C-B610-CC25AEDCD32E}"/>
              </a:ext>
            </a:extLst>
          </p:cNvPr>
          <p:cNvSpPr>
            <a:spLocks noGrp="1"/>
          </p:cNvSpPr>
          <p:nvPr>
            <p:ph type="ftr" sz="quarter" idx="3"/>
          </p:nvPr>
        </p:nvSpPr>
        <p:spPr>
          <a:xfrm>
            <a:off x="1327149" y="6143096"/>
            <a:ext cx="8776971" cy="667809"/>
          </a:xfrm>
          <a:prstGeom prst="rect">
            <a:avLst/>
          </a:prstGeom>
        </p:spPr>
        <p:txBody>
          <a:bodyPr vert="horz" lIns="91440" tIns="45720" rIns="91440" bIns="45720" rtlCol="0" anchor="ctr"/>
          <a:lstStyle>
            <a:lvl1pPr algn="l">
              <a:defRPr lang="nl-NL" sz="1500" b="0" i="0" u="none" strike="noStrike" cap="none" spc="0" baseline="0" dirty="0">
                <a:ln>
                  <a:noFill/>
                </a:ln>
                <a:solidFill>
                  <a:srgbClr val="FFFFFF"/>
                </a:solidFill>
                <a:uFillTx/>
                <a:latin typeface="+mn-lt"/>
                <a:ea typeface="+mn-ea"/>
                <a:cs typeface="+mn-cs"/>
                <a:sym typeface="Arial"/>
              </a:defRPr>
            </a:lvl1pPr>
          </a:lstStyle>
          <a:p>
            <a:r>
              <a:rPr lang="en-US" smtClean="0"/>
              <a:t>IGTF and EUGridPMA development - APGridPMA March 2021 meeting </a:t>
            </a:r>
            <a:endParaRPr lang="nl-NL" dirty="0"/>
          </a:p>
        </p:txBody>
      </p:sp>
      <p:sp>
        <p:nvSpPr>
          <p:cNvPr id="14" name="HOOFDTITEL VAN DEZE SLIDE, EVENTUEEL OVER MEERDERE REGELS.">
            <a:extLst>
              <a:ext uri="{FF2B5EF4-FFF2-40B4-BE49-F238E27FC236}">
                <a16:creationId xmlns:a16="http://schemas.microsoft.com/office/drawing/2014/main" id="{47B0887D-9623-2946-B53A-991301EDF138}"/>
              </a:ext>
            </a:extLst>
          </p:cNvPr>
          <p:cNvSpPr txBox="1">
            <a:spLocks noGrp="1"/>
          </p:cNvSpPr>
          <p:nvPr>
            <p:ph type="body" sz="quarter" idx="15"/>
          </p:nvPr>
        </p:nvSpPr>
        <p:spPr>
          <a:xfrm>
            <a:off x="317500" y="317501"/>
            <a:ext cx="9920619" cy="538609"/>
          </a:xfrm>
          <a:prstGeom prst="rect">
            <a:avLst/>
          </a:prstGeom>
        </p:spPr>
        <p:txBody>
          <a:bodyPr wrap="square">
            <a:spAutoFit/>
          </a:bodyPr>
          <a:lstStyle>
            <a:lvl1pPr>
              <a:defRPr sz="3500"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595117705"/>
      </p:ext>
    </p:extLst>
  </p:cSld>
  <p:clrMapOvr>
    <a:masterClrMapping/>
  </p:clrMapOvr>
  <p:transition spd="med"/>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userDrawn="1">
  <p:cSld name="[E4] Tekst + Beeld groot">
    <p:spTree>
      <p:nvGrpSpPr>
        <p:cNvPr id="1" name=""/>
        <p:cNvGrpSpPr/>
        <p:nvPr/>
      </p:nvGrpSpPr>
      <p:grpSpPr>
        <a:xfrm>
          <a:off x="0" y="0"/>
          <a:ext cx="0" cy="0"/>
          <a:chOff x="0" y="0"/>
          <a:chExt cx="0" cy="0"/>
        </a:xfrm>
      </p:grpSpPr>
      <p:sp>
        <p:nvSpPr>
          <p:cNvPr id="487" name="Rechthoek"/>
          <p:cNvSpPr/>
          <p:nvPr/>
        </p:nvSpPr>
        <p:spPr>
          <a:xfrm>
            <a:off x="0" y="6096000"/>
            <a:ext cx="12192000" cy="7620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488" name="Vorm"/>
          <p:cNvSpPr/>
          <p:nvPr/>
        </p:nvSpPr>
        <p:spPr>
          <a:xfrm>
            <a:off x="0" y="6096000"/>
            <a:ext cx="122458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grpSp>
        <p:nvGrpSpPr>
          <p:cNvPr id="491" name="Groepeer"/>
          <p:cNvGrpSpPr/>
          <p:nvPr/>
        </p:nvGrpSpPr>
        <p:grpSpPr>
          <a:xfrm>
            <a:off x="10277844" y="0"/>
            <a:ext cx="1914157" cy="6858000"/>
            <a:chOff x="0" y="0"/>
            <a:chExt cx="3828314" cy="13715999"/>
          </a:xfrm>
        </p:grpSpPr>
        <p:sp>
          <p:nvSpPr>
            <p:cNvPr id="489"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490"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grpSp>
      <p:sp>
        <p:nvSpPr>
          <p:cNvPr id="49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94" name="Hoofdtekst"/>
          <p:cNvSpPr txBox="1">
            <a:spLocks noGrp="1"/>
          </p:cNvSpPr>
          <p:nvPr>
            <p:ph type="body" sz="half" idx="13" hasCustomPrompt="1"/>
          </p:nvPr>
        </p:nvSpPr>
        <p:spPr>
          <a:xfrm>
            <a:off x="317500" y="1290396"/>
            <a:ext cx="4763624" cy="4497377"/>
          </a:xfrm>
          <a:prstGeom prst="rect">
            <a:avLst/>
          </a:prstGeom>
        </p:spPr>
        <p:txBody>
          <a:bodyPr/>
          <a:lstStyle>
            <a:lvl1pPr>
              <a:defRPr sz="2751"/>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495" name="HOOFDTITEL VAN DEZE SLIDE, EVENTUEEL OVER MEERDERE REGELS."/>
          <p:cNvSpPr txBox="1">
            <a:spLocks noGrp="1"/>
          </p:cNvSpPr>
          <p:nvPr>
            <p:ph type="body" sz="quarter" idx="14"/>
          </p:nvPr>
        </p:nvSpPr>
        <p:spPr>
          <a:xfrm>
            <a:off x="317500" y="317501"/>
            <a:ext cx="4763624" cy="384721"/>
          </a:xfrm>
          <a:prstGeom prst="rect">
            <a:avLst/>
          </a:prstGeom>
        </p:spPr>
        <p:txBody>
          <a:bodyPr>
            <a:spAutoFit/>
          </a:bodyPr>
          <a:lstStyle>
            <a:lvl1pPr>
              <a:defRPr sz="2500" cap="none" baseline="0">
                <a:solidFill>
                  <a:srgbClr val="E6223D"/>
                </a:solidFill>
              </a:defRPr>
            </a:lvl1pPr>
          </a:lstStyle>
          <a:p>
            <a:pPr lvl="0"/>
            <a:r>
              <a:rPr lang="en-US" smtClean="0"/>
              <a:t>Edit Master text styles</a:t>
            </a:r>
          </a:p>
        </p:txBody>
      </p:sp>
      <p:pic>
        <p:nvPicPr>
          <p:cNvPr id="497" name="NIKHEF_LOGO.png" descr="NIKHEF_LOGO.png"/>
          <p:cNvPicPr>
            <a:picLocks noChangeAspect="1"/>
          </p:cNvPicPr>
          <p:nvPr/>
        </p:nvPicPr>
        <p:blipFill>
          <a:blip r:embed="rId2">
            <a:extLst/>
          </a:blip>
          <a:stretch>
            <a:fillRect/>
          </a:stretch>
        </p:blipFill>
        <p:spPr>
          <a:xfrm>
            <a:off x="10767483" y="6269196"/>
            <a:ext cx="1061877" cy="415608"/>
          </a:xfrm>
          <a:prstGeom prst="rect">
            <a:avLst/>
          </a:prstGeom>
          <a:ln w="12700">
            <a:miter lim="400000"/>
          </a:ln>
        </p:spPr>
      </p:pic>
      <p:sp>
        <p:nvSpPr>
          <p:cNvPr id="13" name="Tijdelijke aanduiding voor voettekst 9">
            <a:extLst>
              <a:ext uri="{FF2B5EF4-FFF2-40B4-BE49-F238E27FC236}">
                <a16:creationId xmlns:a16="http://schemas.microsoft.com/office/drawing/2014/main" id="{360D94FB-0949-CB4E-91C0-0724EE1FEDCA}"/>
              </a:ext>
            </a:extLst>
          </p:cNvPr>
          <p:cNvSpPr>
            <a:spLocks noGrp="1"/>
          </p:cNvSpPr>
          <p:nvPr>
            <p:ph type="ftr" sz="quarter" idx="3"/>
          </p:nvPr>
        </p:nvSpPr>
        <p:spPr>
          <a:xfrm>
            <a:off x="1327149" y="6143096"/>
            <a:ext cx="8776971" cy="667809"/>
          </a:xfrm>
          <a:prstGeom prst="rect">
            <a:avLst/>
          </a:prstGeom>
        </p:spPr>
        <p:txBody>
          <a:bodyPr vert="horz" lIns="91440" tIns="45720" rIns="91440" bIns="45720" rtlCol="0" anchor="ctr"/>
          <a:lstStyle>
            <a:lvl1pPr algn="l">
              <a:defRPr lang="nl-NL" sz="1500" b="0" i="0" u="none" strike="noStrike" cap="none" spc="0" baseline="0" dirty="0">
                <a:ln>
                  <a:noFill/>
                </a:ln>
                <a:solidFill>
                  <a:srgbClr val="FFFFFF"/>
                </a:solidFill>
                <a:uFillTx/>
                <a:latin typeface="+mn-lt"/>
                <a:ea typeface="+mn-ea"/>
                <a:cs typeface="+mn-cs"/>
                <a:sym typeface="Arial"/>
              </a:defRPr>
            </a:lvl1pPr>
          </a:lstStyle>
          <a:p>
            <a:r>
              <a:rPr lang="en-US" smtClean="0"/>
              <a:t>IGTF and EUGridPMA development - APGridPMA March 2021 meeting </a:t>
            </a:r>
            <a:endParaRPr lang="nl-NL" dirty="0"/>
          </a:p>
        </p:txBody>
      </p:sp>
      <p:sp>
        <p:nvSpPr>
          <p:cNvPr id="14" name="Tijdelijke aanduiding voor afbeelding 6">
            <a:extLst>
              <a:ext uri="{FF2B5EF4-FFF2-40B4-BE49-F238E27FC236}">
                <a16:creationId xmlns:a16="http://schemas.microsoft.com/office/drawing/2014/main" id="{2748CE92-E070-CE4E-B752-519B819C7882}"/>
              </a:ext>
            </a:extLst>
          </p:cNvPr>
          <p:cNvSpPr>
            <a:spLocks noGrp="1"/>
          </p:cNvSpPr>
          <p:nvPr>
            <p:ph type="pic" sz="quarter" idx="16"/>
          </p:nvPr>
        </p:nvSpPr>
        <p:spPr>
          <a:xfrm>
            <a:off x="5463383" y="0"/>
            <a:ext cx="6042056" cy="6096000"/>
          </a:xfrm>
          <a:custGeom>
            <a:avLst/>
            <a:gdLst>
              <a:gd name="connsiteX0" fmla="*/ 0 w 12077700"/>
              <a:gd name="connsiteY0" fmla="*/ 0 h 12192000"/>
              <a:gd name="connsiteX1" fmla="*/ 12077700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5304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040586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0039123 w 12077700"/>
              <a:gd name="connsiteY2" fmla="*/ 2057400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77700"/>
              <a:gd name="connsiteY0" fmla="*/ 0 h 12192000"/>
              <a:gd name="connsiteX1" fmla="*/ 9644743 w 12077700"/>
              <a:gd name="connsiteY1" fmla="*/ 0 h 12192000"/>
              <a:gd name="connsiteX2" fmla="*/ 12047537 w 12077700"/>
              <a:gd name="connsiteY2" fmla="*/ 6792685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47537"/>
              <a:gd name="connsiteY0" fmla="*/ 0 h 12208328"/>
              <a:gd name="connsiteX1" fmla="*/ 9644743 w 12047537"/>
              <a:gd name="connsiteY1" fmla="*/ 0 h 12208328"/>
              <a:gd name="connsiteX2" fmla="*/ 12047537 w 12047537"/>
              <a:gd name="connsiteY2" fmla="*/ 6792685 h 12208328"/>
              <a:gd name="connsiteX3" fmla="*/ 10199914 w 12047537"/>
              <a:gd name="connsiteY3" fmla="*/ 12208328 h 12208328"/>
              <a:gd name="connsiteX4" fmla="*/ 0 w 12047537"/>
              <a:gd name="connsiteY4" fmla="*/ 12192000 h 12208328"/>
              <a:gd name="connsiteX5" fmla="*/ 0 w 12047537"/>
              <a:gd name="connsiteY5" fmla="*/ 0 h 12208328"/>
              <a:gd name="connsiteX0" fmla="*/ 0 w 12047537"/>
              <a:gd name="connsiteY0" fmla="*/ 0 h 12192000"/>
              <a:gd name="connsiteX1" fmla="*/ 9644743 w 12047537"/>
              <a:gd name="connsiteY1" fmla="*/ 0 h 12192000"/>
              <a:gd name="connsiteX2" fmla="*/ 12047537 w 12047537"/>
              <a:gd name="connsiteY2" fmla="*/ 6792685 h 12192000"/>
              <a:gd name="connsiteX3" fmla="*/ 9922329 w 12047537"/>
              <a:gd name="connsiteY3" fmla="*/ 12077700 h 12192000"/>
              <a:gd name="connsiteX4" fmla="*/ 0 w 12047537"/>
              <a:gd name="connsiteY4" fmla="*/ 12192000 h 12192000"/>
              <a:gd name="connsiteX5" fmla="*/ 0 w 12047537"/>
              <a:gd name="connsiteY5" fmla="*/ 0 h 12192000"/>
              <a:gd name="connsiteX0" fmla="*/ 0 w 12047537"/>
              <a:gd name="connsiteY0" fmla="*/ 0 h 12192000"/>
              <a:gd name="connsiteX1" fmla="*/ 9644743 w 12047537"/>
              <a:gd name="connsiteY1" fmla="*/ 0 h 12192000"/>
              <a:gd name="connsiteX2" fmla="*/ 12047537 w 12047537"/>
              <a:gd name="connsiteY2" fmla="*/ 6792685 h 12192000"/>
              <a:gd name="connsiteX3" fmla="*/ 10167257 w 12047537"/>
              <a:gd name="connsiteY3" fmla="*/ 12192000 h 12192000"/>
              <a:gd name="connsiteX4" fmla="*/ 0 w 12047537"/>
              <a:gd name="connsiteY4" fmla="*/ 12192000 h 12192000"/>
              <a:gd name="connsiteX5" fmla="*/ 0 w 12047537"/>
              <a:gd name="connsiteY5" fmla="*/ 0 h 12192000"/>
              <a:gd name="connsiteX0" fmla="*/ 0 w 11835265"/>
              <a:gd name="connsiteY0" fmla="*/ 0 h 12192000"/>
              <a:gd name="connsiteX1" fmla="*/ 9644743 w 11835265"/>
              <a:gd name="connsiteY1" fmla="*/ 0 h 12192000"/>
              <a:gd name="connsiteX2" fmla="*/ 11835265 w 11835265"/>
              <a:gd name="connsiteY2" fmla="*/ 6906985 h 12192000"/>
              <a:gd name="connsiteX3" fmla="*/ 10167257 w 11835265"/>
              <a:gd name="connsiteY3" fmla="*/ 12192000 h 12192000"/>
              <a:gd name="connsiteX4" fmla="*/ 0 w 11835265"/>
              <a:gd name="connsiteY4" fmla="*/ 12192000 h 12192000"/>
              <a:gd name="connsiteX5" fmla="*/ 0 w 11835265"/>
              <a:gd name="connsiteY5" fmla="*/ 0 h 12192000"/>
              <a:gd name="connsiteX0" fmla="*/ 0 w 12080194"/>
              <a:gd name="connsiteY0" fmla="*/ 0 h 12192000"/>
              <a:gd name="connsiteX1" fmla="*/ 9644743 w 12080194"/>
              <a:gd name="connsiteY1" fmla="*/ 0 h 12192000"/>
              <a:gd name="connsiteX2" fmla="*/ 12080194 w 12080194"/>
              <a:gd name="connsiteY2" fmla="*/ 6890656 h 12192000"/>
              <a:gd name="connsiteX3" fmla="*/ 10167257 w 12080194"/>
              <a:gd name="connsiteY3" fmla="*/ 12192000 h 12192000"/>
              <a:gd name="connsiteX4" fmla="*/ 0 w 12080194"/>
              <a:gd name="connsiteY4" fmla="*/ 12192000 h 12192000"/>
              <a:gd name="connsiteX5" fmla="*/ 0 w 12080194"/>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67257 w 12116770"/>
              <a:gd name="connsiteY3" fmla="*/ 12192000 h 12192000"/>
              <a:gd name="connsiteX4" fmla="*/ 0 w 12116770"/>
              <a:gd name="connsiteY4" fmla="*/ 12192000 h 12192000"/>
              <a:gd name="connsiteX5" fmla="*/ 0 w 12116770"/>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85545 w 12116770"/>
              <a:gd name="connsiteY3" fmla="*/ 12192000 h 12192000"/>
              <a:gd name="connsiteX4" fmla="*/ 0 w 12116770"/>
              <a:gd name="connsiteY4" fmla="*/ 12192000 h 12192000"/>
              <a:gd name="connsiteX5" fmla="*/ 0 w 12116770"/>
              <a:gd name="connsiteY5" fmla="*/ 0 h 12192000"/>
              <a:gd name="connsiteX0" fmla="*/ 0 w 11545270"/>
              <a:gd name="connsiteY0" fmla="*/ 0 h 12192000"/>
              <a:gd name="connsiteX1" fmla="*/ 9644743 w 11545270"/>
              <a:gd name="connsiteY1" fmla="*/ 0 h 12192000"/>
              <a:gd name="connsiteX2" fmla="*/ 11545270 w 11545270"/>
              <a:gd name="connsiteY2" fmla="*/ 6923313 h 12192000"/>
              <a:gd name="connsiteX3" fmla="*/ 10185545 w 11545270"/>
              <a:gd name="connsiteY3" fmla="*/ 12192000 h 12192000"/>
              <a:gd name="connsiteX4" fmla="*/ 0 w 11545270"/>
              <a:gd name="connsiteY4" fmla="*/ 12192000 h 12192000"/>
              <a:gd name="connsiteX5" fmla="*/ 0 w 11545270"/>
              <a:gd name="connsiteY5" fmla="*/ 0 h 12192000"/>
              <a:gd name="connsiteX0" fmla="*/ 0 w 12084113"/>
              <a:gd name="connsiteY0" fmla="*/ 0 h 12192000"/>
              <a:gd name="connsiteX1" fmla="*/ 9644743 w 12084113"/>
              <a:gd name="connsiteY1" fmla="*/ 0 h 12192000"/>
              <a:gd name="connsiteX2" fmla="*/ 12084113 w 12084113"/>
              <a:gd name="connsiteY2" fmla="*/ 6890656 h 12192000"/>
              <a:gd name="connsiteX3" fmla="*/ 10185545 w 12084113"/>
              <a:gd name="connsiteY3" fmla="*/ 12192000 h 12192000"/>
              <a:gd name="connsiteX4" fmla="*/ 0 w 12084113"/>
              <a:gd name="connsiteY4" fmla="*/ 12192000 h 12192000"/>
              <a:gd name="connsiteX5" fmla="*/ 0 w 12084113"/>
              <a:gd name="connsiteY5" fmla="*/ 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84113" h="12192000">
                <a:moveTo>
                  <a:pt x="0" y="0"/>
                </a:moveTo>
                <a:lnTo>
                  <a:pt x="9644743" y="0"/>
                </a:lnTo>
                <a:lnTo>
                  <a:pt x="12084113" y="6890656"/>
                </a:lnTo>
                <a:lnTo>
                  <a:pt x="10185545" y="12192000"/>
                </a:lnTo>
                <a:lnTo>
                  <a:pt x="0" y="12192000"/>
                </a:lnTo>
                <a:lnTo>
                  <a:pt x="0" y="0"/>
                </a:lnTo>
                <a:close/>
              </a:path>
            </a:pathLst>
          </a:custGeom>
          <a:ln w="12700">
            <a:miter lim="400000"/>
          </a:ln>
          <a:extLst>
            <a:ext uri="{C572A759-6A51-4108-AA02-DFA0A04FC94B}">
              <ma14:wrappingTextBoxFlag xmlns:ma14="http://schemas.microsoft.com/office/mac/drawingml/2011/main" xmlns="" val="1"/>
            </a:ext>
          </a:extLst>
        </p:spPr>
        <p:txBody>
          <a:bodyPr/>
          <a:lstStyle/>
          <a:p>
            <a:r>
              <a:rPr lang="en-US" smtClean="0"/>
              <a:t>Click icon to add picture</a:t>
            </a:r>
            <a:endParaRPr lang="nl-NL"/>
          </a:p>
        </p:txBody>
      </p:sp>
    </p:spTree>
    <p:extLst>
      <p:ext uri="{BB962C8B-B14F-4D97-AF65-F5344CB8AC3E}">
        <p14:creationId xmlns:p14="http://schemas.microsoft.com/office/powerpoint/2010/main" val="462211919"/>
      </p:ext>
    </p:extLst>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userDrawn="1">
  <p:cSld name="[E5] Bijschrift + Beeld groot">
    <p:spTree>
      <p:nvGrpSpPr>
        <p:cNvPr id="1" name=""/>
        <p:cNvGrpSpPr/>
        <p:nvPr/>
      </p:nvGrpSpPr>
      <p:grpSpPr>
        <a:xfrm>
          <a:off x="0" y="0"/>
          <a:ext cx="0" cy="0"/>
          <a:chOff x="0" y="0"/>
          <a:chExt cx="0" cy="0"/>
        </a:xfrm>
      </p:grpSpPr>
      <p:sp>
        <p:nvSpPr>
          <p:cNvPr id="537" name="Rechthoek"/>
          <p:cNvSpPr/>
          <p:nvPr/>
        </p:nvSpPr>
        <p:spPr>
          <a:xfrm>
            <a:off x="0" y="6096000"/>
            <a:ext cx="12192000" cy="7620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538" name="Vorm"/>
          <p:cNvSpPr/>
          <p:nvPr/>
        </p:nvSpPr>
        <p:spPr>
          <a:xfrm>
            <a:off x="0" y="6096000"/>
            <a:ext cx="122458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grpSp>
        <p:nvGrpSpPr>
          <p:cNvPr id="541" name="Groepeer"/>
          <p:cNvGrpSpPr/>
          <p:nvPr/>
        </p:nvGrpSpPr>
        <p:grpSpPr>
          <a:xfrm>
            <a:off x="10277844" y="0"/>
            <a:ext cx="1914157" cy="6858000"/>
            <a:chOff x="0" y="0"/>
            <a:chExt cx="3828314" cy="13715999"/>
          </a:xfrm>
        </p:grpSpPr>
        <p:sp>
          <p:nvSpPr>
            <p:cNvPr id="539"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540"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grpSp>
      <p:pic>
        <p:nvPicPr>
          <p:cNvPr id="542" name="NIKHEF_LOGO.png" descr="NIKHEF_LOGO.png"/>
          <p:cNvPicPr>
            <a:picLocks noChangeAspect="1"/>
          </p:cNvPicPr>
          <p:nvPr/>
        </p:nvPicPr>
        <p:blipFill>
          <a:blip r:embed="rId2">
            <a:extLst/>
          </a:blip>
          <a:stretch>
            <a:fillRect/>
          </a:stretch>
        </p:blipFill>
        <p:spPr>
          <a:xfrm>
            <a:off x="10767483" y="6269196"/>
            <a:ext cx="1061877" cy="415608"/>
          </a:xfrm>
          <a:prstGeom prst="rect">
            <a:avLst/>
          </a:prstGeom>
          <a:ln w="12700">
            <a:miter lim="400000"/>
          </a:ln>
        </p:spPr>
      </p:pic>
      <p:sp>
        <p:nvSpPr>
          <p:cNvPr id="543"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45" name="Foto bijschrift"/>
          <p:cNvSpPr txBox="1">
            <a:spLocks noGrp="1"/>
          </p:cNvSpPr>
          <p:nvPr>
            <p:ph type="body" sz="quarter" idx="13"/>
          </p:nvPr>
        </p:nvSpPr>
        <p:spPr>
          <a:xfrm>
            <a:off x="317500" y="323641"/>
            <a:ext cx="2858427" cy="5464131"/>
          </a:xfrm>
          <a:prstGeom prst="rect">
            <a:avLst/>
          </a:prstGeom>
        </p:spPr>
        <p:txBody>
          <a:bodyPr/>
          <a:lstStyle/>
          <a:p>
            <a:pPr lvl="0"/>
            <a:r>
              <a:rPr lang="en-US" smtClean="0"/>
              <a:t>Edit Master text styles</a:t>
            </a:r>
          </a:p>
        </p:txBody>
      </p:sp>
      <p:sp>
        <p:nvSpPr>
          <p:cNvPr id="12" name="Tijdelijke aanduiding voor voettekst 9">
            <a:extLst>
              <a:ext uri="{FF2B5EF4-FFF2-40B4-BE49-F238E27FC236}">
                <a16:creationId xmlns:a16="http://schemas.microsoft.com/office/drawing/2014/main" id="{4B1549F1-2F10-9040-818E-36A7E8D5C3DC}"/>
              </a:ext>
            </a:extLst>
          </p:cNvPr>
          <p:cNvSpPr>
            <a:spLocks noGrp="1"/>
          </p:cNvSpPr>
          <p:nvPr>
            <p:ph type="ftr" sz="quarter" idx="3"/>
          </p:nvPr>
        </p:nvSpPr>
        <p:spPr>
          <a:xfrm>
            <a:off x="1327149" y="6143096"/>
            <a:ext cx="8776971" cy="667809"/>
          </a:xfrm>
          <a:prstGeom prst="rect">
            <a:avLst/>
          </a:prstGeom>
        </p:spPr>
        <p:txBody>
          <a:bodyPr vert="horz" lIns="91440" tIns="45720" rIns="91440" bIns="45720" rtlCol="0" anchor="ctr"/>
          <a:lstStyle>
            <a:lvl1pPr algn="l">
              <a:defRPr lang="nl-NL" sz="1500" b="0" i="0" u="none" strike="noStrike" cap="none" spc="0" baseline="0" dirty="0">
                <a:ln>
                  <a:noFill/>
                </a:ln>
                <a:solidFill>
                  <a:srgbClr val="FFFFFF"/>
                </a:solidFill>
                <a:uFillTx/>
                <a:latin typeface="+mn-lt"/>
                <a:ea typeface="+mn-ea"/>
                <a:cs typeface="+mn-cs"/>
                <a:sym typeface="Arial"/>
              </a:defRPr>
            </a:lvl1pPr>
          </a:lstStyle>
          <a:p>
            <a:r>
              <a:rPr lang="en-US" smtClean="0"/>
              <a:t>IGTF and EUGridPMA development - APGridPMA March 2021 meeting </a:t>
            </a:r>
            <a:endParaRPr lang="nl-NL" dirty="0"/>
          </a:p>
        </p:txBody>
      </p:sp>
      <p:sp>
        <p:nvSpPr>
          <p:cNvPr id="13" name="Afbeelding">
            <a:extLst>
              <a:ext uri="{FF2B5EF4-FFF2-40B4-BE49-F238E27FC236}">
                <a16:creationId xmlns:a16="http://schemas.microsoft.com/office/drawing/2014/main" id="{69834E08-80D4-0E46-994C-FDD2C37F9298}"/>
              </a:ext>
            </a:extLst>
          </p:cNvPr>
          <p:cNvSpPr>
            <a:spLocks noGrp="1"/>
          </p:cNvSpPr>
          <p:nvPr>
            <p:ph type="pic" idx="14"/>
          </p:nvPr>
        </p:nvSpPr>
        <p:spPr>
          <a:xfrm>
            <a:off x="3561478" y="-8163"/>
            <a:ext cx="7950167" cy="6104164"/>
          </a:xfrm>
          <a:custGeom>
            <a:avLst/>
            <a:gdLst>
              <a:gd name="connsiteX0" fmla="*/ 0 w 15893238"/>
              <a:gd name="connsiteY0" fmla="*/ 0 h 12192000"/>
              <a:gd name="connsiteX1" fmla="*/ 15893238 w 15893238"/>
              <a:gd name="connsiteY1" fmla="*/ 0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5893238"/>
              <a:gd name="connsiteY0" fmla="*/ 0 h 12192000"/>
              <a:gd name="connsiteX1" fmla="*/ 13019409 w 15893238"/>
              <a:gd name="connsiteY1" fmla="*/ 375558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3068395"/>
              <a:gd name="connsiteY0" fmla="*/ 0 h 12192000"/>
              <a:gd name="connsiteX1" fmla="*/ 13019409 w 13068395"/>
              <a:gd name="connsiteY1" fmla="*/ 375558 h 12192000"/>
              <a:gd name="connsiteX2" fmla="*/ 13068395 w 13068395"/>
              <a:gd name="connsiteY2" fmla="*/ 11685814 h 12192000"/>
              <a:gd name="connsiteX3" fmla="*/ 0 w 13068395"/>
              <a:gd name="connsiteY3" fmla="*/ 12192000 h 12192000"/>
              <a:gd name="connsiteX4" fmla="*/ 0 w 13068395"/>
              <a:gd name="connsiteY4" fmla="*/ 0 h 12192000"/>
              <a:gd name="connsiteX0" fmla="*/ 0 w 13068395"/>
              <a:gd name="connsiteY0" fmla="*/ 0 h 12192000"/>
              <a:gd name="connsiteX1" fmla="*/ 13019409 w 13068395"/>
              <a:gd name="connsiteY1" fmla="*/ 375558 h 12192000"/>
              <a:gd name="connsiteX2" fmla="*/ 13010175 w 13068395"/>
              <a:gd name="connsiteY2" fmla="*/ 3265714 h 12192000"/>
              <a:gd name="connsiteX3" fmla="*/ 13068395 w 13068395"/>
              <a:gd name="connsiteY3" fmla="*/ 11685814 h 12192000"/>
              <a:gd name="connsiteX4" fmla="*/ 0 w 13068395"/>
              <a:gd name="connsiteY4" fmla="*/ 12192000 h 12192000"/>
              <a:gd name="connsiteX5" fmla="*/ 0 w 13068395"/>
              <a:gd name="connsiteY5" fmla="*/ 0 h 12192000"/>
              <a:gd name="connsiteX0" fmla="*/ 0 w 15508447"/>
              <a:gd name="connsiteY0" fmla="*/ 0 h 12192000"/>
              <a:gd name="connsiteX1" fmla="*/ 13019409 w 15508447"/>
              <a:gd name="connsiteY1" fmla="*/ 375558 h 12192000"/>
              <a:gd name="connsiteX2" fmla="*/ 15508447 w 15508447"/>
              <a:gd name="connsiteY2" fmla="*/ 6858000 h 12192000"/>
              <a:gd name="connsiteX3" fmla="*/ 13068395 w 15508447"/>
              <a:gd name="connsiteY3" fmla="*/ 11685814 h 12192000"/>
              <a:gd name="connsiteX4" fmla="*/ 0 w 15508447"/>
              <a:gd name="connsiteY4" fmla="*/ 12192000 h 12192000"/>
              <a:gd name="connsiteX5" fmla="*/ 0 w 15508447"/>
              <a:gd name="connsiteY5" fmla="*/ 0 h 12192000"/>
              <a:gd name="connsiteX0" fmla="*/ 0 w 15508447"/>
              <a:gd name="connsiteY0" fmla="*/ 16328 h 12208328"/>
              <a:gd name="connsiteX1" fmla="*/ 13443951 w 15508447"/>
              <a:gd name="connsiteY1" fmla="*/ 0 h 12208328"/>
              <a:gd name="connsiteX2" fmla="*/ 15508447 w 15508447"/>
              <a:gd name="connsiteY2" fmla="*/ 6874328 h 12208328"/>
              <a:gd name="connsiteX3" fmla="*/ 13068395 w 15508447"/>
              <a:gd name="connsiteY3" fmla="*/ 11702142 h 12208328"/>
              <a:gd name="connsiteX4" fmla="*/ 0 w 15508447"/>
              <a:gd name="connsiteY4" fmla="*/ 12208328 h 12208328"/>
              <a:gd name="connsiteX5" fmla="*/ 0 w 15508447"/>
              <a:gd name="connsiteY5" fmla="*/ 16328 h 12208328"/>
              <a:gd name="connsiteX0" fmla="*/ 0 w 15508447"/>
              <a:gd name="connsiteY0" fmla="*/ 16328 h 12208328"/>
              <a:gd name="connsiteX1" fmla="*/ 13443951 w 15508447"/>
              <a:gd name="connsiteY1" fmla="*/ 0 h 12208328"/>
              <a:gd name="connsiteX2" fmla="*/ 15508447 w 15508447"/>
              <a:gd name="connsiteY2" fmla="*/ 6874328 h 12208328"/>
              <a:gd name="connsiteX3" fmla="*/ 13999123 w 15508447"/>
              <a:gd name="connsiteY3" fmla="*/ 12208328 h 12208328"/>
              <a:gd name="connsiteX4" fmla="*/ 0 w 15508447"/>
              <a:gd name="connsiteY4" fmla="*/ 12208328 h 12208328"/>
              <a:gd name="connsiteX5" fmla="*/ 0 w 15508447"/>
              <a:gd name="connsiteY5" fmla="*/ 16328 h 12208328"/>
              <a:gd name="connsiteX0" fmla="*/ 0 w 15884004"/>
              <a:gd name="connsiteY0" fmla="*/ 16328 h 12208328"/>
              <a:gd name="connsiteX1" fmla="*/ 13443951 w 15884004"/>
              <a:gd name="connsiteY1" fmla="*/ 0 h 12208328"/>
              <a:gd name="connsiteX2" fmla="*/ 15884004 w 15884004"/>
              <a:gd name="connsiteY2" fmla="*/ 6890657 h 12208328"/>
              <a:gd name="connsiteX3" fmla="*/ 13999123 w 15884004"/>
              <a:gd name="connsiteY3" fmla="*/ 12208328 h 12208328"/>
              <a:gd name="connsiteX4" fmla="*/ 0 w 15884004"/>
              <a:gd name="connsiteY4" fmla="*/ 12208328 h 12208328"/>
              <a:gd name="connsiteX5" fmla="*/ 0 w 15884004"/>
              <a:gd name="connsiteY5" fmla="*/ 16328 h 12208328"/>
              <a:gd name="connsiteX0" fmla="*/ 0 w 15557432"/>
              <a:gd name="connsiteY0" fmla="*/ 16328 h 12208328"/>
              <a:gd name="connsiteX1" fmla="*/ 13443951 w 15557432"/>
              <a:gd name="connsiteY1" fmla="*/ 0 h 12208328"/>
              <a:gd name="connsiteX2" fmla="*/ 15557432 w 15557432"/>
              <a:gd name="connsiteY2" fmla="*/ 6939643 h 12208328"/>
              <a:gd name="connsiteX3" fmla="*/ 13999123 w 15557432"/>
              <a:gd name="connsiteY3" fmla="*/ 12208328 h 12208328"/>
              <a:gd name="connsiteX4" fmla="*/ 0 w 15557432"/>
              <a:gd name="connsiteY4" fmla="*/ 12208328 h 12208328"/>
              <a:gd name="connsiteX5" fmla="*/ 0 w 155574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999123 w 15900332"/>
              <a:gd name="connsiteY3" fmla="*/ 12208328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656223 w 15900332"/>
              <a:gd name="connsiteY3" fmla="*/ 11832771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4015452 w 15900332"/>
              <a:gd name="connsiteY3" fmla="*/ 12208328 h 12208328"/>
              <a:gd name="connsiteX4" fmla="*/ 0 w 15900332"/>
              <a:gd name="connsiteY4" fmla="*/ 12208328 h 12208328"/>
              <a:gd name="connsiteX5" fmla="*/ 0 w 15900332"/>
              <a:gd name="connsiteY5" fmla="*/ 16328 h 1220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00332" h="12208328">
                <a:moveTo>
                  <a:pt x="0" y="16328"/>
                </a:moveTo>
                <a:lnTo>
                  <a:pt x="13443951" y="0"/>
                </a:lnTo>
                <a:lnTo>
                  <a:pt x="15900332" y="6923315"/>
                </a:lnTo>
                <a:lnTo>
                  <a:pt x="14015452" y="12208328"/>
                </a:lnTo>
                <a:lnTo>
                  <a:pt x="0" y="12208328"/>
                </a:lnTo>
                <a:lnTo>
                  <a:pt x="0" y="16328"/>
                </a:ln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lstStyle/>
          <a:p>
            <a:r>
              <a:rPr lang="en-US" smtClean="0"/>
              <a:t>Click icon to add picture</a:t>
            </a:r>
            <a:endParaRPr/>
          </a:p>
        </p:txBody>
      </p:sp>
    </p:spTree>
    <p:extLst>
      <p:ext uri="{BB962C8B-B14F-4D97-AF65-F5344CB8AC3E}">
        <p14:creationId xmlns:p14="http://schemas.microsoft.com/office/powerpoint/2010/main" val="2731602310"/>
      </p:ext>
    </p:extLst>
  </p:cSld>
  <p:clrMapOvr>
    <a:masterClrMapping/>
  </p:clrMapOvr>
  <p:transition spd="med"/>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userDrawn="1">
  <p:cSld name="[F1] Tekst + Beeld">
    <p:spTree>
      <p:nvGrpSpPr>
        <p:cNvPr id="1" name=""/>
        <p:cNvGrpSpPr/>
        <p:nvPr/>
      </p:nvGrpSpPr>
      <p:grpSpPr>
        <a:xfrm>
          <a:off x="0" y="0"/>
          <a:ext cx="0" cy="0"/>
          <a:chOff x="0" y="0"/>
          <a:chExt cx="0" cy="0"/>
        </a:xfrm>
      </p:grpSpPr>
      <p:sp>
        <p:nvSpPr>
          <p:cNvPr id="349" name="Rechthoek"/>
          <p:cNvSpPr/>
          <p:nvPr/>
        </p:nvSpPr>
        <p:spPr>
          <a:xfrm>
            <a:off x="0" y="6096000"/>
            <a:ext cx="12192000" cy="7620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350" name="Vorm"/>
          <p:cNvSpPr/>
          <p:nvPr/>
        </p:nvSpPr>
        <p:spPr>
          <a:xfrm>
            <a:off x="0" y="6096000"/>
            <a:ext cx="122458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351" name="Vorm"/>
          <p:cNvSpPr/>
          <p:nvPr/>
        </p:nvSpPr>
        <p:spPr>
          <a:xfrm rot="10800000">
            <a:off x="10277843" y="6096000"/>
            <a:ext cx="191415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35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54" name="Afbeelding"/>
          <p:cNvSpPr>
            <a:spLocks noGrp="1"/>
          </p:cNvSpPr>
          <p:nvPr>
            <p:ph type="pic" sz="half" idx="13"/>
          </p:nvPr>
        </p:nvSpPr>
        <p:spPr>
          <a:xfrm>
            <a:off x="5473700" y="1291361"/>
            <a:ext cx="4764419" cy="4487140"/>
          </a:xfrm>
          <a:prstGeom prst="rect">
            <a:avLst/>
          </a:prstGeom>
        </p:spPr>
        <p:txBody>
          <a:bodyPr lIns="91439" tIns="45719" rIns="91439" bIns="45719"/>
          <a:lstStyle/>
          <a:p>
            <a:r>
              <a:rPr lang="en-US" smtClean="0"/>
              <a:t>Click icon to add picture</a:t>
            </a:r>
            <a:endParaRPr/>
          </a:p>
        </p:txBody>
      </p:sp>
      <p:sp>
        <p:nvSpPr>
          <p:cNvPr id="355" name="Hoofdtekst"/>
          <p:cNvSpPr txBox="1">
            <a:spLocks noGrp="1"/>
          </p:cNvSpPr>
          <p:nvPr>
            <p:ph type="body" sz="half" idx="14" hasCustomPrompt="1"/>
          </p:nvPr>
        </p:nvSpPr>
        <p:spPr>
          <a:xfrm>
            <a:off x="317500" y="1290396"/>
            <a:ext cx="4763624" cy="4497377"/>
          </a:xfrm>
          <a:prstGeom prst="rect">
            <a:avLst/>
          </a:prstGeom>
        </p:spPr>
        <p:txBody>
          <a:bodyPr/>
          <a:lstStyle>
            <a:lvl1pPr>
              <a:defRPr sz="2751"/>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grpSp>
        <p:nvGrpSpPr>
          <p:cNvPr id="358" name="Groepeer"/>
          <p:cNvGrpSpPr/>
          <p:nvPr/>
        </p:nvGrpSpPr>
        <p:grpSpPr>
          <a:xfrm>
            <a:off x="10277844" y="0"/>
            <a:ext cx="1914157" cy="6858000"/>
            <a:chOff x="0" y="0"/>
            <a:chExt cx="3828314" cy="13715999"/>
          </a:xfrm>
        </p:grpSpPr>
        <p:sp>
          <p:nvSpPr>
            <p:cNvPr id="356"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357"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grpSp>
      <p:pic>
        <p:nvPicPr>
          <p:cNvPr id="359" name="NIKHEF_LOGO.png" descr="NIKHEF_LOGO.png"/>
          <p:cNvPicPr>
            <a:picLocks noChangeAspect="1"/>
          </p:cNvPicPr>
          <p:nvPr/>
        </p:nvPicPr>
        <p:blipFill>
          <a:blip r:embed="rId2">
            <a:extLst/>
          </a:blip>
          <a:stretch>
            <a:fillRect/>
          </a:stretch>
        </p:blipFill>
        <p:spPr>
          <a:xfrm>
            <a:off x="10767483" y="6269196"/>
            <a:ext cx="1061877" cy="415608"/>
          </a:xfrm>
          <a:prstGeom prst="rect">
            <a:avLst/>
          </a:prstGeom>
          <a:ln w="12700">
            <a:miter lim="400000"/>
          </a:ln>
        </p:spPr>
      </p:pic>
      <p:sp>
        <p:nvSpPr>
          <p:cNvPr id="14" name="Tijdelijke aanduiding voor voettekst 9">
            <a:extLst>
              <a:ext uri="{FF2B5EF4-FFF2-40B4-BE49-F238E27FC236}">
                <a16:creationId xmlns:a16="http://schemas.microsoft.com/office/drawing/2014/main" id="{D9CDCAAD-3409-3C49-BBDB-06E189C1E91C}"/>
              </a:ext>
            </a:extLst>
          </p:cNvPr>
          <p:cNvSpPr>
            <a:spLocks noGrp="1"/>
          </p:cNvSpPr>
          <p:nvPr>
            <p:ph type="ftr" sz="quarter" idx="3"/>
          </p:nvPr>
        </p:nvSpPr>
        <p:spPr>
          <a:xfrm>
            <a:off x="1327149" y="6143096"/>
            <a:ext cx="8776971" cy="667809"/>
          </a:xfrm>
          <a:prstGeom prst="rect">
            <a:avLst/>
          </a:prstGeom>
        </p:spPr>
        <p:txBody>
          <a:bodyPr vert="horz" lIns="91440" tIns="45720" rIns="91440" bIns="45720" rtlCol="0" anchor="ctr"/>
          <a:lstStyle>
            <a:lvl1pPr algn="l">
              <a:defRPr lang="nl-NL" sz="1500" b="0" i="0" u="none" strike="noStrike" cap="none" spc="0" baseline="0" dirty="0">
                <a:ln>
                  <a:noFill/>
                </a:ln>
                <a:solidFill>
                  <a:srgbClr val="FFFFFF"/>
                </a:solidFill>
                <a:uFillTx/>
                <a:latin typeface="+mn-lt"/>
                <a:ea typeface="+mn-ea"/>
                <a:cs typeface="+mn-cs"/>
                <a:sym typeface="Arial"/>
              </a:defRPr>
            </a:lvl1pPr>
          </a:lstStyle>
          <a:p>
            <a:r>
              <a:rPr lang="en-US" smtClean="0"/>
              <a:t>IGTF and EUGridPMA development - APGridPMA March 2021 meeting </a:t>
            </a:r>
            <a:endParaRPr lang="nl-NL" dirty="0"/>
          </a:p>
        </p:txBody>
      </p:sp>
      <p:sp>
        <p:nvSpPr>
          <p:cNvPr id="15" name="HOOFDTITEL VAN DEZE SLIDE, EVENTUEEL OVER MEERDERE REGELS.">
            <a:extLst>
              <a:ext uri="{FF2B5EF4-FFF2-40B4-BE49-F238E27FC236}">
                <a16:creationId xmlns:a16="http://schemas.microsoft.com/office/drawing/2014/main" id="{EBA045EE-B5B8-7742-A8E2-6836CA85EE1D}"/>
              </a:ext>
            </a:extLst>
          </p:cNvPr>
          <p:cNvSpPr txBox="1">
            <a:spLocks noGrp="1"/>
          </p:cNvSpPr>
          <p:nvPr>
            <p:ph type="body" sz="quarter" idx="15"/>
          </p:nvPr>
        </p:nvSpPr>
        <p:spPr>
          <a:xfrm>
            <a:off x="317500" y="317501"/>
            <a:ext cx="9920619" cy="538609"/>
          </a:xfrm>
          <a:prstGeom prst="rect">
            <a:avLst/>
          </a:prstGeom>
        </p:spPr>
        <p:txBody>
          <a:bodyPr wrap="square">
            <a:spAutoFit/>
          </a:bodyPr>
          <a:lstStyle>
            <a:lvl1pPr>
              <a:defRPr sz="3500"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49364599"/>
      </p:ext>
    </p:extLst>
  </p:cSld>
  <p:clrMapOvr>
    <a:masterClrMapping/>
  </p:clrMapOvr>
  <p:transition spd="med"/>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userDrawn="1">
  <p:cSld name="[F2] Beeld + Tekst">
    <p:spTree>
      <p:nvGrpSpPr>
        <p:cNvPr id="1" name=""/>
        <p:cNvGrpSpPr/>
        <p:nvPr/>
      </p:nvGrpSpPr>
      <p:grpSpPr>
        <a:xfrm>
          <a:off x="0" y="0"/>
          <a:ext cx="0" cy="0"/>
          <a:chOff x="0" y="0"/>
          <a:chExt cx="0" cy="0"/>
        </a:xfrm>
      </p:grpSpPr>
      <p:sp>
        <p:nvSpPr>
          <p:cNvPr id="401" name="Rechthoek"/>
          <p:cNvSpPr/>
          <p:nvPr/>
        </p:nvSpPr>
        <p:spPr>
          <a:xfrm>
            <a:off x="0" y="6096000"/>
            <a:ext cx="12192000" cy="7620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402" name="Vorm"/>
          <p:cNvSpPr/>
          <p:nvPr/>
        </p:nvSpPr>
        <p:spPr>
          <a:xfrm>
            <a:off x="0" y="6096000"/>
            <a:ext cx="122458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grpSp>
        <p:nvGrpSpPr>
          <p:cNvPr id="405" name="Groepeer"/>
          <p:cNvGrpSpPr/>
          <p:nvPr/>
        </p:nvGrpSpPr>
        <p:grpSpPr>
          <a:xfrm>
            <a:off x="10277844" y="0"/>
            <a:ext cx="1914157" cy="6858000"/>
            <a:chOff x="0" y="0"/>
            <a:chExt cx="3828314" cy="13715999"/>
          </a:xfrm>
        </p:grpSpPr>
        <p:sp>
          <p:nvSpPr>
            <p:cNvPr id="40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40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grpSp>
      <p:sp>
        <p:nvSpPr>
          <p:cNvPr id="406"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08" name="Afbeelding"/>
          <p:cNvSpPr>
            <a:spLocks noGrp="1"/>
          </p:cNvSpPr>
          <p:nvPr>
            <p:ph type="pic" sz="half" idx="13"/>
          </p:nvPr>
        </p:nvSpPr>
        <p:spPr>
          <a:xfrm>
            <a:off x="317500" y="1281495"/>
            <a:ext cx="4764419" cy="4497005"/>
          </a:xfrm>
          <a:prstGeom prst="rect">
            <a:avLst/>
          </a:prstGeom>
        </p:spPr>
        <p:txBody>
          <a:bodyPr lIns="91439" tIns="45719" rIns="91439" bIns="45719"/>
          <a:lstStyle/>
          <a:p>
            <a:r>
              <a:rPr lang="en-US" smtClean="0"/>
              <a:t>Click icon to add picture</a:t>
            </a:r>
            <a:endParaRPr/>
          </a:p>
        </p:txBody>
      </p:sp>
      <p:sp>
        <p:nvSpPr>
          <p:cNvPr id="409" name="Hoofdtekst"/>
          <p:cNvSpPr txBox="1">
            <a:spLocks noGrp="1"/>
          </p:cNvSpPr>
          <p:nvPr>
            <p:ph type="body" sz="half" idx="14" hasCustomPrompt="1"/>
          </p:nvPr>
        </p:nvSpPr>
        <p:spPr>
          <a:xfrm>
            <a:off x="5461000" y="1280508"/>
            <a:ext cx="4763624" cy="4507265"/>
          </a:xfrm>
          <a:prstGeom prst="rect">
            <a:avLst/>
          </a:prstGeom>
        </p:spPr>
        <p:txBody>
          <a:bodyPr/>
          <a:lstStyle>
            <a:lvl1pPr>
              <a:defRPr sz="2751"/>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pic>
        <p:nvPicPr>
          <p:cNvPr id="410" name="NIKHEF_LOGO.png" descr="NIKHEF_LOGO.png"/>
          <p:cNvPicPr>
            <a:picLocks noChangeAspect="1"/>
          </p:cNvPicPr>
          <p:nvPr/>
        </p:nvPicPr>
        <p:blipFill>
          <a:blip r:embed="rId2">
            <a:extLst/>
          </a:blip>
          <a:stretch>
            <a:fillRect/>
          </a:stretch>
        </p:blipFill>
        <p:spPr>
          <a:xfrm>
            <a:off x="10767483" y="6269196"/>
            <a:ext cx="1061877" cy="415608"/>
          </a:xfrm>
          <a:prstGeom prst="rect">
            <a:avLst/>
          </a:prstGeom>
          <a:ln w="12700">
            <a:miter lim="400000"/>
          </a:ln>
        </p:spPr>
      </p:pic>
      <p:sp>
        <p:nvSpPr>
          <p:cNvPr id="13" name="Tijdelijke aanduiding voor voettekst 9">
            <a:extLst>
              <a:ext uri="{FF2B5EF4-FFF2-40B4-BE49-F238E27FC236}">
                <a16:creationId xmlns:a16="http://schemas.microsoft.com/office/drawing/2014/main" id="{77CCFCBD-9079-D54E-988E-EBE65418188C}"/>
              </a:ext>
            </a:extLst>
          </p:cNvPr>
          <p:cNvSpPr>
            <a:spLocks noGrp="1"/>
          </p:cNvSpPr>
          <p:nvPr>
            <p:ph type="ftr" sz="quarter" idx="3"/>
          </p:nvPr>
        </p:nvSpPr>
        <p:spPr>
          <a:xfrm>
            <a:off x="1327149" y="6143096"/>
            <a:ext cx="8776971" cy="667809"/>
          </a:xfrm>
          <a:prstGeom prst="rect">
            <a:avLst/>
          </a:prstGeom>
        </p:spPr>
        <p:txBody>
          <a:bodyPr vert="horz" lIns="91440" tIns="45720" rIns="91440" bIns="45720" rtlCol="0" anchor="ctr"/>
          <a:lstStyle>
            <a:lvl1pPr algn="l">
              <a:defRPr lang="nl-NL" sz="1500" b="0" i="0" u="none" strike="noStrike" cap="none" spc="0" baseline="0" dirty="0">
                <a:ln>
                  <a:noFill/>
                </a:ln>
                <a:solidFill>
                  <a:srgbClr val="FFFFFF"/>
                </a:solidFill>
                <a:uFillTx/>
                <a:latin typeface="+mn-lt"/>
                <a:ea typeface="+mn-ea"/>
                <a:cs typeface="+mn-cs"/>
                <a:sym typeface="Arial"/>
              </a:defRPr>
            </a:lvl1pPr>
          </a:lstStyle>
          <a:p>
            <a:r>
              <a:rPr lang="en-US" smtClean="0"/>
              <a:t>IGTF and EUGridPMA development - APGridPMA March 2021 meeting </a:t>
            </a:r>
            <a:endParaRPr lang="nl-NL" dirty="0"/>
          </a:p>
        </p:txBody>
      </p:sp>
      <p:sp>
        <p:nvSpPr>
          <p:cNvPr id="14" name="HOOFDTITEL VAN DEZE SLIDE, EVENTUEEL OVER MEERDERE REGELS.">
            <a:extLst>
              <a:ext uri="{FF2B5EF4-FFF2-40B4-BE49-F238E27FC236}">
                <a16:creationId xmlns:a16="http://schemas.microsoft.com/office/drawing/2014/main" id="{C20BBACA-BDFE-9341-8ED2-C6E910F3D52F}"/>
              </a:ext>
            </a:extLst>
          </p:cNvPr>
          <p:cNvSpPr txBox="1">
            <a:spLocks noGrp="1"/>
          </p:cNvSpPr>
          <p:nvPr>
            <p:ph type="body" sz="quarter" idx="15"/>
          </p:nvPr>
        </p:nvSpPr>
        <p:spPr>
          <a:xfrm>
            <a:off x="317500" y="317501"/>
            <a:ext cx="9920619" cy="538609"/>
          </a:xfrm>
          <a:prstGeom prst="rect">
            <a:avLst/>
          </a:prstGeom>
        </p:spPr>
        <p:txBody>
          <a:bodyPr wrap="square">
            <a:spAutoFit/>
          </a:bodyPr>
          <a:lstStyle>
            <a:lvl1pPr>
              <a:defRPr sz="3500"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2332915291"/>
      </p:ext>
    </p:extLst>
  </p:cSld>
  <p:clrMapOvr>
    <a:masterClrMapping/>
  </p:clrMapOvr>
  <p:transition spd="med"/>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userDrawn="1">
  <p:cSld name="[F3] Tekst + Tekst">
    <p:spTree>
      <p:nvGrpSpPr>
        <p:cNvPr id="1" name=""/>
        <p:cNvGrpSpPr/>
        <p:nvPr/>
      </p:nvGrpSpPr>
      <p:grpSpPr>
        <a:xfrm>
          <a:off x="0" y="0"/>
          <a:ext cx="0" cy="0"/>
          <a:chOff x="0" y="0"/>
          <a:chExt cx="0" cy="0"/>
        </a:xfrm>
      </p:grpSpPr>
      <p:sp>
        <p:nvSpPr>
          <p:cNvPr id="452" name="Rechthoek"/>
          <p:cNvSpPr/>
          <p:nvPr/>
        </p:nvSpPr>
        <p:spPr>
          <a:xfrm>
            <a:off x="0" y="6096000"/>
            <a:ext cx="12192000" cy="7620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453" name="Vorm"/>
          <p:cNvSpPr/>
          <p:nvPr/>
        </p:nvSpPr>
        <p:spPr>
          <a:xfrm>
            <a:off x="0" y="6096000"/>
            <a:ext cx="122458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grpSp>
        <p:nvGrpSpPr>
          <p:cNvPr id="456" name="Groepeer"/>
          <p:cNvGrpSpPr/>
          <p:nvPr/>
        </p:nvGrpSpPr>
        <p:grpSpPr>
          <a:xfrm>
            <a:off x="10277844" y="0"/>
            <a:ext cx="1914157" cy="6858000"/>
            <a:chOff x="0" y="0"/>
            <a:chExt cx="3828314" cy="13715999"/>
          </a:xfrm>
        </p:grpSpPr>
        <p:sp>
          <p:nvSpPr>
            <p:cNvPr id="454"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455"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grpSp>
      <p:sp>
        <p:nvSpPr>
          <p:cNvPr id="4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59" name="Hoofdtekst"/>
          <p:cNvSpPr txBox="1">
            <a:spLocks noGrp="1"/>
          </p:cNvSpPr>
          <p:nvPr>
            <p:ph type="body" sz="half" idx="13" hasCustomPrompt="1"/>
          </p:nvPr>
        </p:nvSpPr>
        <p:spPr>
          <a:xfrm>
            <a:off x="5461000" y="1290396"/>
            <a:ext cx="4763624" cy="4497377"/>
          </a:xfrm>
          <a:prstGeom prst="rect">
            <a:avLst/>
          </a:prstGeom>
        </p:spPr>
        <p:txBody>
          <a:bodyPr/>
          <a:lstStyle>
            <a:lvl1pPr>
              <a:defRPr sz="2751"/>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pic>
        <p:nvPicPr>
          <p:cNvPr id="460" name="NIKHEF_LOGO.png" descr="NIKHEF_LOGO.png"/>
          <p:cNvPicPr>
            <a:picLocks noChangeAspect="1"/>
          </p:cNvPicPr>
          <p:nvPr/>
        </p:nvPicPr>
        <p:blipFill>
          <a:blip r:embed="rId2">
            <a:extLst/>
          </a:blip>
          <a:stretch>
            <a:fillRect/>
          </a:stretch>
        </p:blipFill>
        <p:spPr>
          <a:xfrm>
            <a:off x="10767483" y="6269196"/>
            <a:ext cx="1061877" cy="415608"/>
          </a:xfrm>
          <a:prstGeom prst="rect">
            <a:avLst/>
          </a:prstGeom>
          <a:ln w="12700">
            <a:miter lim="400000"/>
          </a:ln>
        </p:spPr>
      </p:pic>
      <p:sp>
        <p:nvSpPr>
          <p:cNvPr id="461" name="Hoofdtekst"/>
          <p:cNvSpPr txBox="1">
            <a:spLocks noGrp="1"/>
          </p:cNvSpPr>
          <p:nvPr>
            <p:ph type="body" sz="half" idx="14" hasCustomPrompt="1"/>
          </p:nvPr>
        </p:nvSpPr>
        <p:spPr>
          <a:xfrm>
            <a:off x="317500" y="1290396"/>
            <a:ext cx="4763624" cy="4497377"/>
          </a:xfrm>
          <a:prstGeom prst="rect">
            <a:avLst/>
          </a:prstGeom>
        </p:spPr>
        <p:txBody>
          <a:bodyPr/>
          <a:lstStyle>
            <a:lvl1pPr>
              <a:defRPr sz="2751"/>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3" name="Tijdelijke aanduiding voor voettekst 9">
            <a:extLst>
              <a:ext uri="{FF2B5EF4-FFF2-40B4-BE49-F238E27FC236}">
                <a16:creationId xmlns:a16="http://schemas.microsoft.com/office/drawing/2014/main" id="{211BF1ED-0B01-484D-8756-2F0EF115282E}"/>
              </a:ext>
            </a:extLst>
          </p:cNvPr>
          <p:cNvSpPr>
            <a:spLocks noGrp="1"/>
          </p:cNvSpPr>
          <p:nvPr>
            <p:ph type="ftr" sz="quarter" idx="3"/>
          </p:nvPr>
        </p:nvSpPr>
        <p:spPr>
          <a:xfrm>
            <a:off x="1327149" y="6143096"/>
            <a:ext cx="8776971" cy="667809"/>
          </a:xfrm>
          <a:prstGeom prst="rect">
            <a:avLst/>
          </a:prstGeom>
        </p:spPr>
        <p:txBody>
          <a:bodyPr vert="horz" lIns="91440" tIns="45720" rIns="91440" bIns="45720" rtlCol="0" anchor="ctr"/>
          <a:lstStyle>
            <a:lvl1pPr algn="l">
              <a:defRPr lang="nl-NL" sz="1500" b="0" i="0" u="none" strike="noStrike" cap="none" spc="0" baseline="0" dirty="0">
                <a:ln>
                  <a:noFill/>
                </a:ln>
                <a:solidFill>
                  <a:srgbClr val="FFFFFF"/>
                </a:solidFill>
                <a:uFillTx/>
                <a:latin typeface="+mn-lt"/>
                <a:ea typeface="+mn-ea"/>
                <a:cs typeface="+mn-cs"/>
                <a:sym typeface="Arial"/>
              </a:defRPr>
            </a:lvl1pPr>
          </a:lstStyle>
          <a:p>
            <a:r>
              <a:rPr lang="en-US" smtClean="0"/>
              <a:t>IGTF and EUGridPMA development - APGridPMA March 2021 meeting </a:t>
            </a:r>
            <a:endParaRPr lang="nl-NL" dirty="0"/>
          </a:p>
        </p:txBody>
      </p:sp>
      <p:sp>
        <p:nvSpPr>
          <p:cNvPr id="14" name="HOOFDTITEL VAN DEZE SLIDE, EVENTUEEL OVER MEERDERE REGELS.">
            <a:extLst>
              <a:ext uri="{FF2B5EF4-FFF2-40B4-BE49-F238E27FC236}">
                <a16:creationId xmlns:a16="http://schemas.microsoft.com/office/drawing/2014/main" id="{1D2DA546-8064-7A48-B17D-4C25C7637D8A}"/>
              </a:ext>
            </a:extLst>
          </p:cNvPr>
          <p:cNvSpPr txBox="1">
            <a:spLocks noGrp="1"/>
          </p:cNvSpPr>
          <p:nvPr>
            <p:ph type="body" sz="quarter" idx="15"/>
          </p:nvPr>
        </p:nvSpPr>
        <p:spPr>
          <a:xfrm>
            <a:off x="317500" y="317501"/>
            <a:ext cx="9920619" cy="538609"/>
          </a:xfrm>
          <a:prstGeom prst="rect">
            <a:avLst/>
          </a:prstGeom>
        </p:spPr>
        <p:txBody>
          <a:bodyPr wrap="square">
            <a:spAutoFit/>
          </a:bodyPr>
          <a:lstStyle>
            <a:lvl1pPr>
              <a:defRPr sz="3500"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786304783"/>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r>
              <a:rPr lang="en-US" smtClean="0"/>
              <a:t>24 March 2021</a:t>
            </a:r>
            <a:endParaRPr lang="en-GB" dirty="0"/>
          </a:p>
        </p:txBody>
      </p:sp>
      <p:sp>
        <p:nvSpPr>
          <p:cNvPr id="5" name="Footer Placeholder 4"/>
          <p:cNvSpPr>
            <a:spLocks noGrp="1"/>
          </p:cNvSpPr>
          <p:nvPr>
            <p:ph type="ftr" sz="quarter" idx="11"/>
          </p:nvPr>
        </p:nvSpPr>
        <p:spPr/>
        <p:txBody>
          <a:bodyPr/>
          <a:lstStyle/>
          <a:p>
            <a:r>
              <a:rPr lang="en-US" smtClean="0"/>
              <a:t>IGTF and EUGridPMA development - APGridPMA March 2021 meeting </a:t>
            </a:r>
            <a:endParaRPr lang="en-GB" dirty="0"/>
          </a:p>
        </p:txBody>
      </p:sp>
      <p:sp>
        <p:nvSpPr>
          <p:cNvPr id="6" name="Slide Number Placeholder 5"/>
          <p:cNvSpPr>
            <a:spLocks noGrp="1"/>
          </p:cNvSpPr>
          <p:nvPr>
            <p:ph type="sldNum" sz="quarter" idx="12"/>
          </p:nvPr>
        </p:nvSpPr>
        <p:spPr/>
        <p:txBody>
          <a:bodyPr/>
          <a:lstStyle/>
          <a:p>
            <a:fld id="{A423C6C7-C0F9-497B-BEFB-D2FC0D2E643A}" type="slidenum">
              <a:rPr lang="en-GB" smtClean="0"/>
              <a:t>‹#›</a:t>
            </a:fld>
            <a:endParaRPr lang="en-GB"/>
          </a:p>
        </p:txBody>
      </p:sp>
      <p:cxnSp>
        <p:nvCxnSpPr>
          <p:cNvPr id="7" name="Straight Connector 6"/>
          <p:cNvCxnSpPr/>
          <p:nvPr userDrawn="1"/>
        </p:nvCxnSpPr>
        <p:spPr>
          <a:xfrm rot="5400000">
            <a:off x="-3093640" y="3429000"/>
            <a:ext cx="6858000"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userDrawn="1">
  <p:cSld name="[F4] Tekst + Beeld groot">
    <p:spTree>
      <p:nvGrpSpPr>
        <p:cNvPr id="1" name=""/>
        <p:cNvGrpSpPr/>
        <p:nvPr/>
      </p:nvGrpSpPr>
      <p:grpSpPr>
        <a:xfrm>
          <a:off x="0" y="0"/>
          <a:ext cx="0" cy="0"/>
          <a:chOff x="0" y="0"/>
          <a:chExt cx="0" cy="0"/>
        </a:xfrm>
      </p:grpSpPr>
      <p:sp>
        <p:nvSpPr>
          <p:cNvPr id="504" name="Rechthoek"/>
          <p:cNvSpPr/>
          <p:nvPr/>
        </p:nvSpPr>
        <p:spPr>
          <a:xfrm>
            <a:off x="0" y="6096000"/>
            <a:ext cx="12192000" cy="7620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505" name="Vorm"/>
          <p:cNvSpPr/>
          <p:nvPr/>
        </p:nvSpPr>
        <p:spPr>
          <a:xfrm>
            <a:off x="0" y="6096000"/>
            <a:ext cx="122458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grpSp>
        <p:nvGrpSpPr>
          <p:cNvPr id="508" name="Groepeer"/>
          <p:cNvGrpSpPr/>
          <p:nvPr/>
        </p:nvGrpSpPr>
        <p:grpSpPr>
          <a:xfrm>
            <a:off x="10277844" y="0"/>
            <a:ext cx="1914157" cy="6858000"/>
            <a:chOff x="0" y="0"/>
            <a:chExt cx="3828314" cy="13715999"/>
          </a:xfrm>
        </p:grpSpPr>
        <p:sp>
          <p:nvSpPr>
            <p:cNvPr id="506"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507"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grpSp>
      <p:sp>
        <p:nvSpPr>
          <p:cNvPr id="509"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11" name="Hoofdtekst"/>
          <p:cNvSpPr txBox="1">
            <a:spLocks noGrp="1"/>
          </p:cNvSpPr>
          <p:nvPr>
            <p:ph type="body" sz="half" idx="13" hasCustomPrompt="1"/>
          </p:nvPr>
        </p:nvSpPr>
        <p:spPr>
          <a:xfrm>
            <a:off x="317500" y="1290396"/>
            <a:ext cx="4763624" cy="4497377"/>
          </a:xfrm>
          <a:prstGeom prst="rect">
            <a:avLst/>
          </a:prstGeom>
        </p:spPr>
        <p:txBody>
          <a:bodyPr/>
          <a:lstStyle>
            <a:lvl1pPr>
              <a:defRPr sz="2751"/>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512" name="HOOFDTITEL VAN DEZE SLIDE, EVENTUEEL OVER MEERDERE REGELS."/>
          <p:cNvSpPr txBox="1">
            <a:spLocks noGrp="1"/>
          </p:cNvSpPr>
          <p:nvPr>
            <p:ph type="body" sz="quarter" idx="14"/>
          </p:nvPr>
        </p:nvSpPr>
        <p:spPr>
          <a:xfrm>
            <a:off x="317500" y="317501"/>
            <a:ext cx="4763624" cy="384721"/>
          </a:xfrm>
          <a:prstGeom prst="rect">
            <a:avLst/>
          </a:prstGeom>
        </p:spPr>
        <p:txBody>
          <a:bodyPr>
            <a:spAutoFit/>
          </a:bodyPr>
          <a:lstStyle>
            <a:lvl1pPr>
              <a:defRPr sz="2500" cap="none" baseline="0">
                <a:solidFill>
                  <a:srgbClr val="E6223D"/>
                </a:solidFill>
              </a:defRPr>
            </a:lvl1pPr>
          </a:lstStyle>
          <a:p>
            <a:pPr lvl="0"/>
            <a:r>
              <a:rPr lang="en-US" smtClean="0"/>
              <a:t>Edit Master text styles</a:t>
            </a:r>
          </a:p>
        </p:txBody>
      </p:sp>
      <p:pic>
        <p:nvPicPr>
          <p:cNvPr id="514" name="NIKHEF_LOGO.png" descr="NIKHEF_LOGO.png"/>
          <p:cNvPicPr>
            <a:picLocks noChangeAspect="1"/>
          </p:cNvPicPr>
          <p:nvPr/>
        </p:nvPicPr>
        <p:blipFill>
          <a:blip r:embed="rId2">
            <a:extLst/>
          </a:blip>
          <a:stretch>
            <a:fillRect/>
          </a:stretch>
        </p:blipFill>
        <p:spPr>
          <a:xfrm>
            <a:off x="10767483" y="6269196"/>
            <a:ext cx="1061877" cy="415608"/>
          </a:xfrm>
          <a:prstGeom prst="rect">
            <a:avLst/>
          </a:prstGeom>
          <a:ln w="12700">
            <a:miter lim="400000"/>
          </a:ln>
        </p:spPr>
      </p:pic>
      <p:sp>
        <p:nvSpPr>
          <p:cNvPr id="13" name="Tijdelijke aanduiding voor voettekst 9">
            <a:extLst>
              <a:ext uri="{FF2B5EF4-FFF2-40B4-BE49-F238E27FC236}">
                <a16:creationId xmlns:a16="http://schemas.microsoft.com/office/drawing/2014/main" id="{9A56256B-307C-794B-9ADB-E6E5BD1FDA9F}"/>
              </a:ext>
            </a:extLst>
          </p:cNvPr>
          <p:cNvSpPr>
            <a:spLocks noGrp="1"/>
          </p:cNvSpPr>
          <p:nvPr>
            <p:ph type="ftr" sz="quarter" idx="3"/>
          </p:nvPr>
        </p:nvSpPr>
        <p:spPr>
          <a:xfrm>
            <a:off x="1327149" y="6143096"/>
            <a:ext cx="8776971" cy="667809"/>
          </a:xfrm>
          <a:prstGeom prst="rect">
            <a:avLst/>
          </a:prstGeom>
        </p:spPr>
        <p:txBody>
          <a:bodyPr vert="horz" lIns="91440" tIns="45720" rIns="91440" bIns="45720" rtlCol="0" anchor="ctr"/>
          <a:lstStyle>
            <a:lvl1pPr algn="l">
              <a:defRPr lang="nl-NL" sz="1500" b="0" i="0" u="none" strike="noStrike" cap="none" spc="0" baseline="0" dirty="0">
                <a:ln>
                  <a:noFill/>
                </a:ln>
                <a:solidFill>
                  <a:srgbClr val="FFFFFF"/>
                </a:solidFill>
                <a:uFillTx/>
                <a:latin typeface="+mn-lt"/>
                <a:ea typeface="+mn-ea"/>
                <a:cs typeface="+mn-cs"/>
                <a:sym typeface="Arial"/>
              </a:defRPr>
            </a:lvl1pPr>
          </a:lstStyle>
          <a:p>
            <a:r>
              <a:rPr lang="en-US" smtClean="0"/>
              <a:t>IGTF and EUGridPMA development - APGridPMA March 2021 meeting </a:t>
            </a:r>
            <a:endParaRPr lang="nl-NL" dirty="0"/>
          </a:p>
        </p:txBody>
      </p:sp>
      <p:sp>
        <p:nvSpPr>
          <p:cNvPr id="14" name="Tijdelijke aanduiding voor afbeelding 6">
            <a:extLst>
              <a:ext uri="{FF2B5EF4-FFF2-40B4-BE49-F238E27FC236}">
                <a16:creationId xmlns:a16="http://schemas.microsoft.com/office/drawing/2014/main" id="{78164A18-3028-8F4E-8E60-C70DBE92E851}"/>
              </a:ext>
            </a:extLst>
          </p:cNvPr>
          <p:cNvSpPr>
            <a:spLocks noGrp="1"/>
          </p:cNvSpPr>
          <p:nvPr>
            <p:ph type="pic" sz="quarter" idx="16"/>
          </p:nvPr>
        </p:nvSpPr>
        <p:spPr>
          <a:xfrm>
            <a:off x="5463383" y="0"/>
            <a:ext cx="6042056" cy="6096000"/>
          </a:xfrm>
          <a:custGeom>
            <a:avLst/>
            <a:gdLst>
              <a:gd name="connsiteX0" fmla="*/ 0 w 12077700"/>
              <a:gd name="connsiteY0" fmla="*/ 0 h 12192000"/>
              <a:gd name="connsiteX1" fmla="*/ 12077700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5304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040586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0039123 w 12077700"/>
              <a:gd name="connsiteY2" fmla="*/ 2057400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77700"/>
              <a:gd name="connsiteY0" fmla="*/ 0 h 12192000"/>
              <a:gd name="connsiteX1" fmla="*/ 9644743 w 12077700"/>
              <a:gd name="connsiteY1" fmla="*/ 0 h 12192000"/>
              <a:gd name="connsiteX2" fmla="*/ 12047537 w 12077700"/>
              <a:gd name="connsiteY2" fmla="*/ 6792685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47537"/>
              <a:gd name="connsiteY0" fmla="*/ 0 h 12208328"/>
              <a:gd name="connsiteX1" fmla="*/ 9644743 w 12047537"/>
              <a:gd name="connsiteY1" fmla="*/ 0 h 12208328"/>
              <a:gd name="connsiteX2" fmla="*/ 12047537 w 12047537"/>
              <a:gd name="connsiteY2" fmla="*/ 6792685 h 12208328"/>
              <a:gd name="connsiteX3" fmla="*/ 10199914 w 12047537"/>
              <a:gd name="connsiteY3" fmla="*/ 12208328 h 12208328"/>
              <a:gd name="connsiteX4" fmla="*/ 0 w 12047537"/>
              <a:gd name="connsiteY4" fmla="*/ 12192000 h 12208328"/>
              <a:gd name="connsiteX5" fmla="*/ 0 w 12047537"/>
              <a:gd name="connsiteY5" fmla="*/ 0 h 12208328"/>
              <a:gd name="connsiteX0" fmla="*/ 0 w 12047537"/>
              <a:gd name="connsiteY0" fmla="*/ 0 h 12192000"/>
              <a:gd name="connsiteX1" fmla="*/ 9644743 w 12047537"/>
              <a:gd name="connsiteY1" fmla="*/ 0 h 12192000"/>
              <a:gd name="connsiteX2" fmla="*/ 12047537 w 12047537"/>
              <a:gd name="connsiteY2" fmla="*/ 6792685 h 12192000"/>
              <a:gd name="connsiteX3" fmla="*/ 9922329 w 12047537"/>
              <a:gd name="connsiteY3" fmla="*/ 12077700 h 12192000"/>
              <a:gd name="connsiteX4" fmla="*/ 0 w 12047537"/>
              <a:gd name="connsiteY4" fmla="*/ 12192000 h 12192000"/>
              <a:gd name="connsiteX5" fmla="*/ 0 w 12047537"/>
              <a:gd name="connsiteY5" fmla="*/ 0 h 12192000"/>
              <a:gd name="connsiteX0" fmla="*/ 0 w 12047537"/>
              <a:gd name="connsiteY0" fmla="*/ 0 h 12192000"/>
              <a:gd name="connsiteX1" fmla="*/ 9644743 w 12047537"/>
              <a:gd name="connsiteY1" fmla="*/ 0 h 12192000"/>
              <a:gd name="connsiteX2" fmla="*/ 12047537 w 12047537"/>
              <a:gd name="connsiteY2" fmla="*/ 6792685 h 12192000"/>
              <a:gd name="connsiteX3" fmla="*/ 10167257 w 12047537"/>
              <a:gd name="connsiteY3" fmla="*/ 12192000 h 12192000"/>
              <a:gd name="connsiteX4" fmla="*/ 0 w 12047537"/>
              <a:gd name="connsiteY4" fmla="*/ 12192000 h 12192000"/>
              <a:gd name="connsiteX5" fmla="*/ 0 w 12047537"/>
              <a:gd name="connsiteY5" fmla="*/ 0 h 12192000"/>
              <a:gd name="connsiteX0" fmla="*/ 0 w 11835265"/>
              <a:gd name="connsiteY0" fmla="*/ 0 h 12192000"/>
              <a:gd name="connsiteX1" fmla="*/ 9644743 w 11835265"/>
              <a:gd name="connsiteY1" fmla="*/ 0 h 12192000"/>
              <a:gd name="connsiteX2" fmla="*/ 11835265 w 11835265"/>
              <a:gd name="connsiteY2" fmla="*/ 6906985 h 12192000"/>
              <a:gd name="connsiteX3" fmla="*/ 10167257 w 11835265"/>
              <a:gd name="connsiteY3" fmla="*/ 12192000 h 12192000"/>
              <a:gd name="connsiteX4" fmla="*/ 0 w 11835265"/>
              <a:gd name="connsiteY4" fmla="*/ 12192000 h 12192000"/>
              <a:gd name="connsiteX5" fmla="*/ 0 w 11835265"/>
              <a:gd name="connsiteY5" fmla="*/ 0 h 12192000"/>
              <a:gd name="connsiteX0" fmla="*/ 0 w 12080194"/>
              <a:gd name="connsiteY0" fmla="*/ 0 h 12192000"/>
              <a:gd name="connsiteX1" fmla="*/ 9644743 w 12080194"/>
              <a:gd name="connsiteY1" fmla="*/ 0 h 12192000"/>
              <a:gd name="connsiteX2" fmla="*/ 12080194 w 12080194"/>
              <a:gd name="connsiteY2" fmla="*/ 6890656 h 12192000"/>
              <a:gd name="connsiteX3" fmla="*/ 10167257 w 12080194"/>
              <a:gd name="connsiteY3" fmla="*/ 12192000 h 12192000"/>
              <a:gd name="connsiteX4" fmla="*/ 0 w 12080194"/>
              <a:gd name="connsiteY4" fmla="*/ 12192000 h 12192000"/>
              <a:gd name="connsiteX5" fmla="*/ 0 w 12080194"/>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67257 w 12116770"/>
              <a:gd name="connsiteY3" fmla="*/ 12192000 h 12192000"/>
              <a:gd name="connsiteX4" fmla="*/ 0 w 12116770"/>
              <a:gd name="connsiteY4" fmla="*/ 12192000 h 12192000"/>
              <a:gd name="connsiteX5" fmla="*/ 0 w 12116770"/>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85545 w 12116770"/>
              <a:gd name="connsiteY3" fmla="*/ 12192000 h 12192000"/>
              <a:gd name="connsiteX4" fmla="*/ 0 w 12116770"/>
              <a:gd name="connsiteY4" fmla="*/ 12192000 h 12192000"/>
              <a:gd name="connsiteX5" fmla="*/ 0 w 12116770"/>
              <a:gd name="connsiteY5" fmla="*/ 0 h 12192000"/>
              <a:gd name="connsiteX0" fmla="*/ 0 w 11545270"/>
              <a:gd name="connsiteY0" fmla="*/ 0 h 12192000"/>
              <a:gd name="connsiteX1" fmla="*/ 9644743 w 11545270"/>
              <a:gd name="connsiteY1" fmla="*/ 0 h 12192000"/>
              <a:gd name="connsiteX2" fmla="*/ 11545270 w 11545270"/>
              <a:gd name="connsiteY2" fmla="*/ 6923313 h 12192000"/>
              <a:gd name="connsiteX3" fmla="*/ 10185545 w 11545270"/>
              <a:gd name="connsiteY3" fmla="*/ 12192000 h 12192000"/>
              <a:gd name="connsiteX4" fmla="*/ 0 w 11545270"/>
              <a:gd name="connsiteY4" fmla="*/ 12192000 h 12192000"/>
              <a:gd name="connsiteX5" fmla="*/ 0 w 11545270"/>
              <a:gd name="connsiteY5" fmla="*/ 0 h 12192000"/>
              <a:gd name="connsiteX0" fmla="*/ 0 w 12084113"/>
              <a:gd name="connsiteY0" fmla="*/ 0 h 12192000"/>
              <a:gd name="connsiteX1" fmla="*/ 9644743 w 12084113"/>
              <a:gd name="connsiteY1" fmla="*/ 0 h 12192000"/>
              <a:gd name="connsiteX2" fmla="*/ 12084113 w 12084113"/>
              <a:gd name="connsiteY2" fmla="*/ 6890656 h 12192000"/>
              <a:gd name="connsiteX3" fmla="*/ 10185545 w 12084113"/>
              <a:gd name="connsiteY3" fmla="*/ 12192000 h 12192000"/>
              <a:gd name="connsiteX4" fmla="*/ 0 w 12084113"/>
              <a:gd name="connsiteY4" fmla="*/ 12192000 h 12192000"/>
              <a:gd name="connsiteX5" fmla="*/ 0 w 12084113"/>
              <a:gd name="connsiteY5" fmla="*/ 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84113" h="12192000">
                <a:moveTo>
                  <a:pt x="0" y="0"/>
                </a:moveTo>
                <a:lnTo>
                  <a:pt x="9644743" y="0"/>
                </a:lnTo>
                <a:lnTo>
                  <a:pt x="12084113" y="6890656"/>
                </a:lnTo>
                <a:lnTo>
                  <a:pt x="10185545" y="12192000"/>
                </a:lnTo>
                <a:lnTo>
                  <a:pt x="0" y="12192000"/>
                </a:lnTo>
                <a:lnTo>
                  <a:pt x="0" y="0"/>
                </a:lnTo>
                <a:close/>
              </a:path>
            </a:pathLst>
          </a:custGeom>
          <a:ln w="12700">
            <a:miter lim="400000"/>
          </a:ln>
          <a:extLst>
            <a:ext uri="{C572A759-6A51-4108-AA02-DFA0A04FC94B}">
              <ma14:wrappingTextBoxFlag xmlns:ma14="http://schemas.microsoft.com/office/mac/drawingml/2011/main" xmlns="" val="1"/>
            </a:ext>
          </a:extLst>
        </p:spPr>
        <p:txBody>
          <a:bodyPr/>
          <a:lstStyle/>
          <a:p>
            <a:r>
              <a:rPr lang="en-US" smtClean="0"/>
              <a:t>Click icon to add picture</a:t>
            </a:r>
            <a:endParaRPr lang="nl-NL"/>
          </a:p>
        </p:txBody>
      </p:sp>
    </p:spTree>
    <p:extLst>
      <p:ext uri="{BB962C8B-B14F-4D97-AF65-F5344CB8AC3E}">
        <p14:creationId xmlns:p14="http://schemas.microsoft.com/office/powerpoint/2010/main" val="378145114"/>
      </p:ext>
    </p:extLst>
  </p:cSld>
  <p:clrMapOvr>
    <a:masterClrMapping/>
  </p:clrMapOvr>
  <p:transition spd="med"/>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userDrawn="1">
  <p:cSld name="[F5] Bijschrift + Beeld groot">
    <p:spTree>
      <p:nvGrpSpPr>
        <p:cNvPr id="1" name=""/>
        <p:cNvGrpSpPr/>
        <p:nvPr/>
      </p:nvGrpSpPr>
      <p:grpSpPr>
        <a:xfrm>
          <a:off x="0" y="0"/>
          <a:ext cx="0" cy="0"/>
          <a:chOff x="0" y="0"/>
          <a:chExt cx="0" cy="0"/>
        </a:xfrm>
      </p:grpSpPr>
      <p:sp>
        <p:nvSpPr>
          <p:cNvPr id="553" name="Rechthoek"/>
          <p:cNvSpPr/>
          <p:nvPr/>
        </p:nvSpPr>
        <p:spPr>
          <a:xfrm>
            <a:off x="0" y="6096000"/>
            <a:ext cx="12192000" cy="7620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554" name="Vorm"/>
          <p:cNvSpPr/>
          <p:nvPr/>
        </p:nvSpPr>
        <p:spPr>
          <a:xfrm>
            <a:off x="0" y="6096000"/>
            <a:ext cx="122458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grpSp>
        <p:nvGrpSpPr>
          <p:cNvPr id="557" name="Groepeer"/>
          <p:cNvGrpSpPr/>
          <p:nvPr/>
        </p:nvGrpSpPr>
        <p:grpSpPr>
          <a:xfrm>
            <a:off x="10277844" y="0"/>
            <a:ext cx="1914157" cy="6858000"/>
            <a:chOff x="0" y="0"/>
            <a:chExt cx="3828314" cy="13715999"/>
          </a:xfrm>
        </p:grpSpPr>
        <p:sp>
          <p:nvSpPr>
            <p:cNvPr id="555"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556"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grpSp>
      <p:pic>
        <p:nvPicPr>
          <p:cNvPr id="558" name="NIKHEF_LOGO.png" descr="NIKHEF_LOGO.png"/>
          <p:cNvPicPr>
            <a:picLocks noChangeAspect="1"/>
          </p:cNvPicPr>
          <p:nvPr/>
        </p:nvPicPr>
        <p:blipFill>
          <a:blip r:embed="rId2">
            <a:extLst/>
          </a:blip>
          <a:stretch>
            <a:fillRect/>
          </a:stretch>
        </p:blipFill>
        <p:spPr>
          <a:xfrm>
            <a:off x="10767483" y="6269196"/>
            <a:ext cx="1061877" cy="415608"/>
          </a:xfrm>
          <a:prstGeom prst="rect">
            <a:avLst/>
          </a:prstGeom>
          <a:ln w="12700">
            <a:miter lim="400000"/>
          </a:ln>
        </p:spPr>
      </p:pic>
      <p:sp>
        <p:nvSpPr>
          <p:cNvPr id="559"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61" name="Foto bijschrift"/>
          <p:cNvSpPr txBox="1">
            <a:spLocks noGrp="1"/>
          </p:cNvSpPr>
          <p:nvPr>
            <p:ph type="body" sz="quarter" idx="13"/>
          </p:nvPr>
        </p:nvSpPr>
        <p:spPr>
          <a:xfrm>
            <a:off x="317500" y="323641"/>
            <a:ext cx="2858427" cy="5464131"/>
          </a:xfrm>
          <a:prstGeom prst="rect">
            <a:avLst/>
          </a:prstGeom>
        </p:spPr>
        <p:txBody>
          <a:bodyPr/>
          <a:lstStyle/>
          <a:p>
            <a:pPr lvl="0"/>
            <a:r>
              <a:rPr lang="en-US" smtClean="0"/>
              <a:t>Edit Master text styles</a:t>
            </a:r>
          </a:p>
        </p:txBody>
      </p:sp>
      <p:sp>
        <p:nvSpPr>
          <p:cNvPr id="12" name="Tijdelijke aanduiding voor voettekst 9">
            <a:extLst>
              <a:ext uri="{FF2B5EF4-FFF2-40B4-BE49-F238E27FC236}">
                <a16:creationId xmlns:a16="http://schemas.microsoft.com/office/drawing/2014/main" id="{C0F6039B-D945-4343-8C53-87D4543F3B68}"/>
              </a:ext>
            </a:extLst>
          </p:cNvPr>
          <p:cNvSpPr>
            <a:spLocks noGrp="1"/>
          </p:cNvSpPr>
          <p:nvPr>
            <p:ph type="ftr" sz="quarter" idx="3"/>
          </p:nvPr>
        </p:nvSpPr>
        <p:spPr>
          <a:xfrm>
            <a:off x="1327149" y="6143096"/>
            <a:ext cx="8776971" cy="667809"/>
          </a:xfrm>
          <a:prstGeom prst="rect">
            <a:avLst/>
          </a:prstGeom>
        </p:spPr>
        <p:txBody>
          <a:bodyPr vert="horz" lIns="91440" tIns="45720" rIns="91440" bIns="45720" rtlCol="0" anchor="ctr"/>
          <a:lstStyle>
            <a:lvl1pPr algn="l">
              <a:defRPr lang="nl-NL" sz="1500" b="0" i="0" u="none" strike="noStrike" cap="none" spc="0" baseline="0" dirty="0">
                <a:ln>
                  <a:noFill/>
                </a:ln>
                <a:solidFill>
                  <a:srgbClr val="FFFFFF"/>
                </a:solidFill>
                <a:uFillTx/>
                <a:latin typeface="+mn-lt"/>
                <a:ea typeface="+mn-ea"/>
                <a:cs typeface="+mn-cs"/>
                <a:sym typeface="Arial"/>
              </a:defRPr>
            </a:lvl1pPr>
          </a:lstStyle>
          <a:p>
            <a:r>
              <a:rPr lang="en-US" smtClean="0"/>
              <a:t>IGTF and EUGridPMA development - APGridPMA March 2021 meeting </a:t>
            </a:r>
            <a:endParaRPr lang="nl-NL" dirty="0"/>
          </a:p>
        </p:txBody>
      </p:sp>
      <p:sp>
        <p:nvSpPr>
          <p:cNvPr id="13" name="Afbeelding">
            <a:extLst>
              <a:ext uri="{FF2B5EF4-FFF2-40B4-BE49-F238E27FC236}">
                <a16:creationId xmlns:a16="http://schemas.microsoft.com/office/drawing/2014/main" id="{FE170D58-885D-C949-B35D-094D7AD09063}"/>
              </a:ext>
            </a:extLst>
          </p:cNvPr>
          <p:cNvSpPr>
            <a:spLocks noGrp="1"/>
          </p:cNvSpPr>
          <p:nvPr>
            <p:ph type="pic" idx="14"/>
          </p:nvPr>
        </p:nvSpPr>
        <p:spPr>
          <a:xfrm>
            <a:off x="3561478" y="-8163"/>
            <a:ext cx="7950167" cy="6104164"/>
          </a:xfrm>
          <a:custGeom>
            <a:avLst/>
            <a:gdLst>
              <a:gd name="connsiteX0" fmla="*/ 0 w 15893238"/>
              <a:gd name="connsiteY0" fmla="*/ 0 h 12192000"/>
              <a:gd name="connsiteX1" fmla="*/ 15893238 w 15893238"/>
              <a:gd name="connsiteY1" fmla="*/ 0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5893238"/>
              <a:gd name="connsiteY0" fmla="*/ 0 h 12192000"/>
              <a:gd name="connsiteX1" fmla="*/ 13019409 w 15893238"/>
              <a:gd name="connsiteY1" fmla="*/ 375558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3068395"/>
              <a:gd name="connsiteY0" fmla="*/ 0 h 12192000"/>
              <a:gd name="connsiteX1" fmla="*/ 13019409 w 13068395"/>
              <a:gd name="connsiteY1" fmla="*/ 375558 h 12192000"/>
              <a:gd name="connsiteX2" fmla="*/ 13068395 w 13068395"/>
              <a:gd name="connsiteY2" fmla="*/ 11685814 h 12192000"/>
              <a:gd name="connsiteX3" fmla="*/ 0 w 13068395"/>
              <a:gd name="connsiteY3" fmla="*/ 12192000 h 12192000"/>
              <a:gd name="connsiteX4" fmla="*/ 0 w 13068395"/>
              <a:gd name="connsiteY4" fmla="*/ 0 h 12192000"/>
              <a:gd name="connsiteX0" fmla="*/ 0 w 13068395"/>
              <a:gd name="connsiteY0" fmla="*/ 0 h 12192000"/>
              <a:gd name="connsiteX1" fmla="*/ 13019409 w 13068395"/>
              <a:gd name="connsiteY1" fmla="*/ 375558 h 12192000"/>
              <a:gd name="connsiteX2" fmla="*/ 13010175 w 13068395"/>
              <a:gd name="connsiteY2" fmla="*/ 3265714 h 12192000"/>
              <a:gd name="connsiteX3" fmla="*/ 13068395 w 13068395"/>
              <a:gd name="connsiteY3" fmla="*/ 11685814 h 12192000"/>
              <a:gd name="connsiteX4" fmla="*/ 0 w 13068395"/>
              <a:gd name="connsiteY4" fmla="*/ 12192000 h 12192000"/>
              <a:gd name="connsiteX5" fmla="*/ 0 w 13068395"/>
              <a:gd name="connsiteY5" fmla="*/ 0 h 12192000"/>
              <a:gd name="connsiteX0" fmla="*/ 0 w 15508447"/>
              <a:gd name="connsiteY0" fmla="*/ 0 h 12192000"/>
              <a:gd name="connsiteX1" fmla="*/ 13019409 w 15508447"/>
              <a:gd name="connsiteY1" fmla="*/ 375558 h 12192000"/>
              <a:gd name="connsiteX2" fmla="*/ 15508447 w 15508447"/>
              <a:gd name="connsiteY2" fmla="*/ 6858000 h 12192000"/>
              <a:gd name="connsiteX3" fmla="*/ 13068395 w 15508447"/>
              <a:gd name="connsiteY3" fmla="*/ 11685814 h 12192000"/>
              <a:gd name="connsiteX4" fmla="*/ 0 w 15508447"/>
              <a:gd name="connsiteY4" fmla="*/ 12192000 h 12192000"/>
              <a:gd name="connsiteX5" fmla="*/ 0 w 15508447"/>
              <a:gd name="connsiteY5" fmla="*/ 0 h 12192000"/>
              <a:gd name="connsiteX0" fmla="*/ 0 w 15508447"/>
              <a:gd name="connsiteY0" fmla="*/ 16328 h 12208328"/>
              <a:gd name="connsiteX1" fmla="*/ 13443951 w 15508447"/>
              <a:gd name="connsiteY1" fmla="*/ 0 h 12208328"/>
              <a:gd name="connsiteX2" fmla="*/ 15508447 w 15508447"/>
              <a:gd name="connsiteY2" fmla="*/ 6874328 h 12208328"/>
              <a:gd name="connsiteX3" fmla="*/ 13068395 w 15508447"/>
              <a:gd name="connsiteY3" fmla="*/ 11702142 h 12208328"/>
              <a:gd name="connsiteX4" fmla="*/ 0 w 15508447"/>
              <a:gd name="connsiteY4" fmla="*/ 12208328 h 12208328"/>
              <a:gd name="connsiteX5" fmla="*/ 0 w 15508447"/>
              <a:gd name="connsiteY5" fmla="*/ 16328 h 12208328"/>
              <a:gd name="connsiteX0" fmla="*/ 0 w 15508447"/>
              <a:gd name="connsiteY0" fmla="*/ 16328 h 12208328"/>
              <a:gd name="connsiteX1" fmla="*/ 13443951 w 15508447"/>
              <a:gd name="connsiteY1" fmla="*/ 0 h 12208328"/>
              <a:gd name="connsiteX2" fmla="*/ 15508447 w 15508447"/>
              <a:gd name="connsiteY2" fmla="*/ 6874328 h 12208328"/>
              <a:gd name="connsiteX3" fmla="*/ 13999123 w 15508447"/>
              <a:gd name="connsiteY3" fmla="*/ 12208328 h 12208328"/>
              <a:gd name="connsiteX4" fmla="*/ 0 w 15508447"/>
              <a:gd name="connsiteY4" fmla="*/ 12208328 h 12208328"/>
              <a:gd name="connsiteX5" fmla="*/ 0 w 15508447"/>
              <a:gd name="connsiteY5" fmla="*/ 16328 h 12208328"/>
              <a:gd name="connsiteX0" fmla="*/ 0 w 15884004"/>
              <a:gd name="connsiteY0" fmla="*/ 16328 h 12208328"/>
              <a:gd name="connsiteX1" fmla="*/ 13443951 w 15884004"/>
              <a:gd name="connsiteY1" fmla="*/ 0 h 12208328"/>
              <a:gd name="connsiteX2" fmla="*/ 15884004 w 15884004"/>
              <a:gd name="connsiteY2" fmla="*/ 6890657 h 12208328"/>
              <a:gd name="connsiteX3" fmla="*/ 13999123 w 15884004"/>
              <a:gd name="connsiteY3" fmla="*/ 12208328 h 12208328"/>
              <a:gd name="connsiteX4" fmla="*/ 0 w 15884004"/>
              <a:gd name="connsiteY4" fmla="*/ 12208328 h 12208328"/>
              <a:gd name="connsiteX5" fmla="*/ 0 w 15884004"/>
              <a:gd name="connsiteY5" fmla="*/ 16328 h 12208328"/>
              <a:gd name="connsiteX0" fmla="*/ 0 w 15557432"/>
              <a:gd name="connsiteY0" fmla="*/ 16328 h 12208328"/>
              <a:gd name="connsiteX1" fmla="*/ 13443951 w 15557432"/>
              <a:gd name="connsiteY1" fmla="*/ 0 h 12208328"/>
              <a:gd name="connsiteX2" fmla="*/ 15557432 w 15557432"/>
              <a:gd name="connsiteY2" fmla="*/ 6939643 h 12208328"/>
              <a:gd name="connsiteX3" fmla="*/ 13999123 w 15557432"/>
              <a:gd name="connsiteY3" fmla="*/ 12208328 h 12208328"/>
              <a:gd name="connsiteX4" fmla="*/ 0 w 15557432"/>
              <a:gd name="connsiteY4" fmla="*/ 12208328 h 12208328"/>
              <a:gd name="connsiteX5" fmla="*/ 0 w 155574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999123 w 15900332"/>
              <a:gd name="connsiteY3" fmla="*/ 12208328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656223 w 15900332"/>
              <a:gd name="connsiteY3" fmla="*/ 11832771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4015452 w 15900332"/>
              <a:gd name="connsiteY3" fmla="*/ 12208328 h 12208328"/>
              <a:gd name="connsiteX4" fmla="*/ 0 w 15900332"/>
              <a:gd name="connsiteY4" fmla="*/ 12208328 h 12208328"/>
              <a:gd name="connsiteX5" fmla="*/ 0 w 15900332"/>
              <a:gd name="connsiteY5" fmla="*/ 16328 h 1220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00332" h="12208328">
                <a:moveTo>
                  <a:pt x="0" y="16328"/>
                </a:moveTo>
                <a:lnTo>
                  <a:pt x="13443951" y="0"/>
                </a:lnTo>
                <a:lnTo>
                  <a:pt x="15900332" y="6923315"/>
                </a:lnTo>
                <a:lnTo>
                  <a:pt x="14015452" y="12208328"/>
                </a:lnTo>
                <a:lnTo>
                  <a:pt x="0" y="12208328"/>
                </a:lnTo>
                <a:lnTo>
                  <a:pt x="0" y="16328"/>
                </a:ln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lstStyle/>
          <a:p>
            <a:r>
              <a:rPr lang="en-US" smtClean="0"/>
              <a:t>Click icon to add picture</a:t>
            </a:r>
            <a:endParaRPr/>
          </a:p>
        </p:txBody>
      </p:sp>
    </p:spTree>
    <p:extLst>
      <p:ext uri="{BB962C8B-B14F-4D97-AF65-F5344CB8AC3E}">
        <p14:creationId xmlns:p14="http://schemas.microsoft.com/office/powerpoint/2010/main" val="3794740245"/>
      </p:ext>
    </p:extLst>
  </p:cSld>
  <p:clrMapOvr>
    <a:masterClrMapping/>
  </p:clrMapOvr>
  <p:transition spd="med"/>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x">
  <p:cSld name="Beeld schermvullend">
    <p:spTree>
      <p:nvGrpSpPr>
        <p:cNvPr id="1" name=""/>
        <p:cNvGrpSpPr/>
        <p:nvPr/>
      </p:nvGrpSpPr>
      <p:grpSpPr>
        <a:xfrm>
          <a:off x="0" y="0"/>
          <a:ext cx="0" cy="0"/>
          <a:chOff x="0" y="0"/>
          <a:chExt cx="0" cy="0"/>
        </a:xfrm>
      </p:grpSpPr>
      <p:sp>
        <p:nvSpPr>
          <p:cNvPr id="569" name="Afbeelding"/>
          <p:cNvSpPr>
            <a:spLocks noGrp="1"/>
          </p:cNvSpPr>
          <p:nvPr>
            <p:ph type="pic" idx="13"/>
          </p:nvPr>
        </p:nvSpPr>
        <p:spPr>
          <a:xfrm>
            <a:off x="-30990" y="-9755"/>
            <a:ext cx="12253980" cy="6877513"/>
          </a:xfrm>
          <a:prstGeom prst="rect">
            <a:avLst/>
          </a:prstGeom>
        </p:spPr>
        <p:txBody>
          <a:bodyPr lIns="91439" tIns="45719" rIns="91439" bIns="45719"/>
          <a:lstStyle/>
          <a:p>
            <a:r>
              <a:rPr lang="en-US" smtClean="0"/>
              <a:t>Click icon to add picture</a:t>
            </a:r>
            <a:endParaRPr/>
          </a:p>
        </p:txBody>
      </p:sp>
    </p:spTree>
    <p:extLst>
      <p:ext uri="{BB962C8B-B14F-4D97-AF65-F5344CB8AC3E}">
        <p14:creationId xmlns:p14="http://schemas.microsoft.com/office/powerpoint/2010/main" val="3082859231"/>
      </p:ext>
    </p:extLst>
  </p:cSld>
  <p:clrMapOvr>
    <a:masterClrMapping/>
  </p:clrMapOvr>
  <p:transition spd="med"/>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x">
  <p:cSld name="Beeld schermv. vlak2">
    <p:spTree>
      <p:nvGrpSpPr>
        <p:cNvPr id="1" name=""/>
        <p:cNvGrpSpPr/>
        <p:nvPr/>
      </p:nvGrpSpPr>
      <p:grpSpPr>
        <a:xfrm>
          <a:off x="0" y="0"/>
          <a:ext cx="0" cy="0"/>
          <a:chOff x="0" y="0"/>
          <a:chExt cx="0" cy="0"/>
        </a:xfrm>
      </p:grpSpPr>
      <p:sp>
        <p:nvSpPr>
          <p:cNvPr id="586" name="Afbeelding"/>
          <p:cNvSpPr>
            <a:spLocks noGrp="1"/>
          </p:cNvSpPr>
          <p:nvPr>
            <p:ph type="pic" idx="13"/>
          </p:nvPr>
        </p:nvSpPr>
        <p:spPr>
          <a:xfrm>
            <a:off x="-16329" y="0"/>
            <a:ext cx="12208329" cy="6882248"/>
          </a:xfrm>
          <a:custGeom>
            <a:avLst/>
            <a:gdLst>
              <a:gd name="connsiteX0" fmla="*/ 0 w 24384000"/>
              <a:gd name="connsiteY0" fmla="*/ 0 h 13748168"/>
              <a:gd name="connsiteX1" fmla="*/ 24384000 w 24384000"/>
              <a:gd name="connsiteY1" fmla="*/ 0 h 13748168"/>
              <a:gd name="connsiteX2" fmla="*/ 24384000 w 24384000"/>
              <a:gd name="connsiteY2" fmla="*/ 13748168 h 13748168"/>
              <a:gd name="connsiteX3" fmla="*/ 0 w 24384000"/>
              <a:gd name="connsiteY3" fmla="*/ 13748168 h 13748168"/>
              <a:gd name="connsiteX4" fmla="*/ 0 w 24384000"/>
              <a:gd name="connsiteY4" fmla="*/ 0 h 13748168"/>
              <a:gd name="connsiteX0" fmla="*/ 0 w 24384000"/>
              <a:gd name="connsiteY0" fmla="*/ 0 h 13764497"/>
              <a:gd name="connsiteX1" fmla="*/ 24384000 w 24384000"/>
              <a:gd name="connsiteY1" fmla="*/ 0 h 13764497"/>
              <a:gd name="connsiteX2" fmla="*/ 24384000 w 24384000"/>
              <a:gd name="connsiteY2" fmla="*/ 13748168 h 13764497"/>
              <a:gd name="connsiteX3" fmla="*/ 12344400 w 24384000"/>
              <a:gd name="connsiteY3" fmla="*/ 13764497 h 13764497"/>
              <a:gd name="connsiteX4" fmla="*/ 0 w 24384000"/>
              <a:gd name="connsiteY4" fmla="*/ 0 h 13764497"/>
              <a:gd name="connsiteX0" fmla="*/ 0 w 24384000"/>
              <a:gd name="connsiteY0" fmla="*/ 0 h 13764497"/>
              <a:gd name="connsiteX1" fmla="*/ 24384000 w 24384000"/>
              <a:gd name="connsiteY1" fmla="*/ 0 h 13764497"/>
              <a:gd name="connsiteX2" fmla="*/ 24384000 w 24384000"/>
              <a:gd name="connsiteY2" fmla="*/ 13748168 h 13764497"/>
              <a:gd name="connsiteX3" fmla="*/ 12344400 w 24384000"/>
              <a:gd name="connsiteY3" fmla="*/ 13764497 h 13764497"/>
              <a:gd name="connsiteX4" fmla="*/ 4539343 w 24384000"/>
              <a:gd name="connsiteY4" fmla="*/ 5061857 h 13764497"/>
              <a:gd name="connsiteX5" fmla="*/ 0 w 24384000"/>
              <a:gd name="connsiteY5" fmla="*/ 0 h 13764497"/>
              <a:gd name="connsiteX0" fmla="*/ 16329 w 24400329"/>
              <a:gd name="connsiteY0" fmla="*/ 0 h 13764497"/>
              <a:gd name="connsiteX1" fmla="*/ 24400329 w 24400329"/>
              <a:gd name="connsiteY1" fmla="*/ 0 h 13764497"/>
              <a:gd name="connsiteX2" fmla="*/ 24400329 w 24400329"/>
              <a:gd name="connsiteY2" fmla="*/ 13748168 h 13764497"/>
              <a:gd name="connsiteX3" fmla="*/ 12360729 w 24400329"/>
              <a:gd name="connsiteY3" fmla="*/ 13764497 h 13764497"/>
              <a:gd name="connsiteX4" fmla="*/ 0 w 24400329"/>
              <a:gd name="connsiteY4" fmla="*/ 6874328 h 13764497"/>
              <a:gd name="connsiteX5" fmla="*/ 16329 w 24400329"/>
              <a:gd name="connsiteY5" fmla="*/ 0 h 13764497"/>
              <a:gd name="connsiteX0" fmla="*/ 32658 w 24416658"/>
              <a:gd name="connsiteY0" fmla="*/ 0 h 13764497"/>
              <a:gd name="connsiteX1" fmla="*/ 24416658 w 24416658"/>
              <a:gd name="connsiteY1" fmla="*/ 0 h 13764497"/>
              <a:gd name="connsiteX2" fmla="*/ 24416658 w 24416658"/>
              <a:gd name="connsiteY2" fmla="*/ 13748168 h 13764497"/>
              <a:gd name="connsiteX3" fmla="*/ 12377058 w 24416658"/>
              <a:gd name="connsiteY3" fmla="*/ 13764497 h 13764497"/>
              <a:gd name="connsiteX4" fmla="*/ 0 w 24416658"/>
              <a:gd name="connsiteY4" fmla="*/ 8850086 h 13764497"/>
              <a:gd name="connsiteX5" fmla="*/ 32658 w 24416658"/>
              <a:gd name="connsiteY5" fmla="*/ 0 h 13764497"/>
              <a:gd name="connsiteX0" fmla="*/ 32658 w 24416658"/>
              <a:gd name="connsiteY0" fmla="*/ 0 h 13748168"/>
              <a:gd name="connsiteX1" fmla="*/ 24416658 w 24416658"/>
              <a:gd name="connsiteY1" fmla="*/ 0 h 13748168"/>
              <a:gd name="connsiteX2" fmla="*/ 24416658 w 24416658"/>
              <a:gd name="connsiteY2" fmla="*/ 13748168 h 13748168"/>
              <a:gd name="connsiteX3" fmla="*/ 14597744 w 24416658"/>
              <a:gd name="connsiteY3" fmla="*/ 13748168 h 13748168"/>
              <a:gd name="connsiteX4" fmla="*/ 0 w 24416658"/>
              <a:gd name="connsiteY4" fmla="*/ 8850086 h 13748168"/>
              <a:gd name="connsiteX5" fmla="*/ 32658 w 24416658"/>
              <a:gd name="connsiteY5" fmla="*/ 0 h 13748168"/>
              <a:gd name="connsiteX0" fmla="*/ 32658 w 24416658"/>
              <a:gd name="connsiteY0" fmla="*/ 0 h 13764496"/>
              <a:gd name="connsiteX1" fmla="*/ 24416658 w 24416658"/>
              <a:gd name="connsiteY1" fmla="*/ 0 h 13764496"/>
              <a:gd name="connsiteX2" fmla="*/ 24416658 w 24416658"/>
              <a:gd name="connsiteY2" fmla="*/ 13748168 h 13764496"/>
              <a:gd name="connsiteX3" fmla="*/ 14173201 w 24416658"/>
              <a:gd name="connsiteY3" fmla="*/ 13764496 h 13764496"/>
              <a:gd name="connsiteX4" fmla="*/ 0 w 24416658"/>
              <a:gd name="connsiteY4" fmla="*/ 8850086 h 13764496"/>
              <a:gd name="connsiteX5" fmla="*/ 32658 w 24416658"/>
              <a:gd name="connsiteY5" fmla="*/ 0 h 1376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16658" h="13764496">
                <a:moveTo>
                  <a:pt x="32658" y="0"/>
                </a:moveTo>
                <a:lnTo>
                  <a:pt x="24416658" y="0"/>
                </a:lnTo>
                <a:lnTo>
                  <a:pt x="24416658" y="13748168"/>
                </a:lnTo>
                <a:lnTo>
                  <a:pt x="14173201" y="13764496"/>
                </a:lnTo>
                <a:lnTo>
                  <a:pt x="0" y="8850086"/>
                </a:lnTo>
                <a:lnTo>
                  <a:pt x="32658" y="0"/>
                </a:ln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lstStyle/>
          <a:p>
            <a:r>
              <a:rPr lang="en-US" smtClean="0"/>
              <a:t>Click icon to add picture</a:t>
            </a:r>
            <a:endParaRPr dirty="0"/>
          </a:p>
        </p:txBody>
      </p:sp>
      <p:sp>
        <p:nvSpPr>
          <p:cNvPr id="587" name="Foto bijschrift"/>
          <p:cNvSpPr txBox="1">
            <a:spLocks noGrp="1"/>
          </p:cNvSpPr>
          <p:nvPr>
            <p:ph type="body" sz="quarter" idx="14"/>
          </p:nvPr>
        </p:nvSpPr>
        <p:spPr>
          <a:xfrm>
            <a:off x="317500" y="4774991"/>
            <a:ext cx="3066720" cy="1759368"/>
          </a:xfrm>
          <a:prstGeom prst="rect">
            <a:avLst/>
          </a:prstGeom>
        </p:spPr>
        <p:txBody>
          <a:bodyPr anchor="b"/>
          <a:lstStyle>
            <a:lvl1pPr>
              <a:defRPr sz="1251"/>
            </a:lvl1pPr>
          </a:lstStyle>
          <a:p>
            <a:pPr lvl="0"/>
            <a:r>
              <a:rPr lang="en-US" smtClean="0"/>
              <a:t>Edit Master text styles</a:t>
            </a:r>
          </a:p>
        </p:txBody>
      </p:sp>
    </p:spTree>
    <p:extLst>
      <p:ext uri="{BB962C8B-B14F-4D97-AF65-F5344CB8AC3E}">
        <p14:creationId xmlns:p14="http://schemas.microsoft.com/office/powerpoint/2010/main" val="336069903"/>
      </p:ext>
    </p:extLst>
  </p:cSld>
  <p:clrMapOvr>
    <a:masterClrMapping/>
  </p:clrMapOvr>
  <p:transition spd="med"/>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x">
  <p:cSld name="Beeld schermv. vlak3">
    <p:spTree>
      <p:nvGrpSpPr>
        <p:cNvPr id="1" name=""/>
        <p:cNvGrpSpPr/>
        <p:nvPr/>
      </p:nvGrpSpPr>
      <p:grpSpPr>
        <a:xfrm>
          <a:off x="0" y="0"/>
          <a:ext cx="0" cy="0"/>
          <a:chOff x="0" y="0"/>
          <a:chExt cx="0" cy="0"/>
        </a:xfrm>
      </p:grpSpPr>
      <p:sp>
        <p:nvSpPr>
          <p:cNvPr id="595" name="Afbeelding"/>
          <p:cNvSpPr>
            <a:spLocks noGrp="1"/>
          </p:cNvSpPr>
          <p:nvPr>
            <p:ph type="pic" idx="13"/>
          </p:nvPr>
        </p:nvSpPr>
        <p:spPr>
          <a:xfrm>
            <a:off x="-4464" y="-16693"/>
            <a:ext cx="11250792" cy="6875057"/>
          </a:xfrm>
          <a:custGeom>
            <a:avLst/>
            <a:gdLst>
              <a:gd name="connsiteX0" fmla="*/ 0 w 22501585"/>
              <a:gd name="connsiteY0" fmla="*/ 0 h 13717457"/>
              <a:gd name="connsiteX1" fmla="*/ 22501585 w 22501585"/>
              <a:gd name="connsiteY1" fmla="*/ 0 h 13717457"/>
              <a:gd name="connsiteX2" fmla="*/ 22501585 w 22501585"/>
              <a:gd name="connsiteY2" fmla="*/ 13717457 h 13717457"/>
              <a:gd name="connsiteX3" fmla="*/ 0 w 22501585"/>
              <a:gd name="connsiteY3" fmla="*/ 13717457 h 13717457"/>
              <a:gd name="connsiteX4" fmla="*/ 0 w 22501585"/>
              <a:gd name="connsiteY4" fmla="*/ 0 h 13717457"/>
              <a:gd name="connsiteX0" fmla="*/ 0 w 22501585"/>
              <a:gd name="connsiteY0" fmla="*/ 0 h 13717457"/>
              <a:gd name="connsiteX1" fmla="*/ 17896927 w 22501585"/>
              <a:gd name="connsiteY1" fmla="*/ 0 h 13717457"/>
              <a:gd name="connsiteX2" fmla="*/ 22501585 w 22501585"/>
              <a:gd name="connsiteY2" fmla="*/ 13717457 h 13717457"/>
              <a:gd name="connsiteX3" fmla="*/ 0 w 22501585"/>
              <a:gd name="connsiteY3" fmla="*/ 13717457 h 13717457"/>
              <a:gd name="connsiteX4" fmla="*/ 0 w 22501585"/>
              <a:gd name="connsiteY4" fmla="*/ 0 h 13717457"/>
              <a:gd name="connsiteX0" fmla="*/ 0 w 22501585"/>
              <a:gd name="connsiteY0" fmla="*/ 16329 h 13733786"/>
              <a:gd name="connsiteX1" fmla="*/ 17456057 w 22501585"/>
              <a:gd name="connsiteY1" fmla="*/ 0 h 13733786"/>
              <a:gd name="connsiteX2" fmla="*/ 22501585 w 22501585"/>
              <a:gd name="connsiteY2" fmla="*/ 13733786 h 13733786"/>
              <a:gd name="connsiteX3" fmla="*/ 0 w 22501585"/>
              <a:gd name="connsiteY3" fmla="*/ 13733786 h 13733786"/>
              <a:gd name="connsiteX4" fmla="*/ 0 w 22501585"/>
              <a:gd name="connsiteY4" fmla="*/ 16329 h 13733786"/>
              <a:gd name="connsiteX0" fmla="*/ 0 w 22501585"/>
              <a:gd name="connsiteY0" fmla="*/ 32657 h 13750114"/>
              <a:gd name="connsiteX1" fmla="*/ 17080499 w 22501585"/>
              <a:gd name="connsiteY1" fmla="*/ 0 h 13750114"/>
              <a:gd name="connsiteX2" fmla="*/ 22501585 w 22501585"/>
              <a:gd name="connsiteY2" fmla="*/ 13750114 h 13750114"/>
              <a:gd name="connsiteX3" fmla="*/ 0 w 22501585"/>
              <a:gd name="connsiteY3" fmla="*/ 13750114 h 13750114"/>
              <a:gd name="connsiteX4" fmla="*/ 0 w 22501585"/>
              <a:gd name="connsiteY4" fmla="*/ 32657 h 13750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01585" h="13750114">
                <a:moveTo>
                  <a:pt x="0" y="32657"/>
                </a:moveTo>
                <a:lnTo>
                  <a:pt x="17080499" y="0"/>
                </a:lnTo>
                <a:lnTo>
                  <a:pt x="22501585" y="13750114"/>
                </a:lnTo>
                <a:lnTo>
                  <a:pt x="0" y="13750114"/>
                </a:lnTo>
                <a:lnTo>
                  <a:pt x="0" y="32657"/>
                </a:ln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lstStyle/>
          <a:p>
            <a:r>
              <a:rPr lang="en-US" smtClean="0"/>
              <a:t>Click icon to add picture</a:t>
            </a:r>
            <a:endParaRPr/>
          </a:p>
        </p:txBody>
      </p:sp>
      <p:sp>
        <p:nvSpPr>
          <p:cNvPr id="596" name="Foto bijschrift"/>
          <p:cNvSpPr txBox="1">
            <a:spLocks noGrp="1"/>
          </p:cNvSpPr>
          <p:nvPr>
            <p:ph type="body" sz="quarter" idx="14"/>
          </p:nvPr>
        </p:nvSpPr>
        <p:spPr>
          <a:xfrm>
            <a:off x="9427634" y="323642"/>
            <a:ext cx="2443031" cy="6210719"/>
          </a:xfrm>
          <a:prstGeom prst="rect">
            <a:avLst/>
          </a:prstGeom>
        </p:spPr>
        <p:txBody>
          <a:bodyPr/>
          <a:lstStyle>
            <a:lvl1pPr algn="r">
              <a:defRPr sz="1251"/>
            </a:lvl1pPr>
          </a:lstStyle>
          <a:p>
            <a:pPr lvl="0"/>
            <a:r>
              <a:rPr lang="en-US" smtClean="0"/>
              <a:t>Edit Master text styles</a:t>
            </a:r>
          </a:p>
        </p:txBody>
      </p:sp>
    </p:spTree>
    <p:extLst>
      <p:ext uri="{BB962C8B-B14F-4D97-AF65-F5344CB8AC3E}">
        <p14:creationId xmlns:p14="http://schemas.microsoft.com/office/powerpoint/2010/main" val="1197988373"/>
      </p:ext>
    </p:extLst>
  </p:cSld>
  <p:clrMapOvr>
    <a:masterClrMapping/>
  </p:clrMapOvr>
  <p:transition spd="med"/>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x">
  <p:cSld name="Beeld schermv. vlak4">
    <p:spTree>
      <p:nvGrpSpPr>
        <p:cNvPr id="1" name=""/>
        <p:cNvGrpSpPr/>
        <p:nvPr/>
      </p:nvGrpSpPr>
      <p:grpSpPr>
        <a:xfrm>
          <a:off x="0" y="0"/>
          <a:ext cx="0" cy="0"/>
          <a:chOff x="0" y="0"/>
          <a:chExt cx="0" cy="0"/>
        </a:xfrm>
      </p:grpSpPr>
      <p:sp>
        <p:nvSpPr>
          <p:cNvPr id="604" name="Afbeelding"/>
          <p:cNvSpPr>
            <a:spLocks noGrp="1"/>
          </p:cNvSpPr>
          <p:nvPr>
            <p:ph type="pic" idx="13"/>
          </p:nvPr>
        </p:nvSpPr>
        <p:spPr>
          <a:xfrm>
            <a:off x="-4465" y="-30898"/>
            <a:ext cx="12234565" cy="6889263"/>
          </a:xfrm>
          <a:custGeom>
            <a:avLst/>
            <a:gdLst>
              <a:gd name="connsiteX0" fmla="*/ 0 w 24401860"/>
              <a:gd name="connsiteY0" fmla="*/ 0 h 13745869"/>
              <a:gd name="connsiteX1" fmla="*/ 24401860 w 24401860"/>
              <a:gd name="connsiteY1" fmla="*/ 0 h 13745869"/>
              <a:gd name="connsiteX2" fmla="*/ 24401860 w 24401860"/>
              <a:gd name="connsiteY2" fmla="*/ 13745869 h 13745869"/>
              <a:gd name="connsiteX3" fmla="*/ 0 w 24401860"/>
              <a:gd name="connsiteY3" fmla="*/ 13745869 h 13745869"/>
              <a:gd name="connsiteX4" fmla="*/ 0 w 24401860"/>
              <a:gd name="connsiteY4" fmla="*/ 0 h 13745869"/>
              <a:gd name="connsiteX0" fmla="*/ 0 w 24401860"/>
              <a:gd name="connsiteY0" fmla="*/ 32657 h 13778526"/>
              <a:gd name="connsiteX1" fmla="*/ 10244988 w 24401860"/>
              <a:gd name="connsiteY1" fmla="*/ 0 h 13778526"/>
              <a:gd name="connsiteX2" fmla="*/ 24401860 w 24401860"/>
              <a:gd name="connsiteY2" fmla="*/ 13778526 h 13778526"/>
              <a:gd name="connsiteX3" fmla="*/ 0 w 24401860"/>
              <a:gd name="connsiteY3" fmla="*/ 13778526 h 13778526"/>
              <a:gd name="connsiteX4" fmla="*/ 0 w 24401860"/>
              <a:gd name="connsiteY4" fmla="*/ 32657 h 13778526"/>
              <a:gd name="connsiteX0" fmla="*/ 0 w 24401860"/>
              <a:gd name="connsiteY0" fmla="*/ 32657 h 13778526"/>
              <a:gd name="connsiteX1" fmla="*/ 10244988 w 24401860"/>
              <a:gd name="connsiteY1" fmla="*/ 0 h 13778526"/>
              <a:gd name="connsiteX2" fmla="*/ 15423101 w 24401860"/>
              <a:gd name="connsiteY2" fmla="*/ 5074668 h 13778526"/>
              <a:gd name="connsiteX3" fmla="*/ 24401860 w 24401860"/>
              <a:gd name="connsiteY3" fmla="*/ 13778526 h 13778526"/>
              <a:gd name="connsiteX4" fmla="*/ 0 w 24401860"/>
              <a:gd name="connsiteY4" fmla="*/ 13778526 h 13778526"/>
              <a:gd name="connsiteX5" fmla="*/ 0 w 24401860"/>
              <a:gd name="connsiteY5" fmla="*/ 32657 h 13778526"/>
              <a:gd name="connsiteX0" fmla="*/ 0 w 24469130"/>
              <a:gd name="connsiteY0" fmla="*/ 32657 h 13778526"/>
              <a:gd name="connsiteX1" fmla="*/ 10244988 w 24469130"/>
              <a:gd name="connsiteY1" fmla="*/ 0 h 13778526"/>
              <a:gd name="connsiteX2" fmla="*/ 24469130 w 24469130"/>
              <a:gd name="connsiteY2" fmla="*/ 5384911 h 13778526"/>
              <a:gd name="connsiteX3" fmla="*/ 24401860 w 24469130"/>
              <a:gd name="connsiteY3" fmla="*/ 13778526 h 13778526"/>
              <a:gd name="connsiteX4" fmla="*/ 0 w 24469130"/>
              <a:gd name="connsiteY4" fmla="*/ 13778526 h 13778526"/>
              <a:gd name="connsiteX5" fmla="*/ 0 w 24469130"/>
              <a:gd name="connsiteY5" fmla="*/ 32657 h 1377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69130" h="13778526">
                <a:moveTo>
                  <a:pt x="0" y="32657"/>
                </a:moveTo>
                <a:lnTo>
                  <a:pt x="10244988" y="0"/>
                </a:lnTo>
                <a:lnTo>
                  <a:pt x="24469130" y="5384911"/>
                </a:lnTo>
                <a:lnTo>
                  <a:pt x="24401860" y="13778526"/>
                </a:lnTo>
                <a:lnTo>
                  <a:pt x="0" y="13778526"/>
                </a:lnTo>
                <a:lnTo>
                  <a:pt x="0" y="32657"/>
                </a:ln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lstStyle/>
          <a:p>
            <a:r>
              <a:rPr lang="en-US" smtClean="0"/>
              <a:t>Click icon to add picture</a:t>
            </a:r>
            <a:endParaRPr dirty="0"/>
          </a:p>
        </p:txBody>
      </p:sp>
      <p:sp>
        <p:nvSpPr>
          <p:cNvPr id="605" name="Foto bijschrift"/>
          <p:cNvSpPr txBox="1">
            <a:spLocks noGrp="1"/>
          </p:cNvSpPr>
          <p:nvPr>
            <p:ph type="body" sz="quarter" idx="14"/>
          </p:nvPr>
        </p:nvSpPr>
        <p:spPr>
          <a:xfrm>
            <a:off x="8385738" y="323642"/>
            <a:ext cx="3484927" cy="1997692"/>
          </a:xfrm>
          <a:prstGeom prst="rect">
            <a:avLst/>
          </a:prstGeom>
        </p:spPr>
        <p:txBody>
          <a:bodyPr/>
          <a:lstStyle>
            <a:lvl1pPr algn="r">
              <a:defRPr sz="1251"/>
            </a:lvl1pPr>
          </a:lstStyle>
          <a:p>
            <a:pPr lvl="0"/>
            <a:r>
              <a:rPr lang="en-US" smtClean="0"/>
              <a:t>Edit Master text styles</a:t>
            </a:r>
          </a:p>
        </p:txBody>
      </p:sp>
    </p:spTree>
    <p:extLst>
      <p:ext uri="{BB962C8B-B14F-4D97-AF65-F5344CB8AC3E}">
        <p14:creationId xmlns:p14="http://schemas.microsoft.com/office/powerpoint/2010/main" val="2292860713"/>
      </p:ext>
    </p:extLst>
  </p:cSld>
  <p:clrMapOvr>
    <a:masterClrMapping/>
  </p:clrMapOvr>
  <p:transition spd="med"/>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title">
  <p:cSld name="Voorblad1">
    <p:spTree>
      <p:nvGrpSpPr>
        <p:cNvPr id="1" name=""/>
        <p:cNvGrpSpPr/>
        <p:nvPr/>
      </p:nvGrpSpPr>
      <p:grpSpPr>
        <a:xfrm>
          <a:off x="0" y="0"/>
          <a:ext cx="0" cy="0"/>
          <a:chOff x="0" y="0"/>
          <a:chExt cx="0" cy="0"/>
        </a:xfrm>
      </p:grpSpPr>
      <p:sp>
        <p:nvSpPr>
          <p:cNvPr id="15" name="Rechthoek"/>
          <p:cNvSpPr/>
          <p:nvPr/>
        </p:nvSpPr>
        <p:spPr>
          <a:xfrm>
            <a:off x="0" y="0"/>
            <a:ext cx="12192000" cy="68580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pic>
        <p:nvPicPr>
          <p:cNvPr id="16" name="NIKHEF_PATROON1.png" descr="NIKHEF_PATROON1.png"/>
          <p:cNvPicPr>
            <a:picLocks noChangeAspect="1"/>
          </p:cNvPicPr>
          <p:nvPr/>
        </p:nvPicPr>
        <p:blipFill>
          <a:blip r:embed="rId2">
            <a:extLst/>
          </a:blip>
          <a:stretch>
            <a:fillRect/>
          </a:stretch>
        </p:blipFill>
        <p:spPr>
          <a:xfrm>
            <a:off x="4305235" y="131700"/>
            <a:ext cx="9498575" cy="6594600"/>
          </a:xfrm>
          <a:prstGeom prst="rect">
            <a:avLst/>
          </a:prstGeom>
          <a:ln w="12700">
            <a:miter lim="400000"/>
          </a:ln>
        </p:spPr>
      </p:pic>
      <p:sp>
        <p:nvSpPr>
          <p:cNvPr id="17" name="Vorm"/>
          <p:cNvSpPr/>
          <p:nvPr/>
        </p:nvSpPr>
        <p:spPr>
          <a:xfrm>
            <a:off x="9682907" y="1423"/>
            <a:ext cx="2555925" cy="685515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21113" y="21600"/>
                </a:lnTo>
                <a:lnTo>
                  <a:pt x="21600" y="21600"/>
                </a:lnTo>
                <a:lnTo>
                  <a:pt x="21600" y="0"/>
                </a:lnTo>
                <a:close/>
              </a:path>
            </a:pathLst>
          </a:custGeom>
          <a:solidFill>
            <a:srgbClr val="E3D88B"/>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18" name="Driehoek"/>
          <p:cNvSpPr/>
          <p:nvPr/>
        </p:nvSpPr>
        <p:spPr>
          <a:xfrm>
            <a:off x="-1092" y="1422"/>
            <a:ext cx="9683999" cy="352533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dirty="0"/>
          </a:p>
        </p:txBody>
      </p:sp>
      <p:sp>
        <p:nvSpPr>
          <p:cNvPr id="19" name="Titeltekst"/>
          <p:cNvSpPr txBox="1">
            <a:spLocks noGrp="1"/>
          </p:cNvSpPr>
          <p:nvPr>
            <p:ph type="title"/>
          </p:nvPr>
        </p:nvSpPr>
        <p:spPr>
          <a:xfrm>
            <a:off x="317501" y="4182545"/>
            <a:ext cx="6981825" cy="2357427"/>
          </a:xfrm>
          <a:prstGeom prst="rect">
            <a:avLst/>
          </a:prstGeom>
        </p:spPr>
        <p:txBody>
          <a:bodyPr anchor="b"/>
          <a:lstStyle>
            <a:lvl1pPr>
              <a:defRPr sz="4500" cap="none" baseline="0"/>
            </a:lvl1pPr>
          </a:lstStyle>
          <a:p>
            <a:r>
              <a:rPr lang="en-US" smtClean="0"/>
              <a:t>Click to edit Master title style</a:t>
            </a:r>
            <a:endParaRPr dirty="0"/>
          </a:p>
        </p:txBody>
      </p:sp>
      <p:sp>
        <p:nvSpPr>
          <p:cNvPr id="20" name="Tekst"/>
          <p:cNvSpPr txBox="1">
            <a:spLocks noGrp="1"/>
          </p:cNvSpPr>
          <p:nvPr>
            <p:ph type="body" sz="quarter" idx="13"/>
          </p:nvPr>
        </p:nvSpPr>
        <p:spPr>
          <a:xfrm>
            <a:off x="7691967" y="3622577"/>
            <a:ext cx="3257485" cy="2910263"/>
          </a:xfrm>
          <a:prstGeom prst="rect">
            <a:avLst/>
          </a:prstGeom>
        </p:spPr>
        <p:txBody>
          <a:bodyPr anchor="b"/>
          <a:lstStyle>
            <a:lvl1pPr>
              <a:defRPr sz="2133" baseline="0">
                <a:solidFill>
                  <a:srgbClr val="702677"/>
                </a:solidFill>
              </a:defRPr>
            </a:lvl1pPr>
          </a:lstStyle>
          <a:p>
            <a:pPr lvl="0"/>
            <a:r>
              <a:rPr lang="en-US" smtClean="0"/>
              <a:t>Edit Master text styles</a:t>
            </a:r>
          </a:p>
        </p:txBody>
      </p:sp>
      <p:sp>
        <p:nvSpPr>
          <p:cNvPr id="21" name="subtitel"/>
          <p:cNvSpPr txBox="1">
            <a:spLocks noGrp="1"/>
          </p:cNvSpPr>
          <p:nvPr>
            <p:ph type="body" sz="quarter" idx="14"/>
          </p:nvPr>
        </p:nvSpPr>
        <p:spPr>
          <a:xfrm>
            <a:off x="317500" y="3620978"/>
            <a:ext cx="6981824" cy="467343"/>
          </a:xfrm>
          <a:prstGeom prst="rect">
            <a:avLst/>
          </a:prstGeom>
        </p:spPr>
        <p:txBody>
          <a:bodyPr/>
          <a:lstStyle>
            <a:lvl1pPr>
              <a:defRPr cap="none" baseline="0">
                <a:solidFill>
                  <a:srgbClr val="702677"/>
                </a:solidFill>
              </a:defRPr>
            </a:lvl1pPr>
          </a:lstStyle>
          <a:p>
            <a:pPr lvl="0"/>
            <a:r>
              <a:rPr lang="en-US" smtClean="0"/>
              <a:t>Edit Master text styles</a:t>
            </a:r>
          </a:p>
        </p:txBody>
      </p:sp>
      <p:pic>
        <p:nvPicPr>
          <p:cNvPr id="22" name="NIKHEF_LOGO_groot.png" descr="NIKHEF_LOGO_groot.png"/>
          <p:cNvPicPr>
            <a:picLocks noChangeAspect="1"/>
          </p:cNvPicPr>
          <p:nvPr/>
        </p:nvPicPr>
        <p:blipFill>
          <a:blip r:embed="rId3">
            <a:extLst/>
          </a:blip>
          <a:stretch>
            <a:fillRect/>
          </a:stretch>
        </p:blipFill>
        <p:spPr>
          <a:xfrm>
            <a:off x="317500" y="317501"/>
            <a:ext cx="2540000" cy="997799"/>
          </a:xfrm>
          <a:prstGeom prst="rect">
            <a:avLst/>
          </a:prstGeom>
          <a:ln w="12700">
            <a:miter lim="400000"/>
          </a:ln>
        </p:spPr>
      </p:pic>
    </p:spTree>
    <p:extLst>
      <p:ext uri="{BB962C8B-B14F-4D97-AF65-F5344CB8AC3E}">
        <p14:creationId xmlns:p14="http://schemas.microsoft.com/office/powerpoint/2010/main" val="2018556289"/>
      </p:ext>
    </p:extLst>
  </p:cSld>
  <p:clrMapOvr>
    <a:masterClrMapping/>
  </p:clrMapOvr>
  <p:transition spd="med"/>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Voorblad3">
    <p:spTree>
      <p:nvGrpSpPr>
        <p:cNvPr id="1" name=""/>
        <p:cNvGrpSpPr/>
        <p:nvPr/>
      </p:nvGrpSpPr>
      <p:grpSpPr>
        <a:xfrm>
          <a:off x="0" y="0"/>
          <a:ext cx="0" cy="0"/>
          <a:chOff x="0" y="0"/>
          <a:chExt cx="0" cy="0"/>
        </a:xfrm>
      </p:grpSpPr>
      <p:sp>
        <p:nvSpPr>
          <p:cNvPr id="12" name="Driehoek">
            <a:extLst>
              <a:ext uri="{FF2B5EF4-FFF2-40B4-BE49-F238E27FC236}">
                <a16:creationId xmlns:a16="http://schemas.microsoft.com/office/drawing/2014/main" id="{D94CC9BE-E0E2-DD44-99EA-8079FEA30B0A}"/>
              </a:ext>
            </a:extLst>
          </p:cNvPr>
          <p:cNvSpPr/>
          <p:nvPr userDrawn="1"/>
        </p:nvSpPr>
        <p:spPr>
          <a:xfrm>
            <a:off x="-1092" y="1422"/>
            <a:ext cx="9683999" cy="352533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19" name="Titeltekst"/>
          <p:cNvSpPr txBox="1">
            <a:spLocks noGrp="1"/>
          </p:cNvSpPr>
          <p:nvPr>
            <p:ph type="title"/>
          </p:nvPr>
        </p:nvSpPr>
        <p:spPr>
          <a:xfrm>
            <a:off x="317501" y="4182545"/>
            <a:ext cx="6981825" cy="2357427"/>
          </a:xfrm>
          <a:prstGeom prst="rect">
            <a:avLst/>
          </a:prstGeom>
        </p:spPr>
        <p:txBody>
          <a:bodyPr anchor="b"/>
          <a:lstStyle>
            <a:lvl1pPr>
              <a:defRPr sz="4500" cap="none" baseline="0">
                <a:solidFill>
                  <a:schemeClr val="tx2"/>
                </a:solidFill>
              </a:defRPr>
            </a:lvl1pPr>
          </a:lstStyle>
          <a:p>
            <a:r>
              <a:rPr lang="en-US" smtClean="0"/>
              <a:t>Click to edit Master title style</a:t>
            </a:r>
            <a:endParaRPr dirty="0"/>
          </a:p>
        </p:txBody>
      </p:sp>
      <p:sp>
        <p:nvSpPr>
          <p:cNvPr id="21" name="subtitel"/>
          <p:cNvSpPr txBox="1">
            <a:spLocks noGrp="1"/>
          </p:cNvSpPr>
          <p:nvPr>
            <p:ph type="body" sz="quarter" idx="14"/>
          </p:nvPr>
        </p:nvSpPr>
        <p:spPr>
          <a:xfrm>
            <a:off x="317500" y="3620978"/>
            <a:ext cx="6981824" cy="467343"/>
          </a:xfrm>
          <a:prstGeom prst="rect">
            <a:avLst/>
          </a:prstGeom>
        </p:spPr>
        <p:txBody>
          <a:bodyPr/>
          <a:lstStyle>
            <a:lvl1pPr>
              <a:defRPr cap="none" baseline="0">
                <a:solidFill>
                  <a:schemeClr val="tx1"/>
                </a:solidFill>
              </a:defRPr>
            </a:lvl1pPr>
          </a:lstStyle>
          <a:p>
            <a:pPr lvl="0"/>
            <a:r>
              <a:rPr lang="en-US" smtClean="0"/>
              <a:t>Edit Master text styles</a:t>
            </a:r>
          </a:p>
        </p:txBody>
      </p:sp>
      <p:pic>
        <p:nvPicPr>
          <p:cNvPr id="22" name="NIKHEF_LOGO_groot.png" descr="NIKHEF_LOGO_groot.png"/>
          <p:cNvPicPr>
            <a:picLocks noChangeAspect="1"/>
          </p:cNvPicPr>
          <p:nvPr/>
        </p:nvPicPr>
        <p:blipFill>
          <a:blip r:embed="rId2">
            <a:extLst/>
          </a:blip>
          <a:stretch>
            <a:fillRect/>
          </a:stretch>
        </p:blipFill>
        <p:spPr>
          <a:xfrm>
            <a:off x="317500" y="317501"/>
            <a:ext cx="2540000" cy="997799"/>
          </a:xfrm>
          <a:prstGeom prst="rect">
            <a:avLst/>
          </a:prstGeom>
          <a:ln w="12700">
            <a:miter lim="400000"/>
          </a:ln>
        </p:spPr>
      </p:pic>
      <p:sp>
        <p:nvSpPr>
          <p:cNvPr id="3" name="Tijdelijke aanduiding voor afbeelding 2">
            <a:extLst>
              <a:ext uri="{FF2B5EF4-FFF2-40B4-BE49-F238E27FC236}">
                <a16:creationId xmlns:a16="http://schemas.microsoft.com/office/drawing/2014/main" id="{6FF3F697-74A7-814C-A92A-9DAF02A44E92}"/>
              </a:ext>
            </a:extLst>
          </p:cNvPr>
          <p:cNvSpPr>
            <a:spLocks noGrp="1"/>
          </p:cNvSpPr>
          <p:nvPr>
            <p:ph type="pic" sz="quarter" idx="15"/>
          </p:nvPr>
        </p:nvSpPr>
        <p:spPr>
          <a:xfrm>
            <a:off x="5960269" y="1"/>
            <a:ext cx="6231731" cy="6866164"/>
          </a:xfrm>
          <a:custGeom>
            <a:avLst/>
            <a:gdLst>
              <a:gd name="connsiteX0" fmla="*/ 0 w 12463462"/>
              <a:gd name="connsiteY0" fmla="*/ 0 h 13716000"/>
              <a:gd name="connsiteX1" fmla="*/ 12463462 w 12463462"/>
              <a:gd name="connsiteY1" fmla="*/ 0 h 13716000"/>
              <a:gd name="connsiteX2" fmla="*/ 12463462 w 12463462"/>
              <a:gd name="connsiteY2" fmla="*/ 13716000 h 13716000"/>
              <a:gd name="connsiteX3" fmla="*/ 0 w 12463462"/>
              <a:gd name="connsiteY3" fmla="*/ 13716000 h 13716000"/>
              <a:gd name="connsiteX4" fmla="*/ 0 w 12463462"/>
              <a:gd name="connsiteY4" fmla="*/ 0 h 13716000"/>
              <a:gd name="connsiteX0" fmla="*/ 0 w 12463462"/>
              <a:gd name="connsiteY0" fmla="*/ 0 h 13732328"/>
              <a:gd name="connsiteX1" fmla="*/ 12463462 w 12463462"/>
              <a:gd name="connsiteY1" fmla="*/ 0 h 13732328"/>
              <a:gd name="connsiteX2" fmla="*/ 12463462 w 12463462"/>
              <a:gd name="connsiteY2" fmla="*/ 13716000 h 13732328"/>
              <a:gd name="connsiteX3" fmla="*/ 4980215 w 12463462"/>
              <a:gd name="connsiteY3" fmla="*/ 13732328 h 13732328"/>
              <a:gd name="connsiteX4" fmla="*/ 0 w 12463462"/>
              <a:gd name="connsiteY4" fmla="*/ 0 h 137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3462" h="13732328">
                <a:moveTo>
                  <a:pt x="0" y="0"/>
                </a:moveTo>
                <a:lnTo>
                  <a:pt x="12463462" y="0"/>
                </a:lnTo>
                <a:lnTo>
                  <a:pt x="12463462" y="13716000"/>
                </a:lnTo>
                <a:lnTo>
                  <a:pt x="4980215" y="13732328"/>
                </a:lnTo>
                <a:lnTo>
                  <a:pt x="0" y="0"/>
                </a:lnTo>
                <a:close/>
              </a:path>
            </a:pathLst>
          </a:custGeom>
          <a:ln w="12700">
            <a:miter lim="400000"/>
          </a:ln>
          <a:extLst>
            <a:ext uri="{C572A759-6A51-4108-AA02-DFA0A04FC94B}">
              <ma14:wrappingTextBoxFlag xmlns="" xmlns:ma14="http://schemas.microsoft.com/office/mac/drawingml/2011/main" val="1"/>
            </a:ext>
          </a:extLst>
        </p:spPr>
        <p:txBody>
          <a:bodyPr/>
          <a:lstStyle/>
          <a:p>
            <a:r>
              <a:rPr lang="en-US" smtClean="0"/>
              <a:t>Click icon to add picture</a:t>
            </a:r>
            <a:endParaRPr lang="nl-NL"/>
          </a:p>
        </p:txBody>
      </p:sp>
    </p:spTree>
    <p:extLst>
      <p:ext uri="{BB962C8B-B14F-4D97-AF65-F5344CB8AC3E}">
        <p14:creationId xmlns:p14="http://schemas.microsoft.com/office/powerpoint/2010/main" val="3048409173"/>
      </p:ext>
    </p:extLst>
  </p:cSld>
  <p:clrMapOvr>
    <a:masterClrMapping/>
  </p:clrMapOvr>
  <p:transition spd="med"/>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A2] Beeld + Tekst">
    <p:spTree>
      <p:nvGrpSpPr>
        <p:cNvPr id="1" name=""/>
        <p:cNvGrpSpPr/>
        <p:nvPr/>
      </p:nvGrpSpPr>
      <p:grpSpPr>
        <a:xfrm>
          <a:off x="0" y="0"/>
          <a:ext cx="0" cy="0"/>
          <a:chOff x="0" y="0"/>
          <a:chExt cx="0" cy="0"/>
        </a:xfrm>
      </p:grpSpPr>
      <p:sp>
        <p:nvSpPr>
          <p:cNvPr id="155" name="Hoofdtekst"/>
          <p:cNvSpPr txBox="1">
            <a:spLocks noGrp="1"/>
          </p:cNvSpPr>
          <p:nvPr>
            <p:ph type="body" sz="half" idx="14" hasCustomPrompt="1"/>
          </p:nvPr>
        </p:nvSpPr>
        <p:spPr>
          <a:xfrm>
            <a:off x="317501" y="1290396"/>
            <a:ext cx="11559679" cy="4497377"/>
          </a:xfrm>
          <a:prstGeom prst="rect">
            <a:avLst/>
          </a:prstGeom>
        </p:spPr>
        <p:txBody>
          <a:bodyPr/>
          <a:lstStyle>
            <a:lvl1pPr>
              <a:defRPr sz="2751"/>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1327149" y="6143096"/>
            <a:ext cx="8776971" cy="667809"/>
          </a:xfrm>
          <a:prstGeom prst="rect">
            <a:avLst/>
          </a:prstGeom>
        </p:spPr>
        <p:txBody>
          <a:bodyPr vert="horz" lIns="91440" tIns="45720" rIns="91440" bIns="45720" rtlCol="0" anchor="ctr"/>
          <a:lstStyle>
            <a:lvl1pPr algn="l">
              <a:defRPr lang="nl-NL" sz="1500" b="0" i="0" u="none" strike="noStrike" cap="none" spc="0" baseline="0" dirty="0">
                <a:ln>
                  <a:noFill/>
                </a:ln>
                <a:solidFill>
                  <a:srgbClr val="FFFFFF"/>
                </a:solidFill>
                <a:uFillTx/>
                <a:latin typeface="+mn-lt"/>
                <a:ea typeface="+mn-ea"/>
                <a:cs typeface="+mn-cs"/>
                <a:sym typeface="Arial"/>
              </a:defRPr>
            </a:lvl1pPr>
          </a:lstStyle>
          <a:p>
            <a:r>
              <a:rPr lang="en-US" smtClean="0"/>
              <a:t>IGTF and EUGridPMA development - APGridPMA March 2021 meeting </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317500" y="317500"/>
            <a:ext cx="11557000" cy="533480"/>
          </a:xfrm>
          <a:prstGeom prst="rect">
            <a:avLst/>
          </a:prstGeom>
        </p:spPr>
        <p:txBody>
          <a:bodyPr>
            <a:spAutoFit/>
          </a:bodyPr>
          <a:lstStyle>
            <a:lvl1pPr>
              <a:defRPr sz="3467"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2919828970"/>
      </p:ext>
    </p:extLst>
  </p:cSld>
  <p:clrMapOvr>
    <a:masterClrMapping/>
  </p:clrMapOvr>
  <p:transition spd="med"/>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2_[A2] Beeld + Tekst">
    <p:spTree>
      <p:nvGrpSpPr>
        <p:cNvPr id="1" name=""/>
        <p:cNvGrpSpPr/>
        <p:nvPr/>
      </p:nvGrpSpPr>
      <p:grpSpPr>
        <a:xfrm>
          <a:off x="0" y="0"/>
          <a:ext cx="0" cy="0"/>
          <a:chOff x="0" y="0"/>
          <a:chExt cx="0" cy="0"/>
        </a:xfrm>
      </p:grpSpPr>
      <p:sp>
        <p:nvSpPr>
          <p:cNvPr id="2" name="Rectangle 1"/>
          <p:cNvSpPr/>
          <p:nvPr userDrawn="1"/>
        </p:nvSpPr>
        <p:spPr>
          <a:xfrm>
            <a:off x="0" y="2723236"/>
            <a:ext cx="12192000" cy="65665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1100639" rtl="0" fontAlgn="auto" latinLnBrk="0" hangingPunct="0">
              <a:lnSpc>
                <a:spcPct val="100000"/>
              </a:lnSpc>
              <a:spcBef>
                <a:spcPts val="0"/>
              </a:spcBef>
              <a:spcAft>
                <a:spcPts val="0"/>
              </a:spcAft>
              <a:buClrTx/>
              <a:buSzTx/>
              <a:buFontTx/>
              <a:buNone/>
              <a:tabLst/>
            </a:pPr>
            <a:endParaRPr kumimoji="0" lang="en-GB" sz="4267"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55" name="Hoofdtekst"/>
          <p:cNvSpPr txBox="1">
            <a:spLocks noGrp="1"/>
          </p:cNvSpPr>
          <p:nvPr>
            <p:ph type="body" sz="half" idx="14" hasCustomPrompt="1"/>
          </p:nvPr>
        </p:nvSpPr>
        <p:spPr>
          <a:xfrm>
            <a:off x="317501" y="1290396"/>
            <a:ext cx="11559679" cy="4497377"/>
          </a:xfrm>
          <a:prstGeom prst="rect">
            <a:avLst/>
          </a:prstGeom>
        </p:spPr>
        <p:txBody>
          <a:bodyPr/>
          <a:lstStyle>
            <a:lvl1pPr>
              <a:defRPr sz="2751">
                <a:solidFill>
                  <a:srgbClr val="FFFFFF"/>
                </a:solidFill>
              </a:defRPr>
            </a:lvl1pPr>
            <a:lvl2pPr marL="152396" indent="-152396">
              <a:buFont typeface="Arial" panose="020B0604020202020204" pitchFamily="34" charset="0"/>
              <a:buChar cha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1327149" y="6143096"/>
            <a:ext cx="8776971" cy="667809"/>
          </a:xfrm>
          <a:prstGeom prst="rect">
            <a:avLst/>
          </a:prstGeom>
        </p:spPr>
        <p:txBody>
          <a:bodyPr vert="horz" lIns="91440" tIns="45720" rIns="91440" bIns="45720" rtlCol="0" anchor="ctr"/>
          <a:lstStyle>
            <a:lvl1pPr algn="l">
              <a:defRPr lang="nl-NL" sz="1500" b="0" i="0" u="none" strike="noStrike" cap="none" spc="0" baseline="0" dirty="0">
                <a:ln>
                  <a:noFill/>
                </a:ln>
                <a:solidFill>
                  <a:srgbClr val="FFFFFF"/>
                </a:solidFill>
                <a:uFillTx/>
                <a:latin typeface="+mn-lt"/>
                <a:ea typeface="+mn-ea"/>
                <a:cs typeface="+mn-cs"/>
                <a:sym typeface="Arial"/>
              </a:defRPr>
            </a:lvl1pPr>
          </a:lstStyle>
          <a:p>
            <a:r>
              <a:rPr lang="en-US" smtClean="0"/>
              <a:t>IGTF and EUGridPMA development - APGridPMA March 2021 meeting </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317500" y="317501"/>
            <a:ext cx="11557000" cy="538609"/>
          </a:xfrm>
          <a:prstGeom prst="rect">
            <a:avLst/>
          </a:prstGeom>
        </p:spPr>
        <p:txBody>
          <a:bodyPr>
            <a:spAutoFit/>
          </a:bodyPr>
          <a:lstStyle>
            <a:lvl1pPr>
              <a:defRPr sz="3500"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1772247311"/>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r>
              <a:rPr lang="en-US" smtClean="0"/>
              <a:t>24 March 2021</a:t>
            </a:r>
            <a:endParaRPr lang="en-GB" dirty="0"/>
          </a:p>
        </p:txBody>
      </p:sp>
      <p:sp>
        <p:nvSpPr>
          <p:cNvPr id="5" name="Footer Placeholder 4"/>
          <p:cNvSpPr>
            <a:spLocks noGrp="1"/>
          </p:cNvSpPr>
          <p:nvPr>
            <p:ph type="ftr" sz="quarter" idx="11"/>
          </p:nvPr>
        </p:nvSpPr>
        <p:spPr/>
        <p:txBody>
          <a:bodyPr/>
          <a:lstStyle/>
          <a:p>
            <a:r>
              <a:rPr lang="en-US" smtClean="0"/>
              <a:t>IGTF and EUGridPMA development - APGridPMA March 2021 meeting </a:t>
            </a:r>
            <a:endParaRPr lang="en-GB" dirty="0"/>
          </a:p>
        </p:txBody>
      </p:sp>
      <p:sp>
        <p:nvSpPr>
          <p:cNvPr id="6" name="Slide Number Placeholder 5"/>
          <p:cNvSpPr>
            <a:spLocks noGrp="1"/>
          </p:cNvSpPr>
          <p:nvPr>
            <p:ph type="sldNum" sz="quarter" idx="12"/>
          </p:nvPr>
        </p:nvSpPr>
        <p:spPr/>
        <p:txBody>
          <a:bodyPr/>
          <a:lstStyle/>
          <a:p>
            <a:fld id="{A423C6C7-C0F9-497B-BEFB-D2FC0D2E643A}" type="slidenum">
              <a:rPr lang="en-GB" smtClean="0"/>
              <a:t>‹#›</a:t>
            </a:fld>
            <a:endParaRPr lang="en-GB"/>
          </a:p>
        </p:txBody>
      </p:sp>
      <p:cxnSp>
        <p:nvCxnSpPr>
          <p:cNvPr id="7" name="Straight Connector 6"/>
          <p:cNvCxnSpPr/>
          <p:nvPr userDrawn="1"/>
        </p:nvCxnSpPr>
        <p:spPr>
          <a:xfrm rot="5400000">
            <a:off x="-3093640" y="3429000"/>
            <a:ext cx="6858000"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_[A2] Beeld + Tekst">
    <p:spTree>
      <p:nvGrpSpPr>
        <p:cNvPr id="1" name=""/>
        <p:cNvGrpSpPr/>
        <p:nvPr/>
      </p:nvGrpSpPr>
      <p:grpSpPr>
        <a:xfrm>
          <a:off x="0" y="0"/>
          <a:ext cx="0" cy="0"/>
          <a:chOff x="0" y="0"/>
          <a:chExt cx="0" cy="0"/>
        </a:xfrm>
      </p:grpSpPr>
      <p:sp>
        <p:nvSpPr>
          <p:cNvPr id="154" name="Afbeelding"/>
          <p:cNvSpPr>
            <a:spLocks noGrp="1"/>
          </p:cNvSpPr>
          <p:nvPr>
            <p:ph type="pic" sz="half" idx="13"/>
          </p:nvPr>
        </p:nvSpPr>
        <p:spPr>
          <a:xfrm>
            <a:off x="317501" y="1290396"/>
            <a:ext cx="5589025" cy="4488105"/>
          </a:xfrm>
          <a:prstGeom prst="rect">
            <a:avLst/>
          </a:prstGeom>
        </p:spPr>
        <p:txBody>
          <a:bodyPr lIns="91439" tIns="45719" rIns="91439" bIns="45719"/>
          <a:lstStyle/>
          <a:p>
            <a:r>
              <a:rPr lang="en-US" smtClean="0"/>
              <a:t>Click icon to add picture</a:t>
            </a:r>
            <a:endParaRPr/>
          </a:p>
        </p:txBody>
      </p:sp>
      <p:sp>
        <p:nvSpPr>
          <p:cNvPr id="155" name="Hoofdtekst"/>
          <p:cNvSpPr txBox="1">
            <a:spLocks noGrp="1"/>
          </p:cNvSpPr>
          <p:nvPr>
            <p:ph type="body" sz="half" idx="14" hasCustomPrompt="1"/>
          </p:nvPr>
        </p:nvSpPr>
        <p:spPr>
          <a:xfrm>
            <a:off x="6286501" y="1289428"/>
            <a:ext cx="5590679" cy="4498345"/>
          </a:xfrm>
          <a:prstGeom prst="rect">
            <a:avLst/>
          </a:prstGeom>
        </p:spPr>
        <p:txBody>
          <a:bodyPr/>
          <a:lstStyle>
            <a:lvl1pPr>
              <a:defRPr sz="2751"/>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1327149" y="6143096"/>
            <a:ext cx="8776971" cy="667809"/>
          </a:xfrm>
          <a:prstGeom prst="rect">
            <a:avLst/>
          </a:prstGeom>
        </p:spPr>
        <p:txBody>
          <a:bodyPr vert="horz" lIns="91440" tIns="45720" rIns="91440" bIns="45720" rtlCol="0" anchor="ctr"/>
          <a:lstStyle>
            <a:lvl1pPr algn="l">
              <a:defRPr lang="nl-NL" sz="1500" b="0" i="0" u="none" strike="noStrike" cap="none" spc="0" baseline="0" dirty="0">
                <a:ln>
                  <a:noFill/>
                </a:ln>
                <a:solidFill>
                  <a:srgbClr val="FFFFFF"/>
                </a:solidFill>
                <a:uFillTx/>
                <a:latin typeface="+mn-lt"/>
                <a:ea typeface="+mn-ea"/>
                <a:cs typeface="+mn-cs"/>
                <a:sym typeface="Arial"/>
              </a:defRPr>
            </a:lvl1pPr>
          </a:lstStyle>
          <a:p>
            <a:r>
              <a:rPr lang="en-US" smtClean="0"/>
              <a:t>IGTF and EUGridPMA development - APGridPMA March 2021 meeting </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317500" y="317501"/>
            <a:ext cx="11557000" cy="538609"/>
          </a:xfrm>
          <a:prstGeom prst="rect">
            <a:avLst/>
          </a:prstGeom>
        </p:spPr>
        <p:txBody>
          <a:bodyPr>
            <a:spAutoFit/>
          </a:bodyPr>
          <a:lstStyle>
            <a:lvl1pPr>
              <a:defRPr sz="3500"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3953823314"/>
      </p:ext>
    </p:extLst>
  </p:cSld>
  <p:clrMapOvr>
    <a:masterClrMapping/>
  </p:clrMapOvr>
  <p:transition spd="med"/>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A3] Tekst + Tekst">
    <p:spTree>
      <p:nvGrpSpPr>
        <p:cNvPr id="1" name=""/>
        <p:cNvGrpSpPr/>
        <p:nvPr/>
      </p:nvGrpSpPr>
      <p:grpSpPr>
        <a:xfrm>
          <a:off x="0" y="0"/>
          <a:ext cx="0" cy="0"/>
          <a:chOff x="0" y="0"/>
          <a:chExt cx="0" cy="0"/>
        </a:xfrm>
      </p:grpSpPr>
      <p:sp>
        <p:nvSpPr>
          <p:cNvPr id="195"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96" name="Hoofdtekst"/>
          <p:cNvSpPr txBox="1">
            <a:spLocks noGrp="1"/>
          </p:cNvSpPr>
          <p:nvPr>
            <p:ph type="body" sz="half" idx="13" hasCustomPrompt="1"/>
          </p:nvPr>
        </p:nvSpPr>
        <p:spPr>
          <a:xfrm>
            <a:off x="317501" y="1290396"/>
            <a:ext cx="5590679" cy="4497377"/>
          </a:xfrm>
          <a:prstGeom prst="rect">
            <a:avLst/>
          </a:prstGeom>
        </p:spPr>
        <p:txBody>
          <a:bodyPr/>
          <a:lstStyle>
            <a:lvl1pPr>
              <a:defRPr sz="2751"/>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97" name="Hoofdtekst"/>
          <p:cNvSpPr txBox="1">
            <a:spLocks noGrp="1"/>
          </p:cNvSpPr>
          <p:nvPr>
            <p:ph type="body" sz="half" idx="14" hasCustomPrompt="1"/>
          </p:nvPr>
        </p:nvSpPr>
        <p:spPr>
          <a:xfrm>
            <a:off x="6286501" y="1290396"/>
            <a:ext cx="5590679" cy="4497377"/>
          </a:xfrm>
          <a:prstGeom prst="rect">
            <a:avLst/>
          </a:prstGeom>
        </p:spPr>
        <p:txBody>
          <a:bodyPr/>
          <a:lstStyle>
            <a:lvl1pPr>
              <a:defRPr sz="2751"/>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7" name="Tijdelijke aanduiding voor voettekst 9">
            <a:extLst>
              <a:ext uri="{FF2B5EF4-FFF2-40B4-BE49-F238E27FC236}">
                <a16:creationId xmlns:a16="http://schemas.microsoft.com/office/drawing/2014/main" id="{B83153A6-F6AA-7F44-8E1F-AAB407344FC0}"/>
              </a:ext>
            </a:extLst>
          </p:cNvPr>
          <p:cNvSpPr>
            <a:spLocks noGrp="1"/>
          </p:cNvSpPr>
          <p:nvPr>
            <p:ph type="ftr" sz="quarter" idx="3"/>
          </p:nvPr>
        </p:nvSpPr>
        <p:spPr>
          <a:xfrm>
            <a:off x="1327149" y="6143096"/>
            <a:ext cx="8776971" cy="667809"/>
          </a:xfrm>
          <a:prstGeom prst="rect">
            <a:avLst/>
          </a:prstGeom>
        </p:spPr>
        <p:txBody>
          <a:bodyPr vert="horz" lIns="91440" tIns="45720" rIns="91440" bIns="45720" rtlCol="0" anchor="ctr"/>
          <a:lstStyle>
            <a:lvl1pPr algn="l">
              <a:defRPr lang="nl-NL" sz="1500" b="0" i="0" u="none" strike="noStrike" cap="none" spc="0" baseline="0" dirty="0">
                <a:ln>
                  <a:noFill/>
                </a:ln>
                <a:solidFill>
                  <a:srgbClr val="FFFFFF"/>
                </a:solidFill>
                <a:uFillTx/>
                <a:latin typeface="+mn-lt"/>
                <a:ea typeface="+mn-ea"/>
                <a:cs typeface="+mn-cs"/>
                <a:sym typeface="Arial"/>
              </a:defRPr>
            </a:lvl1pPr>
          </a:lstStyle>
          <a:p>
            <a:r>
              <a:rPr lang="en-US" smtClean="0"/>
              <a:t>IGTF and EUGridPMA development - APGridPMA March 2021 meeting </a:t>
            </a:r>
            <a:endParaRPr lang="nl-NL" dirty="0"/>
          </a:p>
        </p:txBody>
      </p:sp>
      <p:sp>
        <p:nvSpPr>
          <p:cNvPr id="8" name="HOOFDTITEL VAN DEZE SLIDE, EVENTUEEL OVER MEERDERE REGELS.">
            <a:extLst>
              <a:ext uri="{FF2B5EF4-FFF2-40B4-BE49-F238E27FC236}">
                <a16:creationId xmlns:a16="http://schemas.microsoft.com/office/drawing/2014/main" id="{DC859610-B140-AC4F-91F1-D90108BC3EA2}"/>
              </a:ext>
            </a:extLst>
          </p:cNvPr>
          <p:cNvSpPr txBox="1">
            <a:spLocks noGrp="1"/>
          </p:cNvSpPr>
          <p:nvPr>
            <p:ph type="body" sz="quarter" idx="15"/>
          </p:nvPr>
        </p:nvSpPr>
        <p:spPr>
          <a:xfrm>
            <a:off x="317500" y="317501"/>
            <a:ext cx="11557000" cy="538609"/>
          </a:xfrm>
          <a:prstGeom prst="rect">
            <a:avLst/>
          </a:prstGeom>
        </p:spPr>
        <p:txBody>
          <a:bodyPr>
            <a:spAutoFit/>
          </a:bodyPr>
          <a:lstStyle>
            <a:lvl1pPr>
              <a:defRPr sz="3500"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4274453417"/>
      </p:ext>
    </p:extLst>
  </p:cSld>
  <p:clrMapOvr>
    <a:masterClrMapping/>
  </p:clrMapOvr>
  <p:transition spd="med"/>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A4] Tekst + Beeld groot">
    <p:spTree>
      <p:nvGrpSpPr>
        <p:cNvPr id="1" name=""/>
        <p:cNvGrpSpPr/>
        <p:nvPr/>
      </p:nvGrpSpPr>
      <p:grpSpPr>
        <a:xfrm>
          <a:off x="0" y="0"/>
          <a:ext cx="0" cy="0"/>
          <a:chOff x="0" y="0"/>
          <a:chExt cx="0" cy="0"/>
        </a:xfrm>
      </p:grpSpPr>
      <p:sp>
        <p:nvSpPr>
          <p:cNvPr id="27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6" name="Tijdelijke aanduiding voor voettekst 9">
            <a:extLst>
              <a:ext uri="{FF2B5EF4-FFF2-40B4-BE49-F238E27FC236}">
                <a16:creationId xmlns:a16="http://schemas.microsoft.com/office/drawing/2014/main" id="{D8CA713B-5C09-4E4F-9C38-F857A8727106}"/>
              </a:ext>
            </a:extLst>
          </p:cNvPr>
          <p:cNvSpPr>
            <a:spLocks noGrp="1"/>
          </p:cNvSpPr>
          <p:nvPr>
            <p:ph type="ftr" sz="quarter" idx="3"/>
          </p:nvPr>
        </p:nvSpPr>
        <p:spPr>
          <a:xfrm>
            <a:off x="1327149" y="6143096"/>
            <a:ext cx="8776971" cy="667809"/>
          </a:xfrm>
          <a:prstGeom prst="rect">
            <a:avLst/>
          </a:prstGeom>
        </p:spPr>
        <p:txBody>
          <a:bodyPr vert="horz" lIns="91440" tIns="45720" rIns="91440" bIns="45720" rtlCol="0" anchor="ctr"/>
          <a:lstStyle>
            <a:lvl1pPr algn="l">
              <a:defRPr lang="nl-NL" sz="1500" b="0" i="0" u="none" strike="noStrike" cap="none" spc="0" baseline="0" dirty="0">
                <a:ln>
                  <a:noFill/>
                </a:ln>
                <a:solidFill>
                  <a:srgbClr val="FFFFFF"/>
                </a:solidFill>
                <a:uFillTx/>
                <a:latin typeface="+mn-lt"/>
                <a:ea typeface="+mn-ea"/>
                <a:cs typeface="+mn-cs"/>
                <a:sym typeface="Arial"/>
              </a:defRPr>
            </a:lvl1pPr>
          </a:lstStyle>
          <a:p>
            <a:r>
              <a:rPr lang="en-US" smtClean="0"/>
              <a:t>IGTF and EUGridPMA development - APGridPMA March 2021 meeting </a:t>
            </a:r>
            <a:endParaRPr lang="nl-NL" dirty="0"/>
          </a:p>
        </p:txBody>
      </p:sp>
      <p:sp>
        <p:nvSpPr>
          <p:cNvPr id="7" name="HOOFDTITEL VAN DEZE SLIDE, EVENTUEEL OVER MEERDERE REGELS.">
            <a:extLst>
              <a:ext uri="{FF2B5EF4-FFF2-40B4-BE49-F238E27FC236}">
                <a16:creationId xmlns:a16="http://schemas.microsoft.com/office/drawing/2014/main" id="{B102C488-C56D-1745-89EB-AEBECD0741F7}"/>
              </a:ext>
            </a:extLst>
          </p:cNvPr>
          <p:cNvSpPr txBox="1">
            <a:spLocks noGrp="1"/>
          </p:cNvSpPr>
          <p:nvPr>
            <p:ph type="body" sz="quarter" idx="13"/>
          </p:nvPr>
        </p:nvSpPr>
        <p:spPr>
          <a:xfrm>
            <a:off x="317501" y="317501"/>
            <a:ext cx="5590679" cy="384721"/>
          </a:xfrm>
          <a:prstGeom prst="rect">
            <a:avLst/>
          </a:prstGeom>
        </p:spPr>
        <p:txBody>
          <a:bodyPr>
            <a:spAutoFit/>
          </a:bodyPr>
          <a:lstStyle>
            <a:lvl1pPr>
              <a:defRPr sz="2500" cap="none" baseline="0">
                <a:solidFill>
                  <a:srgbClr val="E6223D"/>
                </a:solidFill>
              </a:defRPr>
            </a:lvl1pPr>
          </a:lstStyle>
          <a:p>
            <a:pPr lvl="0"/>
            <a:r>
              <a:rPr lang="en-US" smtClean="0"/>
              <a:t>Edit Master text styles</a:t>
            </a:r>
          </a:p>
        </p:txBody>
      </p:sp>
      <p:sp>
        <p:nvSpPr>
          <p:cNvPr id="8" name="Hoofdtekst">
            <a:extLst>
              <a:ext uri="{FF2B5EF4-FFF2-40B4-BE49-F238E27FC236}">
                <a16:creationId xmlns:a16="http://schemas.microsoft.com/office/drawing/2014/main" id="{C74FE25D-C6A2-C04E-A06E-A3DFC5860968}"/>
              </a:ext>
            </a:extLst>
          </p:cNvPr>
          <p:cNvSpPr txBox="1">
            <a:spLocks noGrp="1"/>
          </p:cNvSpPr>
          <p:nvPr>
            <p:ph type="body" sz="half" idx="14" hasCustomPrompt="1"/>
          </p:nvPr>
        </p:nvSpPr>
        <p:spPr>
          <a:xfrm>
            <a:off x="317501" y="1290396"/>
            <a:ext cx="5590679" cy="4497377"/>
          </a:xfrm>
          <a:prstGeom prst="rect">
            <a:avLst/>
          </a:prstGeom>
        </p:spPr>
        <p:txBody>
          <a:bodyPr/>
          <a:lstStyle>
            <a:lvl1pPr>
              <a:defRPr sz="2751"/>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9" name="Afbeelding">
            <a:extLst>
              <a:ext uri="{FF2B5EF4-FFF2-40B4-BE49-F238E27FC236}">
                <a16:creationId xmlns:a16="http://schemas.microsoft.com/office/drawing/2014/main" id="{14E92ADA-9A18-D848-96CE-8133951A757C}"/>
              </a:ext>
            </a:extLst>
          </p:cNvPr>
          <p:cNvSpPr>
            <a:spLocks noGrp="1"/>
          </p:cNvSpPr>
          <p:nvPr>
            <p:ph type="pic" idx="15"/>
          </p:nvPr>
        </p:nvSpPr>
        <p:spPr>
          <a:xfrm>
            <a:off x="6286765" y="0"/>
            <a:ext cx="5905236" cy="6096000"/>
          </a:xfrm>
          <a:prstGeom prst="rect">
            <a:avLst/>
          </a:prstGeom>
        </p:spPr>
        <p:txBody>
          <a:bodyPr lIns="91439" tIns="45719" rIns="91439" bIns="45719"/>
          <a:lstStyle/>
          <a:p>
            <a:r>
              <a:rPr lang="en-US" smtClean="0"/>
              <a:t>Click icon to add picture</a:t>
            </a:r>
            <a:endParaRPr/>
          </a:p>
        </p:txBody>
      </p:sp>
    </p:spTree>
    <p:extLst>
      <p:ext uri="{BB962C8B-B14F-4D97-AF65-F5344CB8AC3E}">
        <p14:creationId xmlns:p14="http://schemas.microsoft.com/office/powerpoint/2010/main" val="1374276579"/>
      </p:ext>
    </p:extLst>
  </p:cSld>
  <p:clrMapOvr>
    <a:masterClrMapping/>
  </p:clrMapOvr>
  <p:transition spd="med"/>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A5] Bijschrift + Beeld groot">
    <p:spTree>
      <p:nvGrpSpPr>
        <p:cNvPr id="1" name=""/>
        <p:cNvGrpSpPr/>
        <p:nvPr/>
      </p:nvGrpSpPr>
      <p:grpSpPr>
        <a:xfrm>
          <a:off x="0" y="0"/>
          <a:ext cx="0" cy="0"/>
          <a:chOff x="0" y="0"/>
          <a:chExt cx="0" cy="0"/>
        </a:xfrm>
      </p:grpSpPr>
      <p:sp>
        <p:nvSpPr>
          <p:cNvPr id="27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79" name="Foto bijschrift"/>
          <p:cNvSpPr txBox="1">
            <a:spLocks noGrp="1"/>
          </p:cNvSpPr>
          <p:nvPr>
            <p:ph type="body" sz="quarter" idx="13"/>
          </p:nvPr>
        </p:nvSpPr>
        <p:spPr>
          <a:xfrm>
            <a:off x="317500" y="323641"/>
            <a:ext cx="2858427" cy="5464131"/>
          </a:xfrm>
          <a:prstGeom prst="rect">
            <a:avLst/>
          </a:prstGeom>
        </p:spPr>
        <p:txBody>
          <a:bodyPr/>
          <a:lstStyle/>
          <a:p>
            <a:pPr lvl="0"/>
            <a:r>
              <a:rPr lang="en-US" smtClean="0"/>
              <a:t>Edit Master text styles</a:t>
            </a:r>
          </a:p>
        </p:txBody>
      </p:sp>
      <p:sp>
        <p:nvSpPr>
          <p:cNvPr id="280" name="Afbeelding"/>
          <p:cNvSpPr>
            <a:spLocks noGrp="1"/>
          </p:cNvSpPr>
          <p:nvPr>
            <p:ph type="pic" idx="14"/>
          </p:nvPr>
        </p:nvSpPr>
        <p:spPr>
          <a:xfrm>
            <a:off x="3556760" y="0"/>
            <a:ext cx="8635240" cy="6096000"/>
          </a:xfrm>
          <a:prstGeom prst="rect">
            <a:avLst/>
          </a:prstGeom>
        </p:spPr>
        <p:txBody>
          <a:bodyPr lIns="91439" tIns="45719" rIns="91439" bIns="45719"/>
          <a:lstStyle/>
          <a:p>
            <a:r>
              <a:rPr lang="en-US" smtClean="0"/>
              <a:t>Click icon to add picture</a:t>
            </a:r>
            <a:endParaRPr/>
          </a:p>
        </p:txBody>
      </p:sp>
      <p:sp>
        <p:nvSpPr>
          <p:cNvPr id="6" name="Tijdelijke aanduiding voor voettekst 9">
            <a:extLst>
              <a:ext uri="{FF2B5EF4-FFF2-40B4-BE49-F238E27FC236}">
                <a16:creationId xmlns:a16="http://schemas.microsoft.com/office/drawing/2014/main" id="{D8CA713B-5C09-4E4F-9C38-F857A8727106}"/>
              </a:ext>
            </a:extLst>
          </p:cNvPr>
          <p:cNvSpPr>
            <a:spLocks noGrp="1"/>
          </p:cNvSpPr>
          <p:nvPr>
            <p:ph type="ftr" sz="quarter" idx="3"/>
          </p:nvPr>
        </p:nvSpPr>
        <p:spPr>
          <a:xfrm>
            <a:off x="1327149" y="6143096"/>
            <a:ext cx="8776971" cy="667809"/>
          </a:xfrm>
          <a:prstGeom prst="rect">
            <a:avLst/>
          </a:prstGeom>
        </p:spPr>
        <p:txBody>
          <a:bodyPr vert="horz" lIns="91440" tIns="45720" rIns="91440" bIns="45720" rtlCol="0" anchor="ctr"/>
          <a:lstStyle>
            <a:lvl1pPr algn="l">
              <a:defRPr lang="nl-NL" sz="1500" b="0" i="0" u="none" strike="noStrike" cap="none" spc="0" baseline="0" dirty="0">
                <a:ln>
                  <a:noFill/>
                </a:ln>
                <a:solidFill>
                  <a:srgbClr val="FFFFFF"/>
                </a:solidFill>
                <a:uFillTx/>
                <a:latin typeface="+mn-lt"/>
                <a:ea typeface="+mn-ea"/>
                <a:cs typeface="+mn-cs"/>
                <a:sym typeface="Arial"/>
              </a:defRPr>
            </a:lvl1pPr>
          </a:lstStyle>
          <a:p>
            <a:r>
              <a:rPr lang="en-US" smtClean="0"/>
              <a:t>IGTF and EUGridPMA development - APGridPMA March 2021 meeting </a:t>
            </a:r>
            <a:endParaRPr lang="nl-NL" dirty="0"/>
          </a:p>
        </p:txBody>
      </p:sp>
    </p:spTree>
    <p:extLst>
      <p:ext uri="{BB962C8B-B14F-4D97-AF65-F5344CB8AC3E}">
        <p14:creationId xmlns:p14="http://schemas.microsoft.com/office/powerpoint/2010/main" val="3754112326"/>
      </p:ext>
    </p:extLst>
  </p:cSld>
  <p:clrMapOvr>
    <a:masterClrMapping/>
  </p:clrMapOvr>
  <p:transition spd="med"/>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userDrawn="1">
  <p:cSld name="[B1] Tekst + Beeld">
    <p:spTree>
      <p:nvGrpSpPr>
        <p:cNvPr id="1" name=""/>
        <p:cNvGrpSpPr/>
        <p:nvPr/>
      </p:nvGrpSpPr>
      <p:grpSpPr>
        <a:xfrm>
          <a:off x="0" y="0"/>
          <a:ext cx="0" cy="0"/>
          <a:chOff x="0" y="0"/>
          <a:chExt cx="0" cy="0"/>
        </a:xfrm>
      </p:grpSpPr>
      <p:sp>
        <p:nvSpPr>
          <p:cNvPr id="165" name="Rechthoek"/>
          <p:cNvSpPr/>
          <p:nvPr/>
        </p:nvSpPr>
        <p:spPr>
          <a:xfrm>
            <a:off x="0" y="6096000"/>
            <a:ext cx="12192000" cy="7620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166" name="Vorm"/>
          <p:cNvSpPr/>
          <p:nvPr/>
        </p:nvSpPr>
        <p:spPr>
          <a:xfrm>
            <a:off x="0" y="6096000"/>
            <a:ext cx="122458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167" name="Vorm"/>
          <p:cNvSpPr/>
          <p:nvPr/>
        </p:nvSpPr>
        <p:spPr>
          <a:xfrm rot="10800000">
            <a:off x="10277843" y="6096000"/>
            <a:ext cx="191415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pic>
        <p:nvPicPr>
          <p:cNvPr id="168" name="NIKHEF_LOGO.png" descr="NIKHEF_LOGO.png"/>
          <p:cNvPicPr>
            <a:picLocks noChangeAspect="1"/>
          </p:cNvPicPr>
          <p:nvPr/>
        </p:nvPicPr>
        <p:blipFill>
          <a:blip r:embed="rId2">
            <a:extLst/>
          </a:blip>
          <a:stretch>
            <a:fillRect/>
          </a:stretch>
        </p:blipFill>
        <p:spPr>
          <a:xfrm>
            <a:off x="10767483" y="6269196"/>
            <a:ext cx="1061877" cy="415608"/>
          </a:xfrm>
          <a:prstGeom prst="rect">
            <a:avLst/>
          </a:prstGeom>
          <a:ln w="12700">
            <a:miter lim="400000"/>
          </a:ln>
        </p:spPr>
      </p:pic>
      <p:sp>
        <p:nvSpPr>
          <p:cNvPr id="17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B5FF2396-8F75-A547-B976-B8AB41D010A4}"/>
              </a:ext>
            </a:extLst>
          </p:cNvPr>
          <p:cNvSpPr>
            <a:spLocks noGrp="1"/>
          </p:cNvSpPr>
          <p:nvPr>
            <p:ph type="ftr" sz="quarter" idx="3"/>
          </p:nvPr>
        </p:nvSpPr>
        <p:spPr>
          <a:xfrm>
            <a:off x="1327149" y="6143096"/>
            <a:ext cx="8776971" cy="667809"/>
          </a:xfrm>
          <a:prstGeom prst="rect">
            <a:avLst/>
          </a:prstGeom>
        </p:spPr>
        <p:txBody>
          <a:bodyPr vert="horz" lIns="91440" tIns="45720" rIns="91440" bIns="45720" rtlCol="0" anchor="ctr"/>
          <a:lstStyle>
            <a:lvl1pPr algn="l">
              <a:defRPr lang="nl-NL" sz="1500" b="0" i="0" u="none" strike="noStrike" cap="none" spc="0" baseline="0" dirty="0">
                <a:ln>
                  <a:noFill/>
                </a:ln>
                <a:solidFill>
                  <a:srgbClr val="FFFFFF"/>
                </a:solidFill>
                <a:uFillTx/>
                <a:latin typeface="+mn-lt"/>
                <a:ea typeface="+mn-ea"/>
                <a:cs typeface="+mn-cs"/>
                <a:sym typeface="Arial"/>
              </a:defRPr>
            </a:lvl1pPr>
          </a:lstStyle>
          <a:p>
            <a:r>
              <a:rPr lang="en-US" smtClean="0"/>
              <a:t>IGTF and EUGridPMA development - APGridPMA March 2021 meeting </a:t>
            </a:r>
            <a:endParaRPr lang="nl-NL" dirty="0"/>
          </a:p>
        </p:txBody>
      </p:sp>
      <p:sp>
        <p:nvSpPr>
          <p:cNvPr id="13" name="HOOFDTITEL VAN DEZE SLIDE, EVENTUEEL OVER MEERDERE REGELS.">
            <a:extLst>
              <a:ext uri="{FF2B5EF4-FFF2-40B4-BE49-F238E27FC236}">
                <a16:creationId xmlns:a16="http://schemas.microsoft.com/office/drawing/2014/main" id="{16CD789B-2FDE-9E4F-B724-313FCDA4D896}"/>
              </a:ext>
            </a:extLst>
          </p:cNvPr>
          <p:cNvSpPr txBox="1">
            <a:spLocks noGrp="1"/>
          </p:cNvSpPr>
          <p:nvPr>
            <p:ph type="body" sz="quarter" idx="15"/>
          </p:nvPr>
        </p:nvSpPr>
        <p:spPr>
          <a:xfrm>
            <a:off x="317500" y="317501"/>
            <a:ext cx="11557000" cy="538609"/>
          </a:xfrm>
          <a:prstGeom prst="rect">
            <a:avLst/>
          </a:prstGeom>
        </p:spPr>
        <p:txBody>
          <a:bodyPr>
            <a:spAutoFit/>
          </a:bodyPr>
          <a:lstStyle>
            <a:lvl1pPr>
              <a:defRPr sz="3500" cap="none" baseline="0">
                <a:solidFill>
                  <a:srgbClr val="E6223D"/>
                </a:solidFill>
              </a:defRPr>
            </a:lvl1pPr>
          </a:lstStyle>
          <a:p>
            <a:pPr lvl="0"/>
            <a:r>
              <a:rPr lang="en-US" smtClean="0"/>
              <a:t>Edit Master text styles</a:t>
            </a:r>
          </a:p>
        </p:txBody>
      </p:sp>
      <p:sp>
        <p:nvSpPr>
          <p:cNvPr id="14" name="Hoofdtekst">
            <a:extLst>
              <a:ext uri="{FF2B5EF4-FFF2-40B4-BE49-F238E27FC236}">
                <a16:creationId xmlns:a16="http://schemas.microsoft.com/office/drawing/2014/main" id="{8F383F54-563B-9A4F-83CE-8C5D2AAC2411}"/>
              </a:ext>
            </a:extLst>
          </p:cNvPr>
          <p:cNvSpPr txBox="1">
            <a:spLocks noGrp="1"/>
          </p:cNvSpPr>
          <p:nvPr>
            <p:ph type="body" sz="half" idx="13" hasCustomPrompt="1"/>
          </p:nvPr>
        </p:nvSpPr>
        <p:spPr>
          <a:xfrm>
            <a:off x="317501" y="1281495"/>
            <a:ext cx="5590679" cy="4506277"/>
          </a:xfrm>
          <a:prstGeom prst="rect">
            <a:avLst/>
          </a:prstGeom>
        </p:spPr>
        <p:txBody>
          <a:bodyPr/>
          <a:lstStyle>
            <a:lvl1pPr>
              <a:defRPr sz="2751"/>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 name="Afbeelding">
            <a:extLst>
              <a:ext uri="{FF2B5EF4-FFF2-40B4-BE49-F238E27FC236}">
                <a16:creationId xmlns:a16="http://schemas.microsoft.com/office/drawing/2014/main" id="{57899EC2-C516-AE4D-BD74-2DE60B519F2C}"/>
              </a:ext>
            </a:extLst>
          </p:cNvPr>
          <p:cNvSpPr>
            <a:spLocks noGrp="1"/>
          </p:cNvSpPr>
          <p:nvPr>
            <p:ph type="pic" sz="half" idx="16"/>
          </p:nvPr>
        </p:nvSpPr>
        <p:spPr>
          <a:xfrm>
            <a:off x="6287328" y="1282481"/>
            <a:ext cx="5589025" cy="4496020"/>
          </a:xfrm>
          <a:prstGeom prst="rect">
            <a:avLst/>
          </a:prstGeom>
        </p:spPr>
        <p:txBody>
          <a:bodyPr lIns="91439" tIns="45719" rIns="91439" bIns="45719"/>
          <a:lstStyle/>
          <a:p>
            <a:r>
              <a:rPr lang="en-US" smtClean="0"/>
              <a:t>Click icon to add picture</a:t>
            </a:r>
            <a:endParaRPr/>
          </a:p>
        </p:txBody>
      </p:sp>
    </p:spTree>
    <p:extLst>
      <p:ext uri="{BB962C8B-B14F-4D97-AF65-F5344CB8AC3E}">
        <p14:creationId xmlns:p14="http://schemas.microsoft.com/office/powerpoint/2010/main" val="3931978211"/>
      </p:ext>
    </p:extLst>
  </p:cSld>
  <p:clrMapOvr>
    <a:masterClrMapping/>
  </p:clrMapOvr>
  <p:transition spd="med"/>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B2] Beeld + Tekst">
    <p:spTree>
      <p:nvGrpSpPr>
        <p:cNvPr id="1" name=""/>
        <p:cNvGrpSpPr/>
        <p:nvPr/>
      </p:nvGrpSpPr>
      <p:grpSpPr>
        <a:xfrm>
          <a:off x="0" y="0"/>
          <a:ext cx="0" cy="0"/>
          <a:chOff x="0" y="0"/>
          <a:chExt cx="0" cy="0"/>
        </a:xfrm>
      </p:grpSpPr>
      <p:sp>
        <p:nvSpPr>
          <p:cNvPr id="165" name="Rechthoek"/>
          <p:cNvSpPr/>
          <p:nvPr/>
        </p:nvSpPr>
        <p:spPr>
          <a:xfrm>
            <a:off x="0" y="6096000"/>
            <a:ext cx="12192000" cy="7620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166" name="Vorm"/>
          <p:cNvSpPr/>
          <p:nvPr/>
        </p:nvSpPr>
        <p:spPr>
          <a:xfrm>
            <a:off x="0" y="6096000"/>
            <a:ext cx="122458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167" name="Vorm"/>
          <p:cNvSpPr/>
          <p:nvPr/>
        </p:nvSpPr>
        <p:spPr>
          <a:xfrm rot="10800000">
            <a:off x="10277843" y="6096000"/>
            <a:ext cx="191415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pic>
        <p:nvPicPr>
          <p:cNvPr id="168" name="NIKHEF_LOGO.png" descr="NIKHEF_LOGO.png"/>
          <p:cNvPicPr>
            <a:picLocks noChangeAspect="1"/>
          </p:cNvPicPr>
          <p:nvPr/>
        </p:nvPicPr>
        <p:blipFill>
          <a:blip r:embed="rId2">
            <a:extLst/>
          </a:blip>
          <a:stretch>
            <a:fillRect/>
          </a:stretch>
        </p:blipFill>
        <p:spPr>
          <a:xfrm>
            <a:off x="10767483" y="6269196"/>
            <a:ext cx="1061877" cy="415608"/>
          </a:xfrm>
          <a:prstGeom prst="rect">
            <a:avLst/>
          </a:prstGeom>
          <a:ln w="12700">
            <a:miter lim="400000"/>
          </a:ln>
        </p:spPr>
      </p:pic>
      <p:sp>
        <p:nvSpPr>
          <p:cNvPr id="17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B5FF2396-8F75-A547-B976-B8AB41D010A4}"/>
              </a:ext>
            </a:extLst>
          </p:cNvPr>
          <p:cNvSpPr>
            <a:spLocks noGrp="1"/>
          </p:cNvSpPr>
          <p:nvPr>
            <p:ph type="ftr" sz="quarter" idx="3"/>
          </p:nvPr>
        </p:nvSpPr>
        <p:spPr>
          <a:xfrm>
            <a:off x="1327149" y="6143096"/>
            <a:ext cx="8776971" cy="667809"/>
          </a:xfrm>
          <a:prstGeom prst="rect">
            <a:avLst/>
          </a:prstGeom>
        </p:spPr>
        <p:txBody>
          <a:bodyPr vert="horz" lIns="91440" tIns="45720" rIns="91440" bIns="45720" rtlCol="0" anchor="ctr"/>
          <a:lstStyle>
            <a:lvl1pPr algn="l">
              <a:defRPr lang="nl-NL" sz="1500" b="0" i="0" u="none" strike="noStrike" cap="none" spc="0" baseline="0" dirty="0">
                <a:ln>
                  <a:noFill/>
                </a:ln>
                <a:solidFill>
                  <a:srgbClr val="FFFFFF"/>
                </a:solidFill>
                <a:uFillTx/>
                <a:latin typeface="+mn-lt"/>
                <a:ea typeface="+mn-ea"/>
                <a:cs typeface="+mn-cs"/>
                <a:sym typeface="Arial"/>
              </a:defRPr>
            </a:lvl1pPr>
          </a:lstStyle>
          <a:p>
            <a:r>
              <a:rPr lang="en-US" smtClean="0"/>
              <a:t>IGTF and EUGridPMA development - APGridPMA March 2021 meeting </a:t>
            </a:r>
            <a:endParaRPr lang="nl-NL" dirty="0"/>
          </a:p>
        </p:txBody>
      </p:sp>
      <p:sp>
        <p:nvSpPr>
          <p:cNvPr id="13" name="Afbeelding">
            <a:extLst>
              <a:ext uri="{FF2B5EF4-FFF2-40B4-BE49-F238E27FC236}">
                <a16:creationId xmlns:a16="http://schemas.microsoft.com/office/drawing/2014/main" id="{854D6915-EC47-0443-8D2D-B4C6FA02950F}"/>
              </a:ext>
            </a:extLst>
          </p:cNvPr>
          <p:cNvSpPr>
            <a:spLocks noGrp="1"/>
          </p:cNvSpPr>
          <p:nvPr>
            <p:ph type="pic" sz="half" idx="13"/>
          </p:nvPr>
        </p:nvSpPr>
        <p:spPr>
          <a:xfrm>
            <a:off x="317501" y="1281495"/>
            <a:ext cx="5589025" cy="4497005"/>
          </a:xfrm>
          <a:prstGeom prst="rect">
            <a:avLst/>
          </a:prstGeom>
        </p:spPr>
        <p:txBody>
          <a:bodyPr lIns="91439" tIns="45719" rIns="91439" bIns="45719"/>
          <a:lstStyle/>
          <a:p>
            <a:r>
              <a:rPr lang="en-US" smtClean="0"/>
              <a:t>Click icon to add picture</a:t>
            </a:r>
            <a:endParaRPr/>
          </a:p>
        </p:txBody>
      </p:sp>
      <p:sp>
        <p:nvSpPr>
          <p:cNvPr id="14" name="Hoofdtekst">
            <a:extLst>
              <a:ext uri="{FF2B5EF4-FFF2-40B4-BE49-F238E27FC236}">
                <a16:creationId xmlns:a16="http://schemas.microsoft.com/office/drawing/2014/main" id="{4D92B7DB-1453-9C41-A644-6FDD87329F0A}"/>
              </a:ext>
            </a:extLst>
          </p:cNvPr>
          <p:cNvSpPr txBox="1">
            <a:spLocks noGrp="1"/>
          </p:cNvSpPr>
          <p:nvPr>
            <p:ph type="body" sz="half" idx="14" hasCustomPrompt="1"/>
          </p:nvPr>
        </p:nvSpPr>
        <p:spPr>
          <a:xfrm>
            <a:off x="6286501" y="1281495"/>
            <a:ext cx="5590679" cy="4506277"/>
          </a:xfrm>
          <a:prstGeom prst="rect">
            <a:avLst/>
          </a:prstGeom>
        </p:spPr>
        <p:txBody>
          <a:bodyPr/>
          <a:lstStyle>
            <a:lvl1pPr>
              <a:defRPr sz="2751"/>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 name="HOOFDTITEL VAN DEZE SLIDE, EVENTUEEL OVER MEERDERE REGELS.">
            <a:extLst>
              <a:ext uri="{FF2B5EF4-FFF2-40B4-BE49-F238E27FC236}">
                <a16:creationId xmlns:a16="http://schemas.microsoft.com/office/drawing/2014/main" id="{04D00369-1CA4-7747-BA9D-8239C719DFA1}"/>
              </a:ext>
            </a:extLst>
          </p:cNvPr>
          <p:cNvSpPr txBox="1">
            <a:spLocks noGrp="1"/>
          </p:cNvSpPr>
          <p:nvPr>
            <p:ph type="body" sz="quarter" idx="15"/>
          </p:nvPr>
        </p:nvSpPr>
        <p:spPr>
          <a:xfrm>
            <a:off x="317500" y="317501"/>
            <a:ext cx="11557000" cy="538609"/>
          </a:xfrm>
          <a:prstGeom prst="rect">
            <a:avLst/>
          </a:prstGeom>
        </p:spPr>
        <p:txBody>
          <a:bodyPr>
            <a:spAutoFit/>
          </a:bodyPr>
          <a:lstStyle>
            <a:lvl1pPr>
              <a:defRPr sz="3500"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2020749671"/>
      </p:ext>
    </p:extLst>
  </p:cSld>
  <p:clrMapOvr>
    <a:masterClrMapping/>
  </p:clrMapOvr>
  <p:transition spd="med"/>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B3] Tekst + Tekst">
    <p:spTree>
      <p:nvGrpSpPr>
        <p:cNvPr id="1" name=""/>
        <p:cNvGrpSpPr/>
        <p:nvPr/>
      </p:nvGrpSpPr>
      <p:grpSpPr>
        <a:xfrm>
          <a:off x="0" y="0"/>
          <a:ext cx="0" cy="0"/>
          <a:chOff x="0" y="0"/>
          <a:chExt cx="0" cy="0"/>
        </a:xfrm>
      </p:grpSpPr>
      <p:sp>
        <p:nvSpPr>
          <p:cNvPr id="165" name="Rechthoek"/>
          <p:cNvSpPr/>
          <p:nvPr/>
        </p:nvSpPr>
        <p:spPr>
          <a:xfrm>
            <a:off x="0" y="6096000"/>
            <a:ext cx="12192000" cy="7620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166" name="Vorm"/>
          <p:cNvSpPr/>
          <p:nvPr/>
        </p:nvSpPr>
        <p:spPr>
          <a:xfrm>
            <a:off x="0" y="6096000"/>
            <a:ext cx="122458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167" name="Vorm"/>
          <p:cNvSpPr/>
          <p:nvPr/>
        </p:nvSpPr>
        <p:spPr>
          <a:xfrm rot="10800000">
            <a:off x="10277843" y="6096000"/>
            <a:ext cx="191415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pic>
        <p:nvPicPr>
          <p:cNvPr id="168" name="NIKHEF_LOGO.png" descr="NIKHEF_LOGO.png"/>
          <p:cNvPicPr>
            <a:picLocks noChangeAspect="1"/>
          </p:cNvPicPr>
          <p:nvPr/>
        </p:nvPicPr>
        <p:blipFill>
          <a:blip r:embed="rId2">
            <a:extLst/>
          </a:blip>
          <a:stretch>
            <a:fillRect/>
          </a:stretch>
        </p:blipFill>
        <p:spPr>
          <a:xfrm>
            <a:off x="10767483" y="6269196"/>
            <a:ext cx="1061877" cy="415608"/>
          </a:xfrm>
          <a:prstGeom prst="rect">
            <a:avLst/>
          </a:prstGeom>
          <a:ln w="12700">
            <a:miter lim="400000"/>
          </a:ln>
        </p:spPr>
      </p:pic>
      <p:sp>
        <p:nvSpPr>
          <p:cNvPr id="17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B5FF2396-8F75-A547-B976-B8AB41D010A4}"/>
              </a:ext>
            </a:extLst>
          </p:cNvPr>
          <p:cNvSpPr>
            <a:spLocks noGrp="1"/>
          </p:cNvSpPr>
          <p:nvPr>
            <p:ph type="ftr" sz="quarter" idx="3"/>
          </p:nvPr>
        </p:nvSpPr>
        <p:spPr>
          <a:xfrm>
            <a:off x="1327149" y="6143096"/>
            <a:ext cx="8776971" cy="667809"/>
          </a:xfrm>
          <a:prstGeom prst="rect">
            <a:avLst/>
          </a:prstGeom>
        </p:spPr>
        <p:txBody>
          <a:bodyPr vert="horz" lIns="91440" tIns="45720" rIns="91440" bIns="45720" rtlCol="0" anchor="ctr"/>
          <a:lstStyle>
            <a:lvl1pPr algn="l">
              <a:defRPr lang="nl-NL" sz="1500" b="0" i="0" u="none" strike="noStrike" cap="none" spc="0" baseline="0" dirty="0">
                <a:ln>
                  <a:noFill/>
                </a:ln>
                <a:solidFill>
                  <a:srgbClr val="FFFFFF"/>
                </a:solidFill>
                <a:uFillTx/>
                <a:latin typeface="+mn-lt"/>
                <a:ea typeface="+mn-ea"/>
                <a:cs typeface="+mn-cs"/>
                <a:sym typeface="Arial"/>
              </a:defRPr>
            </a:lvl1pPr>
          </a:lstStyle>
          <a:p>
            <a:r>
              <a:rPr lang="en-US" smtClean="0"/>
              <a:t>IGTF and EUGridPMA development - APGridPMA March 2021 meeting </a:t>
            </a:r>
            <a:endParaRPr lang="nl-NL" dirty="0"/>
          </a:p>
        </p:txBody>
      </p:sp>
      <p:sp>
        <p:nvSpPr>
          <p:cNvPr id="13" name="Hoofdtekst">
            <a:extLst>
              <a:ext uri="{FF2B5EF4-FFF2-40B4-BE49-F238E27FC236}">
                <a16:creationId xmlns:a16="http://schemas.microsoft.com/office/drawing/2014/main" id="{519E42B3-C5CA-B34A-BFA7-5538D5460E4D}"/>
              </a:ext>
            </a:extLst>
          </p:cNvPr>
          <p:cNvSpPr txBox="1">
            <a:spLocks noGrp="1"/>
          </p:cNvSpPr>
          <p:nvPr>
            <p:ph type="body" sz="half" idx="13" hasCustomPrompt="1"/>
          </p:nvPr>
        </p:nvSpPr>
        <p:spPr>
          <a:xfrm>
            <a:off x="317501" y="1290396"/>
            <a:ext cx="5590679" cy="4497377"/>
          </a:xfrm>
          <a:prstGeom prst="rect">
            <a:avLst/>
          </a:prstGeom>
        </p:spPr>
        <p:txBody>
          <a:bodyPr/>
          <a:lstStyle>
            <a:lvl1pPr>
              <a:defRPr sz="2751"/>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4" name="Hoofdtekst">
            <a:extLst>
              <a:ext uri="{FF2B5EF4-FFF2-40B4-BE49-F238E27FC236}">
                <a16:creationId xmlns:a16="http://schemas.microsoft.com/office/drawing/2014/main" id="{EC571EEC-5282-8A4B-BBE3-EC6B17059A06}"/>
              </a:ext>
            </a:extLst>
          </p:cNvPr>
          <p:cNvSpPr txBox="1">
            <a:spLocks noGrp="1"/>
          </p:cNvSpPr>
          <p:nvPr>
            <p:ph type="body" sz="half" idx="14" hasCustomPrompt="1"/>
          </p:nvPr>
        </p:nvSpPr>
        <p:spPr>
          <a:xfrm>
            <a:off x="6286501" y="1290396"/>
            <a:ext cx="5590679" cy="4497377"/>
          </a:xfrm>
          <a:prstGeom prst="rect">
            <a:avLst/>
          </a:prstGeom>
        </p:spPr>
        <p:txBody>
          <a:bodyPr/>
          <a:lstStyle>
            <a:lvl1pPr>
              <a:defRPr sz="2751"/>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 name="HOOFDTITEL VAN DEZE SLIDE, EVENTUEEL OVER MEERDERE REGELS.">
            <a:extLst>
              <a:ext uri="{FF2B5EF4-FFF2-40B4-BE49-F238E27FC236}">
                <a16:creationId xmlns:a16="http://schemas.microsoft.com/office/drawing/2014/main" id="{1AFB6DD2-2DB6-054C-8587-4E89E3A6EE4B}"/>
              </a:ext>
            </a:extLst>
          </p:cNvPr>
          <p:cNvSpPr txBox="1">
            <a:spLocks noGrp="1"/>
          </p:cNvSpPr>
          <p:nvPr>
            <p:ph type="body" sz="quarter" idx="15"/>
          </p:nvPr>
        </p:nvSpPr>
        <p:spPr>
          <a:xfrm>
            <a:off x="317500" y="317501"/>
            <a:ext cx="11557000" cy="538609"/>
          </a:xfrm>
          <a:prstGeom prst="rect">
            <a:avLst/>
          </a:prstGeom>
        </p:spPr>
        <p:txBody>
          <a:bodyPr>
            <a:spAutoFit/>
          </a:bodyPr>
          <a:lstStyle>
            <a:lvl1pPr>
              <a:defRPr sz="3500"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1532131463"/>
      </p:ext>
    </p:extLst>
  </p:cSld>
  <p:clrMapOvr>
    <a:masterClrMapping/>
  </p:clrMapOvr>
  <p:transition spd="med"/>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B4] Tekst + Beeld groot">
    <p:spTree>
      <p:nvGrpSpPr>
        <p:cNvPr id="1" name=""/>
        <p:cNvGrpSpPr/>
        <p:nvPr/>
      </p:nvGrpSpPr>
      <p:grpSpPr>
        <a:xfrm>
          <a:off x="0" y="0"/>
          <a:ext cx="0" cy="0"/>
          <a:chOff x="0" y="0"/>
          <a:chExt cx="0" cy="0"/>
        </a:xfrm>
      </p:grpSpPr>
      <p:sp>
        <p:nvSpPr>
          <p:cNvPr id="165" name="Rechthoek"/>
          <p:cNvSpPr/>
          <p:nvPr/>
        </p:nvSpPr>
        <p:spPr>
          <a:xfrm>
            <a:off x="0" y="6096000"/>
            <a:ext cx="12192000" cy="7620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166" name="Vorm"/>
          <p:cNvSpPr/>
          <p:nvPr/>
        </p:nvSpPr>
        <p:spPr>
          <a:xfrm>
            <a:off x="0" y="6096000"/>
            <a:ext cx="122458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167" name="Vorm"/>
          <p:cNvSpPr/>
          <p:nvPr/>
        </p:nvSpPr>
        <p:spPr>
          <a:xfrm rot="10800000">
            <a:off x="10277843" y="6096000"/>
            <a:ext cx="191415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pic>
        <p:nvPicPr>
          <p:cNvPr id="168" name="NIKHEF_LOGO.png" descr="NIKHEF_LOGO.png"/>
          <p:cNvPicPr>
            <a:picLocks noChangeAspect="1"/>
          </p:cNvPicPr>
          <p:nvPr/>
        </p:nvPicPr>
        <p:blipFill>
          <a:blip r:embed="rId2">
            <a:extLst/>
          </a:blip>
          <a:stretch>
            <a:fillRect/>
          </a:stretch>
        </p:blipFill>
        <p:spPr>
          <a:xfrm>
            <a:off x="10767483" y="6269196"/>
            <a:ext cx="1061877" cy="415608"/>
          </a:xfrm>
          <a:prstGeom prst="rect">
            <a:avLst/>
          </a:prstGeom>
          <a:ln w="12700">
            <a:miter lim="400000"/>
          </a:ln>
        </p:spPr>
      </p:pic>
      <p:sp>
        <p:nvSpPr>
          <p:cNvPr id="17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B5FF2396-8F75-A547-B976-B8AB41D010A4}"/>
              </a:ext>
            </a:extLst>
          </p:cNvPr>
          <p:cNvSpPr>
            <a:spLocks noGrp="1"/>
          </p:cNvSpPr>
          <p:nvPr>
            <p:ph type="ftr" sz="quarter" idx="3"/>
          </p:nvPr>
        </p:nvSpPr>
        <p:spPr>
          <a:xfrm>
            <a:off x="1327149" y="6143096"/>
            <a:ext cx="8776971" cy="667809"/>
          </a:xfrm>
          <a:prstGeom prst="rect">
            <a:avLst/>
          </a:prstGeom>
        </p:spPr>
        <p:txBody>
          <a:bodyPr vert="horz" lIns="91440" tIns="45720" rIns="91440" bIns="45720" rtlCol="0" anchor="ctr"/>
          <a:lstStyle>
            <a:lvl1pPr algn="l">
              <a:defRPr lang="nl-NL" sz="1500" b="0" i="0" u="none" strike="noStrike" cap="none" spc="0" baseline="0" dirty="0">
                <a:ln>
                  <a:noFill/>
                </a:ln>
                <a:solidFill>
                  <a:srgbClr val="FFFFFF"/>
                </a:solidFill>
                <a:uFillTx/>
                <a:latin typeface="+mn-lt"/>
                <a:ea typeface="+mn-ea"/>
                <a:cs typeface="+mn-cs"/>
                <a:sym typeface="Arial"/>
              </a:defRPr>
            </a:lvl1pPr>
          </a:lstStyle>
          <a:p>
            <a:r>
              <a:rPr lang="en-US" smtClean="0"/>
              <a:t>IGTF and EUGridPMA development - APGridPMA March 2021 meeting </a:t>
            </a:r>
            <a:endParaRPr lang="nl-NL" dirty="0"/>
          </a:p>
        </p:txBody>
      </p:sp>
      <p:sp>
        <p:nvSpPr>
          <p:cNvPr id="13" name="HOOFDTITEL VAN DEZE SLIDE, EVENTUEEL OVER MEERDERE REGELS.">
            <a:extLst>
              <a:ext uri="{FF2B5EF4-FFF2-40B4-BE49-F238E27FC236}">
                <a16:creationId xmlns:a16="http://schemas.microsoft.com/office/drawing/2014/main" id="{CECC546E-8411-2446-B343-37FCE081BA5D}"/>
              </a:ext>
            </a:extLst>
          </p:cNvPr>
          <p:cNvSpPr txBox="1">
            <a:spLocks noGrp="1"/>
          </p:cNvSpPr>
          <p:nvPr>
            <p:ph type="body" sz="quarter" idx="13"/>
          </p:nvPr>
        </p:nvSpPr>
        <p:spPr>
          <a:xfrm>
            <a:off x="317501" y="317501"/>
            <a:ext cx="5590679" cy="384721"/>
          </a:xfrm>
          <a:prstGeom prst="rect">
            <a:avLst/>
          </a:prstGeom>
        </p:spPr>
        <p:txBody>
          <a:bodyPr>
            <a:spAutoFit/>
          </a:bodyPr>
          <a:lstStyle>
            <a:lvl1pPr>
              <a:defRPr sz="2500" cap="none" baseline="0">
                <a:solidFill>
                  <a:srgbClr val="E6223D"/>
                </a:solidFill>
              </a:defRPr>
            </a:lvl1pPr>
          </a:lstStyle>
          <a:p>
            <a:pPr lvl="0"/>
            <a:r>
              <a:rPr lang="en-US" smtClean="0"/>
              <a:t>Edit Master text styles</a:t>
            </a:r>
          </a:p>
        </p:txBody>
      </p:sp>
      <p:sp>
        <p:nvSpPr>
          <p:cNvPr id="14" name="Hoofdtekst">
            <a:extLst>
              <a:ext uri="{FF2B5EF4-FFF2-40B4-BE49-F238E27FC236}">
                <a16:creationId xmlns:a16="http://schemas.microsoft.com/office/drawing/2014/main" id="{832AADFA-B07E-7045-93DC-A348550AB487}"/>
              </a:ext>
            </a:extLst>
          </p:cNvPr>
          <p:cNvSpPr txBox="1">
            <a:spLocks noGrp="1"/>
          </p:cNvSpPr>
          <p:nvPr>
            <p:ph type="body" sz="half" idx="14" hasCustomPrompt="1"/>
          </p:nvPr>
        </p:nvSpPr>
        <p:spPr>
          <a:xfrm>
            <a:off x="317501" y="1290396"/>
            <a:ext cx="5590679" cy="4497377"/>
          </a:xfrm>
          <a:prstGeom prst="rect">
            <a:avLst/>
          </a:prstGeom>
        </p:spPr>
        <p:txBody>
          <a:bodyPr/>
          <a:lstStyle>
            <a:lvl1pPr>
              <a:defRPr sz="2751"/>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 name="Afbeelding">
            <a:extLst>
              <a:ext uri="{FF2B5EF4-FFF2-40B4-BE49-F238E27FC236}">
                <a16:creationId xmlns:a16="http://schemas.microsoft.com/office/drawing/2014/main" id="{FFA60698-6560-1741-B899-43E9278DBA31}"/>
              </a:ext>
            </a:extLst>
          </p:cNvPr>
          <p:cNvSpPr>
            <a:spLocks noGrp="1"/>
          </p:cNvSpPr>
          <p:nvPr>
            <p:ph type="pic" idx="15"/>
          </p:nvPr>
        </p:nvSpPr>
        <p:spPr>
          <a:xfrm>
            <a:off x="6286765" y="0"/>
            <a:ext cx="5905236" cy="6096000"/>
          </a:xfrm>
          <a:prstGeom prst="rect">
            <a:avLst/>
          </a:prstGeom>
        </p:spPr>
        <p:txBody>
          <a:bodyPr lIns="91439" tIns="45719" rIns="91439" bIns="45719"/>
          <a:lstStyle/>
          <a:p>
            <a:r>
              <a:rPr lang="en-US" smtClean="0"/>
              <a:t>Click icon to add picture</a:t>
            </a:r>
            <a:endParaRPr/>
          </a:p>
        </p:txBody>
      </p:sp>
    </p:spTree>
    <p:extLst>
      <p:ext uri="{BB962C8B-B14F-4D97-AF65-F5344CB8AC3E}">
        <p14:creationId xmlns:p14="http://schemas.microsoft.com/office/powerpoint/2010/main" val="1430949185"/>
      </p:ext>
    </p:extLst>
  </p:cSld>
  <p:clrMapOvr>
    <a:masterClrMapping/>
  </p:clrMapOvr>
  <p:transition spd="med"/>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B5] Bijschrift + Beeld groot">
    <p:spTree>
      <p:nvGrpSpPr>
        <p:cNvPr id="1" name=""/>
        <p:cNvGrpSpPr/>
        <p:nvPr/>
      </p:nvGrpSpPr>
      <p:grpSpPr>
        <a:xfrm>
          <a:off x="0" y="0"/>
          <a:ext cx="0" cy="0"/>
          <a:chOff x="0" y="0"/>
          <a:chExt cx="0" cy="0"/>
        </a:xfrm>
      </p:grpSpPr>
      <p:sp>
        <p:nvSpPr>
          <p:cNvPr id="165" name="Rechthoek"/>
          <p:cNvSpPr/>
          <p:nvPr/>
        </p:nvSpPr>
        <p:spPr>
          <a:xfrm>
            <a:off x="0" y="6096000"/>
            <a:ext cx="12192000" cy="7620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166" name="Vorm"/>
          <p:cNvSpPr/>
          <p:nvPr/>
        </p:nvSpPr>
        <p:spPr>
          <a:xfrm>
            <a:off x="0" y="6096000"/>
            <a:ext cx="122458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167" name="Vorm"/>
          <p:cNvSpPr/>
          <p:nvPr/>
        </p:nvSpPr>
        <p:spPr>
          <a:xfrm rot="10800000">
            <a:off x="10277843" y="6096000"/>
            <a:ext cx="191415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pic>
        <p:nvPicPr>
          <p:cNvPr id="168" name="NIKHEF_LOGO.png" descr="NIKHEF_LOGO.png"/>
          <p:cNvPicPr>
            <a:picLocks noChangeAspect="1"/>
          </p:cNvPicPr>
          <p:nvPr/>
        </p:nvPicPr>
        <p:blipFill>
          <a:blip r:embed="rId2">
            <a:extLst/>
          </a:blip>
          <a:stretch>
            <a:fillRect/>
          </a:stretch>
        </p:blipFill>
        <p:spPr>
          <a:xfrm>
            <a:off x="10767483" y="6269196"/>
            <a:ext cx="1061877" cy="415608"/>
          </a:xfrm>
          <a:prstGeom prst="rect">
            <a:avLst/>
          </a:prstGeom>
          <a:ln w="12700">
            <a:miter lim="400000"/>
          </a:ln>
        </p:spPr>
      </p:pic>
      <p:sp>
        <p:nvSpPr>
          <p:cNvPr id="17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B5FF2396-8F75-A547-B976-B8AB41D010A4}"/>
              </a:ext>
            </a:extLst>
          </p:cNvPr>
          <p:cNvSpPr>
            <a:spLocks noGrp="1"/>
          </p:cNvSpPr>
          <p:nvPr>
            <p:ph type="ftr" sz="quarter" idx="3"/>
          </p:nvPr>
        </p:nvSpPr>
        <p:spPr>
          <a:xfrm>
            <a:off x="1327149" y="6143096"/>
            <a:ext cx="8776971" cy="667809"/>
          </a:xfrm>
          <a:prstGeom prst="rect">
            <a:avLst/>
          </a:prstGeom>
        </p:spPr>
        <p:txBody>
          <a:bodyPr vert="horz" lIns="91440" tIns="45720" rIns="91440" bIns="45720" rtlCol="0" anchor="ctr"/>
          <a:lstStyle>
            <a:lvl1pPr algn="l">
              <a:defRPr lang="nl-NL" sz="1500" b="0" i="0" u="none" strike="noStrike" cap="none" spc="0" baseline="0" dirty="0">
                <a:ln>
                  <a:noFill/>
                </a:ln>
                <a:solidFill>
                  <a:srgbClr val="FFFFFF"/>
                </a:solidFill>
                <a:uFillTx/>
                <a:latin typeface="+mn-lt"/>
                <a:ea typeface="+mn-ea"/>
                <a:cs typeface="+mn-cs"/>
                <a:sym typeface="Arial"/>
              </a:defRPr>
            </a:lvl1pPr>
          </a:lstStyle>
          <a:p>
            <a:r>
              <a:rPr lang="en-US" smtClean="0"/>
              <a:t>IGTF and EUGridPMA development - APGridPMA March 2021 meeting </a:t>
            </a:r>
            <a:endParaRPr lang="nl-NL" dirty="0"/>
          </a:p>
        </p:txBody>
      </p:sp>
      <p:sp>
        <p:nvSpPr>
          <p:cNvPr id="13" name="Foto bijschrift">
            <a:extLst>
              <a:ext uri="{FF2B5EF4-FFF2-40B4-BE49-F238E27FC236}">
                <a16:creationId xmlns:a16="http://schemas.microsoft.com/office/drawing/2014/main" id="{E424E1FF-715F-A04E-A5DD-28E5C7DF8C7F}"/>
              </a:ext>
            </a:extLst>
          </p:cNvPr>
          <p:cNvSpPr txBox="1">
            <a:spLocks noGrp="1"/>
          </p:cNvSpPr>
          <p:nvPr>
            <p:ph type="body" sz="quarter" idx="13"/>
          </p:nvPr>
        </p:nvSpPr>
        <p:spPr>
          <a:xfrm>
            <a:off x="317500" y="323641"/>
            <a:ext cx="2858427" cy="5464131"/>
          </a:xfrm>
          <a:prstGeom prst="rect">
            <a:avLst/>
          </a:prstGeom>
        </p:spPr>
        <p:txBody>
          <a:bodyPr/>
          <a:lstStyle/>
          <a:p>
            <a:pPr lvl="0"/>
            <a:r>
              <a:rPr lang="en-US" smtClean="0"/>
              <a:t>Edit Master text styles</a:t>
            </a:r>
          </a:p>
        </p:txBody>
      </p:sp>
      <p:sp>
        <p:nvSpPr>
          <p:cNvPr id="14" name="Afbeelding">
            <a:extLst>
              <a:ext uri="{FF2B5EF4-FFF2-40B4-BE49-F238E27FC236}">
                <a16:creationId xmlns:a16="http://schemas.microsoft.com/office/drawing/2014/main" id="{9B31A421-C084-6941-A8A8-5DFA5DB6612D}"/>
              </a:ext>
            </a:extLst>
          </p:cNvPr>
          <p:cNvSpPr>
            <a:spLocks noGrp="1"/>
          </p:cNvSpPr>
          <p:nvPr>
            <p:ph type="pic" idx="14"/>
          </p:nvPr>
        </p:nvSpPr>
        <p:spPr>
          <a:xfrm>
            <a:off x="3556760" y="0"/>
            <a:ext cx="8635240" cy="6096000"/>
          </a:xfrm>
          <a:prstGeom prst="rect">
            <a:avLst/>
          </a:prstGeom>
        </p:spPr>
        <p:txBody>
          <a:bodyPr lIns="91439" tIns="45719" rIns="91439" bIns="45719"/>
          <a:lstStyle/>
          <a:p>
            <a:r>
              <a:rPr lang="en-US" smtClean="0"/>
              <a:t>Click icon to add picture</a:t>
            </a:r>
            <a:endParaRPr/>
          </a:p>
        </p:txBody>
      </p:sp>
    </p:spTree>
    <p:extLst>
      <p:ext uri="{BB962C8B-B14F-4D97-AF65-F5344CB8AC3E}">
        <p14:creationId xmlns:p14="http://schemas.microsoft.com/office/powerpoint/2010/main" val="577370554"/>
      </p:ext>
    </p:extLst>
  </p:cSld>
  <p:clrMapOvr>
    <a:masterClrMapping/>
  </p:clrMapOvr>
  <p:transition spd="med"/>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C1] Tekst + Beeld">
    <p:spTree>
      <p:nvGrpSpPr>
        <p:cNvPr id="1" name=""/>
        <p:cNvGrpSpPr/>
        <p:nvPr/>
      </p:nvGrpSpPr>
      <p:grpSpPr>
        <a:xfrm>
          <a:off x="0" y="0"/>
          <a:ext cx="0" cy="0"/>
          <a:chOff x="0" y="0"/>
          <a:chExt cx="0" cy="0"/>
        </a:xfrm>
      </p:grpSpPr>
      <p:sp>
        <p:nvSpPr>
          <p:cNvPr id="180" name="Rechthoek"/>
          <p:cNvSpPr/>
          <p:nvPr/>
        </p:nvSpPr>
        <p:spPr>
          <a:xfrm>
            <a:off x="0" y="6096000"/>
            <a:ext cx="12192000" cy="7620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181" name="Vorm"/>
          <p:cNvSpPr/>
          <p:nvPr/>
        </p:nvSpPr>
        <p:spPr>
          <a:xfrm>
            <a:off x="0" y="6096000"/>
            <a:ext cx="122458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182" name="Vorm"/>
          <p:cNvSpPr/>
          <p:nvPr/>
        </p:nvSpPr>
        <p:spPr>
          <a:xfrm rot="10800000">
            <a:off x="10277843" y="6096000"/>
            <a:ext cx="191415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pic>
        <p:nvPicPr>
          <p:cNvPr id="183" name="NIKHEF_LOGO.png" descr="NIKHEF_LOGO.png"/>
          <p:cNvPicPr>
            <a:picLocks noChangeAspect="1"/>
          </p:cNvPicPr>
          <p:nvPr/>
        </p:nvPicPr>
        <p:blipFill>
          <a:blip r:embed="rId2">
            <a:extLst/>
          </a:blip>
          <a:stretch>
            <a:fillRect/>
          </a:stretch>
        </p:blipFill>
        <p:spPr>
          <a:xfrm>
            <a:off x="10767483" y="6269196"/>
            <a:ext cx="1061877" cy="415608"/>
          </a:xfrm>
          <a:prstGeom prst="rect">
            <a:avLst/>
          </a:prstGeom>
          <a:ln w="12700">
            <a:miter lim="400000"/>
          </a:ln>
        </p:spPr>
      </p:pic>
      <p:sp>
        <p:nvSpPr>
          <p:cNvPr id="18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A6D0FEAE-F148-754A-851C-E90D8F873A93}"/>
              </a:ext>
            </a:extLst>
          </p:cNvPr>
          <p:cNvSpPr>
            <a:spLocks noGrp="1"/>
          </p:cNvSpPr>
          <p:nvPr>
            <p:ph type="ftr" sz="quarter" idx="3"/>
          </p:nvPr>
        </p:nvSpPr>
        <p:spPr>
          <a:xfrm>
            <a:off x="1327149" y="6143096"/>
            <a:ext cx="8776971" cy="667809"/>
          </a:xfrm>
          <a:prstGeom prst="rect">
            <a:avLst/>
          </a:prstGeom>
        </p:spPr>
        <p:txBody>
          <a:bodyPr vert="horz" lIns="91440" tIns="45720" rIns="91440" bIns="45720" rtlCol="0" anchor="ctr"/>
          <a:lstStyle>
            <a:lvl1pPr algn="l">
              <a:defRPr lang="nl-NL" sz="1500" b="0" i="0" u="none" strike="noStrike" cap="none" spc="0" baseline="0" dirty="0">
                <a:ln>
                  <a:noFill/>
                </a:ln>
                <a:solidFill>
                  <a:srgbClr val="FFFFFF"/>
                </a:solidFill>
                <a:uFillTx/>
                <a:latin typeface="+mn-lt"/>
                <a:ea typeface="+mn-ea"/>
                <a:cs typeface="+mn-cs"/>
                <a:sym typeface="Arial"/>
              </a:defRPr>
            </a:lvl1pPr>
          </a:lstStyle>
          <a:p>
            <a:r>
              <a:rPr lang="en-US" smtClean="0"/>
              <a:t>IGTF and EUGridPMA development - APGridPMA March 2021 meeting </a:t>
            </a:r>
            <a:endParaRPr lang="nl-NL" dirty="0"/>
          </a:p>
        </p:txBody>
      </p:sp>
      <p:sp>
        <p:nvSpPr>
          <p:cNvPr id="12" name="HOOFDTITEL VAN DEZE SLIDE, EVENTUEEL OVER MEERDERE REGELS.">
            <a:extLst>
              <a:ext uri="{FF2B5EF4-FFF2-40B4-BE49-F238E27FC236}">
                <a16:creationId xmlns:a16="http://schemas.microsoft.com/office/drawing/2014/main" id="{6EC8961D-AFA0-2141-B213-CDDAD5E88B49}"/>
              </a:ext>
            </a:extLst>
          </p:cNvPr>
          <p:cNvSpPr txBox="1">
            <a:spLocks noGrp="1"/>
          </p:cNvSpPr>
          <p:nvPr>
            <p:ph type="body" sz="quarter" idx="15"/>
          </p:nvPr>
        </p:nvSpPr>
        <p:spPr>
          <a:xfrm>
            <a:off x="317500" y="317501"/>
            <a:ext cx="11557000" cy="538609"/>
          </a:xfrm>
          <a:prstGeom prst="rect">
            <a:avLst/>
          </a:prstGeom>
        </p:spPr>
        <p:txBody>
          <a:bodyPr>
            <a:spAutoFit/>
          </a:bodyPr>
          <a:lstStyle>
            <a:lvl1pPr>
              <a:defRPr sz="3500" cap="none" baseline="0">
                <a:solidFill>
                  <a:srgbClr val="E6223D"/>
                </a:solidFill>
              </a:defRPr>
            </a:lvl1pPr>
          </a:lstStyle>
          <a:p>
            <a:pPr lvl="0"/>
            <a:r>
              <a:rPr lang="en-US" smtClean="0"/>
              <a:t>Edit Master text styles</a:t>
            </a:r>
          </a:p>
        </p:txBody>
      </p:sp>
      <p:sp>
        <p:nvSpPr>
          <p:cNvPr id="13" name="Hoofdtekst">
            <a:extLst>
              <a:ext uri="{FF2B5EF4-FFF2-40B4-BE49-F238E27FC236}">
                <a16:creationId xmlns:a16="http://schemas.microsoft.com/office/drawing/2014/main" id="{58D32B9B-485B-7448-AEFC-33F6D51139A7}"/>
              </a:ext>
            </a:extLst>
          </p:cNvPr>
          <p:cNvSpPr txBox="1">
            <a:spLocks noGrp="1"/>
          </p:cNvSpPr>
          <p:nvPr>
            <p:ph type="body" sz="half" idx="13" hasCustomPrompt="1"/>
          </p:nvPr>
        </p:nvSpPr>
        <p:spPr>
          <a:xfrm>
            <a:off x="317501" y="1290396"/>
            <a:ext cx="5590679" cy="4497377"/>
          </a:xfrm>
          <a:prstGeom prst="rect">
            <a:avLst/>
          </a:prstGeom>
        </p:spPr>
        <p:txBody>
          <a:bodyPr/>
          <a:lstStyle>
            <a:lvl1pPr>
              <a:defRPr sz="2751"/>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4" name="Afbeelding">
            <a:extLst>
              <a:ext uri="{FF2B5EF4-FFF2-40B4-BE49-F238E27FC236}">
                <a16:creationId xmlns:a16="http://schemas.microsoft.com/office/drawing/2014/main" id="{4F1FD79B-1171-2E4D-AE4A-521A5A58D973}"/>
              </a:ext>
            </a:extLst>
          </p:cNvPr>
          <p:cNvSpPr>
            <a:spLocks noGrp="1"/>
          </p:cNvSpPr>
          <p:nvPr>
            <p:ph type="pic" sz="half" idx="16"/>
          </p:nvPr>
        </p:nvSpPr>
        <p:spPr>
          <a:xfrm>
            <a:off x="6287328" y="1291361"/>
            <a:ext cx="5589025" cy="4487140"/>
          </a:xfrm>
          <a:prstGeom prst="rect">
            <a:avLst/>
          </a:prstGeom>
        </p:spPr>
        <p:txBody>
          <a:bodyPr lIns="91439" tIns="45719" rIns="91439" bIns="45719"/>
          <a:lstStyle/>
          <a:p>
            <a:r>
              <a:rPr lang="en-US" smtClean="0"/>
              <a:t>Click icon to add picture</a:t>
            </a:r>
            <a:endParaRPr/>
          </a:p>
        </p:txBody>
      </p:sp>
    </p:spTree>
    <p:extLst>
      <p:ext uri="{BB962C8B-B14F-4D97-AF65-F5344CB8AC3E}">
        <p14:creationId xmlns:p14="http://schemas.microsoft.com/office/powerpoint/2010/main" val="256675815"/>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losing Slide for GN4 related presentation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F576E6A-F32A-4612-884C-86870357C6B4}" type="slidenum">
              <a:rPr lang="en-GB" smtClean="0"/>
              <a:pPr/>
              <a:t>‹#›</a:t>
            </a:fld>
            <a:endParaRPr lang="en-GB" dirty="0"/>
          </a:p>
        </p:txBody>
      </p:sp>
      <p:sp>
        <p:nvSpPr>
          <p:cNvPr id="17" name="Rectangle 16"/>
          <p:cNvSpPr/>
          <p:nvPr userDrawn="1"/>
        </p:nvSpPr>
        <p:spPr>
          <a:xfrm>
            <a:off x="0" y="0"/>
            <a:ext cx="12192000" cy="6858000"/>
          </a:xfrm>
          <a:prstGeom prst="rect">
            <a:avLst/>
          </a:prstGeom>
          <a:solidFill>
            <a:srgbClr val="1C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1" dirty="0"/>
          </a:p>
        </p:txBody>
      </p:sp>
      <p:sp>
        <p:nvSpPr>
          <p:cNvPr id="14" name="Title 3"/>
          <p:cNvSpPr txBox="1">
            <a:spLocks/>
          </p:cNvSpPr>
          <p:nvPr userDrawn="1"/>
        </p:nvSpPr>
        <p:spPr>
          <a:xfrm>
            <a:off x="0" y="2970259"/>
            <a:ext cx="12192000" cy="589228"/>
          </a:xfrm>
          <a:prstGeom prst="rect">
            <a:avLst/>
          </a:prstGeom>
        </p:spPr>
        <p:txBody>
          <a:bodyPr vert="horz" lIns="68580" tIns="34291" rIns="68580" bIns="34291" rtlCol="0" anchor="ctr">
            <a:normAutofit/>
          </a:bodyPr>
          <a:lstStyle>
            <a:lvl1pPr algn="l" defTabSz="914400" rtl="0" eaLnBrk="1" latinLnBrk="0" hangingPunct="1">
              <a:lnSpc>
                <a:spcPct val="90000"/>
              </a:lnSpc>
              <a:spcBef>
                <a:spcPct val="0"/>
              </a:spcBef>
              <a:buNone/>
              <a:defRPr sz="2000" b="1" kern="1200" baseline="0">
                <a:solidFill>
                  <a:srgbClr val="004361"/>
                </a:solidFill>
                <a:latin typeface="Calibri"/>
                <a:ea typeface="Verdana" panose="020B0604030504040204" pitchFamily="34" charset="0"/>
                <a:cs typeface="Verdana" panose="020B0604030504040204" pitchFamily="34" charset="0"/>
              </a:defRPr>
            </a:lvl1pPr>
          </a:lstStyle>
          <a:p>
            <a:pPr algn="ctr"/>
            <a:r>
              <a:rPr lang="en-GB" sz="2100" b="0" dirty="0">
                <a:solidFill>
                  <a:schemeClr val="bg1"/>
                </a:solidFill>
              </a:rPr>
              <a:t>Thank </a:t>
            </a:r>
            <a:r>
              <a:rPr lang="en-GB" sz="2100" b="0" dirty="0" smtClean="0">
                <a:solidFill>
                  <a:schemeClr val="bg1"/>
                </a:solidFill>
              </a:rPr>
              <a:t>you</a:t>
            </a:r>
            <a:endParaRPr lang="en-GB" sz="2100" b="0" dirty="0">
              <a:solidFill>
                <a:schemeClr val="bg1"/>
              </a:solidFill>
            </a:endParaRPr>
          </a:p>
        </p:txBody>
      </p:sp>
      <p:sp>
        <p:nvSpPr>
          <p:cNvPr id="26" name="Rectangle 25"/>
          <p:cNvSpPr/>
          <p:nvPr userDrawn="1"/>
        </p:nvSpPr>
        <p:spPr>
          <a:xfrm>
            <a:off x="3294576" y="997227"/>
            <a:ext cx="5602848" cy="3984691"/>
          </a:xfrm>
          <a:prstGeom prst="rect">
            <a:avLst/>
          </a:prstGeom>
          <a:blipFill dpi="0" rotWithShape="1">
            <a:blip r:embed="rId2">
              <a:alphaModFix amt="12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1"/>
          </a:p>
        </p:txBody>
      </p:sp>
      <p:grpSp>
        <p:nvGrpSpPr>
          <p:cNvPr id="29" name="Group 28"/>
          <p:cNvGrpSpPr/>
          <p:nvPr userDrawn="1"/>
        </p:nvGrpSpPr>
        <p:grpSpPr>
          <a:xfrm>
            <a:off x="4018845" y="4773548"/>
            <a:ext cx="4154312" cy="1167623"/>
            <a:chOff x="4003396" y="4773547"/>
            <a:chExt cx="4154312" cy="1167623"/>
          </a:xfrm>
        </p:grpSpPr>
        <p:sp>
          <p:nvSpPr>
            <p:cNvPr id="21" name="TextBox 20"/>
            <p:cNvSpPr txBox="1"/>
            <p:nvPr userDrawn="1"/>
          </p:nvSpPr>
          <p:spPr>
            <a:xfrm>
              <a:off x="4003396" y="5294839"/>
              <a:ext cx="4154312" cy="646331"/>
            </a:xfrm>
            <a:prstGeom prst="rect">
              <a:avLst/>
            </a:prstGeom>
            <a:noFill/>
          </p:spPr>
          <p:txBody>
            <a:bodyPr wrap="square" rtlCol="0">
              <a:spAutoFit/>
            </a:bodyPr>
            <a:lstStyle/>
            <a:p>
              <a:pPr marL="0" marR="0" indent="0" algn="ctr" defTabSz="914377" rtl="0" eaLnBrk="1" fontAlgn="auto" latinLnBrk="0" hangingPunct="1">
                <a:lnSpc>
                  <a:spcPct val="100000"/>
                </a:lnSpc>
                <a:spcBef>
                  <a:spcPts val="0"/>
                </a:spcBef>
                <a:spcAft>
                  <a:spcPts val="0"/>
                </a:spcAft>
                <a:buClrTx/>
                <a:buSzTx/>
                <a:buFontTx/>
                <a:buNone/>
                <a:tabLst/>
                <a:defRPr/>
              </a:pPr>
              <a:r>
                <a:rPr lang="en-GB" sz="1200" dirty="0" smtClean="0">
                  <a:solidFill>
                    <a:schemeClr val="bg1"/>
                  </a:solidFill>
                </a:rPr>
                <a:t>Networks </a:t>
              </a:r>
              <a:r>
                <a:rPr lang="en-GB" sz="1200" baseline="0" dirty="0" smtClean="0">
                  <a:solidFill>
                    <a:schemeClr val="bg1"/>
                  </a:solidFill>
                </a:rPr>
                <a:t>∙ Services ∙ People         </a:t>
              </a:r>
            </a:p>
            <a:p>
              <a:pPr marL="0" marR="0" indent="0" algn="ctr" defTabSz="914377" rtl="0" eaLnBrk="1" fontAlgn="auto" latinLnBrk="0" hangingPunct="1">
                <a:lnSpc>
                  <a:spcPct val="100000"/>
                </a:lnSpc>
                <a:spcBef>
                  <a:spcPts val="0"/>
                </a:spcBef>
                <a:spcAft>
                  <a:spcPts val="0"/>
                </a:spcAft>
                <a:buClrTx/>
                <a:buSzTx/>
                <a:buFontTx/>
                <a:buNone/>
                <a:tabLst/>
                <a:defRPr/>
              </a:pPr>
              <a:r>
                <a:rPr lang="en-GB" sz="1200" b="0" i="0" dirty="0" smtClean="0">
                  <a:solidFill>
                    <a:schemeClr val="bg1"/>
                  </a:solidFill>
                </a:rPr>
                <a:t>www.geant.org</a:t>
              </a:r>
            </a:p>
            <a:p>
              <a:pPr algn="ctr"/>
              <a:r>
                <a:rPr lang="en-GB" sz="1200" i="0" baseline="0" dirty="0" smtClean="0">
                  <a:solidFill>
                    <a:schemeClr val="bg1"/>
                  </a:solidFill>
                </a:rPr>
                <a:t> </a:t>
              </a:r>
              <a:endParaRPr lang="en-GB" sz="1200" i="0" dirty="0">
                <a:solidFill>
                  <a:schemeClr val="bg1"/>
                </a:solidFill>
              </a:endParaRPr>
            </a:p>
          </p:txBody>
        </p:sp>
        <p:pic>
          <p:nvPicPr>
            <p:cNvPr id="28" name="Picture 2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670880" y="4773547"/>
              <a:ext cx="1219200" cy="529760"/>
            </a:xfrm>
            <a:prstGeom prst="rect">
              <a:avLst/>
            </a:prstGeom>
          </p:spPr>
        </p:pic>
      </p:grpSp>
      <p:grpSp>
        <p:nvGrpSpPr>
          <p:cNvPr id="2" name="Group 1"/>
          <p:cNvGrpSpPr/>
          <p:nvPr userDrawn="1"/>
        </p:nvGrpSpPr>
        <p:grpSpPr>
          <a:xfrm>
            <a:off x="1286861" y="6218532"/>
            <a:ext cx="8827531" cy="392885"/>
            <a:chOff x="1162308" y="4642549"/>
            <a:chExt cx="6620648" cy="294664"/>
          </a:xfrm>
        </p:grpSpPr>
        <p:sp>
          <p:nvSpPr>
            <p:cNvPr id="30" name="TextBox 29"/>
            <p:cNvSpPr txBox="1"/>
            <p:nvPr userDrawn="1"/>
          </p:nvSpPr>
          <p:spPr>
            <a:xfrm>
              <a:off x="1588712" y="4697548"/>
              <a:ext cx="6194244" cy="161583"/>
            </a:xfrm>
            <a:prstGeom prst="rect">
              <a:avLst/>
            </a:prstGeom>
            <a:noFill/>
          </p:spPr>
          <p:txBody>
            <a:bodyPr wrap="none" rtlCol="0">
              <a:spAutoFit/>
            </a:bodyPr>
            <a:lstStyle/>
            <a:p>
              <a:pPr algn="l"/>
              <a:r>
                <a:rPr lang="en-GB" sz="800" kern="1200" dirty="0" smtClean="0">
                  <a:solidFill>
                    <a:schemeClr val="bg1"/>
                  </a:solidFill>
                  <a:effectLst/>
                  <a:latin typeface="+mn-lt"/>
                  <a:ea typeface="+mn-ea"/>
                  <a:cs typeface="+mn-cs"/>
                </a:rPr>
                <a:t>This</a:t>
              </a:r>
              <a:r>
                <a:rPr lang="en-GB" sz="800" kern="1200" baseline="0" dirty="0" smtClean="0">
                  <a:solidFill>
                    <a:schemeClr val="bg1"/>
                  </a:solidFill>
                  <a:effectLst/>
                  <a:latin typeface="+mn-lt"/>
                  <a:ea typeface="+mn-ea"/>
                  <a:cs typeface="+mn-cs"/>
                </a:rPr>
                <a:t> work IS ALSO SUPPORTED BY A project that has received </a:t>
              </a:r>
              <a:r>
                <a:rPr lang="en-GB" sz="800" kern="1200" dirty="0" smtClean="0">
                  <a:solidFill>
                    <a:schemeClr val="bg1"/>
                  </a:solidFill>
                  <a:effectLst/>
                  <a:latin typeface="+mn-lt"/>
                  <a:ea typeface="+mn-ea"/>
                  <a:cs typeface="+mn-cs"/>
                </a:rPr>
                <a:t>funding from the European Union’s Horizon 2020 research and innovation programme under Grant Agreement No. 856726  (GN4-3).</a:t>
              </a:r>
              <a:endParaRPr lang="en-GB" sz="800" dirty="0">
                <a:solidFill>
                  <a:schemeClr val="bg1"/>
                </a:solidFill>
              </a:endParaRPr>
            </a:p>
          </p:txBody>
        </p:sp>
        <p:pic>
          <p:nvPicPr>
            <p:cNvPr id="31" name="Picture 3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62308" y="4642549"/>
              <a:ext cx="433675" cy="294664"/>
            </a:xfrm>
            <a:prstGeom prst="rect">
              <a:avLst/>
            </a:prstGeom>
          </p:spPr>
        </p:pic>
      </p:grpSp>
      <p:sp>
        <p:nvSpPr>
          <p:cNvPr id="13" name="Text Placeholder 4"/>
          <p:cNvSpPr>
            <a:spLocks noGrp="1"/>
          </p:cNvSpPr>
          <p:nvPr>
            <p:ph type="body" sz="quarter" idx="11" hasCustomPrompt="1"/>
          </p:nvPr>
        </p:nvSpPr>
        <p:spPr>
          <a:xfrm>
            <a:off x="3565358" y="4090834"/>
            <a:ext cx="5061285" cy="350836"/>
          </a:xfrm>
        </p:spPr>
        <p:txBody>
          <a:bodyPr>
            <a:normAutofit/>
          </a:bodyPr>
          <a:lstStyle>
            <a:lvl1pPr marL="0" indent="0" algn="ctr">
              <a:buNone/>
              <a:defRPr sz="1200" baseline="0">
                <a:solidFill>
                  <a:schemeClr val="bg1"/>
                </a:solidFill>
              </a:defRPr>
            </a:lvl1pPr>
          </a:lstStyle>
          <a:p>
            <a:pPr lvl="0"/>
            <a:r>
              <a:rPr lang="en-GB" dirty="0" smtClean="0"/>
              <a:t>Presenter email</a:t>
            </a:r>
            <a:endParaRPr lang="en-GB" dirty="0"/>
          </a:p>
        </p:txBody>
      </p:sp>
      <p:sp>
        <p:nvSpPr>
          <p:cNvPr id="4" name="Content Placeholder 3"/>
          <p:cNvSpPr>
            <a:spLocks noGrp="1"/>
          </p:cNvSpPr>
          <p:nvPr>
            <p:ph sz="quarter" idx="12" hasCustomPrompt="1"/>
          </p:nvPr>
        </p:nvSpPr>
        <p:spPr>
          <a:xfrm>
            <a:off x="3594100" y="3559176"/>
            <a:ext cx="5003800" cy="428625"/>
          </a:xfrm>
        </p:spPr>
        <p:txBody>
          <a:bodyPr>
            <a:noAutofit/>
          </a:bodyPr>
          <a:lstStyle>
            <a:lvl1pPr marL="0" indent="0" algn="ctr">
              <a:buNone/>
              <a:defRPr sz="2100" baseline="0">
                <a:solidFill>
                  <a:schemeClr val="bg1"/>
                </a:solidFill>
              </a:defRPr>
            </a:lvl1pPr>
          </a:lstStyle>
          <a:p>
            <a:pPr lvl="0"/>
            <a:r>
              <a:rPr lang="en-US" dirty="0" smtClean="0"/>
              <a:t>Optional “Any Questions?” Text here</a:t>
            </a:r>
          </a:p>
        </p:txBody>
      </p:sp>
      <p:sp>
        <p:nvSpPr>
          <p:cNvPr id="7" name="Text Placeholder 6"/>
          <p:cNvSpPr>
            <a:spLocks noGrp="1"/>
          </p:cNvSpPr>
          <p:nvPr>
            <p:ph type="body" sz="quarter" idx="13" hasCustomPrompt="1"/>
          </p:nvPr>
        </p:nvSpPr>
        <p:spPr>
          <a:xfrm>
            <a:off x="455084" y="321733"/>
            <a:ext cx="11347749" cy="445600"/>
          </a:xfrm>
        </p:spPr>
        <p:txBody>
          <a:bodyPr/>
          <a:lstStyle>
            <a:lvl1pPr marL="0" indent="0">
              <a:buNone/>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This end slide to be used for all GN4-1 Presentations</a:t>
            </a:r>
            <a:endParaRPr lang="en-GB" dirty="0"/>
          </a:p>
        </p:txBody>
      </p:sp>
    </p:spTree>
    <p:extLst>
      <p:ext uri="{BB962C8B-B14F-4D97-AF65-F5344CB8AC3E}">
        <p14:creationId xmlns:p14="http://schemas.microsoft.com/office/powerpoint/2010/main" val="356934975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userDrawn="1">
  <p:cSld name="[C2] Beeld + Tekst">
    <p:spTree>
      <p:nvGrpSpPr>
        <p:cNvPr id="1" name=""/>
        <p:cNvGrpSpPr/>
        <p:nvPr/>
      </p:nvGrpSpPr>
      <p:grpSpPr>
        <a:xfrm>
          <a:off x="0" y="0"/>
          <a:ext cx="0" cy="0"/>
          <a:chOff x="0" y="0"/>
          <a:chExt cx="0" cy="0"/>
        </a:xfrm>
      </p:grpSpPr>
      <p:sp>
        <p:nvSpPr>
          <p:cNvPr id="180" name="Rechthoek"/>
          <p:cNvSpPr/>
          <p:nvPr/>
        </p:nvSpPr>
        <p:spPr>
          <a:xfrm>
            <a:off x="0" y="6096000"/>
            <a:ext cx="12192000" cy="7620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181" name="Vorm"/>
          <p:cNvSpPr/>
          <p:nvPr/>
        </p:nvSpPr>
        <p:spPr>
          <a:xfrm>
            <a:off x="0" y="6096000"/>
            <a:ext cx="122458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182" name="Vorm"/>
          <p:cNvSpPr/>
          <p:nvPr/>
        </p:nvSpPr>
        <p:spPr>
          <a:xfrm rot="10800000">
            <a:off x="10277843" y="6096000"/>
            <a:ext cx="191415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pic>
        <p:nvPicPr>
          <p:cNvPr id="183" name="NIKHEF_LOGO.png" descr="NIKHEF_LOGO.png"/>
          <p:cNvPicPr>
            <a:picLocks noChangeAspect="1"/>
          </p:cNvPicPr>
          <p:nvPr/>
        </p:nvPicPr>
        <p:blipFill>
          <a:blip r:embed="rId2">
            <a:extLst/>
          </a:blip>
          <a:stretch>
            <a:fillRect/>
          </a:stretch>
        </p:blipFill>
        <p:spPr>
          <a:xfrm>
            <a:off x="10767483" y="6269196"/>
            <a:ext cx="1061877" cy="415608"/>
          </a:xfrm>
          <a:prstGeom prst="rect">
            <a:avLst/>
          </a:prstGeom>
          <a:ln w="12700">
            <a:miter lim="400000"/>
          </a:ln>
        </p:spPr>
      </p:pic>
      <p:sp>
        <p:nvSpPr>
          <p:cNvPr id="184" name="Afbeelding"/>
          <p:cNvSpPr>
            <a:spLocks noGrp="1"/>
          </p:cNvSpPr>
          <p:nvPr>
            <p:ph type="pic" sz="half" idx="13"/>
          </p:nvPr>
        </p:nvSpPr>
        <p:spPr>
          <a:xfrm>
            <a:off x="317501" y="1290396"/>
            <a:ext cx="5589025" cy="4488105"/>
          </a:xfrm>
          <a:prstGeom prst="rect">
            <a:avLst/>
          </a:prstGeom>
        </p:spPr>
        <p:txBody>
          <a:bodyPr lIns="91439" tIns="45719" rIns="91439" bIns="45719"/>
          <a:lstStyle/>
          <a:p>
            <a:r>
              <a:rPr lang="en-US" smtClean="0"/>
              <a:t>Click icon to add picture</a:t>
            </a:r>
            <a:endParaRPr/>
          </a:p>
        </p:txBody>
      </p:sp>
      <p:sp>
        <p:nvSpPr>
          <p:cNvPr id="185" name="Hoofdtekst"/>
          <p:cNvSpPr txBox="1">
            <a:spLocks noGrp="1"/>
          </p:cNvSpPr>
          <p:nvPr>
            <p:ph type="body" sz="half" idx="14" hasCustomPrompt="1"/>
          </p:nvPr>
        </p:nvSpPr>
        <p:spPr>
          <a:xfrm>
            <a:off x="6286501" y="1289428"/>
            <a:ext cx="5590679" cy="4498345"/>
          </a:xfrm>
          <a:prstGeom prst="rect">
            <a:avLst/>
          </a:prstGeom>
        </p:spPr>
        <p:txBody>
          <a:bodyPr/>
          <a:lstStyle>
            <a:lvl1pPr>
              <a:defRPr sz="2751"/>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8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A6D0FEAE-F148-754A-851C-E90D8F873A93}"/>
              </a:ext>
            </a:extLst>
          </p:cNvPr>
          <p:cNvSpPr>
            <a:spLocks noGrp="1"/>
          </p:cNvSpPr>
          <p:nvPr>
            <p:ph type="ftr" sz="quarter" idx="3"/>
          </p:nvPr>
        </p:nvSpPr>
        <p:spPr>
          <a:xfrm>
            <a:off x="1327149" y="6143096"/>
            <a:ext cx="8776971" cy="667809"/>
          </a:xfrm>
          <a:prstGeom prst="rect">
            <a:avLst/>
          </a:prstGeom>
        </p:spPr>
        <p:txBody>
          <a:bodyPr vert="horz" lIns="91440" tIns="45720" rIns="91440" bIns="45720" rtlCol="0" anchor="ctr"/>
          <a:lstStyle>
            <a:lvl1pPr algn="l">
              <a:defRPr lang="nl-NL" sz="1500" b="0" i="0" u="none" strike="noStrike" cap="none" spc="0" baseline="0" dirty="0">
                <a:ln>
                  <a:noFill/>
                </a:ln>
                <a:solidFill>
                  <a:srgbClr val="FFFFFF"/>
                </a:solidFill>
                <a:uFillTx/>
                <a:latin typeface="+mn-lt"/>
                <a:ea typeface="+mn-ea"/>
                <a:cs typeface="+mn-cs"/>
                <a:sym typeface="Arial"/>
              </a:defRPr>
            </a:lvl1pPr>
          </a:lstStyle>
          <a:p>
            <a:r>
              <a:rPr lang="en-US" smtClean="0"/>
              <a:t>IGTF and EUGridPMA development - APGridPMA March 2021 meeting </a:t>
            </a:r>
            <a:endParaRPr lang="nl-NL" dirty="0"/>
          </a:p>
        </p:txBody>
      </p:sp>
      <p:sp>
        <p:nvSpPr>
          <p:cNvPr id="12" name="HOOFDTITEL VAN DEZE SLIDE, EVENTUEEL OVER MEERDERE REGELS.">
            <a:extLst>
              <a:ext uri="{FF2B5EF4-FFF2-40B4-BE49-F238E27FC236}">
                <a16:creationId xmlns:a16="http://schemas.microsoft.com/office/drawing/2014/main" id="{6EC8961D-AFA0-2141-B213-CDDAD5E88B49}"/>
              </a:ext>
            </a:extLst>
          </p:cNvPr>
          <p:cNvSpPr txBox="1">
            <a:spLocks noGrp="1"/>
          </p:cNvSpPr>
          <p:nvPr>
            <p:ph type="body" sz="quarter" idx="15"/>
          </p:nvPr>
        </p:nvSpPr>
        <p:spPr>
          <a:xfrm>
            <a:off x="317500" y="317501"/>
            <a:ext cx="11557000" cy="538609"/>
          </a:xfrm>
          <a:prstGeom prst="rect">
            <a:avLst/>
          </a:prstGeom>
        </p:spPr>
        <p:txBody>
          <a:bodyPr>
            <a:spAutoFit/>
          </a:bodyPr>
          <a:lstStyle>
            <a:lvl1pPr>
              <a:defRPr sz="3500"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2849421080"/>
      </p:ext>
    </p:extLst>
  </p:cSld>
  <p:clrMapOvr>
    <a:masterClrMapping/>
  </p:clrMapOvr>
  <p:transition spd="med"/>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userDrawn="1">
  <p:cSld name="[C3] Tekst + Tekst">
    <p:spTree>
      <p:nvGrpSpPr>
        <p:cNvPr id="1" name=""/>
        <p:cNvGrpSpPr/>
        <p:nvPr/>
      </p:nvGrpSpPr>
      <p:grpSpPr>
        <a:xfrm>
          <a:off x="0" y="0"/>
          <a:ext cx="0" cy="0"/>
          <a:chOff x="0" y="0"/>
          <a:chExt cx="0" cy="0"/>
        </a:xfrm>
      </p:grpSpPr>
      <p:sp>
        <p:nvSpPr>
          <p:cNvPr id="221" name="Rechthoek"/>
          <p:cNvSpPr/>
          <p:nvPr/>
        </p:nvSpPr>
        <p:spPr>
          <a:xfrm>
            <a:off x="0" y="6096000"/>
            <a:ext cx="12192000" cy="7620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222" name="Vorm"/>
          <p:cNvSpPr/>
          <p:nvPr/>
        </p:nvSpPr>
        <p:spPr>
          <a:xfrm>
            <a:off x="0" y="6096000"/>
            <a:ext cx="122458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223" name="Vorm"/>
          <p:cNvSpPr/>
          <p:nvPr/>
        </p:nvSpPr>
        <p:spPr>
          <a:xfrm rot="10800000">
            <a:off x="10277843" y="6096000"/>
            <a:ext cx="191415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224" name="Dianumm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225" name="NIKHEF_LOGO.png" descr="NIKHEF_LOGO.png"/>
          <p:cNvPicPr>
            <a:picLocks noChangeAspect="1"/>
          </p:cNvPicPr>
          <p:nvPr/>
        </p:nvPicPr>
        <p:blipFill>
          <a:blip r:embed="rId2">
            <a:extLst/>
          </a:blip>
          <a:stretch>
            <a:fillRect/>
          </a:stretch>
        </p:blipFill>
        <p:spPr>
          <a:xfrm>
            <a:off x="10767483" y="6269196"/>
            <a:ext cx="1061877" cy="415608"/>
          </a:xfrm>
          <a:prstGeom prst="rect">
            <a:avLst/>
          </a:prstGeom>
          <a:ln w="12700">
            <a:miter lim="400000"/>
          </a:ln>
        </p:spPr>
      </p:pic>
      <p:sp>
        <p:nvSpPr>
          <p:cNvPr id="226" name="Hoofdtekst"/>
          <p:cNvSpPr txBox="1">
            <a:spLocks noGrp="1"/>
          </p:cNvSpPr>
          <p:nvPr>
            <p:ph type="body" sz="half" idx="13" hasCustomPrompt="1"/>
          </p:nvPr>
        </p:nvSpPr>
        <p:spPr>
          <a:xfrm>
            <a:off x="317501" y="1290396"/>
            <a:ext cx="5590679" cy="4497377"/>
          </a:xfrm>
          <a:prstGeom prst="rect">
            <a:avLst/>
          </a:prstGeom>
        </p:spPr>
        <p:txBody>
          <a:bodyPr/>
          <a:lstStyle>
            <a:lvl1pPr>
              <a:defRPr sz="2751"/>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227" name="Hoofdtekst"/>
          <p:cNvSpPr txBox="1">
            <a:spLocks noGrp="1"/>
          </p:cNvSpPr>
          <p:nvPr>
            <p:ph type="body" sz="half" idx="14" hasCustomPrompt="1"/>
          </p:nvPr>
        </p:nvSpPr>
        <p:spPr>
          <a:xfrm>
            <a:off x="6286501" y="1290396"/>
            <a:ext cx="5590679" cy="4497377"/>
          </a:xfrm>
          <a:prstGeom prst="rect">
            <a:avLst/>
          </a:prstGeom>
        </p:spPr>
        <p:txBody>
          <a:bodyPr/>
          <a:lstStyle>
            <a:lvl1pPr>
              <a:defRPr sz="2751"/>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1" name="Tijdelijke aanduiding voor voettekst 9">
            <a:extLst>
              <a:ext uri="{FF2B5EF4-FFF2-40B4-BE49-F238E27FC236}">
                <a16:creationId xmlns:a16="http://schemas.microsoft.com/office/drawing/2014/main" id="{BF86E10D-74D2-C949-AFEC-6FE315C0C51F}"/>
              </a:ext>
            </a:extLst>
          </p:cNvPr>
          <p:cNvSpPr>
            <a:spLocks noGrp="1"/>
          </p:cNvSpPr>
          <p:nvPr>
            <p:ph type="ftr" sz="quarter" idx="3"/>
          </p:nvPr>
        </p:nvSpPr>
        <p:spPr>
          <a:xfrm>
            <a:off x="1327149" y="6143096"/>
            <a:ext cx="8776971" cy="667809"/>
          </a:xfrm>
          <a:prstGeom prst="rect">
            <a:avLst/>
          </a:prstGeom>
        </p:spPr>
        <p:txBody>
          <a:bodyPr vert="horz" lIns="91440" tIns="45720" rIns="91440" bIns="45720" rtlCol="0" anchor="ctr"/>
          <a:lstStyle>
            <a:lvl1pPr algn="l">
              <a:defRPr lang="nl-NL" sz="1500" b="0" i="0" u="none" strike="noStrike" cap="none" spc="0" baseline="0" dirty="0">
                <a:ln>
                  <a:noFill/>
                </a:ln>
                <a:solidFill>
                  <a:srgbClr val="FFFFFF"/>
                </a:solidFill>
                <a:uFillTx/>
                <a:latin typeface="+mn-lt"/>
                <a:ea typeface="+mn-ea"/>
                <a:cs typeface="+mn-cs"/>
                <a:sym typeface="Arial"/>
              </a:defRPr>
            </a:lvl1pPr>
          </a:lstStyle>
          <a:p>
            <a:r>
              <a:rPr lang="en-US" smtClean="0"/>
              <a:t>IGTF and EUGridPMA development - APGridPMA March 2021 meeting </a:t>
            </a:r>
            <a:endParaRPr lang="nl-NL" dirty="0"/>
          </a:p>
        </p:txBody>
      </p:sp>
      <p:sp>
        <p:nvSpPr>
          <p:cNvPr id="12" name="HOOFDTITEL VAN DEZE SLIDE, EVENTUEEL OVER MEERDERE REGELS.">
            <a:extLst>
              <a:ext uri="{FF2B5EF4-FFF2-40B4-BE49-F238E27FC236}">
                <a16:creationId xmlns:a16="http://schemas.microsoft.com/office/drawing/2014/main" id="{F596623C-DCE5-7141-B4B8-F3C3FF99FC76}"/>
              </a:ext>
            </a:extLst>
          </p:cNvPr>
          <p:cNvSpPr txBox="1">
            <a:spLocks noGrp="1"/>
          </p:cNvSpPr>
          <p:nvPr>
            <p:ph type="body" sz="quarter" idx="15"/>
          </p:nvPr>
        </p:nvSpPr>
        <p:spPr>
          <a:xfrm>
            <a:off x="317500" y="317501"/>
            <a:ext cx="11557000" cy="538609"/>
          </a:xfrm>
          <a:prstGeom prst="rect">
            <a:avLst/>
          </a:prstGeom>
        </p:spPr>
        <p:txBody>
          <a:bodyPr>
            <a:spAutoFit/>
          </a:bodyPr>
          <a:lstStyle>
            <a:lvl1pPr>
              <a:defRPr sz="3500"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3374712603"/>
      </p:ext>
    </p:extLst>
  </p:cSld>
  <p:clrMapOvr>
    <a:masterClrMapping/>
  </p:clrMapOvr>
  <p:transition spd="med"/>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userDrawn="1">
  <p:cSld name="[C4] Tekst + Beeld groot">
    <p:spTree>
      <p:nvGrpSpPr>
        <p:cNvPr id="1" name=""/>
        <p:cNvGrpSpPr/>
        <p:nvPr/>
      </p:nvGrpSpPr>
      <p:grpSpPr>
        <a:xfrm>
          <a:off x="0" y="0"/>
          <a:ext cx="0" cy="0"/>
          <a:chOff x="0" y="0"/>
          <a:chExt cx="0" cy="0"/>
        </a:xfrm>
      </p:grpSpPr>
      <p:sp>
        <p:nvSpPr>
          <p:cNvPr id="262" name="Rechthoek"/>
          <p:cNvSpPr/>
          <p:nvPr/>
        </p:nvSpPr>
        <p:spPr>
          <a:xfrm>
            <a:off x="0" y="6096000"/>
            <a:ext cx="12192000" cy="7620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263" name="Vorm"/>
          <p:cNvSpPr/>
          <p:nvPr/>
        </p:nvSpPr>
        <p:spPr>
          <a:xfrm>
            <a:off x="0" y="6096000"/>
            <a:ext cx="122458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264" name="Vorm"/>
          <p:cNvSpPr/>
          <p:nvPr/>
        </p:nvSpPr>
        <p:spPr>
          <a:xfrm rot="10800000">
            <a:off x="10277843" y="6096000"/>
            <a:ext cx="191415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265" name="Dianumm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267" name="NIKHEF_LOGO.png" descr="NIKHEF_LOGO.png"/>
          <p:cNvPicPr>
            <a:picLocks noChangeAspect="1"/>
          </p:cNvPicPr>
          <p:nvPr/>
        </p:nvPicPr>
        <p:blipFill>
          <a:blip r:embed="rId2">
            <a:extLst/>
          </a:blip>
          <a:stretch>
            <a:fillRect/>
          </a:stretch>
        </p:blipFill>
        <p:spPr>
          <a:xfrm>
            <a:off x="10767483" y="6269196"/>
            <a:ext cx="1061877" cy="415608"/>
          </a:xfrm>
          <a:prstGeom prst="rect">
            <a:avLst/>
          </a:prstGeom>
          <a:ln w="12700">
            <a:miter lim="400000"/>
          </a:ln>
        </p:spPr>
      </p:pic>
      <p:sp>
        <p:nvSpPr>
          <p:cNvPr id="268" name="HOOFDTITEL VAN DEZE SLIDE, EVENTUEEL OVER MEERDERE REGELS."/>
          <p:cNvSpPr txBox="1">
            <a:spLocks noGrp="1"/>
          </p:cNvSpPr>
          <p:nvPr>
            <p:ph type="body" sz="quarter" idx="13"/>
          </p:nvPr>
        </p:nvSpPr>
        <p:spPr>
          <a:xfrm>
            <a:off x="317501" y="317501"/>
            <a:ext cx="5590679" cy="384721"/>
          </a:xfrm>
          <a:prstGeom prst="rect">
            <a:avLst/>
          </a:prstGeom>
        </p:spPr>
        <p:txBody>
          <a:bodyPr>
            <a:spAutoFit/>
          </a:bodyPr>
          <a:lstStyle>
            <a:lvl1pPr>
              <a:defRPr sz="2500" cap="none" baseline="0">
                <a:solidFill>
                  <a:srgbClr val="E6223D"/>
                </a:solidFill>
              </a:defRPr>
            </a:lvl1pPr>
          </a:lstStyle>
          <a:p>
            <a:pPr lvl="0"/>
            <a:r>
              <a:rPr lang="en-US" smtClean="0"/>
              <a:t>Edit Master text styles</a:t>
            </a:r>
          </a:p>
        </p:txBody>
      </p:sp>
      <p:sp>
        <p:nvSpPr>
          <p:cNvPr id="269" name="Hoofdtekst"/>
          <p:cNvSpPr txBox="1">
            <a:spLocks noGrp="1"/>
          </p:cNvSpPr>
          <p:nvPr>
            <p:ph type="body" sz="half" idx="14" hasCustomPrompt="1"/>
          </p:nvPr>
        </p:nvSpPr>
        <p:spPr>
          <a:xfrm>
            <a:off x="317501" y="1290396"/>
            <a:ext cx="5590679" cy="4497377"/>
          </a:xfrm>
          <a:prstGeom prst="rect">
            <a:avLst/>
          </a:prstGeom>
        </p:spPr>
        <p:txBody>
          <a:bodyPr/>
          <a:lstStyle>
            <a:lvl1pPr>
              <a:defRPr sz="2751"/>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270" name="Afbeelding"/>
          <p:cNvSpPr>
            <a:spLocks noGrp="1"/>
          </p:cNvSpPr>
          <p:nvPr>
            <p:ph type="pic" idx="15"/>
          </p:nvPr>
        </p:nvSpPr>
        <p:spPr>
          <a:xfrm>
            <a:off x="6286765" y="0"/>
            <a:ext cx="5905236" cy="6096000"/>
          </a:xfrm>
          <a:prstGeom prst="rect">
            <a:avLst/>
          </a:prstGeom>
        </p:spPr>
        <p:txBody>
          <a:bodyPr lIns="91439" tIns="45719" rIns="91439" bIns="45719"/>
          <a:lstStyle/>
          <a:p>
            <a:r>
              <a:rPr lang="en-US" smtClean="0"/>
              <a:t>Click icon to add picture</a:t>
            </a:r>
            <a:endParaRPr/>
          </a:p>
        </p:txBody>
      </p:sp>
      <p:sp>
        <p:nvSpPr>
          <p:cNvPr id="11" name="Tijdelijke aanduiding voor voettekst 9">
            <a:extLst>
              <a:ext uri="{FF2B5EF4-FFF2-40B4-BE49-F238E27FC236}">
                <a16:creationId xmlns:a16="http://schemas.microsoft.com/office/drawing/2014/main" id="{FF5E4FE4-B6DD-BD44-B946-6789BC35F7C2}"/>
              </a:ext>
            </a:extLst>
          </p:cNvPr>
          <p:cNvSpPr>
            <a:spLocks noGrp="1"/>
          </p:cNvSpPr>
          <p:nvPr>
            <p:ph type="ftr" sz="quarter" idx="3"/>
          </p:nvPr>
        </p:nvSpPr>
        <p:spPr>
          <a:xfrm>
            <a:off x="1327149" y="6143096"/>
            <a:ext cx="8776971" cy="667809"/>
          </a:xfrm>
          <a:prstGeom prst="rect">
            <a:avLst/>
          </a:prstGeom>
        </p:spPr>
        <p:txBody>
          <a:bodyPr vert="horz" lIns="91440" tIns="45720" rIns="91440" bIns="45720" rtlCol="0" anchor="ctr"/>
          <a:lstStyle>
            <a:lvl1pPr algn="l">
              <a:defRPr lang="nl-NL" sz="1500" b="0" i="0" u="none" strike="noStrike" cap="none" spc="0" baseline="0" dirty="0">
                <a:ln>
                  <a:noFill/>
                </a:ln>
                <a:solidFill>
                  <a:srgbClr val="FFFFFF"/>
                </a:solidFill>
                <a:uFillTx/>
                <a:latin typeface="+mn-lt"/>
                <a:ea typeface="+mn-ea"/>
                <a:cs typeface="+mn-cs"/>
                <a:sym typeface="Arial"/>
              </a:defRPr>
            </a:lvl1pPr>
          </a:lstStyle>
          <a:p>
            <a:r>
              <a:rPr lang="en-US" smtClean="0"/>
              <a:t>IGTF and EUGridPMA development - APGridPMA March 2021 meeting </a:t>
            </a:r>
            <a:endParaRPr lang="nl-NL" dirty="0"/>
          </a:p>
        </p:txBody>
      </p:sp>
    </p:spTree>
    <p:extLst>
      <p:ext uri="{BB962C8B-B14F-4D97-AF65-F5344CB8AC3E}">
        <p14:creationId xmlns:p14="http://schemas.microsoft.com/office/powerpoint/2010/main" val="1487827136"/>
      </p:ext>
    </p:extLst>
  </p:cSld>
  <p:clrMapOvr>
    <a:masterClrMapping/>
  </p:clrMapOvr>
  <p:transition spd="med"/>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C5] Bijschrift + Beeld groot">
    <p:spTree>
      <p:nvGrpSpPr>
        <p:cNvPr id="1" name=""/>
        <p:cNvGrpSpPr/>
        <p:nvPr/>
      </p:nvGrpSpPr>
      <p:grpSpPr>
        <a:xfrm>
          <a:off x="0" y="0"/>
          <a:ext cx="0" cy="0"/>
          <a:chOff x="0" y="0"/>
          <a:chExt cx="0" cy="0"/>
        </a:xfrm>
      </p:grpSpPr>
      <p:sp>
        <p:nvSpPr>
          <p:cNvPr id="262" name="Rechthoek"/>
          <p:cNvSpPr/>
          <p:nvPr/>
        </p:nvSpPr>
        <p:spPr>
          <a:xfrm>
            <a:off x="0" y="6096000"/>
            <a:ext cx="12192000" cy="7620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263" name="Vorm"/>
          <p:cNvSpPr/>
          <p:nvPr/>
        </p:nvSpPr>
        <p:spPr>
          <a:xfrm>
            <a:off x="0" y="6096000"/>
            <a:ext cx="122458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264" name="Vorm"/>
          <p:cNvSpPr/>
          <p:nvPr/>
        </p:nvSpPr>
        <p:spPr>
          <a:xfrm rot="10800000">
            <a:off x="10277843" y="6096000"/>
            <a:ext cx="191415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265" name="Dianumm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267" name="NIKHEF_LOGO.png" descr="NIKHEF_LOGO.png"/>
          <p:cNvPicPr>
            <a:picLocks noChangeAspect="1"/>
          </p:cNvPicPr>
          <p:nvPr/>
        </p:nvPicPr>
        <p:blipFill>
          <a:blip r:embed="rId2">
            <a:extLst/>
          </a:blip>
          <a:stretch>
            <a:fillRect/>
          </a:stretch>
        </p:blipFill>
        <p:spPr>
          <a:xfrm>
            <a:off x="10767483" y="6269196"/>
            <a:ext cx="1061877" cy="415608"/>
          </a:xfrm>
          <a:prstGeom prst="rect">
            <a:avLst/>
          </a:prstGeom>
          <a:ln w="12700">
            <a:miter lim="400000"/>
          </a:ln>
        </p:spPr>
      </p:pic>
      <p:sp>
        <p:nvSpPr>
          <p:cNvPr id="11" name="Tijdelijke aanduiding voor voettekst 9">
            <a:extLst>
              <a:ext uri="{FF2B5EF4-FFF2-40B4-BE49-F238E27FC236}">
                <a16:creationId xmlns:a16="http://schemas.microsoft.com/office/drawing/2014/main" id="{FF5E4FE4-B6DD-BD44-B946-6789BC35F7C2}"/>
              </a:ext>
            </a:extLst>
          </p:cNvPr>
          <p:cNvSpPr>
            <a:spLocks noGrp="1"/>
          </p:cNvSpPr>
          <p:nvPr>
            <p:ph type="ftr" sz="quarter" idx="3"/>
          </p:nvPr>
        </p:nvSpPr>
        <p:spPr>
          <a:xfrm>
            <a:off x="1327149" y="6143096"/>
            <a:ext cx="8776971" cy="667809"/>
          </a:xfrm>
          <a:prstGeom prst="rect">
            <a:avLst/>
          </a:prstGeom>
        </p:spPr>
        <p:txBody>
          <a:bodyPr vert="horz" lIns="91440" tIns="45720" rIns="91440" bIns="45720" rtlCol="0" anchor="ctr"/>
          <a:lstStyle>
            <a:lvl1pPr algn="l">
              <a:defRPr lang="nl-NL" sz="1500" b="0" i="0" u="none" strike="noStrike" cap="none" spc="0" baseline="0" dirty="0">
                <a:ln>
                  <a:noFill/>
                </a:ln>
                <a:solidFill>
                  <a:srgbClr val="FFFFFF"/>
                </a:solidFill>
                <a:uFillTx/>
                <a:latin typeface="+mn-lt"/>
                <a:ea typeface="+mn-ea"/>
                <a:cs typeface="+mn-cs"/>
                <a:sym typeface="Arial"/>
              </a:defRPr>
            </a:lvl1pPr>
          </a:lstStyle>
          <a:p>
            <a:r>
              <a:rPr lang="en-US" smtClean="0"/>
              <a:t>IGTF and EUGridPMA development - APGridPMA March 2021 meeting </a:t>
            </a:r>
            <a:endParaRPr lang="nl-NL" dirty="0"/>
          </a:p>
        </p:txBody>
      </p:sp>
      <p:sp>
        <p:nvSpPr>
          <p:cNvPr id="12" name="Foto bijschrift">
            <a:extLst>
              <a:ext uri="{FF2B5EF4-FFF2-40B4-BE49-F238E27FC236}">
                <a16:creationId xmlns:a16="http://schemas.microsoft.com/office/drawing/2014/main" id="{5CB58DAA-4A13-1D45-8D6B-C9714A086237}"/>
              </a:ext>
            </a:extLst>
          </p:cNvPr>
          <p:cNvSpPr txBox="1">
            <a:spLocks noGrp="1"/>
          </p:cNvSpPr>
          <p:nvPr>
            <p:ph type="body" sz="quarter" idx="13"/>
          </p:nvPr>
        </p:nvSpPr>
        <p:spPr>
          <a:xfrm>
            <a:off x="317500" y="323641"/>
            <a:ext cx="2858427" cy="5464131"/>
          </a:xfrm>
          <a:prstGeom prst="rect">
            <a:avLst/>
          </a:prstGeom>
        </p:spPr>
        <p:txBody>
          <a:bodyPr/>
          <a:lstStyle/>
          <a:p>
            <a:pPr lvl="0"/>
            <a:r>
              <a:rPr lang="en-US" smtClean="0"/>
              <a:t>Edit Master text styles</a:t>
            </a:r>
          </a:p>
        </p:txBody>
      </p:sp>
      <p:sp>
        <p:nvSpPr>
          <p:cNvPr id="13" name="Afbeelding">
            <a:extLst>
              <a:ext uri="{FF2B5EF4-FFF2-40B4-BE49-F238E27FC236}">
                <a16:creationId xmlns:a16="http://schemas.microsoft.com/office/drawing/2014/main" id="{FA69A5FC-118C-FD41-9E0E-390B213F5EC9}"/>
              </a:ext>
            </a:extLst>
          </p:cNvPr>
          <p:cNvSpPr>
            <a:spLocks noGrp="1"/>
          </p:cNvSpPr>
          <p:nvPr>
            <p:ph type="pic" idx="14"/>
          </p:nvPr>
        </p:nvSpPr>
        <p:spPr>
          <a:xfrm>
            <a:off x="3556760" y="0"/>
            <a:ext cx="8635240" cy="6096000"/>
          </a:xfrm>
          <a:prstGeom prst="rect">
            <a:avLst/>
          </a:prstGeom>
        </p:spPr>
        <p:txBody>
          <a:bodyPr lIns="91439" tIns="45719" rIns="91439" bIns="45719"/>
          <a:lstStyle/>
          <a:p>
            <a:r>
              <a:rPr lang="en-US" smtClean="0"/>
              <a:t>Click icon to add picture</a:t>
            </a:r>
            <a:endParaRPr/>
          </a:p>
        </p:txBody>
      </p:sp>
    </p:spTree>
    <p:extLst>
      <p:ext uri="{BB962C8B-B14F-4D97-AF65-F5344CB8AC3E}">
        <p14:creationId xmlns:p14="http://schemas.microsoft.com/office/powerpoint/2010/main" val="3831232758"/>
      </p:ext>
    </p:extLst>
  </p:cSld>
  <p:clrMapOvr>
    <a:masterClrMapping/>
  </p:clrMapOvr>
  <p:transition spd="med"/>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D1] Tekst + Beeld">
    <p:spTree>
      <p:nvGrpSpPr>
        <p:cNvPr id="1" name=""/>
        <p:cNvGrpSpPr/>
        <p:nvPr/>
      </p:nvGrpSpPr>
      <p:grpSpPr>
        <a:xfrm>
          <a:off x="0" y="0"/>
          <a:ext cx="0" cy="0"/>
          <a:chOff x="0" y="0"/>
          <a:chExt cx="0" cy="0"/>
        </a:xfrm>
      </p:grpSpPr>
      <p:sp>
        <p:nvSpPr>
          <p:cNvPr id="367" name="Rechthoek"/>
          <p:cNvSpPr/>
          <p:nvPr/>
        </p:nvSpPr>
        <p:spPr>
          <a:xfrm>
            <a:off x="0" y="6096000"/>
            <a:ext cx="12192000" cy="7620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368" name="Vorm"/>
          <p:cNvSpPr/>
          <p:nvPr/>
        </p:nvSpPr>
        <p:spPr>
          <a:xfrm>
            <a:off x="0" y="6096000"/>
            <a:ext cx="122458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369" name="Dianumm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375" name="Groepeer"/>
          <p:cNvGrpSpPr/>
          <p:nvPr/>
        </p:nvGrpSpPr>
        <p:grpSpPr>
          <a:xfrm>
            <a:off x="10277844" y="0"/>
            <a:ext cx="1914157" cy="6858000"/>
            <a:chOff x="0" y="0"/>
            <a:chExt cx="3828314" cy="13715999"/>
          </a:xfrm>
        </p:grpSpPr>
        <p:sp>
          <p:nvSpPr>
            <p:cNvPr id="37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37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grpSp>
      <p:pic>
        <p:nvPicPr>
          <p:cNvPr id="376" name="NIKHEF_LOGO.png" descr="NIKHEF_LOGO.png"/>
          <p:cNvPicPr>
            <a:picLocks noChangeAspect="1"/>
          </p:cNvPicPr>
          <p:nvPr/>
        </p:nvPicPr>
        <p:blipFill>
          <a:blip r:embed="rId2">
            <a:extLst/>
          </a:blip>
          <a:stretch>
            <a:fillRect/>
          </a:stretch>
        </p:blipFill>
        <p:spPr>
          <a:xfrm>
            <a:off x="10767483" y="6269196"/>
            <a:ext cx="1061877" cy="415608"/>
          </a:xfrm>
          <a:prstGeom prst="rect">
            <a:avLst/>
          </a:prstGeom>
          <a:ln w="12700">
            <a:miter lim="400000"/>
          </a:ln>
        </p:spPr>
      </p:pic>
      <p:sp>
        <p:nvSpPr>
          <p:cNvPr id="13" name="Tijdelijke aanduiding voor voettekst 9">
            <a:extLst>
              <a:ext uri="{FF2B5EF4-FFF2-40B4-BE49-F238E27FC236}">
                <a16:creationId xmlns:a16="http://schemas.microsoft.com/office/drawing/2014/main" id="{510DDD0D-BDE7-414F-8352-6686C740CC8C}"/>
              </a:ext>
            </a:extLst>
          </p:cNvPr>
          <p:cNvSpPr>
            <a:spLocks noGrp="1"/>
          </p:cNvSpPr>
          <p:nvPr>
            <p:ph type="ftr" sz="quarter" idx="3"/>
          </p:nvPr>
        </p:nvSpPr>
        <p:spPr>
          <a:xfrm>
            <a:off x="1327149" y="6143096"/>
            <a:ext cx="8776971" cy="667809"/>
          </a:xfrm>
          <a:prstGeom prst="rect">
            <a:avLst/>
          </a:prstGeom>
        </p:spPr>
        <p:txBody>
          <a:bodyPr vert="horz" lIns="91440" tIns="45720" rIns="91440" bIns="45720" rtlCol="0" anchor="ctr"/>
          <a:lstStyle>
            <a:lvl1pPr algn="l">
              <a:defRPr lang="nl-NL" sz="1500" b="0" i="0" u="none" strike="noStrike" cap="none" spc="0" baseline="0" dirty="0">
                <a:ln>
                  <a:noFill/>
                </a:ln>
                <a:solidFill>
                  <a:srgbClr val="FFFFFF"/>
                </a:solidFill>
                <a:uFillTx/>
                <a:latin typeface="+mn-lt"/>
                <a:ea typeface="+mn-ea"/>
                <a:cs typeface="+mn-cs"/>
                <a:sym typeface="Arial"/>
              </a:defRPr>
            </a:lvl1pPr>
          </a:lstStyle>
          <a:p>
            <a:r>
              <a:rPr lang="en-US" smtClean="0"/>
              <a:t>IGTF and EUGridPMA development - APGridPMA March 2021 meeting </a:t>
            </a:r>
            <a:endParaRPr lang="nl-NL" dirty="0"/>
          </a:p>
        </p:txBody>
      </p:sp>
      <p:sp>
        <p:nvSpPr>
          <p:cNvPr id="14" name="HOOFDTITEL VAN DEZE SLIDE, EVENTUEEL OVER MEERDERE REGELS.">
            <a:extLst>
              <a:ext uri="{FF2B5EF4-FFF2-40B4-BE49-F238E27FC236}">
                <a16:creationId xmlns:a16="http://schemas.microsoft.com/office/drawing/2014/main" id="{329F2A52-6805-054A-9BC5-4AB5093FFE1C}"/>
              </a:ext>
            </a:extLst>
          </p:cNvPr>
          <p:cNvSpPr txBox="1">
            <a:spLocks noGrp="1"/>
          </p:cNvSpPr>
          <p:nvPr>
            <p:ph type="body" sz="quarter" idx="15"/>
          </p:nvPr>
        </p:nvSpPr>
        <p:spPr>
          <a:xfrm>
            <a:off x="317500" y="317501"/>
            <a:ext cx="9920619" cy="538609"/>
          </a:xfrm>
          <a:prstGeom prst="rect">
            <a:avLst/>
          </a:prstGeom>
        </p:spPr>
        <p:txBody>
          <a:bodyPr wrap="square">
            <a:spAutoFit/>
          </a:bodyPr>
          <a:lstStyle>
            <a:lvl1pPr>
              <a:defRPr sz="3500" cap="none" baseline="0">
                <a:solidFill>
                  <a:srgbClr val="E6223D"/>
                </a:solidFill>
              </a:defRPr>
            </a:lvl1pPr>
          </a:lstStyle>
          <a:p>
            <a:pPr lvl="0"/>
            <a:r>
              <a:rPr lang="en-US" smtClean="0"/>
              <a:t>Edit Master text styles</a:t>
            </a:r>
          </a:p>
        </p:txBody>
      </p:sp>
      <p:sp>
        <p:nvSpPr>
          <p:cNvPr id="16" name="Hoofdtekst">
            <a:extLst>
              <a:ext uri="{FF2B5EF4-FFF2-40B4-BE49-F238E27FC236}">
                <a16:creationId xmlns:a16="http://schemas.microsoft.com/office/drawing/2014/main" id="{7DE1DA42-EFA7-7D4A-B851-7B8E5CE6DE1E}"/>
              </a:ext>
            </a:extLst>
          </p:cNvPr>
          <p:cNvSpPr txBox="1">
            <a:spLocks noGrp="1"/>
          </p:cNvSpPr>
          <p:nvPr>
            <p:ph type="body" sz="half" idx="14" hasCustomPrompt="1"/>
          </p:nvPr>
        </p:nvSpPr>
        <p:spPr>
          <a:xfrm>
            <a:off x="317500" y="1281495"/>
            <a:ext cx="9920619" cy="4506277"/>
          </a:xfrm>
          <a:prstGeom prst="rect">
            <a:avLst/>
          </a:prstGeom>
        </p:spPr>
        <p:txBody>
          <a:bodyPr/>
          <a:lstStyle>
            <a:lvl1pPr>
              <a:defRPr sz="2751"/>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Tree>
    <p:extLst>
      <p:ext uri="{BB962C8B-B14F-4D97-AF65-F5344CB8AC3E}">
        <p14:creationId xmlns:p14="http://schemas.microsoft.com/office/powerpoint/2010/main" val="3710699992"/>
      </p:ext>
    </p:extLst>
  </p:cSld>
  <p:clrMapOvr>
    <a:masterClrMapping/>
  </p:clrMapOvr>
  <p:transition spd="med"/>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1_[D1] Tekst + Beeld">
    <p:spTree>
      <p:nvGrpSpPr>
        <p:cNvPr id="1" name=""/>
        <p:cNvGrpSpPr/>
        <p:nvPr/>
      </p:nvGrpSpPr>
      <p:grpSpPr>
        <a:xfrm>
          <a:off x="0" y="0"/>
          <a:ext cx="0" cy="0"/>
          <a:chOff x="0" y="0"/>
          <a:chExt cx="0" cy="0"/>
        </a:xfrm>
      </p:grpSpPr>
      <p:sp>
        <p:nvSpPr>
          <p:cNvPr id="367" name="Rechthoek"/>
          <p:cNvSpPr/>
          <p:nvPr/>
        </p:nvSpPr>
        <p:spPr>
          <a:xfrm>
            <a:off x="0" y="6096000"/>
            <a:ext cx="12192000" cy="7620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368" name="Vorm"/>
          <p:cNvSpPr/>
          <p:nvPr/>
        </p:nvSpPr>
        <p:spPr>
          <a:xfrm>
            <a:off x="0" y="6096000"/>
            <a:ext cx="122458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369" name="Dianumm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375" name="Groepeer"/>
          <p:cNvGrpSpPr/>
          <p:nvPr/>
        </p:nvGrpSpPr>
        <p:grpSpPr>
          <a:xfrm>
            <a:off x="10277844" y="0"/>
            <a:ext cx="1914157" cy="6858000"/>
            <a:chOff x="0" y="0"/>
            <a:chExt cx="3828314" cy="13715999"/>
          </a:xfrm>
        </p:grpSpPr>
        <p:sp>
          <p:nvSpPr>
            <p:cNvPr id="37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37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grpSp>
      <p:pic>
        <p:nvPicPr>
          <p:cNvPr id="376" name="NIKHEF_LOGO.png" descr="NIKHEF_LOGO.png"/>
          <p:cNvPicPr>
            <a:picLocks noChangeAspect="1"/>
          </p:cNvPicPr>
          <p:nvPr/>
        </p:nvPicPr>
        <p:blipFill>
          <a:blip r:embed="rId2">
            <a:extLst/>
          </a:blip>
          <a:stretch>
            <a:fillRect/>
          </a:stretch>
        </p:blipFill>
        <p:spPr>
          <a:xfrm>
            <a:off x="10767483" y="6269196"/>
            <a:ext cx="1061877" cy="415608"/>
          </a:xfrm>
          <a:prstGeom prst="rect">
            <a:avLst/>
          </a:prstGeom>
          <a:ln w="12700">
            <a:miter lim="400000"/>
          </a:ln>
        </p:spPr>
      </p:pic>
      <p:sp>
        <p:nvSpPr>
          <p:cNvPr id="13" name="Tijdelijke aanduiding voor voettekst 9">
            <a:extLst>
              <a:ext uri="{FF2B5EF4-FFF2-40B4-BE49-F238E27FC236}">
                <a16:creationId xmlns:a16="http://schemas.microsoft.com/office/drawing/2014/main" id="{510DDD0D-BDE7-414F-8352-6686C740CC8C}"/>
              </a:ext>
            </a:extLst>
          </p:cNvPr>
          <p:cNvSpPr>
            <a:spLocks noGrp="1"/>
          </p:cNvSpPr>
          <p:nvPr>
            <p:ph type="ftr" sz="quarter" idx="3"/>
          </p:nvPr>
        </p:nvSpPr>
        <p:spPr>
          <a:xfrm>
            <a:off x="1327149" y="6143096"/>
            <a:ext cx="8776971" cy="667809"/>
          </a:xfrm>
          <a:prstGeom prst="rect">
            <a:avLst/>
          </a:prstGeom>
        </p:spPr>
        <p:txBody>
          <a:bodyPr vert="horz" lIns="91440" tIns="45720" rIns="91440" bIns="45720" rtlCol="0" anchor="ctr"/>
          <a:lstStyle>
            <a:lvl1pPr algn="l">
              <a:defRPr lang="nl-NL" sz="1500" b="0" i="0" u="none" strike="noStrike" cap="none" spc="0" baseline="0" dirty="0">
                <a:ln>
                  <a:noFill/>
                </a:ln>
                <a:solidFill>
                  <a:srgbClr val="FFFFFF"/>
                </a:solidFill>
                <a:uFillTx/>
                <a:latin typeface="+mn-lt"/>
                <a:ea typeface="+mn-ea"/>
                <a:cs typeface="+mn-cs"/>
                <a:sym typeface="Arial"/>
              </a:defRPr>
            </a:lvl1pPr>
          </a:lstStyle>
          <a:p>
            <a:r>
              <a:rPr lang="en-US" smtClean="0"/>
              <a:t>IGTF and EUGridPMA development - APGridPMA March 2021 meeting </a:t>
            </a:r>
            <a:endParaRPr lang="nl-NL" dirty="0"/>
          </a:p>
        </p:txBody>
      </p:sp>
      <p:sp>
        <p:nvSpPr>
          <p:cNvPr id="14" name="HOOFDTITEL VAN DEZE SLIDE, EVENTUEEL OVER MEERDERE REGELS.">
            <a:extLst>
              <a:ext uri="{FF2B5EF4-FFF2-40B4-BE49-F238E27FC236}">
                <a16:creationId xmlns:a16="http://schemas.microsoft.com/office/drawing/2014/main" id="{329F2A52-6805-054A-9BC5-4AB5093FFE1C}"/>
              </a:ext>
            </a:extLst>
          </p:cNvPr>
          <p:cNvSpPr txBox="1">
            <a:spLocks noGrp="1"/>
          </p:cNvSpPr>
          <p:nvPr>
            <p:ph type="body" sz="quarter" idx="15"/>
          </p:nvPr>
        </p:nvSpPr>
        <p:spPr>
          <a:xfrm>
            <a:off x="317500" y="317501"/>
            <a:ext cx="9920619" cy="538609"/>
          </a:xfrm>
          <a:prstGeom prst="rect">
            <a:avLst/>
          </a:prstGeom>
        </p:spPr>
        <p:txBody>
          <a:bodyPr wrap="square">
            <a:spAutoFit/>
          </a:bodyPr>
          <a:lstStyle>
            <a:lvl1pPr>
              <a:defRPr sz="3500" cap="none" baseline="0">
                <a:solidFill>
                  <a:srgbClr val="E6223D"/>
                </a:solidFill>
              </a:defRPr>
            </a:lvl1pPr>
          </a:lstStyle>
          <a:p>
            <a:pPr lvl="0"/>
            <a:r>
              <a:rPr lang="en-US" smtClean="0"/>
              <a:t>Edit Master text styles</a:t>
            </a:r>
          </a:p>
        </p:txBody>
      </p:sp>
      <p:sp>
        <p:nvSpPr>
          <p:cNvPr id="15" name="Afbeelding">
            <a:extLst>
              <a:ext uri="{FF2B5EF4-FFF2-40B4-BE49-F238E27FC236}">
                <a16:creationId xmlns:a16="http://schemas.microsoft.com/office/drawing/2014/main" id="{947EFE01-6BFF-0E44-8E51-5AF6FA991248}"/>
              </a:ext>
            </a:extLst>
          </p:cNvPr>
          <p:cNvSpPr>
            <a:spLocks noGrp="1"/>
          </p:cNvSpPr>
          <p:nvPr>
            <p:ph type="pic" sz="half" idx="13"/>
          </p:nvPr>
        </p:nvSpPr>
        <p:spPr>
          <a:xfrm>
            <a:off x="5473700" y="1291361"/>
            <a:ext cx="4764419" cy="4487140"/>
          </a:xfrm>
          <a:prstGeom prst="rect">
            <a:avLst/>
          </a:prstGeom>
        </p:spPr>
        <p:txBody>
          <a:bodyPr lIns="91439" tIns="45719" rIns="91439" bIns="45719"/>
          <a:lstStyle/>
          <a:p>
            <a:r>
              <a:rPr lang="en-US" smtClean="0"/>
              <a:t>Click icon to add picture</a:t>
            </a:r>
            <a:endParaRPr/>
          </a:p>
        </p:txBody>
      </p:sp>
      <p:sp>
        <p:nvSpPr>
          <p:cNvPr id="16" name="Hoofdtekst">
            <a:extLst>
              <a:ext uri="{FF2B5EF4-FFF2-40B4-BE49-F238E27FC236}">
                <a16:creationId xmlns:a16="http://schemas.microsoft.com/office/drawing/2014/main" id="{7DE1DA42-EFA7-7D4A-B851-7B8E5CE6DE1E}"/>
              </a:ext>
            </a:extLst>
          </p:cNvPr>
          <p:cNvSpPr txBox="1">
            <a:spLocks noGrp="1"/>
          </p:cNvSpPr>
          <p:nvPr>
            <p:ph type="body" sz="half" idx="14" hasCustomPrompt="1"/>
          </p:nvPr>
        </p:nvSpPr>
        <p:spPr>
          <a:xfrm>
            <a:off x="317500" y="1290396"/>
            <a:ext cx="4763624" cy="4497377"/>
          </a:xfrm>
          <a:prstGeom prst="rect">
            <a:avLst/>
          </a:prstGeom>
        </p:spPr>
        <p:txBody>
          <a:bodyPr/>
          <a:lstStyle>
            <a:lvl1pPr>
              <a:defRPr sz="2751"/>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Tree>
    <p:extLst>
      <p:ext uri="{BB962C8B-B14F-4D97-AF65-F5344CB8AC3E}">
        <p14:creationId xmlns:p14="http://schemas.microsoft.com/office/powerpoint/2010/main" val="2756227000"/>
      </p:ext>
    </p:extLst>
  </p:cSld>
  <p:clrMapOvr>
    <a:masterClrMapping/>
  </p:clrMapOvr>
  <p:transition spd="med"/>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userDrawn="1">
  <p:cSld name="[D2] Beeld + Tekst">
    <p:spTree>
      <p:nvGrpSpPr>
        <p:cNvPr id="1" name=""/>
        <p:cNvGrpSpPr/>
        <p:nvPr/>
      </p:nvGrpSpPr>
      <p:grpSpPr>
        <a:xfrm>
          <a:off x="0" y="0"/>
          <a:ext cx="0" cy="0"/>
          <a:chOff x="0" y="0"/>
          <a:chExt cx="0" cy="0"/>
        </a:xfrm>
      </p:grpSpPr>
      <p:sp>
        <p:nvSpPr>
          <p:cNvPr id="367" name="Rechthoek"/>
          <p:cNvSpPr/>
          <p:nvPr/>
        </p:nvSpPr>
        <p:spPr>
          <a:xfrm>
            <a:off x="0" y="6096000"/>
            <a:ext cx="12192000" cy="7620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368" name="Vorm"/>
          <p:cNvSpPr/>
          <p:nvPr/>
        </p:nvSpPr>
        <p:spPr>
          <a:xfrm>
            <a:off x="0" y="6096000"/>
            <a:ext cx="122458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369"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71" name="Afbeelding"/>
          <p:cNvSpPr>
            <a:spLocks noGrp="1"/>
          </p:cNvSpPr>
          <p:nvPr>
            <p:ph type="pic" sz="half" idx="13"/>
          </p:nvPr>
        </p:nvSpPr>
        <p:spPr>
          <a:xfrm>
            <a:off x="317500" y="1290396"/>
            <a:ext cx="4764419" cy="4488105"/>
          </a:xfrm>
          <a:prstGeom prst="rect">
            <a:avLst/>
          </a:prstGeom>
        </p:spPr>
        <p:txBody>
          <a:bodyPr lIns="91439" tIns="45719" rIns="91439" bIns="45719"/>
          <a:lstStyle/>
          <a:p>
            <a:r>
              <a:rPr lang="en-US" smtClean="0"/>
              <a:t>Click icon to add picture</a:t>
            </a:r>
            <a:endParaRPr/>
          </a:p>
        </p:txBody>
      </p:sp>
      <p:sp>
        <p:nvSpPr>
          <p:cNvPr id="372" name="Hoofdtekst"/>
          <p:cNvSpPr txBox="1">
            <a:spLocks noGrp="1"/>
          </p:cNvSpPr>
          <p:nvPr>
            <p:ph type="body" sz="half" idx="14" hasCustomPrompt="1"/>
          </p:nvPr>
        </p:nvSpPr>
        <p:spPr>
          <a:xfrm>
            <a:off x="5461000" y="1289428"/>
            <a:ext cx="4763624" cy="4498345"/>
          </a:xfrm>
          <a:prstGeom prst="rect">
            <a:avLst/>
          </a:prstGeom>
        </p:spPr>
        <p:txBody>
          <a:bodyPr/>
          <a:lstStyle>
            <a:lvl1pPr>
              <a:defRPr sz="2751"/>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grpSp>
        <p:nvGrpSpPr>
          <p:cNvPr id="375" name="Groepeer"/>
          <p:cNvGrpSpPr/>
          <p:nvPr/>
        </p:nvGrpSpPr>
        <p:grpSpPr>
          <a:xfrm>
            <a:off x="10277844" y="0"/>
            <a:ext cx="1914157" cy="6858000"/>
            <a:chOff x="0" y="0"/>
            <a:chExt cx="3828314" cy="13715999"/>
          </a:xfrm>
        </p:grpSpPr>
        <p:sp>
          <p:nvSpPr>
            <p:cNvPr id="37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37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grpSp>
      <p:pic>
        <p:nvPicPr>
          <p:cNvPr id="376" name="NIKHEF_LOGO.png" descr="NIKHEF_LOGO.png"/>
          <p:cNvPicPr>
            <a:picLocks noChangeAspect="1"/>
          </p:cNvPicPr>
          <p:nvPr/>
        </p:nvPicPr>
        <p:blipFill>
          <a:blip r:embed="rId2">
            <a:extLst/>
          </a:blip>
          <a:stretch>
            <a:fillRect/>
          </a:stretch>
        </p:blipFill>
        <p:spPr>
          <a:xfrm>
            <a:off x="10767483" y="6269196"/>
            <a:ext cx="1061877" cy="415608"/>
          </a:xfrm>
          <a:prstGeom prst="rect">
            <a:avLst/>
          </a:prstGeom>
          <a:ln w="12700">
            <a:miter lim="400000"/>
          </a:ln>
        </p:spPr>
      </p:pic>
      <p:sp>
        <p:nvSpPr>
          <p:cNvPr id="13" name="Tijdelijke aanduiding voor voettekst 9">
            <a:extLst>
              <a:ext uri="{FF2B5EF4-FFF2-40B4-BE49-F238E27FC236}">
                <a16:creationId xmlns:a16="http://schemas.microsoft.com/office/drawing/2014/main" id="{510DDD0D-BDE7-414F-8352-6686C740CC8C}"/>
              </a:ext>
            </a:extLst>
          </p:cNvPr>
          <p:cNvSpPr>
            <a:spLocks noGrp="1"/>
          </p:cNvSpPr>
          <p:nvPr>
            <p:ph type="ftr" sz="quarter" idx="3"/>
          </p:nvPr>
        </p:nvSpPr>
        <p:spPr>
          <a:xfrm>
            <a:off x="1327149" y="6143096"/>
            <a:ext cx="8776971" cy="667809"/>
          </a:xfrm>
          <a:prstGeom prst="rect">
            <a:avLst/>
          </a:prstGeom>
        </p:spPr>
        <p:txBody>
          <a:bodyPr vert="horz" lIns="91440" tIns="45720" rIns="91440" bIns="45720" rtlCol="0" anchor="ctr"/>
          <a:lstStyle>
            <a:lvl1pPr algn="l">
              <a:defRPr lang="nl-NL" sz="1500" b="0" i="0" u="none" strike="noStrike" cap="none" spc="0" baseline="0" dirty="0">
                <a:ln>
                  <a:noFill/>
                </a:ln>
                <a:solidFill>
                  <a:srgbClr val="FFFFFF"/>
                </a:solidFill>
                <a:uFillTx/>
                <a:latin typeface="+mn-lt"/>
                <a:ea typeface="+mn-ea"/>
                <a:cs typeface="+mn-cs"/>
                <a:sym typeface="Arial"/>
              </a:defRPr>
            </a:lvl1pPr>
          </a:lstStyle>
          <a:p>
            <a:r>
              <a:rPr lang="en-US" smtClean="0"/>
              <a:t>IGTF and EUGridPMA development - APGridPMA March 2021 meeting </a:t>
            </a:r>
            <a:endParaRPr lang="nl-NL" dirty="0"/>
          </a:p>
        </p:txBody>
      </p:sp>
      <p:sp>
        <p:nvSpPr>
          <p:cNvPr id="14" name="HOOFDTITEL VAN DEZE SLIDE, EVENTUEEL OVER MEERDERE REGELS.">
            <a:extLst>
              <a:ext uri="{FF2B5EF4-FFF2-40B4-BE49-F238E27FC236}">
                <a16:creationId xmlns:a16="http://schemas.microsoft.com/office/drawing/2014/main" id="{329F2A52-6805-054A-9BC5-4AB5093FFE1C}"/>
              </a:ext>
            </a:extLst>
          </p:cNvPr>
          <p:cNvSpPr txBox="1">
            <a:spLocks noGrp="1"/>
          </p:cNvSpPr>
          <p:nvPr>
            <p:ph type="body" sz="quarter" idx="15"/>
          </p:nvPr>
        </p:nvSpPr>
        <p:spPr>
          <a:xfrm>
            <a:off x="317500" y="317501"/>
            <a:ext cx="9920619" cy="538609"/>
          </a:xfrm>
          <a:prstGeom prst="rect">
            <a:avLst/>
          </a:prstGeom>
        </p:spPr>
        <p:txBody>
          <a:bodyPr wrap="square">
            <a:spAutoFit/>
          </a:bodyPr>
          <a:lstStyle>
            <a:lvl1pPr>
              <a:defRPr sz="3500"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1382782358"/>
      </p:ext>
    </p:extLst>
  </p:cSld>
  <p:clrMapOvr>
    <a:masterClrMapping/>
  </p:clrMapOvr>
  <p:transition spd="med"/>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userDrawn="1">
  <p:cSld name="[D3] Tekst + Tekst">
    <p:spTree>
      <p:nvGrpSpPr>
        <p:cNvPr id="1" name=""/>
        <p:cNvGrpSpPr/>
        <p:nvPr/>
      </p:nvGrpSpPr>
      <p:grpSpPr>
        <a:xfrm>
          <a:off x="0" y="0"/>
          <a:ext cx="0" cy="0"/>
          <a:chOff x="0" y="0"/>
          <a:chExt cx="0" cy="0"/>
        </a:xfrm>
      </p:grpSpPr>
      <p:sp>
        <p:nvSpPr>
          <p:cNvPr id="418" name="Rechthoek"/>
          <p:cNvSpPr/>
          <p:nvPr/>
        </p:nvSpPr>
        <p:spPr>
          <a:xfrm>
            <a:off x="0" y="6096000"/>
            <a:ext cx="12192000" cy="7620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419" name="Vorm"/>
          <p:cNvSpPr/>
          <p:nvPr/>
        </p:nvSpPr>
        <p:spPr>
          <a:xfrm>
            <a:off x="0" y="6096000"/>
            <a:ext cx="122458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420"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22" name="Hoofdtekst"/>
          <p:cNvSpPr txBox="1">
            <a:spLocks noGrp="1"/>
          </p:cNvSpPr>
          <p:nvPr>
            <p:ph type="body" sz="half" idx="13" hasCustomPrompt="1"/>
          </p:nvPr>
        </p:nvSpPr>
        <p:spPr>
          <a:xfrm>
            <a:off x="5461000" y="1290396"/>
            <a:ext cx="4763624" cy="4497377"/>
          </a:xfrm>
          <a:prstGeom prst="rect">
            <a:avLst/>
          </a:prstGeom>
        </p:spPr>
        <p:txBody>
          <a:bodyPr/>
          <a:lstStyle>
            <a:lvl1pPr>
              <a:defRPr sz="2751"/>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grpSp>
        <p:nvGrpSpPr>
          <p:cNvPr id="425" name="Groepeer"/>
          <p:cNvGrpSpPr/>
          <p:nvPr/>
        </p:nvGrpSpPr>
        <p:grpSpPr>
          <a:xfrm>
            <a:off x="10277844" y="0"/>
            <a:ext cx="1914157" cy="6858000"/>
            <a:chOff x="0" y="0"/>
            <a:chExt cx="3828314" cy="13715999"/>
          </a:xfrm>
        </p:grpSpPr>
        <p:sp>
          <p:nvSpPr>
            <p:cNvPr id="42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42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grpSp>
      <p:pic>
        <p:nvPicPr>
          <p:cNvPr id="426" name="NIKHEF_LOGO.png" descr="NIKHEF_LOGO.png"/>
          <p:cNvPicPr>
            <a:picLocks noChangeAspect="1"/>
          </p:cNvPicPr>
          <p:nvPr/>
        </p:nvPicPr>
        <p:blipFill>
          <a:blip r:embed="rId2">
            <a:extLst/>
          </a:blip>
          <a:stretch>
            <a:fillRect/>
          </a:stretch>
        </p:blipFill>
        <p:spPr>
          <a:xfrm>
            <a:off x="10767483" y="6269196"/>
            <a:ext cx="1061877" cy="415608"/>
          </a:xfrm>
          <a:prstGeom prst="rect">
            <a:avLst/>
          </a:prstGeom>
          <a:ln w="12700">
            <a:miter lim="400000"/>
          </a:ln>
        </p:spPr>
      </p:pic>
      <p:sp>
        <p:nvSpPr>
          <p:cNvPr id="427" name="Hoofdtekst"/>
          <p:cNvSpPr txBox="1">
            <a:spLocks noGrp="1"/>
          </p:cNvSpPr>
          <p:nvPr>
            <p:ph type="body" sz="half" idx="14" hasCustomPrompt="1"/>
          </p:nvPr>
        </p:nvSpPr>
        <p:spPr>
          <a:xfrm>
            <a:off x="317500" y="1290396"/>
            <a:ext cx="4763624" cy="4497377"/>
          </a:xfrm>
          <a:prstGeom prst="rect">
            <a:avLst/>
          </a:prstGeom>
        </p:spPr>
        <p:txBody>
          <a:bodyPr/>
          <a:lstStyle>
            <a:lvl1pPr>
              <a:defRPr sz="2751"/>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3" name="Tijdelijke aanduiding voor voettekst 9">
            <a:extLst>
              <a:ext uri="{FF2B5EF4-FFF2-40B4-BE49-F238E27FC236}">
                <a16:creationId xmlns:a16="http://schemas.microsoft.com/office/drawing/2014/main" id="{90A18C85-6567-2942-8083-4112E16B5DD8}"/>
              </a:ext>
            </a:extLst>
          </p:cNvPr>
          <p:cNvSpPr>
            <a:spLocks noGrp="1"/>
          </p:cNvSpPr>
          <p:nvPr>
            <p:ph type="ftr" sz="quarter" idx="3"/>
          </p:nvPr>
        </p:nvSpPr>
        <p:spPr>
          <a:xfrm>
            <a:off x="1327149" y="6143096"/>
            <a:ext cx="8776971" cy="667809"/>
          </a:xfrm>
          <a:prstGeom prst="rect">
            <a:avLst/>
          </a:prstGeom>
        </p:spPr>
        <p:txBody>
          <a:bodyPr vert="horz" lIns="91440" tIns="45720" rIns="91440" bIns="45720" rtlCol="0" anchor="ctr"/>
          <a:lstStyle>
            <a:lvl1pPr algn="l">
              <a:defRPr lang="nl-NL" sz="1500" b="0" i="0" u="none" strike="noStrike" cap="none" spc="0" baseline="0" dirty="0">
                <a:ln>
                  <a:noFill/>
                </a:ln>
                <a:solidFill>
                  <a:srgbClr val="FFFFFF"/>
                </a:solidFill>
                <a:uFillTx/>
                <a:latin typeface="+mn-lt"/>
                <a:ea typeface="+mn-ea"/>
                <a:cs typeface="+mn-cs"/>
                <a:sym typeface="Arial"/>
              </a:defRPr>
            </a:lvl1pPr>
          </a:lstStyle>
          <a:p>
            <a:r>
              <a:rPr lang="en-US" smtClean="0"/>
              <a:t>IGTF and EUGridPMA development - APGridPMA March 2021 meeting </a:t>
            </a:r>
            <a:endParaRPr lang="nl-NL" dirty="0"/>
          </a:p>
        </p:txBody>
      </p:sp>
      <p:sp>
        <p:nvSpPr>
          <p:cNvPr id="14" name="HOOFDTITEL VAN DEZE SLIDE, EVENTUEEL OVER MEERDERE REGELS.">
            <a:extLst>
              <a:ext uri="{FF2B5EF4-FFF2-40B4-BE49-F238E27FC236}">
                <a16:creationId xmlns:a16="http://schemas.microsoft.com/office/drawing/2014/main" id="{0E4F1D00-CFCD-EF44-B83A-277DE284857E}"/>
              </a:ext>
            </a:extLst>
          </p:cNvPr>
          <p:cNvSpPr txBox="1">
            <a:spLocks noGrp="1"/>
          </p:cNvSpPr>
          <p:nvPr>
            <p:ph type="body" sz="quarter" idx="15"/>
          </p:nvPr>
        </p:nvSpPr>
        <p:spPr>
          <a:xfrm>
            <a:off x="317500" y="317501"/>
            <a:ext cx="9920619" cy="538609"/>
          </a:xfrm>
          <a:prstGeom prst="rect">
            <a:avLst/>
          </a:prstGeom>
        </p:spPr>
        <p:txBody>
          <a:bodyPr wrap="square">
            <a:spAutoFit/>
          </a:bodyPr>
          <a:lstStyle>
            <a:lvl1pPr>
              <a:defRPr sz="3500"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688627833"/>
      </p:ext>
    </p:extLst>
  </p:cSld>
  <p:clrMapOvr>
    <a:masterClrMapping/>
  </p:clrMapOvr>
  <p:transition spd="med"/>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D4] Tekst + Beeld groot">
    <p:spTree>
      <p:nvGrpSpPr>
        <p:cNvPr id="1" name=""/>
        <p:cNvGrpSpPr/>
        <p:nvPr/>
      </p:nvGrpSpPr>
      <p:grpSpPr>
        <a:xfrm>
          <a:off x="0" y="0"/>
          <a:ext cx="0" cy="0"/>
          <a:chOff x="0" y="0"/>
          <a:chExt cx="0" cy="0"/>
        </a:xfrm>
      </p:grpSpPr>
      <p:sp>
        <p:nvSpPr>
          <p:cNvPr id="418" name="Rechthoek"/>
          <p:cNvSpPr/>
          <p:nvPr/>
        </p:nvSpPr>
        <p:spPr>
          <a:xfrm>
            <a:off x="0" y="6096000"/>
            <a:ext cx="12192000" cy="7620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419" name="Vorm"/>
          <p:cNvSpPr/>
          <p:nvPr/>
        </p:nvSpPr>
        <p:spPr>
          <a:xfrm>
            <a:off x="0" y="6096000"/>
            <a:ext cx="122458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420" name="Dianumm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425" name="Groepeer"/>
          <p:cNvGrpSpPr/>
          <p:nvPr/>
        </p:nvGrpSpPr>
        <p:grpSpPr>
          <a:xfrm>
            <a:off x="10277844" y="0"/>
            <a:ext cx="1914157" cy="6858000"/>
            <a:chOff x="0" y="0"/>
            <a:chExt cx="3828314" cy="13715999"/>
          </a:xfrm>
        </p:grpSpPr>
        <p:sp>
          <p:nvSpPr>
            <p:cNvPr id="42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42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grpSp>
      <p:pic>
        <p:nvPicPr>
          <p:cNvPr id="426" name="NIKHEF_LOGO.png" descr="NIKHEF_LOGO.png"/>
          <p:cNvPicPr>
            <a:picLocks noChangeAspect="1"/>
          </p:cNvPicPr>
          <p:nvPr/>
        </p:nvPicPr>
        <p:blipFill>
          <a:blip r:embed="rId2">
            <a:extLst/>
          </a:blip>
          <a:stretch>
            <a:fillRect/>
          </a:stretch>
        </p:blipFill>
        <p:spPr>
          <a:xfrm>
            <a:off x="10767483" y="6269196"/>
            <a:ext cx="1061877" cy="415608"/>
          </a:xfrm>
          <a:prstGeom prst="rect">
            <a:avLst/>
          </a:prstGeom>
          <a:ln w="12700">
            <a:miter lim="400000"/>
          </a:ln>
        </p:spPr>
      </p:pic>
      <p:sp>
        <p:nvSpPr>
          <p:cNvPr id="13" name="Tijdelijke aanduiding voor voettekst 9">
            <a:extLst>
              <a:ext uri="{FF2B5EF4-FFF2-40B4-BE49-F238E27FC236}">
                <a16:creationId xmlns:a16="http://schemas.microsoft.com/office/drawing/2014/main" id="{90A18C85-6567-2942-8083-4112E16B5DD8}"/>
              </a:ext>
            </a:extLst>
          </p:cNvPr>
          <p:cNvSpPr>
            <a:spLocks noGrp="1"/>
          </p:cNvSpPr>
          <p:nvPr>
            <p:ph type="ftr" sz="quarter" idx="3"/>
          </p:nvPr>
        </p:nvSpPr>
        <p:spPr>
          <a:xfrm>
            <a:off x="1327149" y="6143096"/>
            <a:ext cx="8776971" cy="667809"/>
          </a:xfrm>
          <a:prstGeom prst="rect">
            <a:avLst/>
          </a:prstGeom>
        </p:spPr>
        <p:txBody>
          <a:bodyPr vert="horz" lIns="91440" tIns="45720" rIns="91440" bIns="45720" rtlCol="0" anchor="ctr"/>
          <a:lstStyle>
            <a:lvl1pPr algn="l">
              <a:defRPr lang="nl-NL" sz="1500" b="0" i="0" u="none" strike="noStrike" cap="none" spc="0" baseline="0" dirty="0">
                <a:ln>
                  <a:noFill/>
                </a:ln>
                <a:solidFill>
                  <a:srgbClr val="FFFFFF"/>
                </a:solidFill>
                <a:uFillTx/>
                <a:latin typeface="+mn-lt"/>
                <a:ea typeface="+mn-ea"/>
                <a:cs typeface="+mn-cs"/>
                <a:sym typeface="Arial"/>
              </a:defRPr>
            </a:lvl1pPr>
          </a:lstStyle>
          <a:p>
            <a:r>
              <a:rPr lang="en-US" smtClean="0"/>
              <a:t>IGTF and EUGridPMA development - APGridPMA March 2021 meeting </a:t>
            </a:r>
            <a:endParaRPr lang="nl-NL" dirty="0"/>
          </a:p>
        </p:txBody>
      </p:sp>
      <p:sp>
        <p:nvSpPr>
          <p:cNvPr id="15" name="Hoofdtekst">
            <a:extLst>
              <a:ext uri="{FF2B5EF4-FFF2-40B4-BE49-F238E27FC236}">
                <a16:creationId xmlns:a16="http://schemas.microsoft.com/office/drawing/2014/main" id="{CE3A2554-74BD-F447-B71D-43C908BF2C3B}"/>
              </a:ext>
            </a:extLst>
          </p:cNvPr>
          <p:cNvSpPr txBox="1">
            <a:spLocks noGrp="1"/>
          </p:cNvSpPr>
          <p:nvPr>
            <p:ph type="body" sz="half" idx="13" hasCustomPrompt="1"/>
          </p:nvPr>
        </p:nvSpPr>
        <p:spPr>
          <a:xfrm>
            <a:off x="317500" y="1290396"/>
            <a:ext cx="4763624" cy="4497377"/>
          </a:xfrm>
          <a:prstGeom prst="rect">
            <a:avLst/>
          </a:prstGeom>
        </p:spPr>
        <p:txBody>
          <a:bodyPr/>
          <a:lstStyle>
            <a:lvl1pPr>
              <a:defRPr sz="2751"/>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6" name="HOOFDTITEL VAN DEZE SLIDE, EVENTUEEL OVER MEERDERE REGELS.">
            <a:extLst>
              <a:ext uri="{FF2B5EF4-FFF2-40B4-BE49-F238E27FC236}">
                <a16:creationId xmlns:a16="http://schemas.microsoft.com/office/drawing/2014/main" id="{0E4203EE-2136-E44A-A60B-E597DA61CB31}"/>
              </a:ext>
            </a:extLst>
          </p:cNvPr>
          <p:cNvSpPr txBox="1">
            <a:spLocks noGrp="1"/>
          </p:cNvSpPr>
          <p:nvPr>
            <p:ph type="body" sz="quarter" idx="14"/>
          </p:nvPr>
        </p:nvSpPr>
        <p:spPr>
          <a:xfrm>
            <a:off x="317500" y="317501"/>
            <a:ext cx="4763624" cy="384721"/>
          </a:xfrm>
          <a:prstGeom prst="rect">
            <a:avLst/>
          </a:prstGeom>
        </p:spPr>
        <p:txBody>
          <a:bodyPr>
            <a:spAutoFit/>
          </a:bodyPr>
          <a:lstStyle>
            <a:lvl1pPr>
              <a:defRPr sz="2500" cap="none" baseline="0">
                <a:solidFill>
                  <a:srgbClr val="E6223D"/>
                </a:solidFill>
              </a:defRPr>
            </a:lvl1pPr>
          </a:lstStyle>
          <a:p>
            <a:pPr lvl="0"/>
            <a:r>
              <a:rPr lang="en-US" smtClean="0"/>
              <a:t>Edit Master text styles</a:t>
            </a:r>
          </a:p>
        </p:txBody>
      </p:sp>
      <p:sp>
        <p:nvSpPr>
          <p:cNvPr id="17" name="Tijdelijke aanduiding voor afbeelding 6">
            <a:extLst>
              <a:ext uri="{FF2B5EF4-FFF2-40B4-BE49-F238E27FC236}">
                <a16:creationId xmlns:a16="http://schemas.microsoft.com/office/drawing/2014/main" id="{B78BA9A3-8950-384F-A16D-93BFCA9CD95E}"/>
              </a:ext>
            </a:extLst>
          </p:cNvPr>
          <p:cNvSpPr>
            <a:spLocks noGrp="1"/>
          </p:cNvSpPr>
          <p:nvPr>
            <p:ph type="pic" sz="quarter" idx="16"/>
          </p:nvPr>
        </p:nvSpPr>
        <p:spPr>
          <a:xfrm>
            <a:off x="5463383" y="0"/>
            <a:ext cx="6042056" cy="6096000"/>
          </a:xfrm>
          <a:custGeom>
            <a:avLst/>
            <a:gdLst>
              <a:gd name="connsiteX0" fmla="*/ 0 w 12077700"/>
              <a:gd name="connsiteY0" fmla="*/ 0 h 12192000"/>
              <a:gd name="connsiteX1" fmla="*/ 12077700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5304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040586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0039123 w 12077700"/>
              <a:gd name="connsiteY2" fmla="*/ 2057400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77700"/>
              <a:gd name="connsiteY0" fmla="*/ 0 h 12192000"/>
              <a:gd name="connsiteX1" fmla="*/ 9644743 w 12077700"/>
              <a:gd name="connsiteY1" fmla="*/ 0 h 12192000"/>
              <a:gd name="connsiteX2" fmla="*/ 12047537 w 12077700"/>
              <a:gd name="connsiteY2" fmla="*/ 6792685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47537"/>
              <a:gd name="connsiteY0" fmla="*/ 0 h 12208328"/>
              <a:gd name="connsiteX1" fmla="*/ 9644743 w 12047537"/>
              <a:gd name="connsiteY1" fmla="*/ 0 h 12208328"/>
              <a:gd name="connsiteX2" fmla="*/ 12047537 w 12047537"/>
              <a:gd name="connsiteY2" fmla="*/ 6792685 h 12208328"/>
              <a:gd name="connsiteX3" fmla="*/ 10199914 w 12047537"/>
              <a:gd name="connsiteY3" fmla="*/ 12208328 h 12208328"/>
              <a:gd name="connsiteX4" fmla="*/ 0 w 12047537"/>
              <a:gd name="connsiteY4" fmla="*/ 12192000 h 12208328"/>
              <a:gd name="connsiteX5" fmla="*/ 0 w 12047537"/>
              <a:gd name="connsiteY5" fmla="*/ 0 h 12208328"/>
              <a:gd name="connsiteX0" fmla="*/ 0 w 12047537"/>
              <a:gd name="connsiteY0" fmla="*/ 0 h 12192000"/>
              <a:gd name="connsiteX1" fmla="*/ 9644743 w 12047537"/>
              <a:gd name="connsiteY1" fmla="*/ 0 h 12192000"/>
              <a:gd name="connsiteX2" fmla="*/ 12047537 w 12047537"/>
              <a:gd name="connsiteY2" fmla="*/ 6792685 h 12192000"/>
              <a:gd name="connsiteX3" fmla="*/ 9922329 w 12047537"/>
              <a:gd name="connsiteY3" fmla="*/ 12077700 h 12192000"/>
              <a:gd name="connsiteX4" fmla="*/ 0 w 12047537"/>
              <a:gd name="connsiteY4" fmla="*/ 12192000 h 12192000"/>
              <a:gd name="connsiteX5" fmla="*/ 0 w 12047537"/>
              <a:gd name="connsiteY5" fmla="*/ 0 h 12192000"/>
              <a:gd name="connsiteX0" fmla="*/ 0 w 12047537"/>
              <a:gd name="connsiteY0" fmla="*/ 0 h 12192000"/>
              <a:gd name="connsiteX1" fmla="*/ 9644743 w 12047537"/>
              <a:gd name="connsiteY1" fmla="*/ 0 h 12192000"/>
              <a:gd name="connsiteX2" fmla="*/ 12047537 w 12047537"/>
              <a:gd name="connsiteY2" fmla="*/ 6792685 h 12192000"/>
              <a:gd name="connsiteX3" fmla="*/ 10167257 w 12047537"/>
              <a:gd name="connsiteY3" fmla="*/ 12192000 h 12192000"/>
              <a:gd name="connsiteX4" fmla="*/ 0 w 12047537"/>
              <a:gd name="connsiteY4" fmla="*/ 12192000 h 12192000"/>
              <a:gd name="connsiteX5" fmla="*/ 0 w 12047537"/>
              <a:gd name="connsiteY5" fmla="*/ 0 h 12192000"/>
              <a:gd name="connsiteX0" fmla="*/ 0 w 11835265"/>
              <a:gd name="connsiteY0" fmla="*/ 0 h 12192000"/>
              <a:gd name="connsiteX1" fmla="*/ 9644743 w 11835265"/>
              <a:gd name="connsiteY1" fmla="*/ 0 h 12192000"/>
              <a:gd name="connsiteX2" fmla="*/ 11835265 w 11835265"/>
              <a:gd name="connsiteY2" fmla="*/ 6906985 h 12192000"/>
              <a:gd name="connsiteX3" fmla="*/ 10167257 w 11835265"/>
              <a:gd name="connsiteY3" fmla="*/ 12192000 h 12192000"/>
              <a:gd name="connsiteX4" fmla="*/ 0 w 11835265"/>
              <a:gd name="connsiteY4" fmla="*/ 12192000 h 12192000"/>
              <a:gd name="connsiteX5" fmla="*/ 0 w 11835265"/>
              <a:gd name="connsiteY5" fmla="*/ 0 h 12192000"/>
              <a:gd name="connsiteX0" fmla="*/ 0 w 12080194"/>
              <a:gd name="connsiteY0" fmla="*/ 0 h 12192000"/>
              <a:gd name="connsiteX1" fmla="*/ 9644743 w 12080194"/>
              <a:gd name="connsiteY1" fmla="*/ 0 h 12192000"/>
              <a:gd name="connsiteX2" fmla="*/ 12080194 w 12080194"/>
              <a:gd name="connsiteY2" fmla="*/ 6890656 h 12192000"/>
              <a:gd name="connsiteX3" fmla="*/ 10167257 w 12080194"/>
              <a:gd name="connsiteY3" fmla="*/ 12192000 h 12192000"/>
              <a:gd name="connsiteX4" fmla="*/ 0 w 12080194"/>
              <a:gd name="connsiteY4" fmla="*/ 12192000 h 12192000"/>
              <a:gd name="connsiteX5" fmla="*/ 0 w 12080194"/>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67257 w 12116770"/>
              <a:gd name="connsiteY3" fmla="*/ 12192000 h 12192000"/>
              <a:gd name="connsiteX4" fmla="*/ 0 w 12116770"/>
              <a:gd name="connsiteY4" fmla="*/ 12192000 h 12192000"/>
              <a:gd name="connsiteX5" fmla="*/ 0 w 12116770"/>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85545 w 12116770"/>
              <a:gd name="connsiteY3" fmla="*/ 12192000 h 12192000"/>
              <a:gd name="connsiteX4" fmla="*/ 0 w 12116770"/>
              <a:gd name="connsiteY4" fmla="*/ 12192000 h 12192000"/>
              <a:gd name="connsiteX5" fmla="*/ 0 w 12116770"/>
              <a:gd name="connsiteY5" fmla="*/ 0 h 12192000"/>
              <a:gd name="connsiteX0" fmla="*/ 0 w 11545270"/>
              <a:gd name="connsiteY0" fmla="*/ 0 h 12192000"/>
              <a:gd name="connsiteX1" fmla="*/ 9644743 w 11545270"/>
              <a:gd name="connsiteY1" fmla="*/ 0 h 12192000"/>
              <a:gd name="connsiteX2" fmla="*/ 11545270 w 11545270"/>
              <a:gd name="connsiteY2" fmla="*/ 6923313 h 12192000"/>
              <a:gd name="connsiteX3" fmla="*/ 10185545 w 11545270"/>
              <a:gd name="connsiteY3" fmla="*/ 12192000 h 12192000"/>
              <a:gd name="connsiteX4" fmla="*/ 0 w 11545270"/>
              <a:gd name="connsiteY4" fmla="*/ 12192000 h 12192000"/>
              <a:gd name="connsiteX5" fmla="*/ 0 w 11545270"/>
              <a:gd name="connsiteY5" fmla="*/ 0 h 12192000"/>
              <a:gd name="connsiteX0" fmla="*/ 0 w 12084113"/>
              <a:gd name="connsiteY0" fmla="*/ 0 h 12192000"/>
              <a:gd name="connsiteX1" fmla="*/ 9644743 w 12084113"/>
              <a:gd name="connsiteY1" fmla="*/ 0 h 12192000"/>
              <a:gd name="connsiteX2" fmla="*/ 12084113 w 12084113"/>
              <a:gd name="connsiteY2" fmla="*/ 6890656 h 12192000"/>
              <a:gd name="connsiteX3" fmla="*/ 10185545 w 12084113"/>
              <a:gd name="connsiteY3" fmla="*/ 12192000 h 12192000"/>
              <a:gd name="connsiteX4" fmla="*/ 0 w 12084113"/>
              <a:gd name="connsiteY4" fmla="*/ 12192000 h 12192000"/>
              <a:gd name="connsiteX5" fmla="*/ 0 w 12084113"/>
              <a:gd name="connsiteY5" fmla="*/ 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84113" h="12192000">
                <a:moveTo>
                  <a:pt x="0" y="0"/>
                </a:moveTo>
                <a:lnTo>
                  <a:pt x="9644743" y="0"/>
                </a:lnTo>
                <a:lnTo>
                  <a:pt x="12084113" y="6890656"/>
                </a:lnTo>
                <a:lnTo>
                  <a:pt x="10185545" y="12192000"/>
                </a:lnTo>
                <a:lnTo>
                  <a:pt x="0" y="12192000"/>
                </a:lnTo>
                <a:lnTo>
                  <a:pt x="0" y="0"/>
                </a:lnTo>
                <a:close/>
              </a:path>
            </a:pathLst>
          </a:custGeom>
          <a:ln w="12700">
            <a:miter lim="400000"/>
          </a:ln>
          <a:extLst>
            <a:ext uri="{C572A759-6A51-4108-AA02-DFA0A04FC94B}">
              <ma14:wrappingTextBoxFlag xmlns="" xmlns:ma14="http://schemas.microsoft.com/office/mac/drawingml/2011/main" val="1"/>
            </a:ext>
          </a:extLst>
        </p:spPr>
        <p:txBody>
          <a:bodyPr/>
          <a:lstStyle/>
          <a:p>
            <a:r>
              <a:rPr lang="en-US" smtClean="0"/>
              <a:t>Click icon to add picture</a:t>
            </a:r>
            <a:endParaRPr lang="nl-NL"/>
          </a:p>
        </p:txBody>
      </p:sp>
    </p:spTree>
    <p:extLst>
      <p:ext uri="{BB962C8B-B14F-4D97-AF65-F5344CB8AC3E}">
        <p14:creationId xmlns:p14="http://schemas.microsoft.com/office/powerpoint/2010/main" val="1604746200"/>
      </p:ext>
    </p:extLst>
  </p:cSld>
  <p:clrMapOvr>
    <a:masterClrMapping/>
  </p:clrMapOvr>
  <p:transition spd="med"/>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D5] Bijschrift + Beeld groot">
    <p:spTree>
      <p:nvGrpSpPr>
        <p:cNvPr id="1" name=""/>
        <p:cNvGrpSpPr/>
        <p:nvPr/>
      </p:nvGrpSpPr>
      <p:grpSpPr>
        <a:xfrm>
          <a:off x="0" y="0"/>
          <a:ext cx="0" cy="0"/>
          <a:chOff x="0" y="0"/>
          <a:chExt cx="0" cy="0"/>
        </a:xfrm>
      </p:grpSpPr>
      <p:sp>
        <p:nvSpPr>
          <p:cNvPr id="418" name="Rechthoek"/>
          <p:cNvSpPr/>
          <p:nvPr/>
        </p:nvSpPr>
        <p:spPr>
          <a:xfrm>
            <a:off x="0" y="6096000"/>
            <a:ext cx="12192000" cy="7620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419" name="Vorm"/>
          <p:cNvSpPr/>
          <p:nvPr/>
        </p:nvSpPr>
        <p:spPr>
          <a:xfrm>
            <a:off x="0" y="6096000"/>
            <a:ext cx="122458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420" name="Dianumm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425" name="Groepeer"/>
          <p:cNvGrpSpPr/>
          <p:nvPr/>
        </p:nvGrpSpPr>
        <p:grpSpPr>
          <a:xfrm>
            <a:off x="10277844" y="0"/>
            <a:ext cx="1914157" cy="6858000"/>
            <a:chOff x="0" y="0"/>
            <a:chExt cx="3828314" cy="13715999"/>
          </a:xfrm>
        </p:grpSpPr>
        <p:sp>
          <p:nvSpPr>
            <p:cNvPr id="42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42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grpSp>
      <p:pic>
        <p:nvPicPr>
          <p:cNvPr id="426" name="NIKHEF_LOGO.png" descr="NIKHEF_LOGO.png"/>
          <p:cNvPicPr>
            <a:picLocks noChangeAspect="1"/>
          </p:cNvPicPr>
          <p:nvPr/>
        </p:nvPicPr>
        <p:blipFill>
          <a:blip r:embed="rId2">
            <a:extLst/>
          </a:blip>
          <a:stretch>
            <a:fillRect/>
          </a:stretch>
        </p:blipFill>
        <p:spPr>
          <a:xfrm>
            <a:off x="10767483" y="6269196"/>
            <a:ext cx="1061877" cy="415608"/>
          </a:xfrm>
          <a:prstGeom prst="rect">
            <a:avLst/>
          </a:prstGeom>
          <a:ln w="12700">
            <a:miter lim="400000"/>
          </a:ln>
        </p:spPr>
      </p:pic>
      <p:sp>
        <p:nvSpPr>
          <p:cNvPr id="13" name="Tijdelijke aanduiding voor voettekst 9">
            <a:extLst>
              <a:ext uri="{FF2B5EF4-FFF2-40B4-BE49-F238E27FC236}">
                <a16:creationId xmlns:a16="http://schemas.microsoft.com/office/drawing/2014/main" id="{90A18C85-6567-2942-8083-4112E16B5DD8}"/>
              </a:ext>
            </a:extLst>
          </p:cNvPr>
          <p:cNvSpPr>
            <a:spLocks noGrp="1"/>
          </p:cNvSpPr>
          <p:nvPr>
            <p:ph type="ftr" sz="quarter" idx="3"/>
          </p:nvPr>
        </p:nvSpPr>
        <p:spPr>
          <a:xfrm>
            <a:off x="1327149" y="6143096"/>
            <a:ext cx="8776971" cy="667809"/>
          </a:xfrm>
          <a:prstGeom prst="rect">
            <a:avLst/>
          </a:prstGeom>
        </p:spPr>
        <p:txBody>
          <a:bodyPr vert="horz" lIns="91440" tIns="45720" rIns="91440" bIns="45720" rtlCol="0" anchor="ctr"/>
          <a:lstStyle>
            <a:lvl1pPr algn="l">
              <a:defRPr lang="nl-NL" sz="1500" b="0" i="0" u="none" strike="noStrike" cap="none" spc="0" baseline="0" dirty="0">
                <a:ln>
                  <a:noFill/>
                </a:ln>
                <a:solidFill>
                  <a:srgbClr val="FFFFFF"/>
                </a:solidFill>
                <a:uFillTx/>
                <a:latin typeface="+mn-lt"/>
                <a:ea typeface="+mn-ea"/>
                <a:cs typeface="+mn-cs"/>
                <a:sym typeface="Arial"/>
              </a:defRPr>
            </a:lvl1pPr>
          </a:lstStyle>
          <a:p>
            <a:r>
              <a:rPr lang="en-US" smtClean="0"/>
              <a:t>IGTF and EUGridPMA development - APGridPMA March 2021 meeting </a:t>
            </a:r>
            <a:endParaRPr lang="nl-NL" dirty="0"/>
          </a:p>
        </p:txBody>
      </p:sp>
      <p:sp>
        <p:nvSpPr>
          <p:cNvPr id="15" name="Foto bijschrift">
            <a:extLst>
              <a:ext uri="{FF2B5EF4-FFF2-40B4-BE49-F238E27FC236}">
                <a16:creationId xmlns:a16="http://schemas.microsoft.com/office/drawing/2014/main" id="{1D5E391E-F142-F047-84DE-09F983F5C0BE}"/>
              </a:ext>
            </a:extLst>
          </p:cNvPr>
          <p:cNvSpPr txBox="1">
            <a:spLocks noGrp="1"/>
          </p:cNvSpPr>
          <p:nvPr>
            <p:ph type="body" sz="quarter" idx="13"/>
          </p:nvPr>
        </p:nvSpPr>
        <p:spPr>
          <a:xfrm>
            <a:off x="317500" y="323641"/>
            <a:ext cx="2858427" cy="5464131"/>
          </a:xfrm>
          <a:prstGeom prst="rect">
            <a:avLst/>
          </a:prstGeom>
        </p:spPr>
        <p:txBody>
          <a:bodyPr/>
          <a:lstStyle/>
          <a:p>
            <a:pPr lvl="0"/>
            <a:r>
              <a:rPr lang="en-US" smtClean="0"/>
              <a:t>Edit Master text styles</a:t>
            </a:r>
          </a:p>
        </p:txBody>
      </p:sp>
      <p:sp>
        <p:nvSpPr>
          <p:cNvPr id="16" name="Afbeelding">
            <a:extLst>
              <a:ext uri="{FF2B5EF4-FFF2-40B4-BE49-F238E27FC236}">
                <a16:creationId xmlns:a16="http://schemas.microsoft.com/office/drawing/2014/main" id="{99AD337A-CABF-0047-B43E-BC0DE0A2E041}"/>
              </a:ext>
            </a:extLst>
          </p:cNvPr>
          <p:cNvSpPr>
            <a:spLocks noGrp="1"/>
          </p:cNvSpPr>
          <p:nvPr>
            <p:ph type="pic" idx="14"/>
          </p:nvPr>
        </p:nvSpPr>
        <p:spPr>
          <a:xfrm>
            <a:off x="3561478" y="-8163"/>
            <a:ext cx="7950167" cy="6104164"/>
          </a:xfrm>
          <a:custGeom>
            <a:avLst/>
            <a:gdLst>
              <a:gd name="connsiteX0" fmla="*/ 0 w 15893238"/>
              <a:gd name="connsiteY0" fmla="*/ 0 h 12192000"/>
              <a:gd name="connsiteX1" fmla="*/ 15893238 w 15893238"/>
              <a:gd name="connsiteY1" fmla="*/ 0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5893238"/>
              <a:gd name="connsiteY0" fmla="*/ 0 h 12192000"/>
              <a:gd name="connsiteX1" fmla="*/ 13019409 w 15893238"/>
              <a:gd name="connsiteY1" fmla="*/ 375558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3068395"/>
              <a:gd name="connsiteY0" fmla="*/ 0 h 12192000"/>
              <a:gd name="connsiteX1" fmla="*/ 13019409 w 13068395"/>
              <a:gd name="connsiteY1" fmla="*/ 375558 h 12192000"/>
              <a:gd name="connsiteX2" fmla="*/ 13068395 w 13068395"/>
              <a:gd name="connsiteY2" fmla="*/ 11685814 h 12192000"/>
              <a:gd name="connsiteX3" fmla="*/ 0 w 13068395"/>
              <a:gd name="connsiteY3" fmla="*/ 12192000 h 12192000"/>
              <a:gd name="connsiteX4" fmla="*/ 0 w 13068395"/>
              <a:gd name="connsiteY4" fmla="*/ 0 h 12192000"/>
              <a:gd name="connsiteX0" fmla="*/ 0 w 13068395"/>
              <a:gd name="connsiteY0" fmla="*/ 0 h 12192000"/>
              <a:gd name="connsiteX1" fmla="*/ 13019409 w 13068395"/>
              <a:gd name="connsiteY1" fmla="*/ 375558 h 12192000"/>
              <a:gd name="connsiteX2" fmla="*/ 13010175 w 13068395"/>
              <a:gd name="connsiteY2" fmla="*/ 3265714 h 12192000"/>
              <a:gd name="connsiteX3" fmla="*/ 13068395 w 13068395"/>
              <a:gd name="connsiteY3" fmla="*/ 11685814 h 12192000"/>
              <a:gd name="connsiteX4" fmla="*/ 0 w 13068395"/>
              <a:gd name="connsiteY4" fmla="*/ 12192000 h 12192000"/>
              <a:gd name="connsiteX5" fmla="*/ 0 w 13068395"/>
              <a:gd name="connsiteY5" fmla="*/ 0 h 12192000"/>
              <a:gd name="connsiteX0" fmla="*/ 0 w 15508447"/>
              <a:gd name="connsiteY0" fmla="*/ 0 h 12192000"/>
              <a:gd name="connsiteX1" fmla="*/ 13019409 w 15508447"/>
              <a:gd name="connsiteY1" fmla="*/ 375558 h 12192000"/>
              <a:gd name="connsiteX2" fmla="*/ 15508447 w 15508447"/>
              <a:gd name="connsiteY2" fmla="*/ 6858000 h 12192000"/>
              <a:gd name="connsiteX3" fmla="*/ 13068395 w 15508447"/>
              <a:gd name="connsiteY3" fmla="*/ 11685814 h 12192000"/>
              <a:gd name="connsiteX4" fmla="*/ 0 w 15508447"/>
              <a:gd name="connsiteY4" fmla="*/ 12192000 h 12192000"/>
              <a:gd name="connsiteX5" fmla="*/ 0 w 15508447"/>
              <a:gd name="connsiteY5" fmla="*/ 0 h 12192000"/>
              <a:gd name="connsiteX0" fmla="*/ 0 w 15508447"/>
              <a:gd name="connsiteY0" fmla="*/ 16328 h 12208328"/>
              <a:gd name="connsiteX1" fmla="*/ 13443951 w 15508447"/>
              <a:gd name="connsiteY1" fmla="*/ 0 h 12208328"/>
              <a:gd name="connsiteX2" fmla="*/ 15508447 w 15508447"/>
              <a:gd name="connsiteY2" fmla="*/ 6874328 h 12208328"/>
              <a:gd name="connsiteX3" fmla="*/ 13068395 w 15508447"/>
              <a:gd name="connsiteY3" fmla="*/ 11702142 h 12208328"/>
              <a:gd name="connsiteX4" fmla="*/ 0 w 15508447"/>
              <a:gd name="connsiteY4" fmla="*/ 12208328 h 12208328"/>
              <a:gd name="connsiteX5" fmla="*/ 0 w 15508447"/>
              <a:gd name="connsiteY5" fmla="*/ 16328 h 12208328"/>
              <a:gd name="connsiteX0" fmla="*/ 0 w 15508447"/>
              <a:gd name="connsiteY0" fmla="*/ 16328 h 12208328"/>
              <a:gd name="connsiteX1" fmla="*/ 13443951 w 15508447"/>
              <a:gd name="connsiteY1" fmla="*/ 0 h 12208328"/>
              <a:gd name="connsiteX2" fmla="*/ 15508447 w 15508447"/>
              <a:gd name="connsiteY2" fmla="*/ 6874328 h 12208328"/>
              <a:gd name="connsiteX3" fmla="*/ 13999123 w 15508447"/>
              <a:gd name="connsiteY3" fmla="*/ 12208328 h 12208328"/>
              <a:gd name="connsiteX4" fmla="*/ 0 w 15508447"/>
              <a:gd name="connsiteY4" fmla="*/ 12208328 h 12208328"/>
              <a:gd name="connsiteX5" fmla="*/ 0 w 15508447"/>
              <a:gd name="connsiteY5" fmla="*/ 16328 h 12208328"/>
              <a:gd name="connsiteX0" fmla="*/ 0 w 15884004"/>
              <a:gd name="connsiteY0" fmla="*/ 16328 h 12208328"/>
              <a:gd name="connsiteX1" fmla="*/ 13443951 w 15884004"/>
              <a:gd name="connsiteY1" fmla="*/ 0 h 12208328"/>
              <a:gd name="connsiteX2" fmla="*/ 15884004 w 15884004"/>
              <a:gd name="connsiteY2" fmla="*/ 6890657 h 12208328"/>
              <a:gd name="connsiteX3" fmla="*/ 13999123 w 15884004"/>
              <a:gd name="connsiteY3" fmla="*/ 12208328 h 12208328"/>
              <a:gd name="connsiteX4" fmla="*/ 0 w 15884004"/>
              <a:gd name="connsiteY4" fmla="*/ 12208328 h 12208328"/>
              <a:gd name="connsiteX5" fmla="*/ 0 w 15884004"/>
              <a:gd name="connsiteY5" fmla="*/ 16328 h 12208328"/>
              <a:gd name="connsiteX0" fmla="*/ 0 w 15557432"/>
              <a:gd name="connsiteY0" fmla="*/ 16328 h 12208328"/>
              <a:gd name="connsiteX1" fmla="*/ 13443951 w 15557432"/>
              <a:gd name="connsiteY1" fmla="*/ 0 h 12208328"/>
              <a:gd name="connsiteX2" fmla="*/ 15557432 w 15557432"/>
              <a:gd name="connsiteY2" fmla="*/ 6939643 h 12208328"/>
              <a:gd name="connsiteX3" fmla="*/ 13999123 w 15557432"/>
              <a:gd name="connsiteY3" fmla="*/ 12208328 h 12208328"/>
              <a:gd name="connsiteX4" fmla="*/ 0 w 15557432"/>
              <a:gd name="connsiteY4" fmla="*/ 12208328 h 12208328"/>
              <a:gd name="connsiteX5" fmla="*/ 0 w 155574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999123 w 15900332"/>
              <a:gd name="connsiteY3" fmla="*/ 12208328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656223 w 15900332"/>
              <a:gd name="connsiteY3" fmla="*/ 11832771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4015452 w 15900332"/>
              <a:gd name="connsiteY3" fmla="*/ 12208328 h 12208328"/>
              <a:gd name="connsiteX4" fmla="*/ 0 w 15900332"/>
              <a:gd name="connsiteY4" fmla="*/ 12208328 h 12208328"/>
              <a:gd name="connsiteX5" fmla="*/ 0 w 15900332"/>
              <a:gd name="connsiteY5" fmla="*/ 16328 h 1220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00332" h="12208328">
                <a:moveTo>
                  <a:pt x="0" y="16328"/>
                </a:moveTo>
                <a:lnTo>
                  <a:pt x="13443951" y="0"/>
                </a:lnTo>
                <a:lnTo>
                  <a:pt x="15900332" y="6923315"/>
                </a:lnTo>
                <a:lnTo>
                  <a:pt x="14015452" y="12208328"/>
                </a:lnTo>
                <a:lnTo>
                  <a:pt x="0" y="12208328"/>
                </a:lnTo>
                <a:lnTo>
                  <a:pt x="0" y="16328"/>
                </a:ln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lstStyle/>
          <a:p>
            <a:r>
              <a:rPr lang="en-US" smtClean="0"/>
              <a:t>Click icon to add picture</a:t>
            </a:r>
            <a:endParaRPr/>
          </a:p>
        </p:txBody>
      </p:sp>
    </p:spTree>
    <p:extLst>
      <p:ext uri="{BB962C8B-B14F-4D97-AF65-F5344CB8AC3E}">
        <p14:creationId xmlns:p14="http://schemas.microsoft.com/office/powerpoint/2010/main" val="3432215982"/>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A2] Beeld + Tekst">
    <p:spTree>
      <p:nvGrpSpPr>
        <p:cNvPr id="1" name=""/>
        <p:cNvGrpSpPr/>
        <p:nvPr/>
      </p:nvGrpSpPr>
      <p:grpSpPr>
        <a:xfrm>
          <a:off x="0" y="0"/>
          <a:ext cx="0" cy="0"/>
          <a:chOff x="0" y="0"/>
          <a:chExt cx="0" cy="0"/>
        </a:xfrm>
      </p:grpSpPr>
      <p:sp>
        <p:nvSpPr>
          <p:cNvPr id="155" name="Hoofdtekst"/>
          <p:cNvSpPr txBox="1">
            <a:spLocks noGrp="1"/>
          </p:cNvSpPr>
          <p:nvPr>
            <p:ph type="body" sz="half" idx="14" hasCustomPrompt="1"/>
          </p:nvPr>
        </p:nvSpPr>
        <p:spPr>
          <a:xfrm>
            <a:off x="317501" y="1290396"/>
            <a:ext cx="11559679" cy="4497377"/>
          </a:xfrm>
          <a:prstGeom prst="rect">
            <a:avLst/>
          </a:prstGeom>
        </p:spPr>
        <p:txBody>
          <a:bodyPr/>
          <a:lstStyle>
            <a:lvl1pPr>
              <a:defRPr sz="2751"/>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1327149" y="6143096"/>
            <a:ext cx="8776971" cy="667809"/>
          </a:xfrm>
          <a:prstGeom prst="rect">
            <a:avLst/>
          </a:prstGeom>
        </p:spPr>
        <p:txBody>
          <a:bodyPr vert="horz" lIns="91440" tIns="45720" rIns="91440" bIns="45720" rtlCol="0" anchor="ctr"/>
          <a:lstStyle>
            <a:lvl1pPr algn="l">
              <a:defRPr lang="nl-NL" sz="1500" b="0" i="0" u="none" strike="noStrike" cap="none" spc="0" baseline="0" dirty="0">
                <a:ln>
                  <a:noFill/>
                </a:ln>
                <a:solidFill>
                  <a:srgbClr val="FFFFFF"/>
                </a:solidFill>
                <a:uFillTx/>
                <a:latin typeface="+mn-lt"/>
                <a:ea typeface="+mn-ea"/>
                <a:cs typeface="+mn-cs"/>
                <a:sym typeface="Arial"/>
              </a:defRPr>
            </a:lvl1pPr>
          </a:lstStyle>
          <a:p>
            <a:r>
              <a:rPr lang="en-US" smtClean="0"/>
              <a:t>IGTF and EUGridPMA development - APGridPMA March 2021 meeting </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317500" y="317500"/>
            <a:ext cx="11557000" cy="625877"/>
          </a:xfrm>
          <a:prstGeom prst="rect">
            <a:avLst/>
          </a:prstGeom>
        </p:spPr>
        <p:txBody>
          <a:bodyPr>
            <a:spAutoFit/>
          </a:bodyPr>
          <a:lstStyle>
            <a:lvl1pPr>
              <a:defRPr sz="3467"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1180365061"/>
      </p:ext>
    </p:extLst>
  </p:cSld>
  <p:clrMapOvr>
    <a:masterClrMapping/>
  </p:clrMapOvr>
  <p:transition spd="med"/>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2_[D1] Tekst + Beeld">
    <p:spTree>
      <p:nvGrpSpPr>
        <p:cNvPr id="1" name=""/>
        <p:cNvGrpSpPr/>
        <p:nvPr/>
      </p:nvGrpSpPr>
      <p:grpSpPr>
        <a:xfrm>
          <a:off x="0" y="0"/>
          <a:ext cx="0" cy="0"/>
          <a:chOff x="0" y="0"/>
          <a:chExt cx="0" cy="0"/>
        </a:xfrm>
      </p:grpSpPr>
      <p:sp>
        <p:nvSpPr>
          <p:cNvPr id="367" name="Rechthoek"/>
          <p:cNvSpPr/>
          <p:nvPr/>
        </p:nvSpPr>
        <p:spPr>
          <a:xfrm>
            <a:off x="0" y="6096000"/>
            <a:ext cx="12192000" cy="7620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368" name="Vorm"/>
          <p:cNvSpPr/>
          <p:nvPr/>
        </p:nvSpPr>
        <p:spPr>
          <a:xfrm>
            <a:off x="0" y="6096000"/>
            <a:ext cx="122458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369" name="Dianumm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2" name="Group 1"/>
          <p:cNvGrpSpPr/>
          <p:nvPr userDrawn="1"/>
        </p:nvGrpSpPr>
        <p:grpSpPr>
          <a:xfrm>
            <a:off x="10277844" y="0"/>
            <a:ext cx="1914157" cy="6858000"/>
            <a:chOff x="20555686" y="0"/>
            <a:chExt cx="3828315" cy="13716001"/>
          </a:xfrm>
        </p:grpSpPr>
        <p:sp>
          <p:nvSpPr>
            <p:cNvPr id="373" name="Driehoek"/>
            <p:cNvSpPr/>
            <p:nvPr/>
          </p:nvSpPr>
          <p:spPr>
            <a:xfrm rot="10800000">
              <a:off x="20555686" y="2972716"/>
              <a:ext cx="3828315" cy="107432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374" name="Driehoek"/>
            <p:cNvSpPr/>
            <p:nvPr/>
          </p:nvSpPr>
          <p:spPr>
            <a:xfrm flipH="1">
              <a:off x="20555686" y="0"/>
              <a:ext cx="3828315" cy="107432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3D88B"/>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grpSp>
      <p:pic>
        <p:nvPicPr>
          <p:cNvPr id="376" name="NIKHEF_LOGO.png" descr="NIKHEF_LOGO.png"/>
          <p:cNvPicPr>
            <a:picLocks noChangeAspect="1"/>
          </p:cNvPicPr>
          <p:nvPr/>
        </p:nvPicPr>
        <p:blipFill>
          <a:blip r:embed="rId2">
            <a:extLst/>
          </a:blip>
          <a:stretch>
            <a:fillRect/>
          </a:stretch>
        </p:blipFill>
        <p:spPr>
          <a:xfrm>
            <a:off x="10767483" y="6269196"/>
            <a:ext cx="1061877" cy="415608"/>
          </a:xfrm>
          <a:prstGeom prst="rect">
            <a:avLst/>
          </a:prstGeom>
          <a:ln w="12700">
            <a:miter lim="400000"/>
          </a:ln>
        </p:spPr>
      </p:pic>
      <p:sp>
        <p:nvSpPr>
          <p:cNvPr id="13" name="Tijdelijke aanduiding voor voettekst 9">
            <a:extLst>
              <a:ext uri="{FF2B5EF4-FFF2-40B4-BE49-F238E27FC236}">
                <a16:creationId xmlns:a16="http://schemas.microsoft.com/office/drawing/2014/main" id="{510DDD0D-BDE7-414F-8352-6686C740CC8C}"/>
              </a:ext>
            </a:extLst>
          </p:cNvPr>
          <p:cNvSpPr>
            <a:spLocks noGrp="1"/>
          </p:cNvSpPr>
          <p:nvPr>
            <p:ph type="ftr" sz="quarter" idx="3"/>
          </p:nvPr>
        </p:nvSpPr>
        <p:spPr>
          <a:xfrm>
            <a:off x="1327149" y="6143096"/>
            <a:ext cx="8776971" cy="667809"/>
          </a:xfrm>
          <a:prstGeom prst="rect">
            <a:avLst/>
          </a:prstGeom>
        </p:spPr>
        <p:txBody>
          <a:bodyPr vert="horz" lIns="91440" tIns="45720" rIns="91440" bIns="45720" rtlCol="0" anchor="ctr"/>
          <a:lstStyle>
            <a:lvl1pPr algn="l">
              <a:defRPr lang="nl-NL" sz="1500" b="0" i="0" u="none" strike="noStrike" cap="none" spc="0" baseline="0" dirty="0">
                <a:ln>
                  <a:noFill/>
                </a:ln>
                <a:solidFill>
                  <a:srgbClr val="FFFFFF"/>
                </a:solidFill>
                <a:uFillTx/>
                <a:latin typeface="+mn-lt"/>
                <a:ea typeface="+mn-ea"/>
                <a:cs typeface="+mn-cs"/>
                <a:sym typeface="Arial"/>
              </a:defRPr>
            </a:lvl1pPr>
          </a:lstStyle>
          <a:p>
            <a:r>
              <a:rPr lang="en-US" smtClean="0"/>
              <a:t>IGTF and EUGridPMA development - APGridPMA March 2021 meeting </a:t>
            </a:r>
            <a:endParaRPr lang="nl-NL" dirty="0"/>
          </a:p>
        </p:txBody>
      </p:sp>
      <p:sp>
        <p:nvSpPr>
          <p:cNvPr id="14" name="HOOFDTITEL VAN DEZE SLIDE, EVENTUEEL OVER MEERDERE REGELS.">
            <a:extLst>
              <a:ext uri="{FF2B5EF4-FFF2-40B4-BE49-F238E27FC236}">
                <a16:creationId xmlns:a16="http://schemas.microsoft.com/office/drawing/2014/main" id="{329F2A52-6805-054A-9BC5-4AB5093FFE1C}"/>
              </a:ext>
            </a:extLst>
          </p:cNvPr>
          <p:cNvSpPr txBox="1">
            <a:spLocks noGrp="1"/>
          </p:cNvSpPr>
          <p:nvPr>
            <p:ph type="body" sz="quarter" idx="15"/>
          </p:nvPr>
        </p:nvSpPr>
        <p:spPr>
          <a:xfrm>
            <a:off x="317500" y="317501"/>
            <a:ext cx="9920619" cy="538609"/>
          </a:xfrm>
          <a:prstGeom prst="rect">
            <a:avLst/>
          </a:prstGeom>
        </p:spPr>
        <p:txBody>
          <a:bodyPr wrap="square">
            <a:spAutoFit/>
          </a:bodyPr>
          <a:lstStyle>
            <a:lvl1pPr>
              <a:defRPr sz="3500" cap="none" baseline="0">
                <a:solidFill>
                  <a:srgbClr val="E6223D"/>
                </a:solidFill>
              </a:defRPr>
            </a:lvl1pPr>
          </a:lstStyle>
          <a:p>
            <a:pPr lvl="0"/>
            <a:r>
              <a:rPr lang="en-US" smtClean="0"/>
              <a:t>Edit Master text styles</a:t>
            </a:r>
          </a:p>
        </p:txBody>
      </p:sp>
      <p:sp>
        <p:nvSpPr>
          <p:cNvPr id="16" name="Hoofdtekst">
            <a:extLst>
              <a:ext uri="{FF2B5EF4-FFF2-40B4-BE49-F238E27FC236}">
                <a16:creationId xmlns:a16="http://schemas.microsoft.com/office/drawing/2014/main" id="{7DE1DA42-EFA7-7D4A-B851-7B8E5CE6DE1E}"/>
              </a:ext>
            </a:extLst>
          </p:cNvPr>
          <p:cNvSpPr txBox="1">
            <a:spLocks noGrp="1"/>
          </p:cNvSpPr>
          <p:nvPr>
            <p:ph type="body" sz="half" idx="14" hasCustomPrompt="1"/>
          </p:nvPr>
        </p:nvSpPr>
        <p:spPr>
          <a:xfrm>
            <a:off x="317500" y="1290396"/>
            <a:ext cx="9920619" cy="4497377"/>
          </a:xfrm>
          <a:prstGeom prst="rect">
            <a:avLst/>
          </a:prstGeom>
        </p:spPr>
        <p:txBody>
          <a:bodyPr/>
          <a:lstStyle>
            <a:lvl1pPr>
              <a:defRPr sz="2751"/>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Tree>
    <p:extLst>
      <p:ext uri="{BB962C8B-B14F-4D97-AF65-F5344CB8AC3E}">
        <p14:creationId xmlns:p14="http://schemas.microsoft.com/office/powerpoint/2010/main" val="828175406"/>
      </p:ext>
    </p:extLst>
  </p:cSld>
  <p:clrMapOvr>
    <a:masterClrMapping/>
  </p:clrMapOvr>
  <p:transition spd="med"/>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userDrawn="1">
  <p:cSld name="[E1] Tekst + Beeld">
    <p:spTree>
      <p:nvGrpSpPr>
        <p:cNvPr id="1" name=""/>
        <p:cNvGrpSpPr/>
        <p:nvPr/>
      </p:nvGrpSpPr>
      <p:grpSpPr>
        <a:xfrm>
          <a:off x="0" y="0"/>
          <a:ext cx="0" cy="0"/>
          <a:chOff x="0" y="0"/>
          <a:chExt cx="0" cy="0"/>
        </a:xfrm>
      </p:grpSpPr>
      <p:sp>
        <p:nvSpPr>
          <p:cNvPr id="332" name="Rechthoek"/>
          <p:cNvSpPr/>
          <p:nvPr/>
        </p:nvSpPr>
        <p:spPr>
          <a:xfrm>
            <a:off x="0" y="6096000"/>
            <a:ext cx="12192000" cy="7620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333" name="Vorm"/>
          <p:cNvSpPr/>
          <p:nvPr/>
        </p:nvSpPr>
        <p:spPr>
          <a:xfrm>
            <a:off x="0" y="6096000"/>
            <a:ext cx="122458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334"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36" name="Afbeelding"/>
          <p:cNvSpPr>
            <a:spLocks noGrp="1"/>
          </p:cNvSpPr>
          <p:nvPr>
            <p:ph type="pic" sz="half" idx="13"/>
          </p:nvPr>
        </p:nvSpPr>
        <p:spPr>
          <a:xfrm>
            <a:off x="5473700" y="1291361"/>
            <a:ext cx="4764419" cy="4487140"/>
          </a:xfrm>
          <a:prstGeom prst="rect">
            <a:avLst/>
          </a:prstGeom>
        </p:spPr>
        <p:txBody>
          <a:bodyPr lIns="91439" tIns="45719" rIns="91439" bIns="45719"/>
          <a:lstStyle/>
          <a:p>
            <a:r>
              <a:rPr lang="en-US" smtClean="0"/>
              <a:t>Click icon to add picture</a:t>
            </a:r>
            <a:endParaRPr/>
          </a:p>
        </p:txBody>
      </p:sp>
      <p:sp>
        <p:nvSpPr>
          <p:cNvPr id="337" name="Hoofdtekst"/>
          <p:cNvSpPr txBox="1">
            <a:spLocks noGrp="1"/>
          </p:cNvSpPr>
          <p:nvPr>
            <p:ph type="body" sz="half" idx="14" hasCustomPrompt="1"/>
          </p:nvPr>
        </p:nvSpPr>
        <p:spPr>
          <a:xfrm>
            <a:off x="317500" y="1290396"/>
            <a:ext cx="4763624" cy="4497377"/>
          </a:xfrm>
          <a:prstGeom prst="rect">
            <a:avLst/>
          </a:prstGeom>
        </p:spPr>
        <p:txBody>
          <a:bodyPr/>
          <a:lstStyle>
            <a:lvl1pPr>
              <a:defRPr sz="2751"/>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grpSp>
        <p:nvGrpSpPr>
          <p:cNvPr id="340" name="Groepeer"/>
          <p:cNvGrpSpPr/>
          <p:nvPr/>
        </p:nvGrpSpPr>
        <p:grpSpPr>
          <a:xfrm>
            <a:off x="10277844" y="0"/>
            <a:ext cx="1914157" cy="6858000"/>
            <a:chOff x="0" y="0"/>
            <a:chExt cx="3828314" cy="13715999"/>
          </a:xfrm>
        </p:grpSpPr>
        <p:sp>
          <p:nvSpPr>
            <p:cNvPr id="338"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339"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grpSp>
      <p:pic>
        <p:nvPicPr>
          <p:cNvPr id="341" name="NIKHEF_LOGO.png" descr="NIKHEF_LOGO.png"/>
          <p:cNvPicPr>
            <a:picLocks noChangeAspect="1"/>
          </p:cNvPicPr>
          <p:nvPr/>
        </p:nvPicPr>
        <p:blipFill>
          <a:blip r:embed="rId2">
            <a:extLst/>
          </a:blip>
          <a:stretch>
            <a:fillRect/>
          </a:stretch>
        </p:blipFill>
        <p:spPr>
          <a:xfrm>
            <a:off x="10767483" y="6269196"/>
            <a:ext cx="1061877" cy="415608"/>
          </a:xfrm>
          <a:prstGeom prst="rect">
            <a:avLst/>
          </a:prstGeom>
          <a:ln w="12700">
            <a:miter lim="400000"/>
          </a:ln>
        </p:spPr>
      </p:pic>
      <p:sp>
        <p:nvSpPr>
          <p:cNvPr id="13" name="Tijdelijke aanduiding voor voettekst 9">
            <a:extLst>
              <a:ext uri="{FF2B5EF4-FFF2-40B4-BE49-F238E27FC236}">
                <a16:creationId xmlns:a16="http://schemas.microsoft.com/office/drawing/2014/main" id="{E68A322A-3985-3B49-AA98-C343E61D2F84}"/>
              </a:ext>
            </a:extLst>
          </p:cNvPr>
          <p:cNvSpPr>
            <a:spLocks noGrp="1"/>
          </p:cNvSpPr>
          <p:nvPr>
            <p:ph type="ftr" sz="quarter" idx="3"/>
          </p:nvPr>
        </p:nvSpPr>
        <p:spPr>
          <a:xfrm>
            <a:off x="1327149" y="6143096"/>
            <a:ext cx="8776971" cy="667809"/>
          </a:xfrm>
          <a:prstGeom prst="rect">
            <a:avLst/>
          </a:prstGeom>
        </p:spPr>
        <p:txBody>
          <a:bodyPr vert="horz" lIns="91440" tIns="45720" rIns="91440" bIns="45720" rtlCol="0" anchor="ctr"/>
          <a:lstStyle>
            <a:lvl1pPr algn="l">
              <a:defRPr lang="nl-NL" sz="1500" b="0" i="0" u="none" strike="noStrike" cap="none" spc="0" baseline="0" dirty="0">
                <a:ln>
                  <a:noFill/>
                </a:ln>
                <a:solidFill>
                  <a:srgbClr val="FFFFFF"/>
                </a:solidFill>
                <a:uFillTx/>
                <a:latin typeface="+mn-lt"/>
                <a:ea typeface="+mn-ea"/>
                <a:cs typeface="+mn-cs"/>
                <a:sym typeface="Arial"/>
              </a:defRPr>
            </a:lvl1pPr>
          </a:lstStyle>
          <a:p>
            <a:r>
              <a:rPr lang="en-US" smtClean="0"/>
              <a:t>IGTF and EUGridPMA development - APGridPMA March 2021 meeting </a:t>
            </a:r>
            <a:endParaRPr lang="nl-NL" dirty="0"/>
          </a:p>
        </p:txBody>
      </p:sp>
      <p:sp>
        <p:nvSpPr>
          <p:cNvPr id="14" name="HOOFDTITEL VAN DEZE SLIDE, EVENTUEEL OVER MEERDERE REGELS.">
            <a:extLst>
              <a:ext uri="{FF2B5EF4-FFF2-40B4-BE49-F238E27FC236}">
                <a16:creationId xmlns:a16="http://schemas.microsoft.com/office/drawing/2014/main" id="{F35E133F-D95E-8E45-933F-D96D674818C3}"/>
              </a:ext>
            </a:extLst>
          </p:cNvPr>
          <p:cNvSpPr txBox="1">
            <a:spLocks noGrp="1"/>
          </p:cNvSpPr>
          <p:nvPr>
            <p:ph type="body" sz="quarter" idx="15"/>
          </p:nvPr>
        </p:nvSpPr>
        <p:spPr>
          <a:xfrm>
            <a:off x="317500" y="317501"/>
            <a:ext cx="9920619" cy="538609"/>
          </a:xfrm>
          <a:prstGeom prst="rect">
            <a:avLst/>
          </a:prstGeom>
        </p:spPr>
        <p:txBody>
          <a:bodyPr wrap="square">
            <a:spAutoFit/>
          </a:bodyPr>
          <a:lstStyle>
            <a:lvl1pPr>
              <a:defRPr sz="3500"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2909096795"/>
      </p:ext>
    </p:extLst>
  </p:cSld>
  <p:clrMapOvr>
    <a:masterClrMapping/>
  </p:clrMapOvr>
  <p:transition spd="med"/>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userDrawn="1">
  <p:cSld name="[E2] Beeld + Tekst">
    <p:spTree>
      <p:nvGrpSpPr>
        <p:cNvPr id="1" name=""/>
        <p:cNvGrpSpPr/>
        <p:nvPr/>
      </p:nvGrpSpPr>
      <p:grpSpPr>
        <a:xfrm>
          <a:off x="0" y="0"/>
          <a:ext cx="0" cy="0"/>
          <a:chOff x="0" y="0"/>
          <a:chExt cx="0" cy="0"/>
        </a:xfrm>
      </p:grpSpPr>
      <p:sp>
        <p:nvSpPr>
          <p:cNvPr id="384" name="Rechthoek"/>
          <p:cNvSpPr/>
          <p:nvPr/>
        </p:nvSpPr>
        <p:spPr>
          <a:xfrm>
            <a:off x="0" y="6096000"/>
            <a:ext cx="12192000" cy="7620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385" name="Vorm"/>
          <p:cNvSpPr/>
          <p:nvPr/>
        </p:nvSpPr>
        <p:spPr>
          <a:xfrm>
            <a:off x="0" y="6096000"/>
            <a:ext cx="122458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grpSp>
        <p:nvGrpSpPr>
          <p:cNvPr id="388" name="Groepeer"/>
          <p:cNvGrpSpPr/>
          <p:nvPr/>
        </p:nvGrpSpPr>
        <p:grpSpPr>
          <a:xfrm>
            <a:off x="10277844" y="0"/>
            <a:ext cx="1914157" cy="6858000"/>
            <a:chOff x="0" y="0"/>
            <a:chExt cx="3828314" cy="13715999"/>
          </a:xfrm>
        </p:grpSpPr>
        <p:sp>
          <p:nvSpPr>
            <p:cNvPr id="386"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387"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grpSp>
      <p:sp>
        <p:nvSpPr>
          <p:cNvPr id="389"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91" name="Afbeelding"/>
          <p:cNvSpPr>
            <a:spLocks noGrp="1"/>
          </p:cNvSpPr>
          <p:nvPr>
            <p:ph type="pic" sz="half" idx="13"/>
          </p:nvPr>
        </p:nvSpPr>
        <p:spPr>
          <a:xfrm>
            <a:off x="317500" y="1290396"/>
            <a:ext cx="4764419" cy="4488105"/>
          </a:xfrm>
          <a:prstGeom prst="rect">
            <a:avLst/>
          </a:prstGeom>
        </p:spPr>
        <p:txBody>
          <a:bodyPr lIns="91439" tIns="45719" rIns="91439" bIns="45719"/>
          <a:lstStyle/>
          <a:p>
            <a:r>
              <a:rPr lang="en-US" smtClean="0"/>
              <a:t>Click icon to add picture</a:t>
            </a:r>
            <a:endParaRPr dirty="0"/>
          </a:p>
        </p:txBody>
      </p:sp>
      <p:sp>
        <p:nvSpPr>
          <p:cNvPr id="392" name="Hoofdtekst"/>
          <p:cNvSpPr txBox="1">
            <a:spLocks noGrp="1"/>
          </p:cNvSpPr>
          <p:nvPr>
            <p:ph type="body" sz="half" idx="14" hasCustomPrompt="1"/>
          </p:nvPr>
        </p:nvSpPr>
        <p:spPr>
          <a:xfrm>
            <a:off x="5461000" y="1289428"/>
            <a:ext cx="4763624" cy="4498345"/>
          </a:xfrm>
          <a:prstGeom prst="rect">
            <a:avLst/>
          </a:prstGeom>
        </p:spPr>
        <p:txBody>
          <a:bodyPr/>
          <a:lstStyle>
            <a:lvl1pPr>
              <a:defRPr sz="2751"/>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pic>
        <p:nvPicPr>
          <p:cNvPr id="393" name="NIKHEF_LOGO.png" descr="NIKHEF_LOGO.png"/>
          <p:cNvPicPr>
            <a:picLocks noChangeAspect="1"/>
          </p:cNvPicPr>
          <p:nvPr/>
        </p:nvPicPr>
        <p:blipFill>
          <a:blip r:embed="rId2">
            <a:extLst/>
          </a:blip>
          <a:stretch>
            <a:fillRect/>
          </a:stretch>
        </p:blipFill>
        <p:spPr>
          <a:xfrm>
            <a:off x="10767483" y="6269196"/>
            <a:ext cx="1061877" cy="415608"/>
          </a:xfrm>
          <a:prstGeom prst="rect">
            <a:avLst/>
          </a:prstGeom>
          <a:ln w="12700">
            <a:miter lim="400000"/>
          </a:ln>
        </p:spPr>
      </p:pic>
      <p:sp>
        <p:nvSpPr>
          <p:cNvPr id="13" name="Tijdelijke aanduiding voor voettekst 9">
            <a:extLst>
              <a:ext uri="{FF2B5EF4-FFF2-40B4-BE49-F238E27FC236}">
                <a16:creationId xmlns:a16="http://schemas.microsoft.com/office/drawing/2014/main" id="{3BE53EAE-91D2-0F45-8264-18BC28E7F4D8}"/>
              </a:ext>
            </a:extLst>
          </p:cNvPr>
          <p:cNvSpPr>
            <a:spLocks noGrp="1"/>
          </p:cNvSpPr>
          <p:nvPr>
            <p:ph type="ftr" sz="quarter" idx="3"/>
          </p:nvPr>
        </p:nvSpPr>
        <p:spPr>
          <a:xfrm>
            <a:off x="1327149" y="6143096"/>
            <a:ext cx="8776971" cy="667809"/>
          </a:xfrm>
          <a:prstGeom prst="rect">
            <a:avLst/>
          </a:prstGeom>
        </p:spPr>
        <p:txBody>
          <a:bodyPr vert="horz" lIns="91440" tIns="45720" rIns="91440" bIns="45720" rtlCol="0" anchor="ctr"/>
          <a:lstStyle>
            <a:lvl1pPr algn="l">
              <a:defRPr lang="nl-NL" sz="1500" b="0" i="0" u="none" strike="noStrike" cap="none" spc="0" baseline="0" dirty="0">
                <a:ln>
                  <a:noFill/>
                </a:ln>
                <a:solidFill>
                  <a:srgbClr val="FFFFFF"/>
                </a:solidFill>
                <a:uFillTx/>
                <a:latin typeface="+mn-lt"/>
                <a:ea typeface="+mn-ea"/>
                <a:cs typeface="+mn-cs"/>
                <a:sym typeface="Arial"/>
              </a:defRPr>
            </a:lvl1pPr>
          </a:lstStyle>
          <a:p>
            <a:r>
              <a:rPr lang="en-US" smtClean="0"/>
              <a:t>IGTF and EUGridPMA development - APGridPMA March 2021 meeting </a:t>
            </a:r>
            <a:endParaRPr lang="nl-NL" dirty="0"/>
          </a:p>
        </p:txBody>
      </p:sp>
      <p:sp>
        <p:nvSpPr>
          <p:cNvPr id="14" name="HOOFDTITEL VAN DEZE SLIDE, EVENTUEEL OVER MEERDERE REGELS.">
            <a:extLst>
              <a:ext uri="{FF2B5EF4-FFF2-40B4-BE49-F238E27FC236}">
                <a16:creationId xmlns:a16="http://schemas.microsoft.com/office/drawing/2014/main" id="{1ABD9389-69DC-CC4D-968D-0A5DB05399E1}"/>
              </a:ext>
            </a:extLst>
          </p:cNvPr>
          <p:cNvSpPr txBox="1">
            <a:spLocks noGrp="1"/>
          </p:cNvSpPr>
          <p:nvPr>
            <p:ph type="body" sz="quarter" idx="15"/>
          </p:nvPr>
        </p:nvSpPr>
        <p:spPr>
          <a:xfrm>
            <a:off x="317500" y="317501"/>
            <a:ext cx="9920619" cy="538609"/>
          </a:xfrm>
          <a:prstGeom prst="rect">
            <a:avLst/>
          </a:prstGeom>
        </p:spPr>
        <p:txBody>
          <a:bodyPr wrap="square">
            <a:spAutoFit/>
          </a:bodyPr>
          <a:lstStyle>
            <a:lvl1pPr>
              <a:defRPr sz="3500"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3772259132"/>
      </p:ext>
    </p:extLst>
  </p:cSld>
  <p:clrMapOvr>
    <a:masterClrMapping/>
  </p:clrMapOvr>
  <p:transition spd="med"/>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userDrawn="1">
  <p:cSld name="[E3] Tekst + Tekst">
    <p:spTree>
      <p:nvGrpSpPr>
        <p:cNvPr id="1" name=""/>
        <p:cNvGrpSpPr/>
        <p:nvPr/>
      </p:nvGrpSpPr>
      <p:grpSpPr>
        <a:xfrm>
          <a:off x="0" y="0"/>
          <a:ext cx="0" cy="0"/>
          <a:chOff x="0" y="0"/>
          <a:chExt cx="0" cy="0"/>
        </a:xfrm>
      </p:grpSpPr>
      <p:sp>
        <p:nvSpPr>
          <p:cNvPr id="435" name="Rechthoek"/>
          <p:cNvSpPr/>
          <p:nvPr/>
        </p:nvSpPr>
        <p:spPr>
          <a:xfrm>
            <a:off x="0" y="6096000"/>
            <a:ext cx="12192000" cy="7620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436" name="Vorm"/>
          <p:cNvSpPr/>
          <p:nvPr/>
        </p:nvSpPr>
        <p:spPr>
          <a:xfrm>
            <a:off x="0" y="6096000"/>
            <a:ext cx="122458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grpSp>
        <p:nvGrpSpPr>
          <p:cNvPr id="439" name="Groepeer"/>
          <p:cNvGrpSpPr/>
          <p:nvPr/>
        </p:nvGrpSpPr>
        <p:grpSpPr>
          <a:xfrm>
            <a:off x="10277844" y="0"/>
            <a:ext cx="1914157" cy="6858000"/>
            <a:chOff x="0" y="0"/>
            <a:chExt cx="3828314" cy="13715999"/>
          </a:xfrm>
        </p:grpSpPr>
        <p:sp>
          <p:nvSpPr>
            <p:cNvPr id="437"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438"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grpSp>
      <p:sp>
        <p:nvSpPr>
          <p:cNvPr id="440"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42" name="Hoofdtekst"/>
          <p:cNvSpPr txBox="1">
            <a:spLocks noGrp="1"/>
          </p:cNvSpPr>
          <p:nvPr>
            <p:ph type="body" sz="half" idx="13" hasCustomPrompt="1"/>
          </p:nvPr>
        </p:nvSpPr>
        <p:spPr>
          <a:xfrm>
            <a:off x="5461000" y="1281495"/>
            <a:ext cx="4763624" cy="4506277"/>
          </a:xfrm>
          <a:prstGeom prst="rect">
            <a:avLst/>
          </a:prstGeom>
        </p:spPr>
        <p:txBody>
          <a:bodyPr/>
          <a:lstStyle>
            <a:lvl1pPr>
              <a:defRPr sz="2751"/>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pic>
        <p:nvPicPr>
          <p:cNvPr id="443" name="NIKHEF_LOGO.png" descr="NIKHEF_LOGO.png"/>
          <p:cNvPicPr>
            <a:picLocks noChangeAspect="1"/>
          </p:cNvPicPr>
          <p:nvPr/>
        </p:nvPicPr>
        <p:blipFill>
          <a:blip r:embed="rId2">
            <a:extLst/>
          </a:blip>
          <a:stretch>
            <a:fillRect/>
          </a:stretch>
        </p:blipFill>
        <p:spPr>
          <a:xfrm>
            <a:off x="10767483" y="6269196"/>
            <a:ext cx="1061877" cy="415608"/>
          </a:xfrm>
          <a:prstGeom prst="rect">
            <a:avLst/>
          </a:prstGeom>
          <a:ln w="12700">
            <a:miter lim="400000"/>
          </a:ln>
        </p:spPr>
      </p:pic>
      <p:sp>
        <p:nvSpPr>
          <p:cNvPr id="444" name="Hoofdtekst"/>
          <p:cNvSpPr txBox="1">
            <a:spLocks noGrp="1"/>
          </p:cNvSpPr>
          <p:nvPr>
            <p:ph type="body" sz="half" idx="14" hasCustomPrompt="1"/>
          </p:nvPr>
        </p:nvSpPr>
        <p:spPr>
          <a:xfrm>
            <a:off x="317500" y="1281495"/>
            <a:ext cx="4763624" cy="4506277"/>
          </a:xfrm>
          <a:prstGeom prst="rect">
            <a:avLst/>
          </a:prstGeom>
        </p:spPr>
        <p:txBody>
          <a:bodyPr/>
          <a:lstStyle>
            <a:lvl1pPr>
              <a:defRPr sz="2751"/>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3" name="Tijdelijke aanduiding voor voettekst 9">
            <a:extLst>
              <a:ext uri="{FF2B5EF4-FFF2-40B4-BE49-F238E27FC236}">
                <a16:creationId xmlns:a16="http://schemas.microsoft.com/office/drawing/2014/main" id="{F001C348-CEDD-784C-B610-CC25AEDCD32E}"/>
              </a:ext>
            </a:extLst>
          </p:cNvPr>
          <p:cNvSpPr>
            <a:spLocks noGrp="1"/>
          </p:cNvSpPr>
          <p:nvPr>
            <p:ph type="ftr" sz="quarter" idx="3"/>
          </p:nvPr>
        </p:nvSpPr>
        <p:spPr>
          <a:xfrm>
            <a:off x="1327149" y="6143096"/>
            <a:ext cx="8776971" cy="667809"/>
          </a:xfrm>
          <a:prstGeom prst="rect">
            <a:avLst/>
          </a:prstGeom>
        </p:spPr>
        <p:txBody>
          <a:bodyPr vert="horz" lIns="91440" tIns="45720" rIns="91440" bIns="45720" rtlCol="0" anchor="ctr"/>
          <a:lstStyle>
            <a:lvl1pPr algn="l">
              <a:defRPr lang="nl-NL" sz="1500" b="0" i="0" u="none" strike="noStrike" cap="none" spc="0" baseline="0" dirty="0">
                <a:ln>
                  <a:noFill/>
                </a:ln>
                <a:solidFill>
                  <a:srgbClr val="FFFFFF"/>
                </a:solidFill>
                <a:uFillTx/>
                <a:latin typeface="+mn-lt"/>
                <a:ea typeface="+mn-ea"/>
                <a:cs typeface="+mn-cs"/>
                <a:sym typeface="Arial"/>
              </a:defRPr>
            </a:lvl1pPr>
          </a:lstStyle>
          <a:p>
            <a:r>
              <a:rPr lang="en-US" smtClean="0"/>
              <a:t>IGTF and EUGridPMA development - APGridPMA March 2021 meeting </a:t>
            </a:r>
            <a:endParaRPr lang="nl-NL" dirty="0"/>
          </a:p>
        </p:txBody>
      </p:sp>
      <p:sp>
        <p:nvSpPr>
          <p:cNvPr id="14" name="HOOFDTITEL VAN DEZE SLIDE, EVENTUEEL OVER MEERDERE REGELS.">
            <a:extLst>
              <a:ext uri="{FF2B5EF4-FFF2-40B4-BE49-F238E27FC236}">
                <a16:creationId xmlns:a16="http://schemas.microsoft.com/office/drawing/2014/main" id="{47B0887D-9623-2946-B53A-991301EDF138}"/>
              </a:ext>
            </a:extLst>
          </p:cNvPr>
          <p:cNvSpPr txBox="1">
            <a:spLocks noGrp="1"/>
          </p:cNvSpPr>
          <p:nvPr>
            <p:ph type="body" sz="quarter" idx="15"/>
          </p:nvPr>
        </p:nvSpPr>
        <p:spPr>
          <a:xfrm>
            <a:off x="317500" y="317501"/>
            <a:ext cx="9920619" cy="538609"/>
          </a:xfrm>
          <a:prstGeom prst="rect">
            <a:avLst/>
          </a:prstGeom>
        </p:spPr>
        <p:txBody>
          <a:bodyPr wrap="square">
            <a:spAutoFit/>
          </a:bodyPr>
          <a:lstStyle>
            <a:lvl1pPr>
              <a:defRPr sz="3500"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3237774190"/>
      </p:ext>
    </p:extLst>
  </p:cSld>
  <p:clrMapOvr>
    <a:masterClrMapping/>
  </p:clrMapOvr>
  <p:transition spd="med"/>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userDrawn="1">
  <p:cSld name="[E4] Tekst + Beeld groot">
    <p:spTree>
      <p:nvGrpSpPr>
        <p:cNvPr id="1" name=""/>
        <p:cNvGrpSpPr/>
        <p:nvPr/>
      </p:nvGrpSpPr>
      <p:grpSpPr>
        <a:xfrm>
          <a:off x="0" y="0"/>
          <a:ext cx="0" cy="0"/>
          <a:chOff x="0" y="0"/>
          <a:chExt cx="0" cy="0"/>
        </a:xfrm>
      </p:grpSpPr>
      <p:sp>
        <p:nvSpPr>
          <p:cNvPr id="487" name="Rechthoek"/>
          <p:cNvSpPr/>
          <p:nvPr/>
        </p:nvSpPr>
        <p:spPr>
          <a:xfrm>
            <a:off x="0" y="6096000"/>
            <a:ext cx="12192000" cy="7620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488" name="Vorm"/>
          <p:cNvSpPr/>
          <p:nvPr/>
        </p:nvSpPr>
        <p:spPr>
          <a:xfrm>
            <a:off x="0" y="6096000"/>
            <a:ext cx="122458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grpSp>
        <p:nvGrpSpPr>
          <p:cNvPr id="491" name="Groepeer"/>
          <p:cNvGrpSpPr/>
          <p:nvPr/>
        </p:nvGrpSpPr>
        <p:grpSpPr>
          <a:xfrm>
            <a:off x="10277844" y="0"/>
            <a:ext cx="1914157" cy="6858000"/>
            <a:chOff x="0" y="0"/>
            <a:chExt cx="3828314" cy="13715999"/>
          </a:xfrm>
        </p:grpSpPr>
        <p:sp>
          <p:nvSpPr>
            <p:cNvPr id="489"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490"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grpSp>
      <p:sp>
        <p:nvSpPr>
          <p:cNvPr id="49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94" name="Hoofdtekst"/>
          <p:cNvSpPr txBox="1">
            <a:spLocks noGrp="1"/>
          </p:cNvSpPr>
          <p:nvPr>
            <p:ph type="body" sz="half" idx="13" hasCustomPrompt="1"/>
          </p:nvPr>
        </p:nvSpPr>
        <p:spPr>
          <a:xfrm>
            <a:off x="317500" y="1290396"/>
            <a:ext cx="4763624" cy="4497377"/>
          </a:xfrm>
          <a:prstGeom prst="rect">
            <a:avLst/>
          </a:prstGeom>
        </p:spPr>
        <p:txBody>
          <a:bodyPr/>
          <a:lstStyle>
            <a:lvl1pPr>
              <a:defRPr sz="2751"/>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495" name="HOOFDTITEL VAN DEZE SLIDE, EVENTUEEL OVER MEERDERE REGELS."/>
          <p:cNvSpPr txBox="1">
            <a:spLocks noGrp="1"/>
          </p:cNvSpPr>
          <p:nvPr>
            <p:ph type="body" sz="quarter" idx="14"/>
          </p:nvPr>
        </p:nvSpPr>
        <p:spPr>
          <a:xfrm>
            <a:off x="317500" y="317501"/>
            <a:ext cx="4763624" cy="384721"/>
          </a:xfrm>
          <a:prstGeom prst="rect">
            <a:avLst/>
          </a:prstGeom>
        </p:spPr>
        <p:txBody>
          <a:bodyPr>
            <a:spAutoFit/>
          </a:bodyPr>
          <a:lstStyle>
            <a:lvl1pPr>
              <a:defRPr sz="2500" cap="none" baseline="0">
                <a:solidFill>
                  <a:srgbClr val="E6223D"/>
                </a:solidFill>
              </a:defRPr>
            </a:lvl1pPr>
          </a:lstStyle>
          <a:p>
            <a:pPr lvl="0"/>
            <a:r>
              <a:rPr lang="en-US" smtClean="0"/>
              <a:t>Edit Master text styles</a:t>
            </a:r>
          </a:p>
        </p:txBody>
      </p:sp>
      <p:pic>
        <p:nvPicPr>
          <p:cNvPr id="497" name="NIKHEF_LOGO.png" descr="NIKHEF_LOGO.png"/>
          <p:cNvPicPr>
            <a:picLocks noChangeAspect="1"/>
          </p:cNvPicPr>
          <p:nvPr/>
        </p:nvPicPr>
        <p:blipFill>
          <a:blip r:embed="rId2">
            <a:extLst/>
          </a:blip>
          <a:stretch>
            <a:fillRect/>
          </a:stretch>
        </p:blipFill>
        <p:spPr>
          <a:xfrm>
            <a:off x="10767483" y="6269196"/>
            <a:ext cx="1061877" cy="415608"/>
          </a:xfrm>
          <a:prstGeom prst="rect">
            <a:avLst/>
          </a:prstGeom>
          <a:ln w="12700">
            <a:miter lim="400000"/>
          </a:ln>
        </p:spPr>
      </p:pic>
      <p:sp>
        <p:nvSpPr>
          <p:cNvPr id="13" name="Tijdelijke aanduiding voor voettekst 9">
            <a:extLst>
              <a:ext uri="{FF2B5EF4-FFF2-40B4-BE49-F238E27FC236}">
                <a16:creationId xmlns:a16="http://schemas.microsoft.com/office/drawing/2014/main" id="{360D94FB-0949-CB4E-91C0-0724EE1FEDCA}"/>
              </a:ext>
            </a:extLst>
          </p:cNvPr>
          <p:cNvSpPr>
            <a:spLocks noGrp="1"/>
          </p:cNvSpPr>
          <p:nvPr>
            <p:ph type="ftr" sz="quarter" idx="3"/>
          </p:nvPr>
        </p:nvSpPr>
        <p:spPr>
          <a:xfrm>
            <a:off x="1327149" y="6143096"/>
            <a:ext cx="8776971" cy="667809"/>
          </a:xfrm>
          <a:prstGeom prst="rect">
            <a:avLst/>
          </a:prstGeom>
        </p:spPr>
        <p:txBody>
          <a:bodyPr vert="horz" lIns="91440" tIns="45720" rIns="91440" bIns="45720" rtlCol="0" anchor="ctr"/>
          <a:lstStyle>
            <a:lvl1pPr algn="l">
              <a:defRPr lang="nl-NL" sz="1500" b="0" i="0" u="none" strike="noStrike" cap="none" spc="0" baseline="0" dirty="0">
                <a:ln>
                  <a:noFill/>
                </a:ln>
                <a:solidFill>
                  <a:srgbClr val="FFFFFF"/>
                </a:solidFill>
                <a:uFillTx/>
                <a:latin typeface="+mn-lt"/>
                <a:ea typeface="+mn-ea"/>
                <a:cs typeface="+mn-cs"/>
                <a:sym typeface="Arial"/>
              </a:defRPr>
            </a:lvl1pPr>
          </a:lstStyle>
          <a:p>
            <a:r>
              <a:rPr lang="en-US" smtClean="0"/>
              <a:t>IGTF and EUGridPMA development - APGridPMA March 2021 meeting </a:t>
            </a:r>
            <a:endParaRPr lang="nl-NL" dirty="0"/>
          </a:p>
        </p:txBody>
      </p:sp>
      <p:sp>
        <p:nvSpPr>
          <p:cNvPr id="14" name="Tijdelijke aanduiding voor afbeelding 6">
            <a:extLst>
              <a:ext uri="{FF2B5EF4-FFF2-40B4-BE49-F238E27FC236}">
                <a16:creationId xmlns:a16="http://schemas.microsoft.com/office/drawing/2014/main" id="{2748CE92-E070-CE4E-B752-519B819C7882}"/>
              </a:ext>
            </a:extLst>
          </p:cNvPr>
          <p:cNvSpPr>
            <a:spLocks noGrp="1"/>
          </p:cNvSpPr>
          <p:nvPr>
            <p:ph type="pic" sz="quarter" idx="16"/>
          </p:nvPr>
        </p:nvSpPr>
        <p:spPr>
          <a:xfrm>
            <a:off x="5463383" y="0"/>
            <a:ext cx="6042056" cy="6096000"/>
          </a:xfrm>
          <a:custGeom>
            <a:avLst/>
            <a:gdLst>
              <a:gd name="connsiteX0" fmla="*/ 0 w 12077700"/>
              <a:gd name="connsiteY0" fmla="*/ 0 h 12192000"/>
              <a:gd name="connsiteX1" fmla="*/ 12077700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5304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040586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0039123 w 12077700"/>
              <a:gd name="connsiteY2" fmla="*/ 2057400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77700"/>
              <a:gd name="connsiteY0" fmla="*/ 0 h 12192000"/>
              <a:gd name="connsiteX1" fmla="*/ 9644743 w 12077700"/>
              <a:gd name="connsiteY1" fmla="*/ 0 h 12192000"/>
              <a:gd name="connsiteX2" fmla="*/ 12047537 w 12077700"/>
              <a:gd name="connsiteY2" fmla="*/ 6792685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47537"/>
              <a:gd name="connsiteY0" fmla="*/ 0 h 12208328"/>
              <a:gd name="connsiteX1" fmla="*/ 9644743 w 12047537"/>
              <a:gd name="connsiteY1" fmla="*/ 0 h 12208328"/>
              <a:gd name="connsiteX2" fmla="*/ 12047537 w 12047537"/>
              <a:gd name="connsiteY2" fmla="*/ 6792685 h 12208328"/>
              <a:gd name="connsiteX3" fmla="*/ 10199914 w 12047537"/>
              <a:gd name="connsiteY3" fmla="*/ 12208328 h 12208328"/>
              <a:gd name="connsiteX4" fmla="*/ 0 w 12047537"/>
              <a:gd name="connsiteY4" fmla="*/ 12192000 h 12208328"/>
              <a:gd name="connsiteX5" fmla="*/ 0 w 12047537"/>
              <a:gd name="connsiteY5" fmla="*/ 0 h 12208328"/>
              <a:gd name="connsiteX0" fmla="*/ 0 w 12047537"/>
              <a:gd name="connsiteY0" fmla="*/ 0 h 12192000"/>
              <a:gd name="connsiteX1" fmla="*/ 9644743 w 12047537"/>
              <a:gd name="connsiteY1" fmla="*/ 0 h 12192000"/>
              <a:gd name="connsiteX2" fmla="*/ 12047537 w 12047537"/>
              <a:gd name="connsiteY2" fmla="*/ 6792685 h 12192000"/>
              <a:gd name="connsiteX3" fmla="*/ 9922329 w 12047537"/>
              <a:gd name="connsiteY3" fmla="*/ 12077700 h 12192000"/>
              <a:gd name="connsiteX4" fmla="*/ 0 w 12047537"/>
              <a:gd name="connsiteY4" fmla="*/ 12192000 h 12192000"/>
              <a:gd name="connsiteX5" fmla="*/ 0 w 12047537"/>
              <a:gd name="connsiteY5" fmla="*/ 0 h 12192000"/>
              <a:gd name="connsiteX0" fmla="*/ 0 w 12047537"/>
              <a:gd name="connsiteY0" fmla="*/ 0 h 12192000"/>
              <a:gd name="connsiteX1" fmla="*/ 9644743 w 12047537"/>
              <a:gd name="connsiteY1" fmla="*/ 0 h 12192000"/>
              <a:gd name="connsiteX2" fmla="*/ 12047537 w 12047537"/>
              <a:gd name="connsiteY2" fmla="*/ 6792685 h 12192000"/>
              <a:gd name="connsiteX3" fmla="*/ 10167257 w 12047537"/>
              <a:gd name="connsiteY3" fmla="*/ 12192000 h 12192000"/>
              <a:gd name="connsiteX4" fmla="*/ 0 w 12047537"/>
              <a:gd name="connsiteY4" fmla="*/ 12192000 h 12192000"/>
              <a:gd name="connsiteX5" fmla="*/ 0 w 12047537"/>
              <a:gd name="connsiteY5" fmla="*/ 0 h 12192000"/>
              <a:gd name="connsiteX0" fmla="*/ 0 w 11835265"/>
              <a:gd name="connsiteY0" fmla="*/ 0 h 12192000"/>
              <a:gd name="connsiteX1" fmla="*/ 9644743 w 11835265"/>
              <a:gd name="connsiteY1" fmla="*/ 0 h 12192000"/>
              <a:gd name="connsiteX2" fmla="*/ 11835265 w 11835265"/>
              <a:gd name="connsiteY2" fmla="*/ 6906985 h 12192000"/>
              <a:gd name="connsiteX3" fmla="*/ 10167257 w 11835265"/>
              <a:gd name="connsiteY3" fmla="*/ 12192000 h 12192000"/>
              <a:gd name="connsiteX4" fmla="*/ 0 w 11835265"/>
              <a:gd name="connsiteY4" fmla="*/ 12192000 h 12192000"/>
              <a:gd name="connsiteX5" fmla="*/ 0 w 11835265"/>
              <a:gd name="connsiteY5" fmla="*/ 0 h 12192000"/>
              <a:gd name="connsiteX0" fmla="*/ 0 w 12080194"/>
              <a:gd name="connsiteY0" fmla="*/ 0 h 12192000"/>
              <a:gd name="connsiteX1" fmla="*/ 9644743 w 12080194"/>
              <a:gd name="connsiteY1" fmla="*/ 0 h 12192000"/>
              <a:gd name="connsiteX2" fmla="*/ 12080194 w 12080194"/>
              <a:gd name="connsiteY2" fmla="*/ 6890656 h 12192000"/>
              <a:gd name="connsiteX3" fmla="*/ 10167257 w 12080194"/>
              <a:gd name="connsiteY3" fmla="*/ 12192000 h 12192000"/>
              <a:gd name="connsiteX4" fmla="*/ 0 w 12080194"/>
              <a:gd name="connsiteY4" fmla="*/ 12192000 h 12192000"/>
              <a:gd name="connsiteX5" fmla="*/ 0 w 12080194"/>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67257 w 12116770"/>
              <a:gd name="connsiteY3" fmla="*/ 12192000 h 12192000"/>
              <a:gd name="connsiteX4" fmla="*/ 0 w 12116770"/>
              <a:gd name="connsiteY4" fmla="*/ 12192000 h 12192000"/>
              <a:gd name="connsiteX5" fmla="*/ 0 w 12116770"/>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85545 w 12116770"/>
              <a:gd name="connsiteY3" fmla="*/ 12192000 h 12192000"/>
              <a:gd name="connsiteX4" fmla="*/ 0 w 12116770"/>
              <a:gd name="connsiteY4" fmla="*/ 12192000 h 12192000"/>
              <a:gd name="connsiteX5" fmla="*/ 0 w 12116770"/>
              <a:gd name="connsiteY5" fmla="*/ 0 h 12192000"/>
              <a:gd name="connsiteX0" fmla="*/ 0 w 11545270"/>
              <a:gd name="connsiteY0" fmla="*/ 0 h 12192000"/>
              <a:gd name="connsiteX1" fmla="*/ 9644743 w 11545270"/>
              <a:gd name="connsiteY1" fmla="*/ 0 h 12192000"/>
              <a:gd name="connsiteX2" fmla="*/ 11545270 w 11545270"/>
              <a:gd name="connsiteY2" fmla="*/ 6923313 h 12192000"/>
              <a:gd name="connsiteX3" fmla="*/ 10185545 w 11545270"/>
              <a:gd name="connsiteY3" fmla="*/ 12192000 h 12192000"/>
              <a:gd name="connsiteX4" fmla="*/ 0 w 11545270"/>
              <a:gd name="connsiteY4" fmla="*/ 12192000 h 12192000"/>
              <a:gd name="connsiteX5" fmla="*/ 0 w 11545270"/>
              <a:gd name="connsiteY5" fmla="*/ 0 h 12192000"/>
              <a:gd name="connsiteX0" fmla="*/ 0 w 12084113"/>
              <a:gd name="connsiteY0" fmla="*/ 0 h 12192000"/>
              <a:gd name="connsiteX1" fmla="*/ 9644743 w 12084113"/>
              <a:gd name="connsiteY1" fmla="*/ 0 h 12192000"/>
              <a:gd name="connsiteX2" fmla="*/ 12084113 w 12084113"/>
              <a:gd name="connsiteY2" fmla="*/ 6890656 h 12192000"/>
              <a:gd name="connsiteX3" fmla="*/ 10185545 w 12084113"/>
              <a:gd name="connsiteY3" fmla="*/ 12192000 h 12192000"/>
              <a:gd name="connsiteX4" fmla="*/ 0 w 12084113"/>
              <a:gd name="connsiteY4" fmla="*/ 12192000 h 12192000"/>
              <a:gd name="connsiteX5" fmla="*/ 0 w 12084113"/>
              <a:gd name="connsiteY5" fmla="*/ 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84113" h="12192000">
                <a:moveTo>
                  <a:pt x="0" y="0"/>
                </a:moveTo>
                <a:lnTo>
                  <a:pt x="9644743" y="0"/>
                </a:lnTo>
                <a:lnTo>
                  <a:pt x="12084113" y="6890656"/>
                </a:lnTo>
                <a:lnTo>
                  <a:pt x="10185545" y="12192000"/>
                </a:lnTo>
                <a:lnTo>
                  <a:pt x="0" y="12192000"/>
                </a:lnTo>
                <a:lnTo>
                  <a:pt x="0" y="0"/>
                </a:lnTo>
                <a:close/>
              </a:path>
            </a:pathLst>
          </a:custGeom>
          <a:ln w="12700">
            <a:miter lim="400000"/>
          </a:ln>
          <a:extLst>
            <a:ext uri="{C572A759-6A51-4108-AA02-DFA0A04FC94B}">
              <ma14:wrappingTextBoxFlag xmlns="" xmlns:ma14="http://schemas.microsoft.com/office/mac/drawingml/2011/main" val="1"/>
            </a:ext>
          </a:extLst>
        </p:spPr>
        <p:txBody>
          <a:bodyPr/>
          <a:lstStyle/>
          <a:p>
            <a:r>
              <a:rPr lang="en-US" smtClean="0"/>
              <a:t>Click icon to add picture</a:t>
            </a:r>
            <a:endParaRPr lang="nl-NL"/>
          </a:p>
        </p:txBody>
      </p:sp>
    </p:spTree>
    <p:extLst>
      <p:ext uri="{BB962C8B-B14F-4D97-AF65-F5344CB8AC3E}">
        <p14:creationId xmlns:p14="http://schemas.microsoft.com/office/powerpoint/2010/main" val="1175243642"/>
      </p:ext>
    </p:extLst>
  </p:cSld>
  <p:clrMapOvr>
    <a:masterClrMapping/>
  </p:clrMapOvr>
  <p:transition spd="med"/>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userDrawn="1">
  <p:cSld name="[E5] Bijschrift + Beeld groot">
    <p:spTree>
      <p:nvGrpSpPr>
        <p:cNvPr id="1" name=""/>
        <p:cNvGrpSpPr/>
        <p:nvPr/>
      </p:nvGrpSpPr>
      <p:grpSpPr>
        <a:xfrm>
          <a:off x="0" y="0"/>
          <a:ext cx="0" cy="0"/>
          <a:chOff x="0" y="0"/>
          <a:chExt cx="0" cy="0"/>
        </a:xfrm>
      </p:grpSpPr>
      <p:sp>
        <p:nvSpPr>
          <p:cNvPr id="537" name="Rechthoek"/>
          <p:cNvSpPr/>
          <p:nvPr/>
        </p:nvSpPr>
        <p:spPr>
          <a:xfrm>
            <a:off x="0" y="6096000"/>
            <a:ext cx="12192000" cy="7620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538" name="Vorm"/>
          <p:cNvSpPr/>
          <p:nvPr/>
        </p:nvSpPr>
        <p:spPr>
          <a:xfrm>
            <a:off x="0" y="6096000"/>
            <a:ext cx="122458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grpSp>
        <p:nvGrpSpPr>
          <p:cNvPr id="541" name="Groepeer"/>
          <p:cNvGrpSpPr/>
          <p:nvPr/>
        </p:nvGrpSpPr>
        <p:grpSpPr>
          <a:xfrm>
            <a:off x="10277844" y="0"/>
            <a:ext cx="1914157" cy="6858000"/>
            <a:chOff x="0" y="0"/>
            <a:chExt cx="3828314" cy="13715999"/>
          </a:xfrm>
        </p:grpSpPr>
        <p:sp>
          <p:nvSpPr>
            <p:cNvPr id="539"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540"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grpSp>
      <p:pic>
        <p:nvPicPr>
          <p:cNvPr id="542" name="NIKHEF_LOGO.png" descr="NIKHEF_LOGO.png"/>
          <p:cNvPicPr>
            <a:picLocks noChangeAspect="1"/>
          </p:cNvPicPr>
          <p:nvPr/>
        </p:nvPicPr>
        <p:blipFill>
          <a:blip r:embed="rId2">
            <a:extLst/>
          </a:blip>
          <a:stretch>
            <a:fillRect/>
          </a:stretch>
        </p:blipFill>
        <p:spPr>
          <a:xfrm>
            <a:off x="10767483" y="6269196"/>
            <a:ext cx="1061877" cy="415608"/>
          </a:xfrm>
          <a:prstGeom prst="rect">
            <a:avLst/>
          </a:prstGeom>
          <a:ln w="12700">
            <a:miter lim="400000"/>
          </a:ln>
        </p:spPr>
      </p:pic>
      <p:sp>
        <p:nvSpPr>
          <p:cNvPr id="543"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45" name="Foto bijschrift"/>
          <p:cNvSpPr txBox="1">
            <a:spLocks noGrp="1"/>
          </p:cNvSpPr>
          <p:nvPr>
            <p:ph type="body" sz="quarter" idx="13"/>
          </p:nvPr>
        </p:nvSpPr>
        <p:spPr>
          <a:xfrm>
            <a:off x="317500" y="323641"/>
            <a:ext cx="2858427" cy="5464131"/>
          </a:xfrm>
          <a:prstGeom prst="rect">
            <a:avLst/>
          </a:prstGeom>
        </p:spPr>
        <p:txBody>
          <a:bodyPr/>
          <a:lstStyle/>
          <a:p>
            <a:pPr lvl="0"/>
            <a:r>
              <a:rPr lang="en-US" smtClean="0"/>
              <a:t>Edit Master text styles</a:t>
            </a:r>
          </a:p>
        </p:txBody>
      </p:sp>
      <p:sp>
        <p:nvSpPr>
          <p:cNvPr id="12" name="Tijdelijke aanduiding voor voettekst 9">
            <a:extLst>
              <a:ext uri="{FF2B5EF4-FFF2-40B4-BE49-F238E27FC236}">
                <a16:creationId xmlns:a16="http://schemas.microsoft.com/office/drawing/2014/main" id="{4B1549F1-2F10-9040-818E-36A7E8D5C3DC}"/>
              </a:ext>
            </a:extLst>
          </p:cNvPr>
          <p:cNvSpPr>
            <a:spLocks noGrp="1"/>
          </p:cNvSpPr>
          <p:nvPr>
            <p:ph type="ftr" sz="quarter" idx="3"/>
          </p:nvPr>
        </p:nvSpPr>
        <p:spPr>
          <a:xfrm>
            <a:off x="1327149" y="6143096"/>
            <a:ext cx="8776971" cy="667809"/>
          </a:xfrm>
          <a:prstGeom prst="rect">
            <a:avLst/>
          </a:prstGeom>
        </p:spPr>
        <p:txBody>
          <a:bodyPr vert="horz" lIns="91440" tIns="45720" rIns="91440" bIns="45720" rtlCol="0" anchor="ctr"/>
          <a:lstStyle>
            <a:lvl1pPr algn="l">
              <a:defRPr lang="nl-NL" sz="1500" b="0" i="0" u="none" strike="noStrike" cap="none" spc="0" baseline="0" dirty="0">
                <a:ln>
                  <a:noFill/>
                </a:ln>
                <a:solidFill>
                  <a:srgbClr val="FFFFFF"/>
                </a:solidFill>
                <a:uFillTx/>
                <a:latin typeface="+mn-lt"/>
                <a:ea typeface="+mn-ea"/>
                <a:cs typeface="+mn-cs"/>
                <a:sym typeface="Arial"/>
              </a:defRPr>
            </a:lvl1pPr>
          </a:lstStyle>
          <a:p>
            <a:r>
              <a:rPr lang="en-US" smtClean="0"/>
              <a:t>IGTF and EUGridPMA development - APGridPMA March 2021 meeting </a:t>
            </a:r>
            <a:endParaRPr lang="nl-NL" dirty="0"/>
          </a:p>
        </p:txBody>
      </p:sp>
      <p:sp>
        <p:nvSpPr>
          <p:cNvPr id="13" name="Afbeelding">
            <a:extLst>
              <a:ext uri="{FF2B5EF4-FFF2-40B4-BE49-F238E27FC236}">
                <a16:creationId xmlns:a16="http://schemas.microsoft.com/office/drawing/2014/main" id="{69834E08-80D4-0E46-994C-FDD2C37F9298}"/>
              </a:ext>
            </a:extLst>
          </p:cNvPr>
          <p:cNvSpPr>
            <a:spLocks noGrp="1"/>
          </p:cNvSpPr>
          <p:nvPr>
            <p:ph type="pic" idx="14"/>
          </p:nvPr>
        </p:nvSpPr>
        <p:spPr>
          <a:xfrm>
            <a:off x="3561478" y="-8163"/>
            <a:ext cx="7950167" cy="6104164"/>
          </a:xfrm>
          <a:custGeom>
            <a:avLst/>
            <a:gdLst>
              <a:gd name="connsiteX0" fmla="*/ 0 w 15893238"/>
              <a:gd name="connsiteY0" fmla="*/ 0 h 12192000"/>
              <a:gd name="connsiteX1" fmla="*/ 15893238 w 15893238"/>
              <a:gd name="connsiteY1" fmla="*/ 0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5893238"/>
              <a:gd name="connsiteY0" fmla="*/ 0 h 12192000"/>
              <a:gd name="connsiteX1" fmla="*/ 13019409 w 15893238"/>
              <a:gd name="connsiteY1" fmla="*/ 375558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3068395"/>
              <a:gd name="connsiteY0" fmla="*/ 0 h 12192000"/>
              <a:gd name="connsiteX1" fmla="*/ 13019409 w 13068395"/>
              <a:gd name="connsiteY1" fmla="*/ 375558 h 12192000"/>
              <a:gd name="connsiteX2" fmla="*/ 13068395 w 13068395"/>
              <a:gd name="connsiteY2" fmla="*/ 11685814 h 12192000"/>
              <a:gd name="connsiteX3" fmla="*/ 0 w 13068395"/>
              <a:gd name="connsiteY3" fmla="*/ 12192000 h 12192000"/>
              <a:gd name="connsiteX4" fmla="*/ 0 w 13068395"/>
              <a:gd name="connsiteY4" fmla="*/ 0 h 12192000"/>
              <a:gd name="connsiteX0" fmla="*/ 0 w 13068395"/>
              <a:gd name="connsiteY0" fmla="*/ 0 h 12192000"/>
              <a:gd name="connsiteX1" fmla="*/ 13019409 w 13068395"/>
              <a:gd name="connsiteY1" fmla="*/ 375558 h 12192000"/>
              <a:gd name="connsiteX2" fmla="*/ 13010175 w 13068395"/>
              <a:gd name="connsiteY2" fmla="*/ 3265714 h 12192000"/>
              <a:gd name="connsiteX3" fmla="*/ 13068395 w 13068395"/>
              <a:gd name="connsiteY3" fmla="*/ 11685814 h 12192000"/>
              <a:gd name="connsiteX4" fmla="*/ 0 w 13068395"/>
              <a:gd name="connsiteY4" fmla="*/ 12192000 h 12192000"/>
              <a:gd name="connsiteX5" fmla="*/ 0 w 13068395"/>
              <a:gd name="connsiteY5" fmla="*/ 0 h 12192000"/>
              <a:gd name="connsiteX0" fmla="*/ 0 w 15508447"/>
              <a:gd name="connsiteY0" fmla="*/ 0 h 12192000"/>
              <a:gd name="connsiteX1" fmla="*/ 13019409 w 15508447"/>
              <a:gd name="connsiteY1" fmla="*/ 375558 h 12192000"/>
              <a:gd name="connsiteX2" fmla="*/ 15508447 w 15508447"/>
              <a:gd name="connsiteY2" fmla="*/ 6858000 h 12192000"/>
              <a:gd name="connsiteX3" fmla="*/ 13068395 w 15508447"/>
              <a:gd name="connsiteY3" fmla="*/ 11685814 h 12192000"/>
              <a:gd name="connsiteX4" fmla="*/ 0 w 15508447"/>
              <a:gd name="connsiteY4" fmla="*/ 12192000 h 12192000"/>
              <a:gd name="connsiteX5" fmla="*/ 0 w 15508447"/>
              <a:gd name="connsiteY5" fmla="*/ 0 h 12192000"/>
              <a:gd name="connsiteX0" fmla="*/ 0 w 15508447"/>
              <a:gd name="connsiteY0" fmla="*/ 16328 h 12208328"/>
              <a:gd name="connsiteX1" fmla="*/ 13443951 w 15508447"/>
              <a:gd name="connsiteY1" fmla="*/ 0 h 12208328"/>
              <a:gd name="connsiteX2" fmla="*/ 15508447 w 15508447"/>
              <a:gd name="connsiteY2" fmla="*/ 6874328 h 12208328"/>
              <a:gd name="connsiteX3" fmla="*/ 13068395 w 15508447"/>
              <a:gd name="connsiteY3" fmla="*/ 11702142 h 12208328"/>
              <a:gd name="connsiteX4" fmla="*/ 0 w 15508447"/>
              <a:gd name="connsiteY4" fmla="*/ 12208328 h 12208328"/>
              <a:gd name="connsiteX5" fmla="*/ 0 w 15508447"/>
              <a:gd name="connsiteY5" fmla="*/ 16328 h 12208328"/>
              <a:gd name="connsiteX0" fmla="*/ 0 w 15508447"/>
              <a:gd name="connsiteY0" fmla="*/ 16328 h 12208328"/>
              <a:gd name="connsiteX1" fmla="*/ 13443951 w 15508447"/>
              <a:gd name="connsiteY1" fmla="*/ 0 h 12208328"/>
              <a:gd name="connsiteX2" fmla="*/ 15508447 w 15508447"/>
              <a:gd name="connsiteY2" fmla="*/ 6874328 h 12208328"/>
              <a:gd name="connsiteX3" fmla="*/ 13999123 w 15508447"/>
              <a:gd name="connsiteY3" fmla="*/ 12208328 h 12208328"/>
              <a:gd name="connsiteX4" fmla="*/ 0 w 15508447"/>
              <a:gd name="connsiteY4" fmla="*/ 12208328 h 12208328"/>
              <a:gd name="connsiteX5" fmla="*/ 0 w 15508447"/>
              <a:gd name="connsiteY5" fmla="*/ 16328 h 12208328"/>
              <a:gd name="connsiteX0" fmla="*/ 0 w 15884004"/>
              <a:gd name="connsiteY0" fmla="*/ 16328 h 12208328"/>
              <a:gd name="connsiteX1" fmla="*/ 13443951 w 15884004"/>
              <a:gd name="connsiteY1" fmla="*/ 0 h 12208328"/>
              <a:gd name="connsiteX2" fmla="*/ 15884004 w 15884004"/>
              <a:gd name="connsiteY2" fmla="*/ 6890657 h 12208328"/>
              <a:gd name="connsiteX3" fmla="*/ 13999123 w 15884004"/>
              <a:gd name="connsiteY3" fmla="*/ 12208328 h 12208328"/>
              <a:gd name="connsiteX4" fmla="*/ 0 w 15884004"/>
              <a:gd name="connsiteY4" fmla="*/ 12208328 h 12208328"/>
              <a:gd name="connsiteX5" fmla="*/ 0 w 15884004"/>
              <a:gd name="connsiteY5" fmla="*/ 16328 h 12208328"/>
              <a:gd name="connsiteX0" fmla="*/ 0 w 15557432"/>
              <a:gd name="connsiteY0" fmla="*/ 16328 h 12208328"/>
              <a:gd name="connsiteX1" fmla="*/ 13443951 w 15557432"/>
              <a:gd name="connsiteY1" fmla="*/ 0 h 12208328"/>
              <a:gd name="connsiteX2" fmla="*/ 15557432 w 15557432"/>
              <a:gd name="connsiteY2" fmla="*/ 6939643 h 12208328"/>
              <a:gd name="connsiteX3" fmla="*/ 13999123 w 15557432"/>
              <a:gd name="connsiteY3" fmla="*/ 12208328 h 12208328"/>
              <a:gd name="connsiteX4" fmla="*/ 0 w 15557432"/>
              <a:gd name="connsiteY4" fmla="*/ 12208328 h 12208328"/>
              <a:gd name="connsiteX5" fmla="*/ 0 w 155574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999123 w 15900332"/>
              <a:gd name="connsiteY3" fmla="*/ 12208328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656223 w 15900332"/>
              <a:gd name="connsiteY3" fmla="*/ 11832771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4015452 w 15900332"/>
              <a:gd name="connsiteY3" fmla="*/ 12208328 h 12208328"/>
              <a:gd name="connsiteX4" fmla="*/ 0 w 15900332"/>
              <a:gd name="connsiteY4" fmla="*/ 12208328 h 12208328"/>
              <a:gd name="connsiteX5" fmla="*/ 0 w 15900332"/>
              <a:gd name="connsiteY5" fmla="*/ 16328 h 1220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00332" h="12208328">
                <a:moveTo>
                  <a:pt x="0" y="16328"/>
                </a:moveTo>
                <a:lnTo>
                  <a:pt x="13443951" y="0"/>
                </a:lnTo>
                <a:lnTo>
                  <a:pt x="15900332" y="6923315"/>
                </a:lnTo>
                <a:lnTo>
                  <a:pt x="14015452" y="12208328"/>
                </a:lnTo>
                <a:lnTo>
                  <a:pt x="0" y="12208328"/>
                </a:lnTo>
                <a:lnTo>
                  <a:pt x="0" y="16328"/>
                </a:ln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lstStyle/>
          <a:p>
            <a:r>
              <a:rPr lang="en-US" smtClean="0"/>
              <a:t>Click icon to add picture</a:t>
            </a:r>
            <a:endParaRPr/>
          </a:p>
        </p:txBody>
      </p:sp>
    </p:spTree>
    <p:extLst>
      <p:ext uri="{BB962C8B-B14F-4D97-AF65-F5344CB8AC3E}">
        <p14:creationId xmlns:p14="http://schemas.microsoft.com/office/powerpoint/2010/main" val="1302321590"/>
      </p:ext>
    </p:extLst>
  </p:cSld>
  <p:clrMapOvr>
    <a:masterClrMapping/>
  </p:clrMapOvr>
  <p:transition spd="med"/>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userDrawn="1">
  <p:cSld name="[F1] Tekst + Beeld">
    <p:spTree>
      <p:nvGrpSpPr>
        <p:cNvPr id="1" name=""/>
        <p:cNvGrpSpPr/>
        <p:nvPr/>
      </p:nvGrpSpPr>
      <p:grpSpPr>
        <a:xfrm>
          <a:off x="0" y="0"/>
          <a:ext cx="0" cy="0"/>
          <a:chOff x="0" y="0"/>
          <a:chExt cx="0" cy="0"/>
        </a:xfrm>
      </p:grpSpPr>
      <p:sp>
        <p:nvSpPr>
          <p:cNvPr id="349" name="Rechthoek"/>
          <p:cNvSpPr/>
          <p:nvPr/>
        </p:nvSpPr>
        <p:spPr>
          <a:xfrm>
            <a:off x="0" y="6096000"/>
            <a:ext cx="12192000" cy="7620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350" name="Vorm"/>
          <p:cNvSpPr/>
          <p:nvPr/>
        </p:nvSpPr>
        <p:spPr>
          <a:xfrm>
            <a:off x="0" y="6096000"/>
            <a:ext cx="122458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351" name="Vorm"/>
          <p:cNvSpPr/>
          <p:nvPr/>
        </p:nvSpPr>
        <p:spPr>
          <a:xfrm rot="10800000">
            <a:off x="10277843" y="6096000"/>
            <a:ext cx="191415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35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54" name="Afbeelding"/>
          <p:cNvSpPr>
            <a:spLocks noGrp="1"/>
          </p:cNvSpPr>
          <p:nvPr>
            <p:ph type="pic" sz="half" idx="13"/>
          </p:nvPr>
        </p:nvSpPr>
        <p:spPr>
          <a:xfrm>
            <a:off x="5473700" y="1291361"/>
            <a:ext cx="4764419" cy="4487140"/>
          </a:xfrm>
          <a:prstGeom prst="rect">
            <a:avLst/>
          </a:prstGeom>
        </p:spPr>
        <p:txBody>
          <a:bodyPr lIns="91439" tIns="45719" rIns="91439" bIns="45719"/>
          <a:lstStyle/>
          <a:p>
            <a:r>
              <a:rPr lang="en-US" smtClean="0"/>
              <a:t>Click icon to add picture</a:t>
            </a:r>
            <a:endParaRPr/>
          </a:p>
        </p:txBody>
      </p:sp>
      <p:sp>
        <p:nvSpPr>
          <p:cNvPr id="355" name="Hoofdtekst"/>
          <p:cNvSpPr txBox="1">
            <a:spLocks noGrp="1"/>
          </p:cNvSpPr>
          <p:nvPr>
            <p:ph type="body" sz="half" idx="14" hasCustomPrompt="1"/>
          </p:nvPr>
        </p:nvSpPr>
        <p:spPr>
          <a:xfrm>
            <a:off x="317500" y="1290396"/>
            <a:ext cx="4763624" cy="4497377"/>
          </a:xfrm>
          <a:prstGeom prst="rect">
            <a:avLst/>
          </a:prstGeom>
        </p:spPr>
        <p:txBody>
          <a:bodyPr/>
          <a:lstStyle>
            <a:lvl1pPr>
              <a:defRPr sz="2751"/>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grpSp>
        <p:nvGrpSpPr>
          <p:cNvPr id="358" name="Groepeer"/>
          <p:cNvGrpSpPr/>
          <p:nvPr/>
        </p:nvGrpSpPr>
        <p:grpSpPr>
          <a:xfrm>
            <a:off x="10277844" y="0"/>
            <a:ext cx="1914157" cy="6858000"/>
            <a:chOff x="0" y="0"/>
            <a:chExt cx="3828314" cy="13715999"/>
          </a:xfrm>
        </p:grpSpPr>
        <p:sp>
          <p:nvSpPr>
            <p:cNvPr id="356"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357"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grpSp>
      <p:pic>
        <p:nvPicPr>
          <p:cNvPr id="359" name="NIKHEF_LOGO.png" descr="NIKHEF_LOGO.png"/>
          <p:cNvPicPr>
            <a:picLocks noChangeAspect="1"/>
          </p:cNvPicPr>
          <p:nvPr/>
        </p:nvPicPr>
        <p:blipFill>
          <a:blip r:embed="rId2">
            <a:extLst/>
          </a:blip>
          <a:stretch>
            <a:fillRect/>
          </a:stretch>
        </p:blipFill>
        <p:spPr>
          <a:xfrm>
            <a:off x="10767483" y="6269196"/>
            <a:ext cx="1061877" cy="415608"/>
          </a:xfrm>
          <a:prstGeom prst="rect">
            <a:avLst/>
          </a:prstGeom>
          <a:ln w="12700">
            <a:miter lim="400000"/>
          </a:ln>
        </p:spPr>
      </p:pic>
      <p:sp>
        <p:nvSpPr>
          <p:cNvPr id="14" name="Tijdelijke aanduiding voor voettekst 9">
            <a:extLst>
              <a:ext uri="{FF2B5EF4-FFF2-40B4-BE49-F238E27FC236}">
                <a16:creationId xmlns:a16="http://schemas.microsoft.com/office/drawing/2014/main" id="{D9CDCAAD-3409-3C49-BBDB-06E189C1E91C}"/>
              </a:ext>
            </a:extLst>
          </p:cNvPr>
          <p:cNvSpPr>
            <a:spLocks noGrp="1"/>
          </p:cNvSpPr>
          <p:nvPr>
            <p:ph type="ftr" sz="quarter" idx="3"/>
          </p:nvPr>
        </p:nvSpPr>
        <p:spPr>
          <a:xfrm>
            <a:off x="1327149" y="6143096"/>
            <a:ext cx="8776971" cy="667809"/>
          </a:xfrm>
          <a:prstGeom prst="rect">
            <a:avLst/>
          </a:prstGeom>
        </p:spPr>
        <p:txBody>
          <a:bodyPr vert="horz" lIns="91440" tIns="45720" rIns="91440" bIns="45720" rtlCol="0" anchor="ctr"/>
          <a:lstStyle>
            <a:lvl1pPr algn="l">
              <a:defRPr lang="nl-NL" sz="1500" b="0" i="0" u="none" strike="noStrike" cap="none" spc="0" baseline="0" dirty="0">
                <a:ln>
                  <a:noFill/>
                </a:ln>
                <a:solidFill>
                  <a:srgbClr val="FFFFFF"/>
                </a:solidFill>
                <a:uFillTx/>
                <a:latin typeface="+mn-lt"/>
                <a:ea typeface="+mn-ea"/>
                <a:cs typeface="+mn-cs"/>
                <a:sym typeface="Arial"/>
              </a:defRPr>
            </a:lvl1pPr>
          </a:lstStyle>
          <a:p>
            <a:r>
              <a:rPr lang="en-US" smtClean="0"/>
              <a:t>IGTF and EUGridPMA development - APGridPMA March 2021 meeting </a:t>
            </a:r>
            <a:endParaRPr lang="nl-NL" dirty="0"/>
          </a:p>
        </p:txBody>
      </p:sp>
      <p:sp>
        <p:nvSpPr>
          <p:cNvPr id="15" name="HOOFDTITEL VAN DEZE SLIDE, EVENTUEEL OVER MEERDERE REGELS.">
            <a:extLst>
              <a:ext uri="{FF2B5EF4-FFF2-40B4-BE49-F238E27FC236}">
                <a16:creationId xmlns:a16="http://schemas.microsoft.com/office/drawing/2014/main" id="{EBA045EE-B5B8-7742-A8E2-6836CA85EE1D}"/>
              </a:ext>
            </a:extLst>
          </p:cNvPr>
          <p:cNvSpPr txBox="1">
            <a:spLocks noGrp="1"/>
          </p:cNvSpPr>
          <p:nvPr>
            <p:ph type="body" sz="quarter" idx="15"/>
          </p:nvPr>
        </p:nvSpPr>
        <p:spPr>
          <a:xfrm>
            <a:off x="317500" y="317501"/>
            <a:ext cx="9920619" cy="538609"/>
          </a:xfrm>
          <a:prstGeom prst="rect">
            <a:avLst/>
          </a:prstGeom>
        </p:spPr>
        <p:txBody>
          <a:bodyPr wrap="square">
            <a:spAutoFit/>
          </a:bodyPr>
          <a:lstStyle>
            <a:lvl1pPr>
              <a:defRPr sz="3500"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1597295346"/>
      </p:ext>
    </p:extLst>
  </p:cSld>
  <p:clrMapOvr>
    <a:masterClrMapping/>
  </p:clrMapOvr>
  <p:transition spd="med"/>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userDrawn="1">
  <p:cSld name="[F2] Beeld + Tekst">
    <p:spTree>
      <p:nvGrpSpPr>
        <p:cNvPr id="1" name=""/>
        <p:cNvGrpSpPr/>
        <p:nvPr/>
      </p:nvGrpSpPr>
      <p:grpSpPr>
        <a:xfrm>
          <a:off x="0" y="0"/>
          <a:ext cx="0" cy="0"/>
          <a:chOff x="0" y="0"/>
          <a:chExt cx="0" cy="0"/>
        </a:xfrm>
      </p:grpSpPr>
      <p:sp>
        <p:nvSpPr>
          <p:cNvPr id="401" name="Rechthoek"/>
          <p:cNvSpPr/>
          <p:nvPr/>
        </p:nvSpPr>
        <p:spPr>
          <a:xfrm>
            <a:off x="0" y="6096000"/>
            <a:ext cx="12192000" cy="7620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402" name="Vorm"/>
          <p:cNvSpPr/>
          <p:nvPr/>
        </p:nvSpPr>
        <p:spPr>
          <a:xfrm>
            <a:off x="0" y="6096000"/>
            <a:ext cx="122458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grpSp>
        <p:nvGrpSpPr>
          <p:cNvPr id="405" name="Groepeer"/>
          <p:cNvGrpSpPr/>
          <p:nvPr/>
        </p:nvGrpSpPr>
        <p:grpSpPr>
          <a:xfrm>
            <a:off x="10277844" y="0"/>
            <a:ext cx="1914157" cy="6858000"/>
            <a:chOff x="0" y="0"/>
            <a:chExt cx="3828314" cy="13715999"/>
          </a:xfrm>
        </p:grpSpPr>
        <p:sp>
          <p:nvSpPr>
            <p:cNvPr id="40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40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grpSp>
      <p:sp>
        <p:nvSpPr>
          <p:cNvPr id="406"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08" name="Afbeelding"/>
          <p:cNvSpPr>
            <a:spLocks noGrp="1"/>
          </p:cNvSpPr>
          <p:nvPr>
            <p:ph type="pic" sz="half" idx="13"/>
          </p:nvPr>
        </p:nvSpPr>
        <p:spPr>
          <a:xfrm>
            <a:off x="317500" y="1281495"/>
            <a:ext cx="4764419" cy="4497005"/>
          </a:xfrm>
          <a:prstGeom prst="rect">
            <a:avLst/>
          </a:prstGeom>
        </p:spPr>
        <p:txBody>
          <a:bodyPr lIns="91439" tIns="45719" rIns="91439" bIns="45719"/>
          <a:lstStyle/>
          <a:p>
            <a:r>
              <a:rPr lang="en-US" smtClean="0"/>
              <a:t>Click icon to add picture</a:t>
            </a:r>
            <a:endParaRPr/>
          </a:p>
        </p:txBody>
      </p:sp>
      <p:sp>
        <p:nvSpPr>
          <p:cNvPr id="409" name="Hoofdtekst"/>
          <p:cNvSpPr txBox="1">
            <a:spLocks noGrp="1"/>
          </p:cNvSpPr>
          <p:nvPr>
            <p:ph type="body" sz="half" idx="14" hasCustomPrompt="1"/>
          </p:nvPr>
        </p:nvSpPr>
        <p:spPr>
          <a:xfrm>
            <a:off x="5461000" y="1280508"/>
            <a:ext cx="4763624" cy="4507265"/>
          </a:xfrm>
          <a:prstGeom prst="rect">
            <a:avLst/>
          </a:prstGeom>
        </p:spPr>
        <p:txBody>
          <a:bodyPr/>
          <a:lstStyle>
            <a:lvl1pPr>
              <a:defRPr sz="2751"/>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pic>
        <p:nvPicPr>
          <p:cNvPr id="410" name="NIKHEF_LOGO.png" descr="NIKHEF_LOGO.png"/>
          <p:cNvPicPr>
            <a:picLocks noChangeAspect="1"/>
          </p:cNvPicPr>
          <p:nvPr/>
        </p:nvPicPr>
        <p:blipFill>
          <a:blip r:embed="rId2">
            <a:extLst/>
          </a:blip>
          <a:stretch>
            <a:fillRect/>
          </a:stretch>
        </p:blipFill>
        <p:spPr>
          <a:xfrm>
            <a:off x="10767483" y="6269196"/>
            <a:ext cx="1061877" cy="415608"/>
          </a:xfrm>
          <a:prstGeom prst="rect">
            <a:avLst/>
          </a:prstGeom>
          <a:ln w="12700">
            <a:miter lim="400000"/>
          </a:ln>
        </p:spPr>
      </p:pic>
      <p:sp>
        <p:nvSpPr>
          <p:cNvPr id="13" name="Tijdelijke aanduiding voor voettekst 9">
            <a:extLst>
              <a:ext uri="{FF2B5EF4-FFF2-40B4-BE49-F238E27FC236}">
                <a16:creationId xmlns:a16="http://schemas.microsoft.com/office/drawing/2014/main" id="{77CCFCBD-9079-D54E-988E-EBE65418188C}"/>
              </a:ext>
            </a:extLst>
          </p:cNvPr>
          <p:cNvSpPr>
            <a:spLocks noGrp="1"/>
          </p:cNvSpPr>
          <p:nvPr>
            <p:ph type="ftr" sz="quarter" idx="3"/>
          </p:nvPr>
        </p:nvSpPr>
        <p:spPr>
          <a:xfrm>
            <a:off x="1327149" y="6143096"/>
            <a:ext cx="8776971" cy="667809"/>
          </a:xfrm>
          <a:prstGeom prst="rect">
            <a:avLst/>
          </a:prstGeom>
        </p:spPr>
        <p:txBody>
          <a:bodyPr vert="horz" lIns="91440" tIns="45720" rIns="91440" bIns="45720" rtlCol="0" anchor="ctr"/>
          <a:lstStyle>
            <a:lvl1pPr algn="l">
              <a:defRPr lang="nl-NL" sz="1500" b="0" i="0" u="none" strike="noStrike" cap="none" spc="0" baseline="0" dirty="0">
                <a:ln>
                  <a:noFill/>
                </a:ln>
                <a:solidFill>
                  <a:srgbClr val="FFFFFF"/>
                </a:solidFill>
                <a:uFillTx/>
                <a:latin typeface="+mn-lt"/>
                <a:ea typeface="+mn-ea"/>
                <a:cs typeface="+mn-cs"/>
                <a:sym typeface="Arial"/>
              </a:defRPr>
            </a:lvl1pPr>
          </a:lstStyle>
          <a:p>
            <a:r>
              <a:rPr lang="en-US" smtClean="0"/>
              <a:t>IGTF and EUGridPMA development - APGridPMA March 2021 meeting </a:t>
            </a:r>
            <a:endParaRPr lang="nl-NL" dirty="0"/>
          </a:p>
        </p:txBody>
      </p:sp>
      <p:sp>
        <p:nvSpPr>
          <p:cNvPr id="14" name="HOOFDTITEL VAN DEZE SLIDE, EVENTUEEL OVER MEERDERE REGELS.">
            <a:extLst>
              <a:ext uri="{FF2B5EF4-FFF2-40B4-BE49-F238E27FC236}">
                <a16:creationId xmlns:a16="http://schemas.microsoft.com/office/drawing/2014/main" id="{C20BBACA-BDFE-9341-8ED2-C6E910F3D52F}"/>
              </a:ext>
            </a:extLst>
          </p:cNvPr>
          <p:cNvSpPr txBox="1">
            <a:spLocks noGrp="1"/>
          </p:cNvSpPr>
          <p:nvPr>
            <p:ph type="body" sz="quarter" idx="15"/>
          </p:nvPr>
        </p:nvSpPr>
        <p:spPr>
          <a:xfrm>
            <a:off x="317500" y="317501"/>
            <a:ext cx="9920619" cy="538609"/>
          </a:xfrm>
          <a:prstGeom prst="rect">
            <a:avLst/>
          </a:prstGeom>
        </p:spPr>
        <p:txBody>
          <a:bodyPr wrap="square">
            <a:spAutoFit/>
          </a:bodyPr>
          <a:lstStyle>
            <a:lvl1pPr>
              <a:defRPr sz="3500"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2438021319"/>
      </p:ext>
    </p:extLst>
  </p:cSld>
  <p:clrMapOvr>
    <a:masterClrMapping/>
  </p:clrMapOvr>
  <p:transition spd="med"/>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userDrawn="1">
  <p:cSld name="[F3] Tekst + Tekst">
    <p:spTree>
      <p:nvGrpSpPr>
        <p:cNvPr id="1" name=""/>
        <p:cNvGrpSpPr/>
        <p:nvPr/>
      </p:nvGrpSpPr>
      <p:grpSpPr>
        <a:xfrm>
          <a:off x="0" y="0"/>
          <a:ext cx="0" cy="0"/>
          <a:chOff x="0" y="0"/>
          <a:chExt cx="0" cy="0"/>
        </a:xfrm>
      </p:grpSpPr>
      <p:sp>
        <p:nvSpPr>
          <p:cNvPr id="452" name="Rechthoek"/>
          <p:cNvSpPr/>
          <p:nvPr/>
        </p:nvSpPr>
        <p:spPr>
          <a:xfrm>
            <a:off x="0" y="6096000"/>
            <a:ext cx="12192000" cy="7620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453" name="Vorm"/>
          <p:cNvSpPr/>
          <p:nvPr/>
        </p:nvSpPr>
        <p:spPr>
          <a:xfrm>
            <a:off x="0" y="6096000"/>
            <a:ext cx="122458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grpSp>
        <p:nvGrpSpPr>
          <p:cNvPr id="456" name="Groepeer"/>
          <p:cNvGrpSpPr/>
          <p:nvPr/>
        </p:nvGrpSpPr>
        <p:grpSpPr>
          <a:xfrm>
            <a:off x="10277844" y="0"/>
            <a:ext cx="1914157" cy="6858000"/>
            <a:chOff x="0" y="0"/>
            <a:chExt cx="3828314" cy="13715999"/>
          </a:xfrm>
        </p:grpSpPr>
        <p:sp>
          <p:nvSpPr>
            <p:cNvPr id="454"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455"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grpSp>
      <p:sp>
        <p:nvSpPr>
          <p:cNvPr id="4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59" name="Hoofdtekst"/>
          <p:cNvSpPr txBox="1">
            <a:spLocks noGrp="1"/>
          </p:cNvSpPr>
          <p:nvPr>
            <p:ph type="body" sz="half" idx="13" hasCustomPrompt="1"/>
          </p:nvPr>
        </p:nvSpPr>
        <p:spPr>
          <a:xfrm>
            <a:off x="5461000" y="1290396"/>
            <a:ext cx="4763624" cy="4497377"/>
          </a:xfrm>
          <a:prstGeom prst="rect">
            <a:avLst/>
          </a:prstGeom>
        </p:spPr>
        <p:txBody>
          <a:bodyPr/>
          <a:lstStyle>
            <a:lvl1pPr>
              <a:defRPr sz="2751"/>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pic>
        <p:nvPicPr>
          <p:cNvPr id="460" name="NIKHEF_LOGO.png" descr="NIKHEF_LOGO.png"/>
          <p:cNvPicPr>
            <a:picLocks noChangeAspect="1"/>
          </p:cNvPicPr>
          <p:nvPr/>
        </p:nvPicPr>
        <p:blipFill>
          <a:blip r:embed="rId2">
            <a:extLst/>
          </a:blip>
          <a:stretch>
            <a:fillRect/>
          </a:stretch>
        </p:blipFill>
        <p:spPr>
          <a:xfrm>
            <a:off x="10767483" y="6269196"/>
            <a:ext cx="1061877" cy="415608"/>
          </a:xfrm>
          <a:prstGeom prst="rect">
            <a:avLst/>
          </a:prstGeom>
          <a:ln w="12700">
            <a:miter lim="400000"/>
          </a:ln>
        </p:spPr>
      </p:pic>
      <p:sp>
        <p:nvSpPr>
          <p:cNvPr id="461" name="Hoofdtekst"/>
          <p:cNvSpPr txBox="1">
            <a:spLocks noGrp="1"/>
          </p:cNvSpPr>
          <p:nvPr>
            <p:ph type="body" sz="half" idx="14" hasCustomPrompt="1"/>
          </p:nvPr>
        </p:nvSpPr>
        <p:spPr>
          <a:xfrm>
            <a:off x="317500" y="1290396"/>
            <a:ext cx="4763624" cy="4497377"/>
          </a:xfrm>
          <a:prstGeom prst="rect">
            <a:avLst/>
          </a:prstGeom>
        </p:spPr>
        <p:txBody>
          <a:bodyPr/>
          <a:lstStyle>
            <a:lvl1pPr>
              <a:defRPr sz="2751"/>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3" name="Tijdelijke aanduiding voor voettekst 9">
            <a:extLst>
              <a:ext uri="{FF2B5EF4-FFF2-40B4-BE49-F238E27FC236}">
                <a16:creationId xmlns:a16="http://schemas.microsoft.com/office/drawing/2014/main" id="{211BF1ED-0B01-484D-8756-2F0EF115282E}"/>
              </a:ext>
            </a:extLst>
          </p:cNvPr>
          <p:cNvSpPr>
            <a:spLocks noGrp="1"/>
          </p:cNvSpPr>
          <p:nvPr>
            <p:ph type="ftr" sz="quarter" idx="3"/>
          </p:nvPr>
        </p:nvSpPr>
        <p:spPr>
          <a:xfrm>
            <a:off x="1327149" y="6143096"/>
            <a:ext cx="8776971" cy="667809"/>
          </a:xfrm>
          <a:prstGeom prst="rect">
            <a:avLst/>
          </a:prstGeom>
        </p:spPr>
        <p:txBody>
          <a:bodyPr vert="horz" lIns="91440" tIns="45720" rIns="91440" bIns="45720" rtlCol="0" anchor="ctr"/>
          <a:lstStyle>
            <a:lvl1pPr algn="l">
              <a:defRPr lang="nl-NL" sz="1500" b="0" i="0" u="none" strike="noStrike" cap="none" spc="0" baseline="0" dirty="0">
                <a:ln>
                  <a:noFill/>
                </a:ln>
                <a:solidFill>
                  <a:srgbClr val="FFFFFF"/>
                </a:solidFill>
                <a:uFillTx/>
                <a:latin typeface="+mn-lt"/>
                <a:ea typeface="+mn-ea"/>
                <a:cs typeface="+mn-cs"/>
                <a:sym typeface="Arial"/>
              </a:defRPr>
            </a:lvl1pPr>
          </a:lstStyle>
          <a:p>
            <a:r>
              <a:rPr lang="en-US" smtClean="0"/>
              <a:t>IGTF and EUGridPMA development - APGridPMA March 2021 meeting </a:t>
            </a:r>
            <a:endParaRPr lang="nl-NL" dirty="0"/>
          </a:p>
        </p:txBody>
      </p:sp>
      <p:sp>
        <p:nvSpPr>
          <p:cNvPr id="14" name="HOOFDTITEL VAN DEZE SLIDE, EVENTUEEL OVER MEERDERE REGELS.">
            <a:extLst>
              <a:ext uri="{FF2B5EF4-FFF2-40B4-BE49-F238E27FC236}">
                <a16:creationId xmlns:a16="http://schemas.microsoft.com/office/drawing/2014/main" id="{1D2DA546-8064-7A48-B17D-4C25C7637D8A}"/>
              </a:ext>
            </a:extLst>
          </p:cNvPr>
          <p:cNvSpPr txBox="1">
            <a:spLocks noGrp="1"/>
          </p:cNvSpPr>
          <p:nvPr>
            <p:ph type="body" sz="quarter" idx="15"/>
          </p:nvPr>
        </p:nvSpPr>
        <p:spPr>
          <a:xfrm>
            <a:off x="317500" y="317501"/>
            <a:ext cx="9920619" cy="538609"/>
          </a:xfrm>
          <a:prstGeom prst="rect">
            <a:avLst/>
          </a:prstGeom>
        </p:spPr>
        <p:txBody>
          <a:bodyPr wrap="square">
            <a:spAutoFit/>
          </a:bodyPr>
          <a:lstStyle>
            <a:lvl1pPr>
              <a:defRPr sz="3500"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1183240803"/>
      </p:ext>
    </p:extLst>
  </p:cSld>
  <p:clrMapOvr>
    <a:masterClrMapping/>
  </p:clrMapOvr>
  <p:transition spd="med"/>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userDrawn="1">
  <p:cSld name="[F4] Tekst + Beeld groot">
    <p:spTree>
      <p:nvGrpSpPr>
        <p:cNvPr id="1" name=""/>
        <p:cNvGrpSpPr/>
        <p:nvPr/>
      </p:nvGrpSpPr>
      <p:grpSpPr>
        <a:xfrm>
          <a:off x="0" y="0"/>
          <a:ext cx="0" cy="0"/>
          <a:chOff x="0" y="0"/>
          <a:chExt cx="0" cy="0"/>
        </a:xfrm>
      </p:grpSpPr>
      <p:sp>
        <p:nvSpPr>
          <p:cNvPr id="504" name="Rechthoek"/>
          <p:cNvSpPr/>
          <p:nvPr/>
        </p:nvSpPr>
        <p:spPr>
          <a:xfrm>
            <a:off x="0" y="6096000"/>
            <a:ext cx="12192000" cy="7620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505" name="Vorm"/>
          <p:cNvSpPr/>
          <p:nvPr/>
        </p:nvSpPr>
        <p:spPr>
          <a:xfrm>
            <a:off x="0" y="6096000"/>
            <a:ext cx="122458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grpSp>
        <p:nvGrpSpPr>
          <p:cNvPr id="508" name="Groepeer"/>
          <p:cNvGrpSpPr/>
          <p:nvPr/>
        </p:nvGrpSpPr>
        <p:grpSpPr>
          <a:xfrm>
            <a:off x="10277844" y="0"/>
            <a:ext cx="1914157" cy="6858000"/>
            <a:chOff x="0" y="0"/>
            <a:chExt cx="3828314" cy="13715999"/>
          </a:xfrm>
        </p:grpSpPr>
        <p:sp>
          <p:nvSpPr>
            <p:cNvPr id="506"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507"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grpSp>
      <p:sp>
        <p:nvSpPr>
          <p:cNvPr id="509"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11" name="Hoofdtekst"/>
          <p:cNvSpPr txBox="1">
            <a:spLocks noGrp="1"/>
          </p:cNvSpPr>
          <p:nvPr>
            <p:ph type="body" sz="half" idx="13" hasCustomPrompt="1"/>
          </p:nvPr>
        </p:nvSpPr>
        <p:spPr>
          <a:xfrm>
            <a:off x="317500" y="1290396"/>
            <a:ext cx="4763624" cy="4497377"/>
          </a:xfrm>
          <a:prstGeom prst="rect">
            <a:avLst/>
          </a:prstGeom>
        </p:spPr>
        <p:txBody>
          <a:bodyPr/>
          <a:lstStyle>
            <a:lvl1pPr>
              <a:defRPr sz="2751"/>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512" name="HOOFDTITEL VAN DEZE SLIDE, EVENTUEEL OVER MEERDERE REGELS."/>
          <p:cNvSpPr txBox="1">
            <a:spLocks noGrp="1"/>
          </p:cNvSpPr>
          <p:nvPr>
            <p:ph type="body" sz="quarter" idx="14"/>
          </p:nvPr>
        </p:nvSpPr>
        <p:spPr>
          <a:xfrm>
            <a:off x="317500" y="317501"/>
            <a:ext cx="4763624" cy="384721"/>
          </a:xfrm>
          <a:prstGeom prst="rect">
            <a:avLst/>
          </a:prstGeom>
        </p:spPr>
        <p:txBody>
          <a:bodyPr>
            <a:spAutoFit/>
          </a:bodyPr>
          <a:lstStyle>
            <a:lvl1pPr>
              <a:defRPr sz="2500" cap="none" baseline="0">
                <a:solidFill>
                  <a:srgbClr val="E6223D"/>
                </a:solidFill>
              </a:defRPr>
            </a:lvl1pPr>
          </a:lstStyle>
          <a:p>
            <a:pPr lvl="0"/>
            <a:r>
              <a:rPr lang="en-US" smtClean="0"/>
              <a:t>Edit Master text styles</a:t>
            </a:r>
          </a:p>
        </p:txBody>
      </p:sp>
      <p:pic>
        <p:nvPicPr>
          <p:cNvPr id="514" name="NIKHEF_LOGO.png" descr="NIKHEF_LOGO.png"/>
          <p:cNvPicPr>
            <a:picLocks noChangeAspect="1"/>
          </p:cNvPicPr>
          <p:nvPr/>
        </p:nvPicPr>
        <p:blipFill>
          <a:blip r:embed="rId2">
            <a:extLst/>
          </a:blip>
          <a:stretch>
            <a:fillRect/>
          </a:stretch>
        </p:blipFill>
        <p:spPr>
          <a:xfrm>
            <a:off x="10767483" y="6269196"/>
            <a:ext cx="1061877" cy="415608"/>
          </a:xfrm>
          <a:prstGeom prst="rect">
            <a:avLst/>
          </a:prstGeom>
          <a:ln w="12700">
            <a:miter lim="400000"/>
          </a:ln>
        </p:spPr>
      </p:pic>
      <p:sp>
        <p:nvSpPr>
          <p:cNvPr id="13" name="Tijdelijke aanduiding voor voettekst 9">
            <a:extLst>
              <a:ext uri="{FF2B5EF4-FFF2-40B4-BE49-F238E27FC236}">
                <a16:creationId xmlns:a16="http://schemas.microsoft.com/office/drawing/2014/main" id="{9A56256B-307C-794B-9ADB-E6E5BD1FDA9F}"/>
              </a:ext>
            </a:extLst>
          </p:cNvPr>
          <p:cNvSpPr>
            <a:spLocks noGrp="1"/>
          </p:cNvSpPr>
          <p:nvPr>
            <p:ph type="ftr" sz="quarter" idx="3"/>
          </p:nvPr>
        </p:nvSpPr>
        <p:spPr>
          <a:xfrm>
            <a:off x="1327149" y="6143096"/>
            <a:ext cx="8776971" cy="667809"/>
          </a:xfrm>
          <a:prstGeom prst="rect">
            <a:avLst/>
          </a:prstGeom>
        </p:spPr>
        <p:txBody>
          <a:bodyPr vert="horz" lIns="91440" tIns="45720" rIns="91440" bIns="45720" rtlCol="0" anchor="ctr"/>
          <a:lstStyle>
            <a:lvl1pPr algn="l">
              <a:defRPr lang="nl-NL" sz="1500" b="0" i="0" u="none" strike="noStrike" cap="none" spc="0" baseline="0" dirty="0">
                <a:ln>
                  <a:noFill/>
                </a:ln>
                <a:solidFill>
                  <a:srgbClr val="FFFFFF"/>
                </a:solidFill>
                <a:uFillTx/>
                <a:latin typeface="+mn-lt"/>
                <a:ea typeface="+mn-ea"/>
                <a:cs typeface="+mn-cs"/>
                <a:sym typeface="Arial"/>
              </a:defRPr>
            </a:lvl1pPr>
          </a:lstStyle>
          <a:p>
            <a:r>
              <a:rPr lang="en-US" smtClean="0"/>
              <a:t>IGTF and EUGridPMA development - APGridPMA March 2021 meeting </a:t>
            </a:r>
            <a:endParaRPr lang="nl-NL" dirty="0"/>
          </a:p>
        </p:txBody>
      </p:sp>
      <p:sp>
        <p:nvSpPr>
          <p:cNvPr id="14" name="Tijdelijke aanduiding voor afbeelding 6">
            <a:extLst>
              <a:ext uri="{FF2B5EF4-FFF2-40B4-BE49-F238E27FC236}">
                <a16:creationId xmlns:a16="http://schemas.microsoft.com/office/drawing/2014/main" id="{78164A18-3028-8F4E-8E60-C70DBE92E851}"/>
              </a:ext>
            </a:extLst>
          </p:cNvPr>
          <p:cNvSpPr>
            <a:spLocks noGrp="1"/>
          </p:cNvSpPr>
          <p:nvPr>
            <p:ph type="pic" sz="quarter" idx="16"/>
          </p:nvPr>
        </p:nvSpPr>
        <p:spPr>
          <a:xfrm>
            <a:off x="5463383" y="0"/>
            <a:ext cx="6042056" cy="6096000"/>
          </a:xfrm>
          <a:custGeom>
            <a:avLst/>
            <a:gdLst>
              <a:gd name="connsiteX0" fmla="*/ 0 w 12077700"/>
              <a:gd name="connsiteY0" fmla="*/ 0 h 12192000"/>
              <a:gd name="connsiteX1" fmla="*/ 12077700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5304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040586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0039123 w 12077700"/>
              <a:gd name="connsiteY2" fmla="*/ 2057400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77700"/>
              <a:gd name="connsiteY0" fmla="*/ 0 h 12192000"/>
              <a:gd name="connsiteX1" fmla="*/ 9644743 w 12077700"/>
              <a:gd name="connsiteY1" fmla="*/ 0 h 12192000"/>
              <a:gd name="connsiteX2" fmla="*/ 12047537 w 12077700"/>
              <a:gd name="connsiteY2" fmla="*/ 6792685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47537"/>
              <a:gd name="connsiteY0" fmla="*/ 0 h 12208328"/>
              <a:gd name="connsiteX1" fmla="*/ 9644743 w 12047537"/>
              <a:gd name="connsiteY1" fmla="*/ 0 h 12208328"/>
              <a:gd name="connsiteX2" fmla="*/ 12047537 w 12047537"/>
              <a:gd name="connsiteY2" fmla="*/ 6792685 h 12208328"/>
              <a:gd name="connsiteX3" fmla="*/ 10199914 w 12047537"/>
              <a:gd name="connsiteY3" fmla="*/ 12208328 h 12208328"/>
              <a:gd name="connsiteX4" fmla="*/ 0 w 12047537"/>
              <a:gd name="connsiteY4" fmla="*/ 12192000 h 12208328"/>
              <a:gd name="connsiteX5" fmla="*/ 0 w 12047537"/>
              <a:gd name="connsiteY5" fmla="*/ 0 h 12208328"/>
              <a:gd name="connsiteX0" fmla="*/ 0 w 12047537"/>
              <a:gd name="connsiteY0" fmla="*/ 0 h 12192000"/>
              <a:gd name="connsiteX1" fmla="*/ 9644743 w 12047537"/>
              <a:gd name="connsiteY1" fmla="*/ 0 h 12192000"/>
              <a:gd name="connsiteX2" fmla="*/ 12047537 w 12047537"/>
              <a:gd name="connsiteY2" fmla="*/ 6792685 h 12192000"/>
              <a:gd name="connsiteX3" fmla="*/ 9922329 w 12047537"/>
              <a:gd name="connsiteY3" fmla="*/ 12077700 h 12192000"/>
              <a:gd name="connsiteX4" fmla="*/ 0 w 12047537"/>
              <a:gd name="connsiteY4" fmla="*/ 12192000 h 12192000"/>
              <a:gd name="connsiteX5" fmla="*/ 0 w 12047537"/>
              <a:gd name="connsiteY5" fmla="*/ 0 h 12192000"/>
              <a:gd name="connsiteX0" fmla="*/ 0 w 12047537"/>
              <a:gd name="connsiteY0" fmla="*/ 0 h 12192000"/>
              <a:gd name="connsiteX1" fmla="*/ 9644743 w 12047537"/>
              <a:gd name="connsiteY1" fmla="*/ 0 h 12192000"/>
              <a:gd name="connsiteX2" fmla="*/ 12047537 w 12047537"/>
              <a:gd name="connsiteY2" fmla="*/ 6792685 h 12192000"/>
              <a:gd name="connsiteX3" fmla="*/ 10167257 w 12047537"/>
              <a:gd name="connsiteY3" fmla="*/ 12192000 h 12192000"/>
              <a:gd name="connsiteX4" fmla="*/ 0 w 12047537"/>
              <a:gd name="connsiteY4" fmla="*/ 12192000 h 12192000"/>
              <a:gd name="connsiteX5" fmla="*/ 0 w 12047537"/>
              <a:gd name="connsiteY5" fmla="*/ 0 h 12192000"/>
              <a:gd name="connsiteX0" fmla="*/ 0 w 11835265"/>
              <a:gd name="connsiteY0" fmla="*/ 0 h 12192000"/>
              <a:gd name="connsiteX1" fmla="*/ 9644743 w 11835265"/>
              <a:gd name="connsiteY1" fmla="*/ 0 h 12192000"/>
              <a:gd name="connsiteX2" fmla="*/ 11835265 w 11835265"/>
              <a:gd name="connsiteY2" fmla="*/ 6906985 h 12192000"/>
              <a:gd name="connsiteX3" fmla="*/ 10167257 w 11835265"/>
              <a:gd name="connsiteY3" fmla="*/ 12192000 h 12192000"/>
              <a:gd name="connsiteX4" fmla="*/ 0 w 11835265"/>
              <a:gd name="connsiteY4" fmla="*/ 12192000 h 12192000"/>
              <a:gd name="connsiteX5" fmla="*/ 0 w 11835265"/>
              <a:gd name="connsiteY5" fmla="*/ 0 h 12192000"/>
              <a:gd name="connsiteX0" fmla="*/ 0 w 12080194"/>
              <a:gd name="connsiteY0" fmla="*/ 0 h 12192000"/>
              <a:gd name="connsiteX1" fmla="*/ 9644743 w 12080194"/>
              <a:gd name="connsiteY1" fmla="*/ 0 h 12192000"/>
              <a:gd name="connsiteX2" fmla="*/ 12080194 w 12080194"/>
              <a:gd name="connsiteY2" fmla="*/ 6890656 h 12192000"/>
              <a:gd name="connsiteX3" fmla="*/ 10167257 w 12080194"/>
              <a:gd name="connsiteY3" fmla="*/ 12192000 h 12192000"/>
              <a:gd name="connsiteX4" fmla="*/ 0 w 12080194"/>
              <a:gd name="connsiteY4" fmla="*/ 12192000 h 12192000"/>
              <a:gd name="connsiteX5" fmla="*/ 0 w 12080194"/>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67257 w 12116770"/>
              <a:gd name="connsiteY3" fmla="*/ 12192000 h 12192000"/>
              <a:gd name="connsiteX4" fmla="*/ 0 w 12116770"/>
              <a:gd name="connsiteY4" fmla="*/ 12192000 h 12192000"/>
              <a:gd name="connsiteX5" fmla="*/ 0 w 12116770"/>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85545 w 12116770"/>
              <a:gd name="connsiteY3" fmla="*/ 12192000 h 12192000"/>
              <a:gd name="connsiteX4" fmla="*/ 0 w 12116770"/>
              <a:gd name="connsiteY4" fmla="*/ 12192000 h 12192000"/>
              <a:gd name="connsiteX5" fmla="*/ 0 w 12116770"/>
              <a:gd name="connsiteY5" fmla="*/ 0 h 12192000"/>
              <a:gd name="connsiteX0" fmla="*/ 0 w 11545270"/>
              <a:gd name="connsiteY0" fmla="*/ 0 h 12192000"/>
              <a:gd name="connsiteX1" fmla="*/ 9644743 w 11545270"/>
              <a:gd name="connsiteY1" fmla="*/ 0 h 12192000"/>
              <a:gd name="connsiteX2" fmla="*/ 11545270 w 11545270"/>
              <a:gd name="connsiteY2" fmla="*/ 6923313 h 12192000"/>
              <a:gd name="connsiteX3" fmla="*/ 10185545 w 11545270"/>
              <a:gd name="connsiteY3" fmla="*/ 12192000 h 12192000"/>
              <a:gd name="connsiteX4" fmla="*/ 0 w 11545270"/>
              <a:gd name="connsiteY4" fmla="*/ 12192000 h 12192000"/>
              <a:gd name="connsiteX5" fmla="*/ 0 w 11545270"/>
              <a:gd name="connsiteY5" fmla="*/ 0 h 12192000"/>
              <a:gd name="connsiteX0" fmla="*/ 0 w 12084113"/>
              <a:gd name="connsiteY0" fmla="*/ 0 h 12192000"/>
              <a:gd name="connsiteX1" fmla="*/ 9644743 w 12084113"/>
              <a:gd name="connsiteY1" fmla="*/ 0 h 12192000"/>
              <a:gd name="connsiteX2" fmla="*/ 12084113 w 12084113"/>
              <a:gd name="connsiteY2" fmla="*/ 6890656 h 12192000"/>
              <a:gd name="connsiteX3" fmla="*/ 10185545 w 12084113"/>
              <a:gd name="connsiteY3" fmla="*/ 12192000 h 12192000"/>
              <a:gd name="connsiteX4" fmla="*/ 0 w 12084113"/>
              <a:gd name="connsiteY4" fmla="*/ 12192000 h 12192000"/>
              <a:gd name="connsiteX5" fmla="*/ 0 w 12084113"/>
              <a:gd name="connsiteY5" fmla="*/ 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84113" h="12192000">
                <a:moveTo>
                  <a:pt x="0" y="0"/>
                </a:moveTo>
                <a:lnTo>
                  <a:pt x="9644743" y="0"/>
                </a:lnTo>
                <a:lnTo>
                  <a:pt x="12084113" y="6890656"/>
                </a:lnTo>
                <a:lnTo>
                  <a:pt x="10185545" y="12192000"/>
                </a:lnTo>
                <a:lnTo>
                  <a:pt x="0" y="12192000"/>
                </a:lnTo>
                <a:lnTo>
                  <a:pt x="0" y="0"/>
                </a:lnTo>
                <a:close/>
              </a:path>
            </a:pathLst>
          </a:custGeom>
          <a:ln w="12700">
            <a:miter lim="400000"/>
          </a:ln>
          <a:extLst>
            <a:ext uri="{C572A759-6A51-4108-AA02-DFA0A04FC94B}">
              <ma14:wrappingTextBoxFlag xmlns="" xmlns:ma14="http://schemas.microsoft.com/office/mac/drawingml/2011/main" val="1"/>
            </a:ext>
          </a:extLst>
        </p:spPr>
        <p:txBody>
          <a:bodyPr/>
          <a:lstStyle/>
          <a:p>
            <a:r>
              <a:rPr lang="en-US" smtClean="0"/>
              <a:t>Click icon to add picture</a:t>
            </a:r>
            <a:endParaRPr lang="nl-NL"/>
          </a:p>
        </p:txBody>
      </p:sp>
    </p:spTree>
    <p:extLst>
      <p:ext uri="{BB962C8B-B14F-4D97-AF65-F5344CB8AC3E}">
        <p14:creationId xmlns:p14="http://schemas.microsoft.com/office/powerpoint/2010/main" val="4189128446"/>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cSld name="Voorblad1">
    <p:spTree>
      <p:nvGrpSpPr>
        <p:cNvPr id="1" name=""/>
        <p:cNvGrpSpPr/>
        <p:nvPr/>
      </p:nvGrpSpPr>
      <p:grpSpPr>
        <a:xfrm>
          <a:off x="0" y="0"/>
          <a:ext cx="0" cy="0"/>
          <a:chOff x="0" y="0"/>
          <a:chExt cx="0" cy="0"/>
        </a:xfrm>
      </p:grpSpPr>
      <p:sp>
        <p:nvSpPr>
          <p:cNvPr id="15" name="Rechthoek"/>
          <p:cNvSpPr/>
          <p:nvPr/>
        </p:nvSpPr>
        <p:spPr>
          <a:xfrm>
            <a:off x="0" y="0"/>
            <a:ext cx="12192000" cy="68580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pic>
        <p:nvPicPr>
          <p:cNvPr id="16" name="NIKHEF_PATROON1.png" descr="NIKHEF_PATROON1.png"/>
          <p:cNvPicPr>
            <a:picLocks noChangeAspect="1"/>
          </p:cNvPicPr>
          <p:nvPr/>
        </p:nvPicPr>
        <p:blipFill>
          <a:blip r:embed="rId2">
            <a:extLst/>
          </a:blip>
          <a:stretch>
            <a:fillRect/>
          </a:stretch>
        </p:blipFill>
        <p:spPr>
          <a:xfrm>
            <a:off x="4305235" y="131700"/>
            <a:ext cx="9498575" cy="6594600"/>
          </a:xfrm>
          <a:prstGeom prst="rect">
            <a:avLst/>
          </a:prstGeom>
          <a:ln w="12700">
            <a:miter lim="400000"/>
          </a:ln>
        </p:spPr>
      </p:pic>
      <p:sp>
        <p:nvSpPr>
          <p:cNvPr id="17" name="Vorm"/>
          <p:cNvSpPr/>
          <p:nvPr/>
        </p:nvSpPr>
        <p:spPr>
          <a:xfrm>
            <a:off x="9682907" y="1423"/>
            <a:ext cx="2555925" cy="685515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21113" y="21600"/>
                </a:lnTo>
                <a:lnTo>
                  <a:pt x="21600" y="21600"/>
                </a:lnTo>
                <a:lnTo>
                  <a:pt x="21600" y="0"/>
                </a:lnTo>
                <a:close/>
              </a:path>
            </a:pathLst>
          </a:custGeom>
          <a:solidFill>
            <a:srgbClr val="E3D88B"/>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18" name="Driehoek"/>
          <p:cNvSpPr/>
          <p:nvPr/>
        </p:nvSpPr>
        <p:spPr>
          <a:xfrm>
            <a:off x="-1092" y="1422"/>
            <a:ext cx="9683999" cy="352533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dirty="0"/>
          </a:p>
        </p:txBody>
      </p:sp>
      <p:sp>
        <p:nvSpPr>
          <p:cNvPr id="19" name="Titeltekst"/>
          <p:cNvSpPr txBox="1">
            <a:spLocks noGrp="1"/>
          </p:cNvSpPr>
          <p:nvPr>
            <p:ph type="title"/>
          </p:nvPr>
        </p:nvSpPr>
        <p:spPr>
          <a:xfrm>
            <a:off x="317501" y="4182545"/>
            <a:ext cx="6981825" cy="2357427"/>
          </a:xfrm>
          <a:prstGeom prst="rect">
            <a:avLst/>
          </a:prstGeom>
        </p:spPr>
        <p:txBody>
          <a:bodyPr anchor="b"/>
          <a:lstStyle>
            <a:lvl1pPr>
              <a:defRPr sz="4500" cap="none" baseline="0"/>
            </a:lvl1pPr>
          </a:lstStyle>
          <a:p>
            <a:r>
              <a:rPr lang="en-US" smtClean="0"/>
              <a:t>Click to edit Master title style</a:t>
            </a:r>
            <a:endParaRPr dirty="0"/>
          </a:p>
        </p:txBody>
      </p:sp>
      <p:sp>
        <p:nvSpPr>
          <p:cNvPr id="20" name="Tekst"/>
          <p:cNvSpPr txBox="1">
            <a:spLocks noGrp="1"/>
          </p:cNvSpPr>
          <p:nvPr>
            <p:ph type="body" sz="quarter" idx="13"/>
          </p:nvPr>
        </p:nvSpPr>
        <p:spPr>
          <a:xfrm>
            <a:off x="7691967" y="3622577"/>
            <a:ext cx="3257485" cy="2910263"/>
          </a:xfrm>
          <a:prstGeom prst="rect">
            <a:avLst/>
          </a:prstGeom>
        </p:spPr>
        <p:txBody>
          <a:bodyPr anchor="b"/>
          <a:lstStyle>
            <a:lvl1pPr>
              <a:defRPr sz="2133" baseline="0">
                <a:solidFill>
                  <a:srgbClr val="702677"/>
                </a:solidFill>
              </a:defRPr>
            </a:lvl1pPr>
          </a:lstStyle>
          <a:p>
            <a:pPr lvl="0"/>
            <a:r>
              <a:rPr lang="en-US" smtClean="0"/>
              <a:t>Edit Master text styles</a:t>
            </a:r>
          </a:p>
        </p:txBody>
      </p:sp>
      <p:sp>
        <p:nvSpPr>
          <p:cNvPr id="21" name="subtitel"/>
          <p:cNvSpPr txBox="1">
            <a:spLocks noGrp="1"/>
          </p:cNvSpPr>
          <p:nvPr>
            <p:ph type="body" sz="quarter" idx="14"/>
          </p:nvPr>
        </p:nvSpPr>
        <p:spPr>
          <a:xfrm>
            <a:off x="317500" y="3620978"/>
            <a:ext cx="6981824" cy="467343"/>
          </a:xfrm>
          <a:prstGeom prst="rect">
            <a:avLst/>
          </a:prstGeom>
        </p:spPr>
        <p:txBody>
          <a:bodyPr/>
          <a:lstStyle>
            <a:lvl1pPr>
              <a:defRPr cap="none" baseline="0">
                <a:solidFill>
                  <a:srgbClr val="702677"/>
                </a:solidFill>
              </a:defRPr>
            </a:lvl1pPr>
          </a:lstStyle>
          <a:p>
            <a:pPr lvl="0"/>
            <a:r>
              <a:rPr lang="en-US" smtClean="0"/>
              <a:t>Edit Master text styles</a:t>
            </a:r>
          </a:p>
        </p:txBody>
      </p:sp>
      <p:pic>
        <p:nvPicPr>
          <p:cNvPr id="22" name="NIKHEF_LOGO_groot.png" descr="NIKHEF_LOGO_groot.png"/>
          <p:cNvPicPr>
            <a:picLocks noChangeAspect="1"/>
          </p:cNvPicPr>
          <p:nvPr/>
        </p:nvPicPr>
        <p:blipFill>
          <a:blip r:embed="rId3">
            <a:extLst/>
          </a:blip>
          <a:stretch>
            <a:fillRect/>
          </a:stretch>
        </p:blipFill>
        <p:spPr>
          <a:xfrm>
            <a:off x="317500" y="317501"/>
            <a:ext cx="2540000" cy="997799"/>
          </a:xfrm>
          <a:prstGeom prst="rect">
            <a:avLst/>
          </a:prstGeom>
          <a:ln w="12700">
            <a:miter lim="400000"/>
          </a:ln>
        </p:spPr>
      </p:pic>
    </p:spTree>
    <p:extLst>
      <p:ext uri="{BB962C8B-B14F-4D97-AF65-F5344CB8AC3E}">
        <p14:creationId xmlns:p14="http://schemas.microsoft.com/office/powerpoint/2010/main" val="3079045091"/>
      </p:ext>
    </p:extLst>
  </p:cSld>
  <p:clrMapOvr>
    <a:masterClrMapping/>
  </p:clrMapOvr>
  <p:transition spd="med"/>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userDrawn="1">
  <p:cSld name="[F5] Bijschrift + Beeld groot">
    <p:spTree>
      <p:nvGrpSpPr>
        <p:cNvPr id="1" name=""/>
        <p:cNvGrpSpPr/>
        <p:nvPr/>
      </p:nvGrpSpPr>
      <p:grpSpPr>
        <a:xfrm>
          <a:off x="0" y="0"/>
          <a:ext cx="0" cy="0"/>
          <a:chOff x="0" y="0"/>
          <a:chExt cx="0" cy="0"/>
        </a:xfrm>
      </p:grpSpPr>
      <p:sp>
        <p:nvSpPr>
          <p:cNvPr id="553" name="Rechthoek"/>
          <p:cNvSpPr/>
          <p:nvPr/>
        </p:nvSpPr>
        <p:spPr>
          <a:xfrm>
            <a:off x="0" y="6096000"/>
            <a:ext cx="12192000" cy="7620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554" name="Vorm"/>
          <p:cNvSpPr/>
          <p:nvPr/>
        </p:nvSpPr>
        <p:spPr>
          <a:xfrm>
            <a:off x="0" y="6096000"/>
            <a:ext cx="122458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grpSp>
        <p:nvGrpSpPr>
          <p:cNvPr id="557" name="Groepeer"/>
          <p:cNvGrpSpPr/>
          <p:nvPr/>
        </p:nvGrpSpPr>
        <p:grpSpPr>
          <a:xfrm>
            <a:off x="10277844" y="0"/>
            <a:ext cx="1914157" cy="6858000"/>
            <a:chOff x="0" y="0"/>
            <a:chExt cx="3828314" cy="13715999"/>
          </a:xfrm>
        </p:grpSpPr>
        <p:sp>
          <p:nvSpPr>
            <p:cNvPr id="555"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556"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grpSp>
      <p:pic>
        <p:nvPicPr>
          <p:cNvPr id="558" name="NIKHEF_LOGO.png" descr="NIKHEF_LOGO.png"/>
          <p:cNvPicPr>
            <a:picLocks noChangeAspect="1"/>
          </p:cNvPicPr>
          <p:nvPr/>
        </p:nvPicPr>
        <p:blipFill>
          <a:blip r:embed="rId2">
            <a:extLst/>
          </a:blip>
          <a:stretch>
            <a:fillRect/>
          </a:stretch>
        </p:blipFill>
        <p:spPr>
          <a:xfrm>
            <a:off x="10767483" y="6269196"/>
            <a:ext cx="1061877" cy="415608"/>
          </a:xfrm>
          <a:prstGeom prst="rect">
            <a:avLst/>
          </a:prstGeom>
          <a:ln w="12700">
            <a:miter lim="400000"/>
          </a:ln>
        </p:spPr>
      </p:pic>
      <p:sp>
        <p:nvSpPr>
          <p:cNvPr id="559"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61" name="Foto bijschrift"/>
          <p:cNvSpPr txBox="1">
            <a:spLocks noGrp="1"/>
          </p:cNvSpPr>
          <p:nvPr>
            <p:ph type="body" sz="quarter" idx="13"/>
          </p:nvPr>
        </p:nvSpPr>
        <p:spPr>
          <a:xfrm>
            <a:off x="317500" y="323641"/>
            <a:ext cx="2858427" cy="5464131"/>
          </a:xfrm>
          <a:prstGeom prst="rect">
            <a:avLst/>
          </a:prstGeom>
        </p:spPr>
        <p:txBody>
          <a:bodyPr/>
          <a:lstStyle/>
          <a:p>
            <a:pPr lvl="0"/>
            <a:r>
              <a:rPr lang="en-US" smtClean="0"/>
              <a:t>Edit Master text styles</a:t>
            </a:r>
          </a:p>
        </p:txBody>
      </p:sp>
      <p:sp>
        <p:nvSpPr>
          <p:cNvPr id="12" name="Tijdelijke aanduiding voor voettekst 9">
            <a:extLst>
              <a:ext uri="{FF2B5EF4-FFF2-40B4-BE49-F238E27FC236}">
                <a16:creationId xmlns:a16="http://schemas.microsoft.com/office/drawing/2014/main" id="{C0F6039B-D945-4343-8C53-87D4543F3B68}"/>
              </a:ext>
            </a:extLst>
          </p:cNvPr>
          <p:cNvSpPr>
            <a:spLocks noGrp="1"/>
          </p:cNvSpPr>
          <p:nvPr>
            <p:ph type="ftr" sz="quarter" idx="3"/>
          </p:nvPr>
        </p:nvSpPr>
        <p:spPr>
          <a:xfrm>
            <a:off x="1327149" y="6143096"/>
            <a:ext cx="8776971" cy="667809"/>
          </a:xfrm>
          <a:prstGeom prst="rect">
            <a:avLst/>
          </a:prstGeom>
        </p:spPr>
        <p:txBody>
          <a:bodyPr vert="horz" lIns="91440" tIns="45720" rIns="91440" bIns="45720" rtlCol="0" anchor="ctr"/>
          <a:lstStyle>
            <a:lvl1pPr algn="l">
              <a:defRPr lang="nl-NL" sz="1500" b="0" i="0" u="none" strike="noStrike" cap="none" spc="0" baseline="0" dirty="0">
                <a:ln>
                  <a:noFill/>
                </a:ln>
                <a:solidFill>
                  <a:srgbClr val="FFFFFF"/>
                </a:solidFill>
                <a:uFillTx/>
                <a:latin typeface="+mn-lt"/>
                <a:ea typeface="+mn-ea"/>
                <a:cs typeface="+mn-cs"/>
                <a:sym typeface="Arial"/>
              </a:defRPr>
            </a:lvl1pPr>
          </a:lstStyle>
          <a:p>
            <a:r>
              <a:rPr lang="en-US" smtClean="0"/>
              <a:t>IGTF and EUGridPMA development - APGridPMA March 2021 meeting </a:t>
            </a:r>
            <a:endParaRPr lang="nl-NL" dirty="0"/>
          </a:p>
        </p:txBody>
      </p:sp>
      <p:sp>
        <p:nvSpPr>
          <p:cNvPr id="13" name="Afbeelding">
            <a:extLst>
              <a:ext uri="{FF2B5EF4-FFF2-40B4-BE49-F238E27FC236}">
                <a16:creationId xmlns:a16="http://schemas.microsoft.com/office/drawing/2014/main" id="{FE170D58-885D-C949-B35D-094D7AD09063}"/>
              </a:ext>
            </a:extLst>
          </p:cNvPr>
          <p:cNvSpPr>
            <a:spLocks noGrp="1"/>
          </p:cNvSpPr>
          <p:nvPr>
            <p:ph type="pic" idx="14"/>
          </p:nvPr>
        </p:nvSpPr>
        <p:spPr>
          <a:xfrm>
            <a:off x="3561478" y="-8163"/>
            <a:ext cx="7950167" cy="6104164"/>
          </a:xfrm>
          <a:custGeom>
            <a:avLst/>
            <a:gdLst>
              <a:gd name="connsiteX0" fmla="*/ 0 w 15893238"/>
              <a:gd name="connsiteY0" fmla="*/ 0 h 12192000"/>
              <a:gd name="connsiteX1" fmla="*/ 15893238 w 15893238"/>
              <a:gd name="connsiteY1" fmla="*/ 0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5893238"/>
              <a:gd name="connsiteY0" fmla="*/ 0 h 12192000"/>
              <a:gd name="connsiteX1" fmla="*/ 13019409 w 15893238"/>
              <a:gd name="connsiteY1" fmla="*/ 375558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3068395"/>
              <a:gd name="connsiteY0" fmla="*/ 0 h 12192000"/>
              <a:gd name="connsiteX1" fmla="*/ 13019409 w 13068395"/>
              <a:gd name="connsiteY1" fmla="*/ 375558 h 12192000"/>
              <a:gd name="connsiteX2" fmla="*/ 13068395 w 13068395"/>
              <a:gd name="connsiteY2" fmla="*/ 11685814 h 12192000"/>
              <a:gd name="connsiteX3" fmla="*/ 0 w 13068395"/>
              <a:gd name="connsiteY3" fmla="*/ 12192000 h 12192000"/>
              <a:gd name="connsiteX4" fmla="*/ 0 w 13068395"/>
              <a:gd name="connsiteY4" fmla="*/ 0 h 12192000"/>
              <a:gd name="connsiteX0" fmla="*/ 0 w 13068395"/>
              <a:gd name="connsiteY0" fmla="*/ 0 h 12192000"/>
              <a:gd name="connsiteX1" fmla="*/ 13019409 w 13068395"/>
              <a:gd name="connsiteY1" fmla="*/ 375558 h 12192000"/>
              <a:gd name="connsiteX2" fmla="*/ 13010175 w 13068395"/>
              <a:gd name="connsiteY2" fmla="*/ 3265714 h 12192000"/>
              <a:gd name="connsiteX3" fmla="*/ 13068395 w 13068395"/>
              <a:gd name="connsiteY3" fmla="*/ 11685814 h 12192000"/>
              <a:gd name="connsiteX4" fmla="*/ 0 w 13068395"/>
              <a:gd name="connsiteY4" fmla="*/ 12192000 h 12192000"/>
              <a:gd name="connsiteX5" fmla="*/ 0 w 13068395"/>
              <a:gd name="connsiteY5" fmla="*/ 0 h 12192000"/>
              <a:gd name="connsiteX0" fmla="*/ 0 w 15508447"/>
              <a:gd name="connsiteY0" fmla="*/ 0 h 12192000"/>
              <a:gd name="connsiteX1" fmla="*/ 13019409 w 15508447"/>
              <a:gd name="connsiteY1" fmla="*/ 375558 h 12192000"/>
              <a:gd name="connsiteX2" fmla="*/ 15508447 w 15508447"/>
              <a:gd name="connsiteY2" fmla="*/ 6858000 h 12192000"/>
              <a:gd name="connsiteX3" fmla="*/ 13068395 w 15508447"/>
              <a:gd name="connsiteY3" fmla="*/ 11685814 h 12192000"/>
              <a:gd name="connsiteX4" fmla="*/ 0 w 15508447"/>
              <a:gd name="connsiteY4" fmla="*/ 12192000 h 12192000"/>
              <a:gd name="connsiteX5" fmla="*/ 0 w 15508447"/>
              <a:gd name="connsiteY5" fmla="*/ 0 h 12192000"/>
              <a:gd name="connsiteX0" fmla="*/ 0 w 15508447"/>
              <a:gd name="connsiteY0" fmla="*/ 16328 h 12208328"/>
              <a:gd name="connsiteX1" fmla="*/ 13443951 w 15508447"/>
              <a:gd name="connsiteY1" fmla="*/ 0 h 12208328"/>
              <a:gd name="connsiteX2" fmla="*/ 15508447 w 15508447"/>
              <a:gd name="connsiteY2" fmla="*/ 6874328 h 12208328"/>
              <a:gd name="connsiteX3" fmla="*/ 13068395 w 15508447"/>
              <a:gd name="connsiteY3" fmla="*/ 11702142 h 12208328"/>
              <a:gd name="connsiteX4" fmla="*/ 0 w 15508447"/>
              <a:gd name="connsiteY4" fmla="*/ 12208328 h 12208328"/>
              <a:gd name="connsiteX5" fmla="*/ 0 w 15508447"/>
              <a:gd name="connsiteY5" fmla="*/ 16328 h 12208328"/>
              <a:gd name="connsiteX0" fmla="*/ 0 w 15508447"/>
              <a:gd name="connsiteY0" fmla="*/ 16328 h 12208328"/>
              <a:gd name="connsiteX1" fmla="*/ 13443951 w 15508447"/>
              <a:gd name="connsiteY1" fmla="*/ 0 h 12208328"/>
              <a:gd name="connsiteX2" fmla="*/ 15508447 w 15508447"/>
              <a:gd name="connsiteY2" fmla="*/ 6874328 h 12208328"/>
              <a:gd name="connsiteX3" fmla="*/ 13999123 w 15508447"/>
              <a:gd name="connsiteY3" fmla="*/ 12208328 h 12208328"/>
              <a:gd name="connsiteX4" fmla="*/ 0 w 15508447"/>
              <a:gd name="connsiteY4" fmla="*/ 12208328 h 12208328"/>
              <a:gd name="connsiteX5" fmla="*/ 0 w 15508447"/>
              <a:gd name="connsiteY5" fmla="*/ 16328 h 12208328"/>
              <a:gd name="connsiteX0" fmla="*/ 0 w 15884004"/>
              <a:gd name="connsiteY0" fmla="*/ 16328 h 12208328"/>
              <a:gd name="connsiteX1" fmla="*/ 13443951 w 15884004"/>
              <a:gd name="connsiteY1" fmla="*/ 0 h 12208328"/>
              <a:gd name="connsiteX2" fmla="*/ 15884004 w 15884004"/>
              <a:gd name="connsiteY2" fmla="*/ 6890657 h 12208328"/>
              <a:gd name="connsiteX3" fmla="*/ 13999123 w 15884004"/>
              <a:gd name="connsiteY3" fmla="*/ 12208328 h 12208328"/>
              <a:gd name="connsiteX4" fmla="*/ 0 w 15884004"/>
              <a:gd name="connsiteY4" fmla="*/ 12208328 h 12208328"/>
              <a:gd name="connsiteX5" fmla="*/ 0 w 15884004"/>
              <a:gd name="connsiteY5" fmla="*/ 16328 h 12208328"/>
              <a:gd name="connsiteX0" fmla="*/ 0 w 15557432"/>
              <a:gd name="connsiteY0" fmla="*/ 16328 h 12208328"/>
              <a:gd name="connsiteX1" fmla="*/ 13443951 w 15557432"/>
              <a:gd name="connsiteY1" fmla="*/ 0 h 12208328"/>
              <a:gd name="connsiteX2" fmla="*/ 15557432 w 15557432"/>
              <a:gd name="connsiteY2" fmla="*/ 6939643 h 12208328"/>
              <a:gd name="connsiteX3" fmla="*/ 13999123 w 15557432"/>
              <a:gd name="connsiteY3" fmla="*/ 12208328 h 12208328"/>
              <a:gd name="connsiteX4" fmla="*/ 0 w 15557432"/>
              <a:gd name="connsiteY4" fmla="*/ 12208328 h 12208328"/>
              <a:gd name="connsiteX5" fmla="*/ 0 w 155574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999123 w 15900332"/>
              <a:gd name="connsiteY3" fmla="*/ 12208328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656223 w 15900332"/>
              <a:gd name="connsiteY3" fmla="*/ 11832771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4015452 w 15900332"/>
              <a:gd name="connsiteY3" fmla="*/ 12208328 h 12208328"/>
              <a:gd name="connsiteX4" fmla="*/ 0 w 15900332"/>
              <a:gd name="connsiteY4" fmla="*/ 12208328 h 12208328"/>
              <a:gd name="connsiteX5" fmla="*/ 0 w 15900332"/>
              <a:gd name="connsiteY5" fmla="*/ 16328 h 1220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00332" h="12208328">
                <a:moveTo>
                  <a:pt x="0" y="16328"/>
                </a:moveTo>
                <a:lnTo>
                  <a:pt x="13443951" y="0"/>
                </a:lnTo>
                <a:lnTo>
                  <a:pt x="15900332" y="6923315"/>
                </a:lnTo>
                <a:lnTo>
                  <a:pt x="14015452" y="12208328"/>
                </a:lnTo>
                <a:lnTo>
                  <a:pt x="0" y="12208328"/>
                </a:lnTo>
                <a:lnTo>
                  <a:pt x="0" y="16328"/>
                </a:ln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lstStyle/>
          <a:p>
            <a:r>
              <a:rPr lang="en-US" smtClean="0"/>
              <a:t>Click icon to add picture</a:t>
            </a:r>
            <a:endParaRPr/>
          </a:p>
        </p:txBody>
      </p:sp>
    </p:spTree>
    <p:extLst>
      <p:ext uri="{BB962C8B-B14F-4D97-AF65-F5344CB8AC3E}">
        <p14:creationId xmlns:p14="http://schemas.microsoft.com/office/powerpoint/2010/main" val="3430245933"/>
      </p:ext>
    </p:extLst>
  </p:cSld>
  <p:clrMapOvr>
    <a:masterClrMapping/>
  </p:clrMapOvr>
  <p:transition spd="med"/>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tx">
  <p:cSld name="Beeld schermvullend">
    <p:spTree>
      <p:nvGrpSpPr>
        <p:cNvPr id="1" name=""/>
        <p:cNvGrpSpPr/>
        <p:nvPr/>
      </p:nvGrpSpPr>
      <p:grpSpPr>
        <a:xfrm>
          <a:off x="0" y="0"/>
          <a:ext cx="0" cy="0"/>
          <a:chOff x="0" y="0"/>
          <a:chExt cx="0" cy="0"/>
        </a:xfrm>
      </p:grpSpPr>
      <p:sp>
        <p:nvSpPr>
          <p:cNvPr id="569" name="Afbeelding"/>
          <p:cNvSpPr>
            <a:spLocks noGrp="1"/>
          </p:cNvSpPr>
          <p:nvPr>
            <p:ph type="pic" idx="13"/>
          </p:nvPr>
        </p:nvSpPr>
        <p:spPr>
          <a:xfrm>
            <a:off x="-30990" y="-9755"/>
            <a:ext cx="12253980" cy="6877513"/>
          </a:xfrm>
          <a:prstGeom prst="rect">
            <a:avLst/>
          </a:prstGeom>
        </p:spPr>
        <p:txBody>
          <a:bodyPr lIns="91439" tIns="45719" rIns="91439" bIns="45719"/>
          <a:lstStyle/>
          <a:p>
            <a:r>
              <a:rPr lang="en-US" smtClean="0"/>
              <a:t>Click icon to add picture</a:t>
            </a:r>
            <a:endParaRPr/>
          </a:p>
        </p:txBody>
      </p:sp>
    </p:spTree>
    <p:extLst>
      <p:ext uri="{BB962C8B-B14F-4D97-AF65-F5344CB8AC3E}">
        <p14:creationId xmlns:p14="http://schemas.microsoft.com/office/powerpoint/2010/main" val="503707826"/>
      </p:ext>
    </p:extLst>
  </p:cSld>
  <p:clrMapOvr>
    <a:masterClrMapping/>
  </p:clrMapOvr>
  <p:transition spd="med"/>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tx">
  <p:cSld name="Beeld schermv. vlak2">
    <p:spTree>
      <p:nvGrpSpPr>
        <p:cNvPr id="1" name=""/>
        <p:cNvGrpSpPr/>
        <p:nvPr/>
      </p:nvGrpSpPr>
      <p:grpSpPr>
        <a:xfrm>
          <a:off x="0" y="0"/>
          <a:ext cx="0" cy="0"/>
          <a:chOff x="0" y="0"/>
          <a:chExt cx="0" cy="0"/>
        </a:xfrm>
      </p:grpSpPr>
      <p:sp>
        <p:nvSpPr>
          <p:cNvPr id="586" name="Afbeelding"/>
          <p:cNvSpPr>
            <a:spLocks noGrp="1"/>
          </p:cNvSpPr>
          <p:nvPr>
            <p:ph type="pic" idx="13"/>
          </p:nvPr>
        </p:nvSpPr>
        <p:spPr>
          <a:xfrm>
            <a:off x="-16329" y="0"/>
            <a:ext cx="12208329" cy="6882248"/>
          </a:xfrm>
          <a:custGeom>
            <a:avLst/>
            <a:gdLst>
              <a:gd name="connsiteX0" fmla="*/ 0 w 24384000"/>
              <a:gd name="connsiteY0" fmla="*/ 0 h 13748168"/>
              <a:gd name="connsiteX1" fmla="*/ 24384000 w 24384000"/>
              <a:gd name="connsiteY1" fmla="*/ 0 h 13748168"/>
              <a:gd name="connsiteX2" fmla="*/ 24384000 w 24384000"/>
              <a:gd name="connsiteY2" fmla="*/ 13748168 h 13748168"/>
              <a:gd name="connsiteX3" fmla="*/ 0 w 24384000"/>
              <a:gd name="connsiteY3" fmla="*/ 13748168 h 13748168"/>
              <a:gd name="connsiteX4" fmla="*/ 0 w 24384000"/>
              <a:gd name="connsiteY4" fmla="*/ 0 h 13748168"/>
              <a:gd name="connsiteX0" fmla="*/ 0 w 24384000"/>
              <a:gd name="connsiteY0" fmla="*/ 0 h 13764497"/>
              <a:gd name="connsiteX1" fmla="*/ 24384000 w 24384000"/>
              <a:gd name="connsiteY1" fmla="*/ 0 h 13764497"/>
              <a:gd name="connsiteX2" fmla="*/ 24384000 w 24384000"/>
              <a:gd name="connsiteY2" fmla="*/ 13748168 h 13764497"/>
              <a:gd name="connsiteX3" fmla="*/ 12344400 w 24384000"/>
              <a:gd name="connsiteY3" fmla="*/ 13764497 h 13764497"/>
              <a:gd name="connsiteX4" fmla="*/ 0 w 24384000"/>
              <a:gd name="connsiteY4" fmla="*/ 0 h 13764497"/>
              <a:gd name="connsiteX0" fmla="*/ 0 w 24384000"/>
              <a:gd name="connsiteY0" fmla="*/ 0 h 13764497"/>
              <a:gd name="connsiteX1" fmla="*/ 24384000 w 24384000"/>
              <a:gd name="connsiteY1" fmla="*/ 0 h 13764497"/>
              <a:gd name="connsiteX2" fmla="*/ 24384000 w 24384000"/>
              <a:gd name="connsiteY2" fmla="*/ 13748168 h 13764497"/>
              <a:gd name="connsiteX3" fmla="*/ 12344400 w 24384000"/>
              <a:gd name="connsiteY3" fmla="*/ 13764497 h 13764497"/>
              <a:gd name="connsiteX4" fmla="*/ 4539343 w 24384000"/>
              <a:gd name="connsiteY4" fmla="*/ 5061857 h 13764497"/>
              <a:gd name="connsiteX5" fmla="*/ 0 w 24384000"/>
              <a:gd name="connsiteY5" fmla="*/ 0 h 13764497"/>
              <a:gd name="connsiteX0" fmla="*/ 16329 w 24400329"/>
              <a:gd name="connsiteY0" fmla="*/ 0 h 13764497"/>
              <a:gd name="connsiteX1" fmla="*/ 24400329 w 24400329"/>
              <a:gd name="connsiteY1" fmla="*/ 0 h 13764497"/>
              <a:gd name="connsiteX2" fmla="*/ 24400329 w 24400329"/>
              <a:gd name="connsiteY2" fmla="*/ 13748168 h 13764497"/>
              <a:gd name="connsiteX3" fmla="*/ 12360729 w 24400329"/>
              <a:gd name="connsiteY3" fmla="*/ 13764497 h 13764497"/>
              <a:gd name="connsiteX4" fmla="*/ 0 w 24400329"/>
              <a:gd name="connsiteY4" fmla="*/ 6874328 h 13764497"/>
              <a:gd name="connsiteX5" fmla="*/ 16329 w 24400329"/>
              <a:gd name="connsiteY5" fmla="*/ 0 h 13764497"/>
              <a:gd name="connsiteX0" fmla="*/ 32658 w 24416658"/>
              <a:gd name="connsiteY0" fmla="*/ 0 h 13764497"/>
              <a:gd name="connsiteX1" fmla="*/ 24416658 w 24416658"/>
              <a:gd name="connsiteY1" fmla="*/ 0 h 13764497"/>
              <a:gd name="connsiteX2" fmla="*/ 24416658 w 24416658"/>
              <a:gd name="connsiteY2" fmla="*/ 13748168 h 13764497"/>
              <a:gd name="connsiteX3" fmla="*/ 12377058 w 24416658"/>
              <a:gd name="connsiteY3" fmla="*/ 13764497 h 13764497"/>
              <a:gd name="connsiteX4" fmla="*/ 0 w 24416658"/>
              <a:gd name="connsiteY4" fmla="*/ 8850086 h 13764497"/>
              <a:gd name="connsiteX5" fmla="*/ 32658 w 24416658"/>
              <a:gd name="connsiteY5" fmla="*/ 0 h 13764497"/>
              <a:gd name="connsiteX0" fmla="*/ 32658 w 24416658"/>
              <a:gd name="connsiteY0" fmla="*/ 0 h 13748168"/>
              <a:gd name="connsiteX1" fmla="*/ 24416658 w 24416658"/>
              <a:gd name="connsiteY1" fmla="*/ 0 h 13748168"/>
              <a:gd name="connsiteX2" fmla="*/ 24416658 w 24416658"/>
              <a:gd name="connsiteY2" fmla="*/ 13748168 h 13748168"/>
              <a:gd name="connsiteX3" fmla="*/ 14597744 w 24416658"/>
              <a:gd name="connsiteY3" fmla="*/ 13748168 h 13748168"/>
              <a:gd name="connsiteX4" fmla="*/ 0 w 24416658"/>
              <a:gd name="connsiteY4" fmla="*/ 8850086 h 13748168"/>
              <a:gd name="connsiteX5" fmla="*/ 32658 w 24416658"/>
              <a:gd name="connsiteY5" fmla="*/ 0 h 13748168"/>
              <a:gd name="connsiteX0" fmla="*/ 32658 w 24416658"/>
              <a:gd name="connsiteY0" fmla="*/ 0 h 13764496"/>
              <a:gd name="connsiteX1" fmla="*/ 24416658 w 24416658"/>
              <a:gd name="connsiteY1" fmla="*/ 0 h 13764496"/>
              <a:gd name="connsiteX2" fmla="*/ 24416658 w 24416658"/>
              <a:gd name="connsiteY2" fmla="*/ 13748168 h 13764496"/>
              <a:gd name="connsiteX3" fmla="*/ 14173201 w 24416658"/>
              <a:gd name="connsiteY3" fmla="*/ 13764496 h 13764496"/>
              <a:gd name="connsiteX4" fmla="*/ 0 w 24416658"/>
              <a:gd name="connsiteY4" fmla="*/ 8850086 h 13764496"/>
              <a:gd name="connsiteX5" fmla="*/ 32658 w 24416658"/>
              <a:gd name="connsiteY5" fmla="*/ 0 h 1376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16658" h="13764496">
                <a:moveTo>
                  <a:pt x="32658" y="0"/>
                </a:moveTo>
                <a:lnTo>
                  <a:pt x="24416658" y="0"/>
                </a:lnTo>
                <a:lnTo>
                  <a:pt x="24416658" y="13748168"/>
                </a:lnTo>
                <a:lnTo>
                  <a:pt x="14173201" y="13764496"/>
                </a:lnTo>
                <a:lnTo>
                  <a:pt x="0" y="8850086"/>
                </a:lnTo>
                <a:lnTo>
                  <a:pt x="32658" y="0"/>
                </a:ln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lstStyle/>
          <a:p>
            <a:r>
              <a:rPr lang="en-US" smtClean="0"/>
              <a:t>Click icon to add picture</a:t>
            </a:r>
            <a:endParaRPr dirty="0"/>
          </a:p>
        </p:txBody>
      </p:sp>
      <p:sp>
        <p:nvSpPr>
          <p:cNvPr id="587" name="Foto bijschrift"/>
          <p:cNvSpPr txBox="1">
            <a:spLocks noGrp="1"/>
          </p:cNvSpPr>
          <p:nvPr>
            <p:ph type="body" sz="quarter" idx="14"/>
          </p:nvPr>
        </p:nvSpPr>
        <p:spPr>
          <a:xfrm>
            <a:off x="317500" y="4774991"/>
            <a:ext cx="3066720" cy="1759368"/>
          </a:xfrm>
          <a:prstGeom prst="rect">
            <a:avLst/>
          </a:prstGeom>
        </p:spPr>
        <p:txBody>
          <a:bodyPr anchor="b"/>
          <a:lstStyle>
            <a:lvl1pPr>
              <a:defRPr sz="1251"/>
            </a:lvl1pPr>
          </a:lstStyle>
          <a:p>
            <a:pPr lvl="0"/>
            <a:r>
              <a:rPr lang="en-US" smtClean="0"/>
              <a:t>Edit Master text styles</a:t>
            </a:r>
          </a:p>
        </p:txBody>
      </p:sp>
    </p:spTree>
    <p:extLst>
      <p:ext uri="{BB962C8B-B14F-4D97-AF65-F5344CB8AC3E}">
        <p14:creationId xmlns:p14="http://schemas.microsoft.com/office/powerpoint/2010/main" val="144892808"/>
      </p:ext>
    </p:extLst>
  </p:cSld>
  <p:clrMapOvr>
    <a:masterClrMapping/>
  </p:clrMapOvr>
  <p:transition spd="med"/>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tx">
  <p:cSld name="Beeld schermv. vlak3">
    <p:spTree>
      <p:nvGrpSpPr>
        <p:cNvPr id="1" name=""/>
        <p:cNvGrpSpPr/>
        <p:nvPr/>
      </p:nvGrpSpPr>
      <p:grpSpPr>
        <a:xfrm>
          <a:off x="0" y="0"/>
          <a:ext cx="0" cy="0"/>
          <a:chOff x="0" y="0"/>
          <a:chExt cx="0" cy="0"/>
        </a:xfrm>
      </p:grpSpPr>
      <p:sp>
        <p:nvSpPr>
          <p:cNvPr id="595" name="Afbeelding"/>
          <p:cNvSpPr>
            <a:spLocks noGrp="1"/>
          </p:cNvSpPr>
          <p:nvPr>
            <p:ph type="pic" idx="13"/>
          </p:nvPr>
        </p:nvSpPr>
        <p:spPr>
          <a:xfrm>
            <a:off x="-4464" y="-16693"/>
            <a:ext cx="11250792" cy="6875057"/>
          </a:xfrm>
          <a:custGeom>
            <a:avLst/>
            <a:gdLst>
              <a:gd name="connsiteX0" fmla="*/ 0 w 22501585"/>
              <a:gd name="connsiteY0" fmla="*/ 0 h 13717457"/>
              <a:gd name="connsiteX1" fmla="*/ 22501585 w 22501585"/>
              <a:gd name="connsiteY1" fmla="*/ 0 h 13717457"/>
              <a:gd name="connsiteX2" fmla="*/ 22501585 w 22501585"/>
              <a:gd name="connsiteY2" fmla="*/ 13717457 h 13717457"/>
              <a:gd name="connsiteX3" fmla="*/ 0 w 22501585"/>
              <a:gd name="connsiteY3" fmla="*/ 13717457 h 13717457"/>
              <a:gd name="connsiteX4" fmla="*/ 0 w 22501585"/>
              <a:gd name="connsiteY4" fmla="*/ 0 h 13717457"/>
              <a:gd name="connsiteX0" fmla="*/ 0 w 22501585"/>
              <a:gd name="connsiteY0" fmla="*/ 0 h 13717457"/>
              <a:gd name="connsiteX1" fmla="*/ 17896927 w 22501585"/>
              <a:gd name="connsiteY1" fmla="*/ 0 h 13717457"/>
              <a:gd name="connsiteX2" fmla="*/ 22501585 w 22501585"/>
              <a:gd name="connsiteY2" fmla="*/ 13717457 h 13717457"/>
              <a:gd name="connsiteX3" fmla="*/ 0 w 22501585"/>
              <a:gd name="connsiteY3" fmla="*/ 13717457 h 13717457"/>
              <a:gd name="connsiteX4" fmla="*/ 0 w 22501585"/>
              <a:gd name="connsiteY4" fmla="*/ 0 h 13717457"/>
              <a:gd name="connsiteX0" fmla="*/ 0 w 22501585"/>
              <a:gd name="connsiteY0" fmla="*/ 16329 h 13733786"/>
              <a:gd name="connsiteX1" fmla="*/ 17456057 w 22501585"/>
              <a:gd name="connsiteY1" fmla="*/ 0 h 13733786"/>
              <a:gd name="connsiteX2" fmla="*/ 22501585 w 22501585"/>
              <a:gd name="connsiteY2" fmla="*/ 13733786 h 13733786"/>
              <a:gd name="connsiteX3" fmla="*/ 0 w 22501585"/>
              <a:gd name="connsiteY3" fmla="*/ 13733786 h 13733786"/>
              <a:gd name="connsiteX4" fmla="*/ 0 w 22501585"/>
              <a:gd name="connsiteY4" fmla="*/ 16329 h 13733786"/>
              <a:gd name="connsiteX0" fmla="*/ 0 w 22501585"/>
              <a:gd name="connsiteY0" fmla="*/ 32657 h 13750114"/>
              <a:gd name="connsiteX1" fmla="*/ 17080499 w 22501585"/>
              <a:gd name="connsiteY1" fmla="*/ 0 h 13750114"/>
              <a:gd name="connsiteX2" fmla="*/ 22501585 w 22501585"/>
              <a:gd name="connsiteY2" fmla="*/ 13750114 h 13750114"/>
              <a:gd name="connsiteX3" fmla="*/ 0 w 22501585"/>
              <a:gd name="connsiteY3" fmla="*/ 13750114 h 13750114"/>
              <a:gd name="connsiteX4" fmla="*/ 0 w 22501585"/>
              <a:gd name="connsiteY4" fmla="*/ 32657 h 13750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01585" h="13750114">
                <a:moveTo>
                  <a:pt x="0" y="32657"/>
                </a:moveTo>
                <a:lnTo>
                  <a:pt x="17080499" y="0"/>
                </a:lnTo>
                <a:lnTo>
                  <a:pt x="22501585" y="13750114"/>
                </a:lnTo>
                <a:lnTo>
                  <a:pt x="0" y="13750114"/>
                </a:lnTo>
                <a:lnTo>
                  <a:pt x="0" y="32657"/>
                </a:ln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lstStyle/>
          <a:p>
            <a:r>
              <a:rPr lang="en-US" smtClean="0"/>
              <a:t>Click icon to add picture</a:t>
            </a:r>
            <a:endParaRPr/>
          </a:p>
        </p:txBody>
      </p:sp>
      <p:sp>
        <p:nvSpPr>
          <p:cNvPr id="596" name="Foto bijschrift"/>
          <p:cNvSpPr txBox="1">
            <a:spLocks noGrp="1"/>
          </p:cNvSpPr>
          <p:nvPr>
            <p:ph type="body" sz="quarter" idx="14"/>
          </p:nvPr>
        </p:nvSpPr>
        <p:spPr>
          <a:xfrm>
            <a:off x="9427634" y="323642"/>
            <a:ext cx="2443031" cy="6210719"/>
          </a:xfrm>
          <a:prstGeom prst="rect">
            <a:avLst/>
          </a:prstGeom>
        </p:spPr>
        <p:txBody>
          <a:bodyPr/>
          <a:lstStyle>
            <a:lvl1pPr algn="r">
              <a:defRPr sz="1251"/>
            </a:lvl1pPr>
          </a:lstStyle>
          <a:p>
            <a:pPr lvl="0"/>
            <a:r>
              <a:rPr lang="en-US" smtClean="0"/>
              <a:t>Edit Master text styles</a:t>
            </a:r>
          </a:p>
        </p:txBody>
      </p:sp>
    </p:spTree>
    <p:extLst>
      <p:ext uri="{BB962C8B-B14F-4D97-AF65-F5344CB8AC3E}">
        <p14:creationId xmlns:p14="http://schemas.microsoft.com/office/powerpoint/2010/main" val="1397875297"/>
      </p:ext>
    </p:extLst>
  </p:cSld>
  <p:clrMapOvr>
    <a:masterClrMapping/>
  </p:clrMapOvr>
  <p:transition spd="med"/>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tx">
  <p:cSld name="Beeld schermv. vlak4">
    <p:spTree>
      <p:nvGrpSpPr>
        <p:cNvPr id="1" name=""/>
        <p:cNvGrpSpPr/>
        <p:nvPr/>
      </p:nvGrpSpPr>
      <p:grpSpPr>
        <a:xfrm>
          <a:off x="0" y="0"/>
          <a:ext cx="0" cy="0"/>
          <a:chOff x="0" y="0"/>
          <a:chExt cx="0" cy="0"/>
        </a:xfrm>
      </p:grpSpPr>
      <p:sp>
        <p:nvSpPr>
          <p:cNvPr id="604" name="Afbeelding"/>
          <p:cNvSpPr>
            <a:spLocks noGrp="1"/>
          </p:cNvSpPr>
          <p:nvPr>
            <p:ph type="pic" idx="13"/>
          </p:nvPr>
        </p:nvSpPr>
        <p:spPr>
          <a:xfrm>
            <a:off x="-4465" y="-30898"/>
            <a:ext cx="12234565" cy="6889263"/>
          </a:xfrm>
          <a:custGeom>
            <a:avLst/>
            <a:gdLst>
              <a:gd name="connsiteX0" fmla="*/ 0 w 24401860"/>
              <a:gd name="connsiteY0" fmla="*/ 0 h 13745869"/>
              <a:gd name="connsiteX1" fmla="*/ 24401860 w 24401860"/>
              <a:gd name="connsiteY1" fmla="*/ 0 h 13745869"/>
              <a:gd name="connsiteX2" fmla="*/ 24401860 w 24401860"/>
              <a:gd name="connsiteY2" fmla="*/ 13745869 h 13745869"/>
              <a:gd name="connsiteX3" fmla="*/ 0 w 24401860"/>
              <a:gd name="connsiteY3" fmla="*/ 13745869 h 13745869"/>
              <a:gd name="connsiteX4" fmla="*/ 0 w 24401860"/>
              <a:gd name="connsiteY4" fmla="*/ 0 h 13745869"/>
              <a:gd name="connsiteX0" fmla="*/ 0 w 24401860"/>
              <a:gd name="connsiteY0" fmla="*/ 32657 h 13778526"/>
              <a:gd name="connsiteX1" fmla="*/ 10244988 w 24401860"/>
              <a:gd name="connsiteY1" fmla="*/ 0 h 13778526"/>
              <a:gd name="connsiteX2" fmla="*/ 24401860 w 24401860"/>
              <a:gd name="connsiteY2" fmla="*/ 13778526 h 13778526"/>
              <a:gd name="connsiteX3" fmla="*/ 0 w 24401860"/>
              <a:gd name="connsiteY3" fmla="*/ 13778526 h 13778526"/>
              <a:gd name="connsiteX4" fmla="*/ 0 w 24401860"/>
              <a:gd name="connsiteY4" fmla="*/ 32657 h 13778526"/>
              <a:gd name="connsiteX0" fmla="*/ 0 w 24401860"/>
              <a:gd name="connsiteY0" fmla="*/ 32657 h 13778526"/>
              <a:gd name="connsiteX1" fmla="*/ 10244988 w 24401860"/>
              <a:gd name="connsiteY1" fmla="*/ 0 h 13778526"/>
              <a:gd name="connsiteX2" fmla="*/ 15423101 w 24401860"/>
              <a:gd name="connsiteY2" fmla="*/ 5074668 h 13778526"/>
              <a:gd name="connsiteX3" fmla="*/ 24401860 w 24401860"/>
              <a:gd name="connsiteY3" fmla="*/ 13778526 h 13778526"/>
              <a:gd name="connsiteX4" fmla="*/ 0 w 24401860"/>
              <a:gd name="connsiteY4" fmla="*/ 13778526 h 13778526"/>
              <a:gd name="connsiteX5" fmla="*/ 0 w 24401860"/>
              <a:gd name="connsiteY5" fmla="*/ 32657 h 13778526"/>
              <a:gd name="connsiteX0" fmla="*/ 0 w 24469130"/>
              <a:gd name="connsiteY0" fmla="*/ 32657 h 13778526"/>
              <a:gd name="connsiteX1" fmla="*/ 10244988 w 24469130"/>
              <a:gd name="connsiteY1" fmla="*/ 0 h 13778526"/>
              <a:gd name="connsiteX2" fmla="*/ 24469130 w 24469130"/>
              <a:gd name="connsiteY2" fmla="*/ 5384911 h 13778526"/>
              <a:gd name="connsiteX3" fmla="*/ 24401860 w 24469130"/>
              <a:gd name="connsiteY3" fmla="*/ 13778526 h 13778526"/>
              <a:gd name="connsiteX4" fmla="*/ 0 w 24469130"/>
              <a:gd name="connsiteY4" fmla="*/ 13778526 h 13778526"/>
              <a:gd name="connsiteX5" fmla="*/ 0 w 24469130"/>
              <a:gd name="connsiteY5" fmla="*/ 32657 h 1377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69130" h="13778526">
                <a:moveTo>
                  <a:pt x="0" y="32657"/>
                </a:moveTo>
                <a:lnTo>
                  <a:pt x="10244988" y="0"/>
                </a:lnTo>
                <a:lnTo>
                  <a:pt x="24469130" y="5384911"/>
                </a:lnTo>
                <a:lnTo>
                  <a:pt x="24401860" y="13778526"/>
                </a:lnTo>
                <a:lnTo>
                  <a:pt x="0" y="13778526"/>
                </a:lnTo>
                <a:lnTo>
                  <a:pt x="0" y="32657"/>
                </a:ln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lstStyle/>
          <a:p>
            <a:r>
              <a:rPr lang="en-US" smtClean="0"/>
              <a:t>Click icon to add picture</a:t>
            </a:r>
            <a:endParaRPr dirty="0"/>
          </a:p>
        </p:txBody>
      </p:sp>
      <p:sp>
        <p:nvSpPr>
          <p:cNvPr id="605" name="Foto bijschrift"/>
          <p:cNvSpPr txBox="1">
            <a:spLocks noGrp="1"/>
          </p:cNvSpPr>
          <p:nvPr>
            <p:ph type="body" sz="quarter" idx="14"/>
          </p:nvPr>
        </p:nvSpPr>
        <p:spPr>
          <a:xfrm>
            <a:off x="8385738" y="323642"/>
            <a:ext cx="3484927" cy="1997692"/>
          </a:xfrm>
          <a:prstGeom prst="rect">
            <a:avLst/>
          </a:prstGeom>
        </p:spPr>
        <p:txBody>
          <a:bodyPr/>
          <a:lstStyle>
            <a:lvl1pPr algn="r">
              <a:defRPr sz="1251"/>
            </a:lvl1pPr>
          </a:lstStyle>
          <a:p>
            <a:pPr lvl="0"/>
            <a:r>
              <a:rPr lang="en-US" smtClean="0"/>
              <a:t>Edit Master text styles</a:t>
            </a:r>
          </a:p>
        </p:txBody>
      </p:sp>
    </p:spTree>
    <p:extLst>
      <p:ext uri="{BB962C8B-B14F-4D97-AF65-F5344CB8AC3E}">
        <p14:creationId xmlns:p14="http://schemas.microsoft.com/office/powerpoint/2010/main" val="2626485638"/>
      </p:ext>
    </p:extLst>
  </p:cSld>
  <p:clrMapOvr>
    <a:masterClrMapping/>
  </p:clrMapOvr>
  <p:transition spd="med"/>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1_Custom Layou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smtClean="0"/>
              <a:t>Click to edit Master title style</a:t>
            </a:r>
            <a:endParaRPr lang="en-GB" dirty="0"/>
          </a:p>
        </p:txBody>
      </p:sp>
      <p:sp>
        <p:nvSpPr>
          <p:cNvPr id="3" name="Slide Number Placeholder 2"/>
          <p:cNvSpPr>
            <a:spLocks noGrp="1"/>
          </p:cNvSpPr>
          <p:nvPr>
            <p:ph type="sldNum" sz="quarter" idx="10"/>
          </p:nvPr>
        </p:nvSpPr>
        <p:spPr/>
        <p:txBody>
          <a:bodyPr/>
          <a:lstStyle/>
          <a:p>
            <a:fld id="{86CB4B4D-7CA3-9044-876B-883B54F8677D}" type="slidenum">
              <a:rPr lang="en-GB" smtClean="0"/>
              <a:pPr/>
              <a:t>‹#›</a:t>
            </a:fld>
            <a:endParaRPr lang="en-GB" dirty="0"/>
          </a:p>
        </p:txBody>
      </p:sp>
    </p:spTree>
    <p:extLst>
      <p:ext uri="{BB962C8B-B14F-4D97-AF65-F5344CB8AC3E}">
        <p14:creationId xmlns:p14="http://schemas.microsoft.com/office/powerpoint/2010/main" val="1372431072"/>
      </p:ext>
    </p:extLst>
  </p:cSld>
  <p:clrMapOvr>
    <a:overrideClrMapping bg1="dk1" tx1="lt1" bg2="dk2" tx2="lt2" accent1="accent1" accent2="accent2" accent3="accent3" accent4="accent4" accent5="accent5" accent6="accent6" hlink="hlink" folHlink="folHlink"/>
  </p:clrMapOvr>
  <p:transition spd="med"/>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200">
                <a:latin typeface="+mn-lt"/>
              </a:defRPr>
            </a:lvl1pPr>
            <a:lvl2pPr>
              <a:defRPr sz="1800">
                <a:solidFill>
                  <a:srgbClr val="004361"/>
                </a:solidFill>
                <a:latin typeface="+mn-lt"/>
              </a:defRPr>
            </a:lvl2pPr>
            <a:lvl3pPr>
              <a:defRPr sz="1800">
                <a:solidFill>
                  <a:srgbClr val="003F5E"/>
                </a:solidFill>
                <a:latin typeface="+mn-lt"/>
              </a:defRPr>
            </a:lvl3pPr>
            <a:lvl4pPr>
              <a:defRPr sz="1800">
                <a:latin typeface="+mn-lt"/>
              </a:defRPr>
            </a:lvl4pPr>
          </a:lstStyle>
          <a:p>
            <a:pPr lvl="0"/>
            <a:r>
              <a:rPr lang="en-US" smtClean="0"/>
              <a:t>Edit Master text styles</a:t>
            </a:r>
          </a:p>
          <a:p>
            <a:pPr lvl="1"/>
            <a:r>
              <a:rPr lang="en-US" smtClean="0"/>
              <a:t>Second level</a:t>
            </a:r>
          </a:p>
          <a:p>
            <a:pPr lvl="2"/>
            <a:r>
              <a:rPr lang="en-US" smtClean="0"/>
              <a:t>Third level</a:t>
            </a:r>
          </a:p>
          <a:p>
            <a:pPr lvl="3"/>
            <a:r>
              <a:rPr lang="en-US" smtClean="0"/>
              <a:t>Fourth level</a:t>
            </a:r>
          </a:p>
        </p:txBody>
      </p:sp>
      <p:sp>
        <p:nvSpPr>
          <p:cNvPr id="6" name="Slide Number Placeholder 5"/>
          <p:cNvSpPr>
            <a:spLocks noGrp="1"/>
          </p:cNvSpPr>
          <p:nvPr>
            <p:ph type="sldNum" sz="quarter" idx="12"/>
          </p:nvPr>
        </p:nvSpPr>
        <p:spPr/>
        <p:txBody>
          <a:bodyPr/>
          <a:lstStyle>
            <a:lvl1pPr algn="r">
              <a:defRPr/>
            </a:lvl1pPr>
          </a:lstStyle>
          <a:p>
            <a:fld id="{6F576E6A-F32A-4612-884C-86870357C6B4}" type="slidenum">
              <a:rPr lang="en-GB" smtClean="0"/>
              <a:pPr/>
              <a:t>‹#›</a:t>
            </a:fld>
            <a:endParaRPr lang="en-GB"/>
          </a:p>
        </p:txBody>
      </p:sp>
      <p:sp>
        <p:nvSpPr>
          <p:cNvPr id="8" name="Title Placeholder 1"/>
          <p:cNvSpPr>
            <a:spLocks noGrp="1"/>
          </p:cNvSpPr>
          <p:nvPr>
            <p:ph type="title"/>
          </p:nvPr>
        </p:nvSpPr>
        <p:spPr>
          <a:xfrm>
            <a:off x="455647" y="74649"/>
            <a:ext cx="9612087" cy="1325563"/>
          </a:xfrm>
          <a:prstGeom prst="rect">
            <a:avLst/>
          </a:prstGeom>
        </p:spPr>
        <p:txBody>
          <a:bodyPr vert="horz" lIns="91440" tIns="45720" rIns="91440" bIns="45720" rtlCol="0" anchor="ctr">
            <a:normAutofit/>
          </a:bodyPr>
          <a:lstStyle/>
          <a:p>
            <a:r>
              <a:rPr lang="en-US" smtClean="0"/>
              <a:t>Click to edit Master title style</a:t>
            </a:r>
            <a:endParaRPr lang="en-GB" dirty="0"/>
          </a:p>
        </p:txBody>
      </p:sp>
    </p:spTree>
    <p:extLst>
      <p:ext uri="{BB962C8B-B14F-4D97-AF65-F5344CB8AC3E}">
        <p14:creationId xmlns:p14="http://schemas.microsoft.com/office/powerpoint/2010/main" val="399720443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x">
  <p:cSld name="[A1] Tekst">
    <p:spTree>
      <p:nvGrpSpPr>
        <p:cNvPr id="1" name=""/>
        <p:cNvGrpSpPr/>
        <p:nvPr/>
      </p:nvGrpSpPr>
      <p:grpSpPr>
        <a:xfrm>
          <a:off x="0" y="0"/>
          <a:ext cx="0" cy="0"/>
          <a:chOff x="0" y="0"/>
          <a:chExt cx="0" cy="0"/>
        </a:xfrm>
      </p:grpSpPr>
      <p:sp>
        <p:nvSpPr>
          <p:cNvPr id="204" name="Rechthoek"/>
          <p:cNvSpPr/>
          <p:nvPr/>
        </p:nvSpPr>
        <p:spPr>
          <a:xfrm>
            <a:off x="0" y="6372473"/>
            <a:ext cx="12192000" cy="485529"/>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205" name="Vorm"/>
          <p:cNvSpPr/>
          <p:nvPr/>
        </p:nvSpPr>
        <p:spPr>
          <a:xfrm>
            <a:off x="0" y="6096000"/>
            <a:ext cx="122458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206" name="Vorm"/>
          <p:cNvSpPr/>
          <p:nvPr/>
        </p:nvSpPr>
        <p:spPr>
          <a:xfrm rot="10800000">
            <a:off x="8962123" y="6096000"/>
            <a:ext cx="3241579"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207" name="Dianummer"/>
          <p:cNvSpPr txBox="1">
            <a:spLocks noGrp="1"/>
          </p:cNvSpPr>
          <p:nvPr>
            <p:ph type="sldNum" sz="quarter" idx="2"/>
          </p:nvPr>
        </p:nvSpPr>
        <p:spPr>
          <a:xfrm>
            <a:off x="352425" y="6361585"/>
            <a:ext cx="235107" cy="230832"/>
          </a:xfrm>
          <a:prstGeom prst="rect">
            <a:avLst/>
          </a:prstGeom>
        </p:spPr>
        <p:txBody>
          <a:bodyPr lIns="0" tIns="0" rIns="0" bIns="0"/>
          <a:lstStyle>
            <a:lvl1pPr algn="l" defTabSz="412740">
              <a:defRPr sz="1500">
                <a:solidFill>
                  <a:srgbClr val="FFFFFF"/>
                </a:solidFill>
              </a:defRPr>
            </a:lvl1pPr>
          </a:lstStyle>
          <a:p>
            <a:fld id="{86CB4B4D-7CA3-9044-876B-883B54F8677D}" type="slidenum">
              <a:t>‹#›</a:t>
            </a:fld>
            <a:endParaRPr/>
          </a:p>
        </p:txBody>
      </p:sp>
      <p:pic>
        <p:nvPicPr>
          <p:cNvPr id="208" name="NIKHEF_LOGO.png" descr="NIKHEF_LOGO.png"/>
          <p:cNvPicPr>
            <a:picLocks noChangeAspect="1"/>
          </p:cNvPicPr>
          <p:nvPr/>
        </p:nvPicPr>
        <p:blipFill>
          <a:blip r:embed="rId2">
            <a:extLst/>
          </a:blip>
          <a:stretch>
            <a:fillRect/>
          </a:stretch>
        </p:blipFill>
        <p:spPr>
          <a:xfrm>
            <a:off x="10931760" y="6269196"/>
            <a:ext cx="1061877" cy="415608"/>
          </a:xfrm>
          <a:prstGeom prst="rect">
            <a:avLst/>
          </a:prstGeom>
          <a:ln w="12700">
            <a:miter lim="400000"/>
          </a:ln>
        </p:spPr>
      </p:pic>
      <p:sp>
        <p:nvSpPr>
          <p:cNvPr id="209" name="Hoofdtekst - niveau één…"/>
          <p:cNvSpPr txBox="1">
            <a:spLocks noGrp="1"/>
          </p:cNvSpPr>
          <p:nvPr>
            <p:ph type="body" idx="1"/>
          </p:nvPr>
        </p:nvSpPr>
        <p:spPr>
          <a:xfrm>
            <a:off x="317500" y="1343345"/>
            <a:ext cx="8255987" cy="4444427"/>
          </a:xfrm>
          <a:prstGeom prst="rect">
            <a:avLst/>
          </a:prstGeom>
        </p:spPr>
        <p:txBody>
          <a:bodyPr lIns="0" tIns="0" rIns="0" bIns="0">
            <a:noAutofit/>
          </a:bodyPr>
          <a:lstStyle>
            <a:lvl1pPr marL="0" indent="0" defTabSz="412740">
              <a:lnSpc>
                <a:spcPct val="120000"/>
              </a:lnSpc>
              <a:spcBef>
                <a:spcPts val="0"/>
              </a:spcBef>
              <a:buClrTx/>
              <a:buSzTx/>
              <a:buFontTx/>
              <a:buNone/>
              <a:defRPr sz="2751">
                <a:latin typeface="+mn-lt"/>
                <a:ea typeface="+mn-ea"/>
                <a:cs typeface="+mn-cs"/>
                <a:sym typeface="Arial"/>
              </a:defRPr>
            </a:lvl1pPr>
            <a:lvl2pPr marL="648213" indent="-330721" defTabSz="412740">
              <a:lnSpc>
                <a:spcPct val="120000"/>
              </a:lnSpc>
              <a:spcBef>
                <a:spcPts val="0"/>
              </a:spcBef>
              <a:buClrTx/>
              <a:buSzPct val="125000"/>
              <a:buFontTx/>
              <a:buChar char="•"/>
              <a:defRPr sz="2500">
                <a:solidFill>
                  <a:srgbClr val="702677"/>
                </a:solidFill>
                <a:latin typeface="+mn-lt"/>
                <a:ea typeface="+mn-ea"/>
                <a:cs typeface="+mn-cs"/>
                <a:sym typeface="Arial"/>
              </a:defRPr>
            </a:lvl2pPr>
            <a:lvl3pPr marL="965705" indent="-330721" defTabSz="412740">
              <a:lnSpc>
                <a:spcPct val="120000"/>
              </a:lnSpc>
              <a:spcBef>
                <a:spcPts val="0"/>
              </a:spcBef>
              <a:buClrTx/>
              <a:buSzPct val="125000"/>
              <a:buFontTx/>
              <a:defRPr sz="2251">
                <a:solidFill>
                  <a:srgbClr val="E6223D"/>
                </a:solidFill>
                <a:latin typeface="+mn-lt"/>
                <a:ea typeface="+mn-ea"/>
                <a:cs typeface="+mn-cs"/>
                <a:sym typeface="Arial"/>
              </a:defRPr>
            </a:lvl3pPr>
            <a:lvl4pPr marL="1283197" indent="-330721" defTabSz="412740">
              <a:lnSpc>
                <a:spcPct val="120000"/>
              </a:lnSpc>
              <a:spcBef>
                <a:spcPts val="0"/>
              </a:spcBef>
              <a:buClrTx/>
              <a:buSzPct val="125000"/>
              <a:buFontTx/>
              <a:defRPr sz="2251">
                <a:solidFill>
                  <a:srgbClr val="00B3C4"/>
                </a:solidFill>
                <a:latin typeface="+mn-lt"/>
                <a:ea typeface="+mn-ea"/>
                <a:cs typeface="+mn-cs"/>
                <a:sym typeface="Arial"/>
              </a:defRPr>
            </a:lvl4pPr>
            <a:lvl5pPr marL="1600689" indent="-330721" defTabSz="412740">
              <a:lnSpc>
                <a:spcPct val="120000"/>
              </a:lnSpc>
              <a:spcBef>
                <a:spcPts val="0"/>
              </a:spcBef>
              <a:buClrTx/>
              <a:buSzPct val="125000"/>
              <a:buFontTx/>
              <a:defRPr sz="2251">
                <a:solidFill>
                  <a:srgbClr val="00B3C4"/>
                </a:solidFill>
                <a:latin typeface="+mn-lt"/>
                <a:ea typeface="+mn-ea"/>
                <a:cs typeface="+mn-cs"/>
                <a:sym typeface="Arial"/>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210" name="Titeltekst"/>
          <p:cNvSpPr txBox="1">
            <a:spLocks noGrp="1"/>
          </p:cNvSpPr>
          <p:nvPr>
            <p:ph type="title"/>
          </p:nvPr>
        </p:nvSpPr>
        <p:spPr>
          <a:xfrm>
            <a:off x="319616" y="318030"/>
            <a:ext cx="11552768" cy="667809"/>
          </a:xfrm>
          <a:prstGeom prst="rect">
            <a:avLst/>
          </a:prstGeom>
        </p:spPr>
        <p:txBody>
          <a:bodyPr lIns="0" tIns="0" rIns="0" bIns="0" anchor="t">
            <a:noAutofit/>
          </a:bodyPr>
          <a:lstStyle>
            <a:lvl1pPr defTabSz="412740">
              <a:lnSpc>
                <a:spcPct val="100000"/>
              </a:lnSpc>
              <a:defRPr sz="3500" cap="all">
                <a:solidFill>
                  <a:srgbClr val="E6223D"/>
                </a:solidFill>
                <a:latin typeface="+mn-lt"/>
                <a:ea typeface="+mn-ea"/>
                <a:cs typeface="+mn-cs"/>
                <a:sym typeface="Arial"/>
              </a:defRPr>
            </a:lvl1pPr>
          </a:lstStyle>
          <a:p>
            <a:r>
              <a:t>Titeltekst</a:t>
            </a:r>
          </a:p>
        </p:txBody>
      </p:sp>
      <p:sp>
        <p:nvSpPr>
          <p:cNvPr id="211" name="FuSE, the Fundamental Sciences E-infrastructure"/>
          <p:cNvSpPr txBox="1"/>
          <p:nvPr/>
        </p:nvSpPr>
        <p:spPr>
          <a:xfrm>
            <a:off x="1390913" y="6499820"/>
            <a:ext cx="8720607" cy="2308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a:defRPr sz="3000" cap="none">
                <a:solidFill>
                  <a:srgbClr val="FFFFFF"/>
                </a:solidFill>
              </a:defRPr>
            </a:lvl1pPr>
          </a:lstStyle>
          <a:p>
            <a:r>
              <a:rPr sz="1500"/>
              <a:t>FuSE, the Fundamental Sciences E-infrastructure</a:t>
            </a:r>
          </a:p>
        </p:txBody>
      </p:sp>
      <p:pic>
        <p:nvPicPr>
          <p:cNvPr id="212" name="Afbeelding" descr="Afbeelding"/>
          <p:cNvPicPr>
            <a:picLocks noChangeAspect="1"/>
          </p:cNvPicPr>
          <p:nvPr/>
        </p:nvPicPr>
        <p:blipFill>
          <a:blip r:embed="rId3">
            <a:extLst/>
          </a:blip>
          <a:srcRect r="41485" b="20345"/>
          <a:stretch>
            <a:fillRect/>
          </a:stretch>
        </p:blipFill>
        <p:spPr>
          <a:xfrm>
            <a:off x="9447118" y="6291201"/>
            <a:ext cx="1344884" cy="371604"/>
          </a:xfrm>
          <a:prstGeom prst="rect">
            <a:avLst/>
          </a:prstGeom>
          <a:ln w="12700">
            <a:miter lim="400000"/>
          </a:ln>
        </p:spPr>
      </p:pic>
    </p:spTree>
    <p:extLst>
      <p:ext uri="{BB962C8B-B14F-4D97-AF65-F5344CB8AC3E}">
        <p14:creationId xmlns:p14="http://schemas.microsoft.com/office/powerpoint/2010/main" val="1240157154"/>
      </p:ext>
    </p:extLst>
  </p:cSld>
  <p:clrMapOvr>
    <a:masterClrMapping/>
  </p:clrMapOvr>
  <p:transition spd="med"/>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F576E6A-F32A-4612-884C-86870357C6B4}" type="slidenum">
              <a:rPr lang="en-GB" smtClean="0"/>
              <a:t>‹#›</a:t>
            </a:fld>
            <a:endParaRPr lang="en-GB"/>
          </a:p>
        </p:txBody>
      </p:sp>
      <p:sp>
        <p:nvSpPr>
          <p:cNvPr id="6" name="Title Placeholder 1"/>
          <p:cNvSpPr>
            <a:spLocks noGrp="1"/>
          </p:cNvSpPr>
          <p:nvPr>
            <p:ph type="title"/>
          </p:nvPr>
        </p:nvSpPr>
        <p:spPr>
          <a:xfrm>
            <a:off x="455647" y="74649"/>
            <a:ext cx="9612087" cy="1325563"/>
          </a:xfrm>
          <a:prstGeom prst="rect">
            <a:avLst/>
          </a:prstGeom>
        </p:spPr>
        <p:txBody>
          <a:bodyPr vert="horz" lIns="91440" tIns="45720" rIns="91440" bIns="45720" rtlCol="0" anchor="ctr">
            <a:normAutofit/>
          </a:bodyPr>
          <a:lstStyle/>
          <a:p>
            <a:r>
              <a:rPr lang="en-US" smtClean="0"/>
              <a:t>Click to edit Master title style</a:t>
            </a:r>
            <a:endParaRPr lang="en-GB" dirty="0"/>
          </a:p>
        </p:txBody>
      </p:sp>
    </p:spTree>
    <p:extLst>
      <p:ext uri="{BB962C8B-B14F-4D97-AF65-F5344CB8AC3E}">
        <p14:creationId xmlns:p14="http://schemas.microsoft.com/office/powerpoint/2010/main" val="34074618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title">
  <p:cSld name="Voorblad1">
    <p:spTree>
      <p:nvGrpSpPr>
        <p:cNvPr id="1" name=""/>
        <p:cNvGrpSpPr/>
        <p:nvPr/>
      </p:nvGrpSpPr>
      <p:grpSpPr>
        <a:xfrm>
          <a:off x="0" y="0"/>
          <a:ext cx="0" cy="0"/>
          <a:chOff x="0" y="0"/>
          <a:chExt cx="0" cy="0"/>
        </a:xfrm>
      </p:grpSpPr>
      <p:sp>
        <p:nvSpPr>
          <p:cNvPr id="15" name="Rechthoek"/>
          <p:cNvSpPr/>
          <p:nvPr/>
        </p:nvSpPr>
        <p:spPr>
          <a:xfrm>
            <a:off x="0" y="0"/>
            <a:ext cx="12192000" cy="68580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pic>
        <p:nvPicPr>
          <p:cNvPr id="16" name="NIKHEF_PATROON1.png" descr="NIKHEF_PATROON1.png"/>
          <p:cNvPicPr>
            <a:picLocks noChangeAspect="1"/>
          </p:cNvPicPr>
          <p:nvPr/>
        </p:nvPicPr>
        <p:blipFill>
          <a:blip r:embed="rId2">
            <a:extLst/>
          </a:blip>
          <a:stretch>
            <a:fillRect/>
          </a:stretch>
        </p:blipFill>
        <p:spPr>
          <a:xfrm>
            <a:off x="4305235" y="131700"/>
            <a:ext cx="9498575" cy="6594600"/>
          </a:xfrm>
          <a:prstGeom prst="rect">
            <a:avLst/>
          </a:prstGeom>
          <a:ln w="12700">
            <a:miter lim="400000"/>
          </a:ln>
        </p:spPr>
      </p:pic>
      <p:sp>
        <p:nvSpPr>
          <p:cNvPr id="17" name="Vorm"/>
          <p:cNvSpPr/>
          <p:nvPr/>
        </p:nvSpPr>
        <p:spPr>
          <a:xfrm>
            <a:off x="9682907" y="1423"/>
            <a:ext cx="2555925" cy="685515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21113" y="21600"/>
                </a:lnTo>
                <a:lnTo>
                  <a:pt x="21600" y="21600"/>
                </a:lnTo>
                <a:lnTo>
                  <a:pt x="21600" y="0"/>
                </a:lnTo>
                <a:close/>
              </a:path>
            </a:pathLst>
          </a:custGeom>
          <a:solidFill>
            <a:srgbClr val="E3D88B"/>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18" name="Driehoek"/>
          <p:cNvSpPr/>
          <p:nvPr/>
        </p:nvSpPr>
        <p:spPr>
          <a:xfrm>
            <a:off x="-1092" y="1422"/>
            <a:ext cx="9683999" cy="352533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dirty="0"/>
          </a:p>
        </p:txBody>
      </p:sp>
      <p:sp>
        <p:nvSpPr>
          <p:cNvPr id="19" name="Titeltekst"/>
          <p:cNvSpPr txBox="1">
            <a:spLocks noGrp="1"/>
          </p:cNvSpPr>
          <p:nvPr>
            <p:ph type="title"/>
          </p:nvPr>
        </p:nvSpPr>
        <p:spPr>
          <a:xfrm>
            <a:off x="317501" y="4182545"/>
            <a:ext cx="6981825" cy="2357427"/>
          </a:xfrm>
          <a:prstGeom prst="rect">
            <a:avLst/>
          </a:prstGeom>
        </p:spPr>
        <p:txBody>
          <a:bodyPr anchor="b"/>
          <a:lstStyle>
            <a:lvl1pPr>
              <a:defRPr sz="4500" cap="none" baseline="0"/>
            </a:lvl1pPr>
          </a:lstStyle>
          <a:p>
            <a:r>
              <a:rPr lang="en-US" smtClean="0"/>
              <a:t>Click to edit Master title style</a:t>
            </a:r>
            <a:endParaRPr dirty="0"/>
          </a:p>
        </p:txBody>
      </p:sp>
      <p:sp>
        <p:nvSpPr>
          <p:cNvPr id="20" name="Tekst"/>
          <p:cNvSpPr txBox="1">
            <a:spLocks noGrp="1"/>
          </p:cNvSpPr>
          <p:nvPr>
            <p:ph type="body" sz="quarter" idx="13"/>
          </p:nvPr>
        </p:nvSpPr>
        <p:spPr>
          <a:xfrm>
            <a:off x="7691967" y="3622577"/>
            <a:ext cx="3257485" cy="2910263"/>
          </a:xfrm>
          <a:prstGeom prst="rect">
            <a:avLst/>
          </a:prstGeom>
        </p:spPr>
        <p:txBody>
          <a:bodyPr anchor="b"/>
          <a:lstStyle>
            <a:lvl1pPr>
              <a:defRPr sz="2133" baseline="0">
                <a:solidFill>
                  <a:srgbClr val="702677"/>
                </a:solidFill>
              </a:defRPr>
            </a:lvl1pPr>
          </a:lstStyle>
          <a:p>
            <a:pPr lvl="0"/>
            <a:r>
              <a:rPr lang="en-US" smtClean="0"/>
              <a:t>Edit Master text styles</a:t>
            </a:r>
          </a:p>
        </p:txBody>
      </p:sp>
      <p:sp>
        <p:nvSpPr>
          <p:cNvPr id="21" name="subtitel"/>
          <p:cNvSpPr txBox="1">
            <a:spLocks noGrp="1"/>
          </p:cNvSpPr>
          <p:nvPr>
            <p:ph type="body" sz="quarter" idx="14"/>
          </p:nvPr>
        </p:nvSpPr>
        <p:spPr>
          <a:xfrm>
            <a:off x="317500" y="3620978"/>
            <a:ext cx="6981824" cy="467343"/>
          </a:xfrm>
          <a:prstGeom prst="rect">
            <a:avLst/>
          </a:prstGeom>
        </p:spPr>
        <p:txBody>
          <a:bodyPr/>
          <a:lstStyle>
            <a:lvl1pPr>
              <a:defRPr cap="none" baseline="0">
                <a:solidFill>
                  <a:srgbClr val="702677"/>
                </a:solidFill>
              </a:defRPr>
            </a:lvl1pPr>
          </a:lstStyle>
          <a:p>
            <a:pPr lvl="0"/>
            <a:r>
              <a:rPr lang="en-US" smtClean="0"/>
              <a:t>Edit Master text styles</a:t>
            </a:r>
          </a:p>
        </p:txBody>
      </p:sp>
      <p:pic>
        <p:nvPicPr>
          <p:cNvPr id="22" name="NIKHEF_LOGO_groot.png" descr="NIKHEF_LOGO_groot.png"/>
          <p:cNvPicPr>
            <a:picLocks noChangeAspect="1"/>
          </p:cNvPicPr>
          <p:nvPr/>
        </p:nvPicPr>
        <p:blipFill>
          <a:blip r:embed="rId3">
            <a:extLst/>
          </a:blip>
          <a:stretch>
            <a:fillRect/>
          </a:stretch>
        </p:blipFill>
        <p:spPr>
          <a:xfrm>
            <a:off x="317500" y="317501"/>
            <a:ext cx="2540000" cy="997799"/>
          </a:xfrm>
          <a:prstGeom prst="rect">
            <a:avLst/>
          </a:prstGeom>
          <a:ln w="12700">
            <a:miter lim="400000"/>
          </a:ln>
        </p:spPr>
      </p:pic>
    </p:spTree>
    <p:extLst>
      <p:ext uri="{BB962C8B-B14F-4D97-AF65-F5344CB8AC3E}">
        <p14:creationId xmlns:p14="http://schemas.microsoft.com/office/powerpoint/2010/main" val="1022415690"/>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Voorblad3">
    <p:spTree>
      <p:nvGrpSpPr>
        <p:cNvPr id="1" name=""/>
        <p:cNvGrpSpPr/>
        <p:nvPr/>
      </p:nvGrpSpPr>
      <p:grpSpPr>
        <a:xfrm>
          <a:off x="0" y="0"/>
          <a:ext cx="0" cy="0"/>
          <a:chOff x="0" y="0"/>
          <a:chExt cx="0" cy="0"/>
        </a:xfrm>
      </p:grpSpPr>
      <p:sp>
        <p:nvSpPr>
          <p:cNvPr id="12" name="Driehoek">
            <a:extLst>
              <a:ext uri="{FF2B5EF4-FFF2-40B4-BE49-F238E27FC236}">
                <a16:creationId xmlns:a16="http://schemas.microsoft.com/office/drawing/2014/main" id="{D94CC9BE-E0E2-DD44-99EA-8079FEA30B0A}"/>
              </a:ext>
            </a:extLst>
          </p:cNvPr>
          <p:cNvSpPr/>
          <p:nvPr userDrawn="1"/>
        </p:nvSpPr>
        <p:spPr>
          <a:xfrm>
            <a:off x="-1092" y="1422"/>
            <a:ext cx="9683999" cy="352533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19" name="Titeltekst"/>
          <p:cNvSpPr txBox="1">
            <a:spLocks noGrp="1"/>
          </p:cNvSpPr>
          <p:nvPr>
            <p:ph type="title"/>
          </p:nvPr>
        </p:nvSpPr>
        <p:spPr>
          <a:xfrm>
            <a:off x="317501" y="4182545"/>
            <a:ext cx="6981825" cy="2357427"/>
          </a:xfrm>
          <a:prstGeom prst="rect">
            <a:avLst/>
          </a:prstGeom>
        </p:spPr>
        <p:txBody>
          <a:bodyPr anchor="b"/>
          <a:lstStyle>
            <a:lvl1pPr>
              <a:defRPr sz="4500" cap="none" baseline="0">
                <a:solidFill>
                  <a:schemeClr val="tx2"/>
                </a:solidFill>
              </a:defRPr>
            </a:lvl1pPr>
          </a:lstStyle>
          <a:p>
            <a:r>
              <a:rPr lang="en-US" smtClean="0"/>
              <a:t>Click to edit Master title style</a:t>
            </a:r>
            <a:endParaRPr dirty="0"/>
          </a:p>
        </p:txBody>
      </p:sp>
      <p:sp>
        <p:nvSpPr>
          <p:cNvPr id="21" name="subtitel"/>
          <p:cNvSpPr txBox="1">
            <a:spLocks noGrp="1"/>
          </p:cNvSpPr>
          <p:nvPr>
            <p:ph type="body" sz="quarter" idx="14"/>
          </p:nvPr>
        </p:nvSpPr>
        <p:spPr>
          <a:xfrm>
            <a:off x="317500" y="3620978"/>
            <a:ext cx="6981824" cy="467343"/>
          </a:xfrm>
          <a:prstGeom prst="rect">
            <a:avLst/>
          </a:prstGeom>
        </p:spPr>
        <p:txBody>
          <a:bodyPr/>
          <a:lstStyle>
            <a:lvl1pPr>
              <a:defRPr cap="none" baseline="0">
                <a:solidFill>
                  <a:schemeClr val="tx1"/>
                </a:solidFill>
              </a:defRPr>
            </a:lvl1pPr>
          </a:lstStyle>
          <a:p>
            <a:pPr lvl="0"/>
            <a:r>
              <a:rPr lang="en-US" smtClean="0"/>
              <a:t>Edit Master text styles</a:t>
            </a:r>
          </a:p>
        </p:txBody>
      </p:sp>
      <p:pic>
        <p:nvPicPr>
          <p:cNvPr id="22" name="NIKHEF_LOGO_groot.png" descr="NIKHEF_LOGO_groot.png"/>
          <p:cNvPicPr>
            <a:picLocks noChangeAspect="1"/>
          </p:cNvPicPr>
          <p:nvPr/>
        </p:nvPicPr>
        <p:blipFill>
          <a:blip r:embed="rId2">
            <a:extLst/>
          </a:blip>
          <a:stretch>
            <a:fillRect/>
          </a:stretch>
        </p:blipFill>
        <p:spPr>
          <a:xfrm>
            <a:off x="317500" y="317501"/>
            <a:ext cx="2540000" cy="997799"/>
          </a:xfrm>
          <a:prstGeom prst="rect">
            <a:avLst/>
          </a:prstGeom>
          <a:ln w="12700">
            <a:miter lim="400000"/>
          </a:ln>
        </p:spPr>
      </p:pic>
      <p:sp>
        <p:nvSpPr>
          <p:cNvPr id="3" name="Tijdelijke aanduiding voor afbeelding 2">
            <a:extLst>
              <a:ext uri="{FF2B5EF4-FFF2-40B4-BE49-F238E27FC236}">
                <a16:creationId xmlns:a16="http://schemas.microsoft.com/office/drawing/2014/main" id="{6FF3F697-74A7-814C-A92A-9DAF02A44E92}"/>
              </a:ext>
            </a:extLst>
          </p:cNvPr>
          <p:cNvSpPr>
            <a:spLocks noGrp="1"/>
          </p:cNvSpPr>
          <p:nvPr>
            <p:ph type="pic" sz="quarter" idx="15"/>
          </p:nvPr>
        </p:nvSpPr>
        <p:spPr>
          <a:xfrm>
            <a:off x="5960269" y="1"/>
            <a:ext cx="6231731" cy="6866164"/>
          </a:xfrm>
          <a:custGeom>
            <a:avLst/>
            <a:gdLst>
              <a:gd name="connsiteX0" fmla="*/ 0 w 12463462"/>
              <a:gd name="connsiteY0" fmla="*/ 0 h 13716000"/>
              <a:gd name="connsiteX1" fmla="*/ 12463462 w 12463462"/>
              <a:gd name="connsiteY1" fmla="*/ 0 h 13716000"/>
              <a:gd name="connsiteX2" fmla="*/ 12463462 w 12463462"/>
              <a:gd name="connsiteY2" fmla="*/ 13716000 h 13716000"/>
              <a:gd name="connsiteX3" fmla="*/ 0 w 12463462"/>
              <a:gd name="connsiteY3" fmla="*/ 13716000 h 13716000"/>
              <a:gd name="connsiteX4" fmla="*/ 0 w 12463462"/>
              <a:gd name="connsiteY4" fmla="*/ 0 h 13716000"/>
              <a:gd name="connsiteX0" fmla="*/ 0 w 12463462"/>
              <a:gd name="connsiteY0" fmla="*/ 0 h 13732328"/>
              <a:gd name="connsiteX1" fmla="*/ 12463462 w 12463462"/>
              <a:gd name="connsiteY1" fmla="*/ 0 h 13732328"/>
              <a:gd name="connsiteX2" fmla="*/ 12463462 w 12463462"/>
              <a:gd name="connsiteY2" fmla="*/ 13716000 h 13732328"/>
              <a:gd name="connsiteX3" fmla="*/ 4980215 w 12463462"/>
              <a:gd name="connsiteY3" fmla="*/ 13732328 h 13732328"/>
              <a:gd name="connsiteX4" fmla="*/ 0 w 12463462"/>
              <a:gd name="connsiteY4" fmla="*/ 0 h 137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3462" h="13732328">
                <a:moveTo>
                  <a:pt x="0" y="0"/>
                </a:moveTo>
                <a:lnTo>
                  <a:pt x="12463462" y="0"/>
                </a:lnTo>
                <a:lnTo>
                  <a:pt x="12463462" y="13716000"/>
                </a:lnTo>
                <a:lnTo>
                  <a:pt x="4980215" y="13732328"/>
                </a:lnTo>
                <a:lnTo>
                  <a:pt x="0" y="0"/>
                </a:lnTo>
                <a:close/>
              </a:path>
            </a:pathLst>
          </a:custGeom>
          <a:ln w="12700">
            <a:miter lim="400000"/>
          </a:ln>
          <a:extLst>
            <a:ext uri="{C572A759-6A51-4108-AA02-DFA0A04FC94B}">
              <ma14:wrappingTextBoxFlag xmlns="" xmlns:ma14="http://schemas.microsoft.com/office/mac/drawingml/2011/main" val="1"/>
            </a:ext>
          </a:extLst>
        </p:spPr>
        <p:txBody>
          <a:bodyPr/>
          <a:lstStyle/>
          <a:p>
            <a:r>
              <a:rPr lang="en-US" smtClean="0"/>
              <a:t>Click icon to add picture</a:t>
            </a:r>
            <a:endParaRPr lang="nl-NL"/>
          </a:p>
        </p:txBody>
      </p:sp>
    </p:spTree>
    <p:extLst>
      <p:ext uri="{BB962C8B-B14F-4D97-AF65-F5344CB8AC3E}">
        <p14:creationId xmlns:p14="http://schemas.microsoft.com/office/powerpoint/2010/main" val="333616022"/>
      </p:ext>
    </p:extLst>
  </p:cSld>
  <p:clrMapOvr>
    <a:masterClrMapping/>
  </p:clrMapOvr>
  <p:transition spd="med"/>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Voorblad3">
    <p:spTree>
      <p:nvGrpSpPr>
        <p:cNvPr id="1" name=""/>
        <p:cNvGrpSpPr/>
        <p:nvPr/>
      </p:nvGrpSpPr>
      <p:grpSpPr>
        <a:xfrm>
          <a:off x="0" y="0"/>
          <a:ext cx="0" cy="0"/>
          <a:chOff x="0" y="0"/>
          <a:chExt cx="0" cy="0"/>
        </a:xfrm>
      </p:grpSpPr>
      <p:sp>
        <p:nvSpPr>
          <p:cNvPr id="12" name="Driehoek">
            <a:extLst>
              <a:ext uri="{FF2B5EF4-FFF2-40B4-BE49-F238E27FC236}">
                <a16:creationId xmlns:a16="http://schemas.microsoft.com/office/drawing/2014/main" id="{D94CC9BE-E0E2-DD44-99EA-8079FEA30B0A}"/>
              </a:ext>
            </a:extLst>
          </p:cNvPr>
          <p:cNvSpPr/>
          <p:nvPr userDrawn="1"/>
        </p:nvSpPr>
        <p:spPr>
          <a:xfrm>
            <a:off x="-1092" y="1422"/>
            <a:ext cx="9683999" cy="352533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19" name="Titeltekst"/>
          <p:cNvSpPr txBox="1">
            <a:spLocks noGrp="1"/>
          </p:cNvSpPr>
          <p:nvPr>
            <p:ph type="title"/>
          </p:nvPr>
        </p:nvSpPr>
        <p:spPr>
          <a:xfrm>
            <a:off x="317501" y="4182545"/>
            <a:ext cx="6981825" cy="2357427"/>
          </a:xfrm>
          <a:prstGeom prst="rect">
            <a:avLst/>
          </a:prstGeom>
        </p:spPr>
        <p:txBody>
          <a:bodyPr anchor="b"/>
          <a:lstStyle>
            <a:lvl1pPr>
              <a:defRPr sz="4500" cap="none" baseline="0">
                <a:solidFill>
                  <a:schemeClr val="tx2"/>
                </a:solidFill>
              </a:defRPr>
            </a:lvl1pPr>
          </a:lstStyle>
          <a:p>
            <a:r>
              <a:rPr lang="en-US" smtClean="0"/>
              <a:t>Click to edit Master title style</a:t>
            </a:r>
            <a:endParaRPr dirty="0"/>
          </a:p>
        </p:txBody>
      </p:sp>
      <p:sp>
        <p:nvSpPr>
          <p:cNvPr id="21" name="subtitel"/>
          <p:cNvSpPr txBox="1">
            <a:spLocks noGrp="1"/>
          </p:cNvSpPr>
          <p:nvPr>
            <p:ph type="body" sz="quarter" idx="14"/>
          </p:nvPr>
        </p:nvSpPr>
        <p:spPr>
          <a:xfrm>
            <a:off x="317500" y="3620978"/>
            <a:ext cx="6981824" cy="467343"/>
          </a:xfrm>
          <a:prstGeom prst="rect">
            <a:avLst/>
          </a:prstGeom>
        </p:spPr>
        <p:txBody>
          <a:bodyPr/>
          <a:lstStyle>
            <a:lvl1pPr>
              <a:defRPr cap="none" baseline="0">
                <a:solidFill>
                  <a:schemeClr val="tx1"/>
                </a:solidFill>
              </a:defRPr>
            </a:lvl1pPr>
          </a:lstStyle>
          <a:p>
            <a:pPr lvl="0"/>
            <a:r>
              <a:rPr lang="en-US" smtClean="0"/>
              <a:t>Edit Master text styles</a:t>
            </a:r>
          </a:p>
        </p:txBody>
      </p:sp>
      <p:pic>
        <p:nvPicPr>
          <p:cNvPr id="22" name="NIKHEF_LOGO_groot.png" descr="NIKHEF_LOGO_groot.png"/>
          <p:cNvPicPr>
            <a:picLocks noChangeAspect="1"/>
          </p:cNvPicPr>
          <p:nvPr/>
        </p:nvPicPr>
        <p:blipFill>
          <a:blip r:embed="rId2">
            <a:extLst/>
          </a:blip>
          <a:stretch>
            <a:fillRect/>
          </a:stretch>
        </p:blipFill>
        <p:spPr>
          <a:xfrm>
            <a:off x="317500" y="317501"/>
            <a:ext cx="2540000" cy="997799"/>
          </a:xfrm>
          <a:prstGeom prst="rect">
            <a:avLst/>
          </a:prstGeom>
          <a:ln w="12700">
            <a:miter lim="400000"/>
          </a:ln>
        </p:spPr>
      </p:pic>
      <p:sp>
        <p:nvSpPr>
          <p:cNvPr id="3" name="Tijdelijke aanduiding voor afbeelding 2">
            <a:extLst>
              <a:ext uri="{FF2B5EF4-FFF2-40B4-BE49-F238E27FC236}">
                <a16:creationId xmlns:a16="http://schemas.microsoft.com/office/drawing/2014/main" id="{6FF3F697-74A7-814C-A92A-9DAF02A44E92}"/>
              </a:ext>
            </a:extLst>
          </p:cNvPr>
          <p:cNvSpPr>
            <a:spLocks noGrp="1"/>
          </p:cNvSpPr>
          <p:nvPr>
            <p:ph type="pic" sz="quarter" idx="15"/>
          </p:nvPr>
        </p:nvSpPr>
        <p:spPr>
          <a:xfrm>
            <a:off x="5960269" y="1"/>
            <a:ext cx="6231731" cy="6866164"/>
          </a:xfrm>
          <a:custGeom>
            <a:avLst/>
            <a:gdLst>
              <a:gd name="connsiteX0" fmla="*/ 0 w 12463462"/>
              <a:gd name="connsiteY0" fmla="*/ 0 h 13716000"/>
              <a:gd name="connsiteX1" fmla="*/ 12463462 w 12463462"/>
              <a:gd name="connsiteY1" fmla="*/ 0 h 13716000"/>
              <a:gd name="connsiteX2" fmla="*/ 12463462 w 12463462"/>
              <a:gd name="connsiteY2" fmla="*/ 13716000 h 13716000"/>
              <a:gd name="connsiteX3" fmla="*/ 0 w 12463462"/>
              <a:gd name="connsiteY3" fmla="*/ 13716000 h 13716000"/>
              <a:gd name="connsiteX4" fmla="*/ 0 w 12463462"/>
              <a:gd name="connsiteY4" fmla="*/ 0 h 13716000"/>
              <a:gd name="connsiteX0" fmla="*/ 0 w 12463462"/>
              <a:gd name="connsiteY0" fmla="*/ 0 h 13732328"/>
              <a:gd name="connsiteX1" fmla="*/ 12463462 w 12463462"/>
              <a:gd name="connsiteY1" fmla="*/ 0 h 13732328"/>
              <a:gd name="connsiteX2" fmla="*/ 12463462 w 12463462"/>
              <a:gd name="connsiteY2" fmla="*/ 13716000 h 13732328"/>
              <a:gd name="connsiteX3" fmla="*/ 4980215 w 12463462"/>
              <a:gd name="connsiteY3" fmla="*/ 13732328 h 13732328"/>
              <a:gd name="connsiteX4" fmla="*/ 0 w 12463462"/>
              <a:gd name="connsiteY4" fmla="*/ 0 h 137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3462" h="13732328">
                <a:moveTo>
                  <a:pt x="0" y="0"/>
                </a:moveTo>
                <a:lnTo>
                  <a:pt x="12463462" y="0"/>
                </a:lnTo>
                <a:lnTo>
                  <a:pt x="12463462" y="13716000"/>
                </a:lnTo>
                <a:lnTo>
                  <a:pt x="4980215" y="13732328"/>
                </a:lnTo>
                <a:lnTo>
                  <a:pt x="0" y="0"/>
                </a:lnTo>
                <a:close/>
              </a:path>
            </a:pathLst>
          </a:custGeom>
          <a:ln w="12700">
            <a:miter lim="400000"/>
          </a:ln>
          <a:extLst>
            <a:ext uri="{C572A759-6A51-4108-AA02-DFA0A04FC94B}">
              <ma14:wrappingTextBoxFlag xmlns="" xmlns:ma14="http://schemas.microsoft.com/office/mac/drawingml/2011/main" val="1"/>
            </a:ext>
          </a:extLst>
        </p:spPr>
        <p:txBody>
          <a:bodyPr/>
          <a:lstStyle/>
          <a:p>
            <a:r>
              <a:rPr lang="en-US" smtClean="0"/>
              <a:t>Click icon to add picture</a:t>
            </a:r>
            <a:endParaRPr lang="nl-NL"/>
          </a:p>
        </p:txBody>
      </p:sp>
    </p:spTree>
    <p:extLst>
      <p:ext uri="{BB962C8B-B14F-4D97-AF65-F5344CB8AC3E}">
        <p14:creationId xmlns:p14="http://schemas.microsoft.com/office/powerpoint/2010/main" val="3605158917"/>
      </p:ext>
    </p:extLst>
  </p:cSld>
  <p:clrMapOvr>
    <a:masterClrMapping/>
  </p:clrMapOvr>
  <p:transition spd="med"/>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A2] Beeld + Tekst">
    <p:spTree>
      <p:nvGrpSpPr>
        <p:cNvPr id="1" name=""/>
        <p:cNvGrpSpPr/>
        <p:nvPr/>
      </p:nvGrpSpPr>
      <p:grpSpPr>
        <a:xfrm>
          <a:off x="0" y="0"/>
          <a:ext cx="0" cy="0"/>
          <a:chOff x="0" y="0"/>
          <a:chExt cx="0" cy="0"/>
        </a:xfrm>
      </p:grpSpPr>
      <p:sp>
        <p:nvSpPr>
          <p:cNvPr id="155" name="Hoofdtekst"/>
          <p:cNvSpPr txBox="1">
            <a:spLocks noGrp="1"/>
          </p:cNvSpPr>
          <p:nvPr>
            <p:ph type="body" sz="half" idx="14" hasCustomPrompt="1"/>
          </p:nvPr>
        </p:nvSpPr>
        <p:spPr>
          <a:xfrm>
            <a:off x="317501" y="1290396"/>
            <a:ext cx="11559679" cy="4497377"/>
          </a:xfrm>
          <a:prstGeom prst="rect">
            <a:avLst/>
          </a:prstGeom>
        </p:spPr>
        <p:txBody>
          <a:bodyPr/>
          <a:lstStyle>
            <a:lvl1pPr>
              <a:defRPr sz="2751"/>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1327149" y="6143096"/>
            <a:ext cx="8776971" cy="667809"/>
          </a:xfrm>
          <a:prstGeom prst="rect">
            <a:avLst/>
          </a:prstGeom>
        </p:spPr>
        <p:txBody>
          <a:bodyPr vert="horz" lIns="91440" tIns="45720" rIns="91440" bIns="45720" rtlCol="0" anchor="ctr"/>
          <a:lstStyle>
            <a:lvl1pPr algn="l">
              <a:defRPr lang="nl-NL" sz="1500" b="0" i="0" u="none" strike="noStrike" cap="none" spc="0" baseline="0" dirty="0">
                <a:ln>
                  <a:noFill/>
                </a:ln>
                <a:solidFill>
                  <a:srgbClr val="FFFFFF"/>
                </a:solidFill>
                <a:uFillTx/>
                <a:latin typeface="+mn-lt"/>
                <a:ea typeface="+mn-ea"/>
                <a:cs typeface="+mn-cs"/>
                <a:sym typeface="Arial"/>
              </a:defRPr>
            </a:lvl1pPr>
          </a:lstStyle>
          <a:p>
            <a:r>
              <a:rPr lang="en-US" smtClean="0"/>
              <a:t>Building Scalable e-Infrastructures for Research</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317500" y="317500"/>
            <a:ext cx="11557000" cy="533480"/>
          </a:xfrm>
          <a:prstGeom prst="rect">
            <a:avLst/>
          </a:prstGeom>
        </p:spPr>
        <p:txBody>
          <a:bodyPr>
            <a:spAutoFit/>
          </a:bodyPr>
          <a:lstStyle>
            <a:lvl1pPr>
              <a:defRPr sz="3467"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1811927509"/>
      </p:ext>
    </p:extLst>
  </p:cSld>
  <p:clrMapOvr>
    <a:masterClrMapping/>
  </p:clrMapOvr>
  <p:transition spd="med"/>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2_[A2] Beeld + Tekst">
    <p:spTree>
      <p:nvGrpSpPr>
        <p:cNvPr id="1" name=""/>
        <p:cNvGrpSpPr/>
        <p:nvPr/>
      </p:nvGrpSpPr>
      <p:grpSpPr>
        <a:xfrm>
          <a:off x="0" y="0"/>
          <a:ext cx="0" cy="0"/>
          <a:chOff x="0" y="0"/>
          <a:chExt cx="0" cy="0"/>
        </a:xfrm>
      </p:grpSpPr>
      <p:sp>
        <p:nvSpPr>
          <p:cNvPr id="2" name="Rectangle 1"/>
          <p:cNvSpPr/>
          <p:nvPr userDrawn="1"/>
        </p:nvSpPr>
        <p:spPr>
          <a:xfrm>
            <a:off x="0" y="2723236"/>
            <a:ext cx="12192000" cy="65665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1100639" rtl="0" fontAlgn="auto" latinLnBrk="0" hangingPunct="0">
              <a:lnSpc>
                <a:spcPct val="100000"/>
              </a:lnSpc>
              <a:spcBef>
                <a:spcPts val="0"/>
              </a:spcBef>
              <a:spcAft>
                <a:spcPts val="0"/>
              </a:spcAft>
              <a:buClrTx/>
              <a:buSzTx/>
              <a:buFontTx/>
              <a:buNone/>
              <a:tabLst/>
            </a:pPr>
            <a:endParaRPr kumimoji="0" lang="en-GB" sz="4267"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55" name="Hoofdtekst"/>
          <p:cNvSpPr txBox="1">
            <a:spLocks noGrp="1"/>
          </p:cNvSpPr>
          <p:nvPr>
            <p:ph type="body" sz="half" idx="14" hasCustomPrompt="1"/>
          </p:nvPr>
        </p:nvSpPr>
        <p:spPr>
          <a:xfrm>
            <a:off x="317501" y="1290396"/>
            <a:ext cx="11559679" cy="4497377"/>
          </a:xfrm>
          <a:prstGeom prst="rect">
            <a:avLst/>
          </a:prstGeom>
        </p:spPr>
        <p:txBody>
          <a:bodyPr/>
          <a:lstStyle>
            <a:lvl1pPr>
              <a:defRPr sz="2751">
                <a:solidFill>
                  <a:srgbClr val="FFFFFF"/>
                </a:solidFill>
              </a:defRPr>
            </a:lvl1pPr>
            <a:lvl2pPr marL="152396" indent="-152396">
              <a:buFont typeface="Arial" panose="020B0604020202020204" pitchFamily="34" charset="0"/>
              <a:buChar cha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1327149" y="6143096"/>
            <a:ext cx="8776971" cy="667809"/>
          </a:xfrm>
          <a:prstGeom prst="rect">
            <a:avLst/>
          </a:prstGeom>
        </p:spPr>
        <p:txBody>
          <a:bodyPr vert="horz" lIns="91440" tIns="45720" rIns="91440" bIns="45720" rtlCol="0" anchor="ctr"/>
          <a:lstStyle>
            <a:lvl1pPr algn="l">
              <a:defRPr lang="nl-NL" sz="1500" b="0" i="0" u="none" strike="noStrike" cap="none" spc="0" baseline="0" dirty="0">
                <a:ln>
                  <a:noFill/>
                </a:ln>
                <a:solidFill>
                  <a:srgbClr val="FFFFFF"/>
                </a:solidFill>
                <a:uFillTx/>
                <a:latin typeface="+mn-lt"/>
                <a:ea typeface="+mn-ea"/>
                <a:cs typeface="+mn-cs"/>
                <a:sym typeface="Arial"/>
              </a:defRPr>
            </a:lvl1pPr>
          </a:lstStyle>
          <a:p>
            <a:r>
              <a:rPr lang="en-US" smtClean="0"/>
              <a:t>Building Scalable e-Infrastructures for Research</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317500" y="317501"/>
            <a:ext cx="11557000" cy="538609"/>
          </a:xfrm>
          <a:prstGeom prst="rect">
            <a:avLst/>
          </a:prstGeom>
        </p:spPr>
        <p:txBody>
          <a:bodyPr>
            <a:spAutoFit/>
          </a:bodyPr>
          <a:lstStyle>
            <a:lvl1pPr>
              <a:defRPr sz="3500"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712507001"/>
      </p:ext>
    </p:extLst>
  </p:cSld>
  <p:clrMapOvr>
    <a:masterClrMapping/>
  </p:clrMapOvr>
  <p:transition spd="med"/>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1_[A2] Beeld + Tekst">
    <p:spTree>
      <p:nvGrpSpPr>
        <p:cNvPr id="1" name=""/>
        <p:cNvGrpSpPr/>
        <p:nvPr/>
      </p:nvGrpSpPr>
      <p:grpSpPr>
        <a:xfrm>
          <a:off x="0" y="0"/>
          <a:ext cx="0" cy="0"/>
          <a:chOff x="0" y="0"/>
          <a:chExt cx="0" cy="0"/>
        </a:xfrm>
      </p:grpSpPr>
      <p:sp>
        <p:nvSpPr>
          <p:cNvPr id="154" name="Afbeelding"/>
          <p:cNvSpPr>
            <a:spLocks noGrp="1"/>
          </p:cNvSpPr>
          <p:nvPr>
            <p:ph type="pic" sz="half" idx="13"/>
          </p:nvPr>
        </p:nvSpPr>
        <p:spPr>
          <a:xfrm>
            <a:off x="317501" y="1290396"/>
            <a:ext cx="5589025" cy="4488105"/>
          </a:xfrm>
          <a:prstGeom prst="rect">
            <a:avLst/>
          </a:prstGeom>
        </p:spPr>
        <p:txBody>
          <a:bodyPr lIns="91439" tIns="45719" rIns="91439" bIns="45719"/>
          <a:lstStyle/>
          <a:p>
            <a:r>
              <a:rPr lang="en-US" smtClean="0"/>
              <a:t>Click icon to add picture</a:t>
            </a:r>
            <a:endParaRPr/>
          </a:p>
        </p:txBody>
      </p:sp>
      <p:sp>
        <p:nvSpPr>
          <p:cNvPr id="155" name="Hoofdtekst"/>
          <p:cNvSpPr txBox="1">
            <a:spLocks noGrp="1"/>
          </p:cNvSpPr>
          <p:nvPr>
            <p:ph type="body" sz="half" idx="14" hasCustomPrompt="1"/>
          </p:nvPr>
        </p:nvSpPr>
        <p:spPr>
          <a:xfrm>
            <a:off x="6286501" y="1289428"/>
            <a:ext cx="5590679" cy="4498345"/>
          </a:xfrm>
          <a:prstGeom prst="rect">
            <a:avLst/>
          </a:prstGeom>
        </p:spPr>
        <p:txBody>
          <a:bodyPr/>
          <a:lstStyle>
            <a:lvl1pPr>
              <a:defRPr sz="2751"/>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1327149" y="6143096"/>
            <a:ext cx="8776971" cy="667809"/>
          </a:xfrm>
          <a:prstGeom prst="rect">
            <a:avLst/>
          </a:prstGeom>
        </p:spPr>
        <p:txBody>
          <a:bodyPr vert="horz" lIns="91440" tIns="45720" rIns="91440" bIns="45720" rtlCol="0" anchor="ctr"/>
          <a:lstStyle>
            <a:lvl1pPr algn="l">
              <a:defRPr lang="nl-NL" sz="1500" b="0" i="0" u="none" strike="noStrike" cap="none" spc="0" baseline="0" dirty="0">
                <a:ln>
                  <a:noFill/>
                </a:ln>
                <a:solidFill>
                  <a:srgbClr val="FFFFFF"/>
                </a:solidFill>
                <a:uFillTx/>
                <a:latin typeface="+mn-lt"/>
                <a:ea typeface="+mn-ea"/>
                <a:cs typeface="+mn-cs"/>
                <a:sym typeface="Arial"/>
              </a:defRPr>
            </a:lvl1pPr>
          </a:lstStyle>
          <a:p>
            <a:r>
              <a:rPr lang="en-US" smtClean="0"/>
              <a:t>Building Scalable e-Infrastructures for Research</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317500" y="317501"/>
            <a:ext cx="11557000" cy="538609"/>
          </a:xfrm>
          <a:prstGeom prst="rect">
            <a:avLst/>
          </a:prstGeom>
        </p:spPr>
        <p:txBody>
          <a:bodyPr>
            <a:spAutoFit/>
          </a:bodyPr>
          <a:lstStyle>
            <a:lvl1pPr>
              <a:defRPr sz="3500"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1467766803"/>
      </p:ext>
    </p:extLst>
  </p:cSld>
  <p:clrMapOvr>
    <a:masterClrMapping/>
  </p:clrMapOvr>
  <p:transition spd="med"/>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A3] Tekst + Tekst">
    <p:spTree>
      <p:nvGrpSpPr>
        <p:cNvPr id="1" name=""/>
        <p:cNvGrpSpPr/>
        <p:nvPr/>
      </p:nvGrpSpPr>
      <p:grpSpPr>
        <a:xfrm>
          <a:off x="0" y="0"/>
          <a:ext cx="0" cy="0"/>
          <a:chOff x="0" y="0"/>
          <a:chExt cx="0" cy="0"/>
        </a:xfrm>
      </p:grpSpPr>
      <p:sp>
        <p:nvSpPr>
          <p:cNvPr id="195"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96" name="Hoofdtekst"/>
          <p:cNvSpPr txBox="1">
            <a:spLocks noGrp="1"/>
          </p:cNvSpPr>
          <p:nvPr>
            <p:ph type="body" sz="half" idx="13" hasCustomPrompt="1"/>
          </p:nvPr>
        </p:nvSpPr>
        <p:spPr>
          <a:xfrm>
            <a:off x="317501" y="1290396"/>
            <a:ext cx="5590679" cy="4497377"/>
          </a:xfrm>
          <a:prstGeom prst="rect">
            <a:avLst/>
          </a:prstGeom>
        </p:spPr>
        <p:txBody>
          <a:bodyPr/>
          <a:lstStyle>
            <a:lvl1pPr>
              <a:defRPr sz="2751"/>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97" name="Hoofdtekst"/>
          <p:cNvSpPr txBox="1">
            <a:spLocks noGrp="1"/>
          </p:cNvSpPr>
          <p:nvPr>
            <p:ph type="body" sz="half" idx="14" hasCustomPrompt="1"/>
          </p:nvPr>
        </p:nvSpPr>
        <p:spPr>
          <a:xfrm>
            <a:off x="6286501" y="1290396"/>
            <a:ext cx="5590679" cy="4497377"/>
          </a:xfrm>
          <a:prstGeom prst="rect">
            <a:avLst/>
          </a:prstGeom>
        </p:spPr>
        <p:txBody>
          <a:bodyPr/>
          <a:lstStyle>
            <a:lvl1pPr>
              <a:defRPr sz="2751"/>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7" name="Tijdelijke aanduiding voor voettekst 9">
            <a:extLst>
              <a:ext uri="{FF2B5EF4-FFF2-40B4-BE49-F238E27FC236}">
                <a16:creationId xmlns:a16="http://schemas.microsoft.com/office/drawing/2014/main" id="{B83153A6-F6AA-7F44-8E1F-AAB407344FC0}"/>
              </a:ext>
            </a:extLst>
          </p:cNvPr>
          <p:cNvSpPr>
            <a:spLocks noGrp="1"/>
          </p:cNvSpPr>
          <p:nvPr>
            <p:ph type="ftr" sz="quarter" idx="3"/>
          </p:nvPr>
        </p:nvSpPr>
        <p:spPr>
          <a:xfrm>
            <a:off x="1327149" y="6143096"/>
            <a:ext cx="8776971" cy="667809"/>
          </a:xfrm>
          <a:prstGeom prst="rect">
            <a:avLst/>
          </a:prstGeom>
        </p:spPr>
        <p:txBody>
          <a:bodyPr vert="horz" lIns="91440" tIns="45720" rIns="91440" bIns="45720" rtlCol="0" anchor="ctr"/>
          <a:lstStyle>
            <a:lvl1pPr algn="l">
              <a:defRPr lang="nl-NL" sz="1500" b="0" i="0" u="none" strike="noStrike" cap="none" spc="0" baseline="0" dirty="0">
                <a:ln>
                  <a:noFill/>
                </a:ln>
                <a:solidFill>
                  <a:srgbClr val="FFFFFF"/>
                </a:solidFill>
                <a:uFillTx/>
                <a:latin typeface="+mn-lt"/>
                <a:ea typeface="+mn-ea"/>
                <a:cs typeface="+mn-cs"/>
                <a:sym typeface="Arial"/>
              </a:defRPr>
            </a:lvl1pPr>
          </a:lstStyle>
          <a:p>
            <a:r>
              <a:rPr lang="en-US" smtClean="0"/>
              <a:t>Building Scalable e-Infrastructures for Research</a:t>
            </a:r>
            <a:endParaRPr lang="nl-NL" dirty="0"/>
          </a:p>
        </p:txBody>
      </p:sp>
      <p:sp>
        <p:nvSpPr>
          <p:cNvPr id="8" name="HOOFDTITEL VAN DEZE SLIDE, EVENTUEEL OVER MEERDERE REGELS.">
            <a:extLst>
              <a:ext uri="{FF2B5EF4-FFF2-40B4-BE49-F238E27FC236}">
                <a16:creationId xmlns:a16="http://schemas.microsoft.com/office/drawing/2014/main" id="{DC859610-B140-AC4F-91F1-D90108BC3EA2}"/>
              </a:ext>
            </a:extLst>
          </p:cNvPr>
          <p:cNvSpPr txBox="1">
            <a:spLocks noGrp="1"/>
          </p:cNvSpPr>
          <p:nvPr>
            <p:ph type="body" sz="quarter" idx="15"/>
          </p:nvPr>
        </p:nvSpPr>
        <p:spPr>
          <a:xfrm>
            <a:off x="317500" y="317501"/>
            <a:ext cx="11557000" cy="538609"/>
          </a:xfrm>
          <a:prstGeom prst="rect">
            <a:avLst/>
          </a:prstGeom>
        </p:spPr>
        <p:txBody>
          <a:bodyPr>
            <a:spAutoFit/>
          </a:bodyPr>
          <a:lstStyle>
            <a:lvl1pPr>
              <a:defRPr sz="3500"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980888872"/>
      </p:ext>
    </p:extLst>
  </p:cSld>
  <p:clrMapOvr>
    <a:masterClrMapping/>
  </p:clrMapOvr>
  <p:transition spd="med"/>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A4] Tekst + Beeld groot">
    <p:spTree>
      <p:nvGrpSpPr>
        <p:cNvPr id="1" name=""/>
        <p:cNvGrpSpPr/>
        <p:nvPr/>
      </p:nvGrpSpPr>
      <p:grpSpPr>
        <a:xfrm>
          <a:off x="0" y="0"/>
          <a:ext cx="0" cy="0"/>
          <a:chOff x="0" y="0"/>
          <a:chExt cx="0" cy="0"/>
        </a:xfrm>
      </p:grpSpPr>
      <p:sp>
        <p:nvSpPr>
          <p:cNvPr id="27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6" name="Tijdelijke aanduiding voor voettekst 9">
            <a:extLst>
              <a:ext uri="{FF2B5EF4-FFF2-40B4-BE49-F238E27FC236}">
                <a16:creationId xmlns:a16="http://schemas.microsoft.com/office/drawing/2014/main" id="{D8CA713B-5C09-4E4F-9C38-F857A8727106}"/>
              </a:ext>
            </a:extLst>
          </p:cNvPr>
          <p:cNvSpPr>
            <a:spLocks noGrp="1"/>
          </p:cNvSpPr>
          <p:nvPr>
            <p:ph type="ftr" sz="quarter" idx="3"/>
          </p:nvPr>
        </p:nvSpPr>
        <p:spPr>
          <a:xfrm>
            <a:off x="1327149" y="6143096"/>
            <a:ext cx="8776971" cy="667809"/>
          </a:xfrm>
          <a:prstGeom prst="rect">
            <a:avLst/>
          </a:prstGeom>
        </p:spPr>
        <p:txBody>
          <a:bodyPr vert="horz" lIns="91440" tIns="45720" rIns="91440" bIns="45720" rtlCol="0" anchor="ctr"/>
          <a:lstStyle>
            <a:lvl1pPr algn="l">
              <a:defRPr lang="nl-NL" sz="1500" b="0" i="0" u="none" strike="noStrike" cap="none" spc="0" baseline="0" dirty="0">
                <a:ln>
                  <a:noFill/>
                </a:ln>
                <a:solidFill>
                  <a:srgbClr val="FFFFFF"/>
                </a:solidFill>
                <a:uFillTx/>
                <a:latin typeface="+mn-lt"/>
                <a:ea typeface="+mn-ea"/>
                <a:cs typeface="+mn-cs"/>
                <a:sym typeface="Arial"/>
              </a:defRPr>
            </a:lvl1pPr>
          </a:lstStyle>
          <a:p>
            <a:r>
              <a:rPr lang="en-US" smtClean="0"/>
              <a:t>Building Scalable e-Infrastructures for Research</a:t>
            </a:r>
            <a:endParaRPr lang="nl-NL" dirty="0"/>
          </a:p>
        </p:txBody>
      </p:sp>
      <p:sp>
        <p:nvSpPr>
          <p:cNvPr id="7" name="HOOFDTITEL VAN DEZE SLIDE, EVENTUEEL OVER MEERDERE REGELS.">
            <a:extLst>
              <a:ext uri="{FF2B5EF4-FFF2-40B4-BE49-F238E27FC236}">
                <a16:creationId xmlns:a16="http://schemas.microsoft.com/office/drawing/2014/main" id="{B102C488-C56D-1745-89EB-AEBECD0741F7}"/>
              </a:ext>
            </a:extLst>
          </p:cNvPr>
          <p:cNvSpPr txBox="1">
            <a:spLocks noGrp="1"/>
          </p:cNvSpPr>
          <p:nvPr>
            <p:ph type="body" sz="quarter" idx="13"/>
          </p:nvPr>
        </p:nvSpPr>
        <p:spPr>
          <a:xfrm>
            <a:off x="317501" y="317501"/>
            <a:ext cx="5590679" cy="384721"/>
          </a:xfrm>
          <a:prstGeom prst="rect">
            <a:avLst/>
          </a:prstGeom>
        </p:spPr>
        <p:txBody>
          <a:bodyPr>
            <a:spAutoFit/>
          </a:bodyPr>
          <a:lstStyle>
            <a:lvl1pPr>
              <a:defRPr sz="2500" cap="none" baseline="0">
                <a:solidFill>
                  <a:srgbClr val="E6223D"/>
                </a:solidFill>
              </a:defRPr>
            </a:lvl1pPr>
          </a:lstStyle>
          <a:p>
            <a:pPr lvl="0"/>
            <a:r>
              <a:rPr lang="en-US" smtClean="0"/>
              <a:t>Edit Master text styles</a:t>
            </a:r>
          </a:p>
        </p:txBody>
      </p:sp>
      <p:sp>
        <p:nvSpPr>
          <p:cNvPr id="8" name="Hoofdtekst">
            <a:extLst>
              <a:ext uri="{FF2B5EF4-FFF2-40B4-BE49-F238E27FC236}">
                <a16:creationId xmlns:a16="http://schemas.microsoft.com/office/drawing/2014/main" id="{C74FE25D-C6A2-C04E-A06E-A3DFC5860968}"/>
              </a:ext>
            </a:extLst>
          </p:cNvPr>
          <p:cNvSpPr txBox="1">
            <a:spLocks noGrp="1"/>
          </p:cNvSpPr>
          <p:nvPr>
            <p:ph type="body" sz="half" idx="14" hasCustomPrompt="1"/>
          </p:nvPr>
        </p:nvSpPr>
        <p:spPr>
          <a:xfrm>
            <a:off x="317501" y="1290396"/>
            <a:ext cx="5590679" cy="4497377"/>
          </a:xfrm>
          <a:prstGeom prst="rect">
            <a:avLst/>
          </a:prstGeom>
        </p:spPr>
        <p:txBody>
          <a:bodyPr/>
          <a:lstStyle>
            <a:lvl1pPr>
              <a:defRPr sz="2751"/>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9" name="Afbeelding">
            <a:extLst>
              <a:ext uri="{FF2B5EF4-FFF2-40B4-BE49-F238E27FC236}">
                <a16:creationId xmlns:a16="http://schemas.microsoft.com/office/drawing/2014/main" id="{14E92ADA-9A18-D848-96CE-8133951A757C}"/>
              </a:ext>
            </a:extLst>
          </p:cNvPr>
          <p:cNvSpPr>
            <a:spLocks noGrp="1"/>
          </p:cNvSpPr>
          <p:nvPr>
            <p:ph type="pic" idx="15"/>
          </p:nvPr>
        </p:nvSpPr>
        <p:spPr>
          <a:xfrm>
            <a:off x="6286765" y="0"/>
            <a:ext cx="5905236" cy="6096000"/>
          </a:xfrm>
          <a:prstGeom prst="rect">
            <a:avLst/>
          </a:prstGeom>
        </p:spPr>
        <p:txBody>
          <a:bodyPr lIns="91439" tIns="45719" rIns="91439" bIns="45719"/>
          <a:lstStyle/>
          <a:p>
            <a:r>
              <a:rPr lang="en-US" smtClean="0"/>
              <a:t>Click icon to add picture</a:t>
            </a:r>
            <a:endParaRPr/>
          </a:p>
        </p:txBody>
      </p:sp>
    </p:spTree>
    <p:extLst>
      <p:ext uri="{BB962C8B-B14F-4D97-AF65-F5344CB8AC3E}">
        <p14:creationId xmlns:p14="http://schemas.microsoft.com/office/powerpoint/2010/main" val="1673730021"/>
      </p:ext>
    </p:extLst>
  </p:cSld>
  <p:clrMapOvr>
    <a:masterClrMapping/>
  </p:clrMapOvr>
  <p:transition spd="med"/>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A5] Bijschrift + Beeld groot">
    <p:spTree>
      <p:nvGrpSpPr>
        <p:cNvPr id="1" name=""/>
        <p:cNvGrpSpPr/>
        <p:nvPr/>
      </p:nvGrpSpPr>
      <p:grpSpPr>
        <a:xfrm>
          <a:off x="0" y="0"/>
          <a:ext cx="0" cy="0"/>
          <a:chOff x="0" y="0"/>
          <a:chExt cx="0" cy="0"/>
        </a:xfrm>
      </p:grpSpPr>
      <p:sp>
        <p:nvSpPr>
          <p:cNvPr id="27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79" name="Foto bijschrift"/>
          <p:cNvSpPr txBox="1">
            <a:spLocks noGrp="1"/>
          </p:cNvSpPr>
          <p:nvPr>
            <p:ph type="body" sz="quarter" idx="13"/>
          </p:nvPr>
        </p:nvSpPr>
        <p:spPr>
          <a:xfrm>
            <a:off x="317500" y="323641"/>
            <a:ext cx="2858427" cy="5464131"/>
          </a:xfrm>
          <a:prstGeom prst="rect">
            <a:avLst/>
          </a:prstGeom>
        </p:spPr>
        <p:txBody>
          <a:bodyPr/>
          <a:lstStyle/>
          <a:p>
            <a:pPr lvl="0"/>
            <a:r>
              <a:rPr lang="en-US" smtClean="0"/>
              <a:t>Edit Master text styles</a:t>
            </a:r>
          </a:p>
        </p:txBody>
      </p:sp>
      <p:sp>
        <p:nvSpPr>
          <p:cNvPr id="280" name="Afbeelding"/>
          <p:cNvSpPr>
            <a:spLocks noGrp="1"/>
          </p:cNvSpPr>
          <p:nvPr>
            <p:ph type="pic" idx="14"/>
          </p:nvPr>
        </p:nvSpPr>
        <p:spPr>
          <a:xfrm>
            <a:off x="3556760" y="0"/>
            <a:ext cx="8635240" cy="6096000"/>
          </a:xfrm>
          <a:prstGeom prst="rect">
            <a:avLst/>
          </a:prstGeom>
        </p:spPr>
        <p:txBody>
          <a:bodyPr lIns="91439" tIns="45719" rIns="91439" bIns="45719"/>
          <a:lstStyle/>
          <a:p>
            <a:r>
              <a:rPr lang="en-US" smtClean="0"/>
              <a:t>Click icon to add picture</a:t>
            </a:r>
            <a:endParaRPr/>
          </a:p>
        </p:txBody>
      </p:sp>
      <p:sp>
        <p:nvSpPr>
          <p:cNvPr id="6" name="Tijdelijke aanduiding voor voettekst 9">
            <a:extLst>
              <a:ext uri="{FF2B5EF4-FFF2-40B4-BE49-F238E27FC236}">
                <a16:creationId xmlns:a16="http://schemas.microsoft.com/office/drawing/2014/main" id="{D8CA713B-5C09-4E4F-9C38-F857A8727106}"/>
              </a:ext>
            </a:extLst>
          </p:cNvPr>
          <p:cNvSpPr>
            <a:spLocks noGrp="1"/>
          </p:cNvSpPr>
          <p:nvPr>
            <p:ph type="ftr" sz="quarter" idx="3"/>
          </p:nvPr>
        </p:nvSpPr>
        <p:spPr>
          <a:xfrm>
            <a:off x="1327149" y="6143096"/>
            <a:ext cx="8776971" cy="667809"/>
          </a:xfrm>
          <a:prstGeom prst="rect">
            <a:avLst/>
          </a:prstGeom>
        </p:spPr>
        <p:txBody>
          <a:bodyPr vert="horz" lIns="91440" tIns="45720" rIns="91440" bIns="45720" rtlCol="0" anchor="ctr"/>
          <a:lstStyle>
            <a:lvl1pPr algn="l">
              <a:defRPr lang="nl-NL" sz="1500" b="0" i="0" u="none" strike="noStrike" cap="none" spc="0" baseline="0" dirty="0">
                <a:ln>
                  <a:noFill/>
                </a:ln>
                <a:solidFill>
                  <a:srgbClr val="FFFFFF"/>
                </a:solidFill>
                <a:uFillTx/>
                <a:latin typeface="+mn-lt"/>
                <a:ea typeface="+mn-ea"/>
                <a:cs typeface="+mn-cs"/>
                <a:sym typeface="Arial"/>
              </a:defRPr>
            </a:lvl1pPr>
          </a:lstStyle>
          <a:p>
            <a:r>
              <a:rPr lang="en-US" smtClean="0"/>
              <a:t>Building Scalable e-Infrastructures for Research</a:t>
            </a:r>
            <a:endParaRPr lang="nl-NL" dirty="0"/>
          </a:p>
        </p:txBody>
      </p:sp>
    </p:spTree>
    <p:extLst>
      <p:ext uri="{BB962C8B-B14F-4D97-AF65-F5344CB8AC3E}">
        <p14:creationId xmlns:p14="http://schemas.microsoft.com/office/powerpoint/2010/main" val="4130581510"/>
      </p:ext>
    </p:extLst>
  </p:cSld>
  <p:clrMapOvr>
    <a:masterClrMapping/>
  </p:clrMapOvr>
  <p:transition spd="med"/>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userDrawn="1">
  <p:cSld name="[B1] Tekst + Beeld">
    <p:spTree>
      <p:nvGrpSpPr>
        <p:cNvPr id="1" name=""/>
        <p:cNvGrpSpPr/>
        <p:nvPr/>
      </p:nvGrpSpPr>
      <p:grpSpPr>
        <a:xfrm>
          <a:off x="0" y="0"/>
          <a:ext cx="0" cy="0"/>
          <a:chOff x="0" y="0"/>
          <a:chExt cx="0" cy="0"/>
        </a:xfrm>
      </p:grpSpPr>
      <p:sp>
        <p:nvSpPr>
          <p:cNvPr id="165" name="Rechthoek"/>
          <p:cNvSpPr/>
          <p:nvPr/>
        </p:nvSpPr>
        <p:spPr>
          <a:xfrm>
            <a:off x="0" y="6096000"/>
            <a:ext cx="12192000" cy="7620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166" name="Vorm"/>
          <p:cNvSpPr/>
          <p:nvPr/>
        </p:nvSpPr>
        <p:spPr>
          <a:xfrm>
            <a:off x="0" y="6096000"/>
            <a:ext cx="122458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167" name="Vorm"/>
          <p:cNvSpPr/>
          <p:nvPr/>
        </p:nvSpPr>
        <p:spPr>
          <a:xfrm rot="10800000">
            <a:off x="10277843" y="6096000"/>
            <a:ext cx="191415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pic>
        <p:nvPicPr>
          <p:cNvPr id="168" name="NIKHEF_LOGO.png" descr="NIKHEF_LOGO.png"/>
          <p:cNvPicPr>
            <a:picLocks noChangeAspect="1"/>
          </p:cNvPicPr>
          <p:nvPr/>
        </p:nvPicPr>
        <p:blipFill>
          <a:blip r:embed="rId2">
            <a:extLst/>
          </a:blip>
          <a:stretch>
            <a:fillRect/>
          </a:stretch>
        </p:blipFill>
        <p:spPr>
          <a:xfrm>
            <a:off x="10767483" y="6269196"/>
            <a:ext cx="1061877" cy="415608"/>
          </a:xfrm>
          <a:prstGeom prst="rect">
            <a:avLst/>
          </a:prstGeom>
          <a:ln w="12700">
            <a:miter lim="400000"/>
          </a:ln>
        </p:spPr>
      </p:pic>
      <p:sp>
        <p:nvSpPr>
          <p:cNvPr id="17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B5FF2396-8F75-A547-B976-B8AB41D010A4}"/>
              </a:ext>
            </a:extLst>
          </p:cNvPr>
          <p:cNvSpPr>
            <a:spLocks noGrp="1"/>
          </p:cNvSpPr>
          <p:nvPr>
            <p:ph type="ftr" sz="quarter" idx="3"/>
          </p:nvPr>
        </p:nvSpPr>
        <p:spPr>
          <a:xfrm>
            <a:off x="1327149" y="6143096"/>
            <a:ext cx="8776971" cy="667809"/>
          </a:xfrm>
          <a:prstGeom prst="rect">
            <a:avLst/>
          </a:prstGeom>
        </p:spPr>
        <p:txBody>
          <a:bodyPr vert="horz" lIns="91440" tIns="45720" rIns="91440" bIns="45720" rtlCol="0" anchor="ctr"/>
          <a:lstStyle>
            <a:lvl1pPr algn="l">
              <a:defRPr lang="nl-NL" sz="1500" b="0" i="0" u="none" strike="noStrike" cap="none" spc="0" baseline="0" dirty="0">
                <a:ln>
                  <a:noFill/>
                </a:ln>
                <a:solidFill>
                  <a:srgbClr val="FFFFFF"/>
                </a:solidFill>
                <a:uFillTx/>
                <a:latin typeface="+mn-lt"/>
                <a:ea typeface="+mn-ea"/>
                <a:cs typeface="+mn-cs"/>
                <a:sym typeface="Arial"/>
              </a:defRPr>
            </a:lvl1pPr>
          </a:lstStyle>
          <a:p>
            <a:r>
              <a:rPr lang="en-US" smtClean="0"/>
              <a:t>Building Scalable e-Infrastructures for Research</a:t>
            </a:r>
            <a:endParaRPr lang="nl-NL" dirty="0"/>
          </a:p>
        </p:txBody>
      </p:sp>
      <p:sp>
        <p:nvSpPr>
          <p:cNvPr id="13" name="HOOFDTITEL VAN DEZE SLIDE, EVENTUEEL OVER MEERDERE REGELS.">
            <a:extLst>
              <a:ext uri="{FF2B5EF4-FFF2-40B4-BE49-F238E27FC236}">
                <a16:creationId xmlns:a16="http://schemas.microsoft.com/office/drawing/2014/main" id="{16CD789B-2FDE-9E4F-B724-313FCDA4D896}"/>
              </a:ext>
            </a:extLst>
          </p:cNvPr>
          <p:cNvSpPr txBox="1">
            <a:spLocks noGrp="1"/>
          </p:cNvSpPr>
          <p:nvPr>
            <p:ph type="body" sz="quarter" idx="15"/>
          </p:nvPr>
        </p:nvSpPr>
        <p:spPr>
          <a:xfrm>
            <a:off x="317500" y="317501"/>
            <a:ext cx="11557000" cy="538609"/>
          </a:xfrm>
          <a:prstGeom prst="rect">
            <a:avLst/>
          </a:prstGeom>
        </p:spPr>
        <p:txBody>
          <a:bodyPr>
            <a:spAutoFit/>
          </a:bodyPr>
          <a:lstStyle>
            <a:lvl1pPr>
              <a:defRPr sz="3500" cap="none" baseline="0">
                <a:solidFill>
                  <a:srgbClr val="E6223D"/>
                </a:solidFill>
              </a:defRPr>
            </a:lvl1pPr>
          </a:lstStyle>
          <a:p>
            <a:pPr lvl="0"/>
            <a:r>
              <a:rPr lang="en-US" smtClean="0"/>
              <a:t>Edit Master text styles</a:t>
            </a:r>
          </a:p>
        </p:txBody>
      </p:sp>
      <p:sp>
        <p:nvSpPr>
          <p:cNvPr id="14" name="Hoofdtekst">
            <a:extLst>
              <a:ext uri="{FF2B5EF4-FFF2-40B4-BE49-F238E27FC236}">
                <a16:creationId xmlns:a16="http://schemas.microsoft.com/office/drawing/2014/main" id="{8F383F54-563B-9A4F-83CE-8C5D2AAC2411}"/>
              </a:ext>
            </a:extLst>
          </p:cNvPr>
          <p:cNvSpPr txBox="1">
            <a:spLocks noGrp="1"/>
          </p:cNvSpPr>
          <p:nvPr>
            <p:ph type="body" sz="half" idx="13" hasCustomPrompt="1"/>
          </p:nvPr>
        </p:nvSpPr>
        <p:spPr>
          <a:xfrm>
            <a:off x="317501" y="1281495"/>
            <a:ext cx="5590679" cy="4506277"/>
          </a:xfrm>
          <a:prstGeom prst="rect">
            <a:avLst/>
          </a:prstGeom>
        </p:spPr>
        <p:txBody>
          <a:bodyPr/>
          <a:lstStyle>
            <a:lvl1pPr>
              <a:defRPr sz="2751"/>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 name="Afbeelding">
            <a:extLst>
              <a:ext uri="{FF2B5EF4-FFF2-40B4-BE49-F238E27FC236}">
                <a16:creationId xmlns:a16="http://schemas.microsoft.com/office/drawing/2014/main" id="{57899EC2-C516-AE4D-BD74-2DE60B519F2C}"/>
              </a:ext>
            </a:extLst>
          </p:cNvPr>
          <p:cNvSpPr>
            <a:spLocks noGrp="1"/>
          </p:cNvSpPr>
          <p:nvPr>
            <p:ph type="pic" sz="half" idx="16"/>
          </p:nvPr>
        </p:nvSpPr>
        <p:spPr>
          <a:xfrm>
            <a:off x="6287328" y="1282481"/>
            <a:ext cx="5589025" cy="4496020"/>
          </a:xfrm>
          <a:prstGeom prst="rect">
            <a:avLst/>
          </a:prstGeom>
        </p:spPr>
        <p:txBody>
          <a:bodyPr lIns="91439" tIns="45719" rIns="91439" bIns="45719"/>
          <a:lstStyle/>
          <a:p>
            <a:r>
              <a:rPr lang="en-US" smtClean="0"/>
              <a:t>Click icon to add picture</a:t>
            </a:r>
            <a:endParaRPr/>
          </a:p>
        </p:txBody>
      </p:sp>
    </p:spTree>
    <p:extLst>
      <p:ext uri="{BB962C8B-B14F-4D97-AF65-F5344CB8AC3E}">
        <p14:creationId xmlns:p14="http://schemas.microsoft.com/office/powerpoint/2010/main" val="1719659582"/>
      </p:ext>
    </p:extLst>
  </p:cSld>
  <p:clrMapOvr>
    <a:masterClrMapping/>
  </p:clrMapOvr>
  <p:transition spd="med"/>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B2] Beeld + Tekst">
    <p:spTree>
      <p:nvGrpSpPr>
        <p:cNvPr id="1" name=""/>
        <p:cNvGrpSpPr/>
        <p:nvPr/>
      </p:nvGrpSpPr>
      <p:grpSpPr>
        <a:xfrm>
          <a:off x="0" y="0"/>
          <a:ext cx="0" cy="0"/>
          <a:chOff x="0" y="0"/>
          <a:chExt cx="0" cy="0"/>
        </a:xfrm>
      </p:grpSpPr>
      <p:sp>
        <p:nvSpPr>
          <p:cNvPr id="165" name="Rechthoek"/>
          <p:cNvSpPr/>
          <p:nvPr/>
        </p:nvSpPr>
        <p:spPr>
          <a:xfrm>
            <a:off x="0" y="6096000"/>
            <a:ext cx="12192000" cy="7620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166" name="Vorm"/>
          <p:cNvSpPr/>
          <p:nvPr/>
        </p:nvSpPr>
        <p:spPr>
          <a:xfrm>
            <a:off x="0" y="6096000"/>
            <a:ext cx="122458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167" name="Vorm"/>
          <p:cNvSpPr/>
          <p:nvPr/>
        </p:nvSpPr>
        <p:spPr>
          <a:xfrm rot="10800000">
            <a:off x="10277843" y="6096000"/>
            <a:ext cx="191415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pic>
        <p:nvPicPr>
          <p:cNvPr id="168" name="NIKHEF_LOGO.png" descr="NIKHEF_LOGO.png"/>
          <p:cNvPicPr>
            <a:picLocks noChangeAspect="1"/>
          </p:cNvPicPr>
          <p:nvPr/>
        </p:nvPicPr>
        <p:blipFill>
          <a:blip r:embed="rId2">
            <a:extLst/>
          </a:blip>
          <a:stretch>
            <a:fillRect/>
          </a:stretch>
        </p:blipFill>
        <p:spPr>
          <a:xfrm>
            <a:off x="10767483" y="6269196"/>
            <a:ext cx="1061877" cy="415608"/>
          </a:xfrm>
          <a:prstGeom prst="rect">
            <a:avLst/>
          </a:prstGeom>
          <a:ln w="12700">
            <a:miter lim="400000"/>
          </a:ln>
        </p:spPr>
      </p:pic>
      <p:sp>
        <p:nvSpPr>
          <p:cNvPr id="17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B5FF2396-8F75-A547-B976-B8AB41D010A4}"/>
              </a:ext>
            </a:extLst>
          </p:cNvPr>
          <p:cNvSpPr>
            <a:spLocks noGrp="1"/>
          </p:cNvSpPr>
          <p:nvPr>
            <p:ph type="ftr" sz="quarter" idx="3"/>
          </p:nvPr>
        </p:nvSpPr>
        <p:spPr>
          <a:xfrm>
            <a:off x="1327149" y="6143096"/>
            <a:ext cx="8776971" cy="667809"/>
          </a:xfrm>
          <a:prstGeom prst="rect">
            <a:avLst/>
          </a:prstGeom>
        </p:spPr>
        <p:txBody>
          <a:bodyPr vert="horz" lIns="91440" tIns="45720" rIns="91440" bIns="45720" rtlCol="0" anchor="ctr"/>
          <a:lstStyle>
            <a:lvl1pPr algn="l">
              <a:defRPr lang="nl-NL" sz="1500" b="0" i="0" u="none" strike="noStrike" cap="none" spc="0" baseline="0" dirty="0">
                <a:ln>
                  <a:noFill/>
                </a:ln>
                <a:solidFill>
                  <a:srgbClr val="FFFFFF"/>
                </a:solidFill>
                <a:uFillTx/>
                <a:latin typeface="+mn-lt"/>
                <a:ea typeface="+mn-ea"/>
                <a:cs typeface="+mn-cs"/>
                <a:sym typeface="Arial"/>
              </a:defRPr>
            </a:lvl1pPr>
          </a:lstStyle>
          <a:p>
            <a:r>
              <a:rPr lang="en-US" smtClean="0"/>
              <a:t>Building Scalable e-Infrastructures for Research</a:t>
            </a:r>
            <a:endParaRPr lang="nl-NL" dirty="0"/>
          </a:p>
        </p:txBody>
      </p:sp>
      <p:sp>
        <p:nvSpPr>
          <p:cNvPr id="13" name="Afbeelding">
            <a:extLst>
              <a:ext uri="{FF2B5EF4-FFF2-40B4-BE49-F238E27FC236}">
                <a16:creationId xmlns:a16="http://schemas.microsoft.com/office/drawing/2014/main" id="{854D6915-EC47-0443-8D2D-B4C6FA02950F}"/>
              </a:ext>
            </a:extLst>
          </p:cNvPr>
          <p:cNvSpPr>
            <a:spLocks noGrp="1"/>
          </p:cNvSpPr>
          <p:nvPr>
            <p:ph type="pic" sz="half" idx="13"/>
          </p:nvPr>
        </p:nvSpPr>
        <p:spPr>
          <a:xfrm>
            <a:off x="317501" y="1281495"/>
            <a:ext cx="5589025" cy="4497005"/>
          </a:xfrm>
          <a:prstGeom prst="rect">
            <a:avLst/>
          </a:prstGeom>
        </p:spPr>
        <p:txBody>
          <a:bodyPr lIns="91439" tIns="45719" rIns="91439" bIns="45719"/>
          <a:lstStyle/>
          <a:p>
            <a:r>
              <a:rPr lang="en-US" smtClean="0"/>
              <a:t>Click icon to add picture</a:t>
            </a:r>
            <a:endParaRPr/>
          </a:p>
        </p:txBody>
      </p:sp>
      <p:sp>
        <p:nvSpPr>
          <p:cNvPr id="14" name="Hoofdtekst">
            <a:extLst>
              <a:ext uri="{FF2B5EF4-FFF2-40B4-BE49-F238E27FC236}">
                <a16:creationId xmlns:a16="http://schemas.microsoft.com/office/drawing/2014/main" id="{4D92B7DB-1453-9C41-A644-6FDD87329F0A}"/>
              </a:ext>
            </a:extLst>
          </p:cNvPr>
          <p:cNvSpPr txBox="1">
            <a:spLocks noGrp="1"/>
          </p:cNvSpPr>
          <p:nvPr>
            <p:ph type="body" sz="half" idx="14" hasCustomPrompt="1"/>
          </p:nvPr>
        </p:nvSpPr>
        <p:spPr>
          <a:xfrm>
            <a:off x="6286501" y="1281495"/>
            <a:ext cx="5590679" cy="4506277"/>
          </a:xfrm>
          <a:prstGeom prst="rect">
            <a:avLst/>
          </a:prstGeom>
        </p:spPr>
        <p:txBody>
          <a:bodyPr/>
          <a:lstStyle>
            <a:lvl1pPr>
              <a:defRPr sz="2751"/>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 name="HOOFDTITEL VAN DEZE SLIDE, EVENTUEEL OVER MEERDERE REGELS.">
            <a:extLst>
              <a:ext uri="{FF2B5EF4-FFF2-40B4-BE49-F238E27FC236}">
                <a16:creationId xmlns:a16="http://schemas.microsoft.com/office/drawing/2014/main" id="{04D00369-1CA4-7747-BA9D-8239C719DFA1}"/>
              </a:ext>
            </a:extLst>
          </p:cNvPr>
          <p:cNvSpPr txBox="1">
            <a:spLocks noGrp="1"/>
          </p:cNvSpPr>
          <p:nvPr>
            <p:ph type="body" sz="quarter" idx="15"/>
          </p:nvPr>
        </p:nvSpPr>
        <p:spPr>
          <a:xfrm>
            <a:off x="317500" y="317501"/>
            <a:ext cx="11557000" cy="538609"/>
          </a:xfrm>
          <a:prstGeom prst="rect">
            <a:avLst/>
          </a:prstGeom>
        </p:spPr>
        <p:txBody>
          <a:bodyPr>
            <a:spAutoFit/>
          </a:bodyPr>
          <a:lstStyle>
            <a:lvl1pPr>
              <a:defRPr sz="3500"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983955361"/>
      </p:ext>
    </p:extLst>
  </p:cSld>
  <p:clrMapOvr>
    <a:masterClrMapping/>
  </p:clrMapOvr>
  <p:transition spd="med"/>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B3] Tekst + Tekst">
    <p:spTree>
      <p:nvGrpSpPr>
        <p:cNvPr id="1" name=""/>
        <p:cNvGrpSpPr/>
        <p:nvPr/>
      </p:nvGrpSpPr>
      <p:grpSpPr>
        <a:xfrm>
          <a:off x="0" y="0"/>
          <a:ext cx="0" cy="0"/>
          <a:chOff x="0" y="0"/>
          <a:chExt cx="0" cy="0"/>
        </a:xfrm>
      </p:grpSpPr>
      <p:sp>
        <p:nvSpPr>
          <p:cNvPr id="165" name="Rechthoek"/>
          <p:cNvSpPr/>
          <p:nvPr/>
        </p:nvSpPr>
        <p:spPr>
          <a:xfrm>
            <a:off x="0" y="6096000"/>
            <a:ext cx="12192000" cy="7620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166" name="Vorm"/>
          <p:cNvSpPr/>
          <p:nvPr/>
        </p:nvSpPr>
        <p:spPr>
          <a:xfrm>
            <a:off x="0" y="6096000"/>
            <a:ext cx="122458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167" name="Vorm"/>
          <p:cNvSpPr/>
          <p:nvPr/>
        </p:nvSpPr>
        <p:spPr>
          <a:xfrm rot="10800000">
            <a:off x="10277843" y="6096000"/>
            <a:ext cx="191415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pic>
        <p:nvPicPr>
          <p:cNvPr id="168" name="NIKHEF_LOGO.png" descr="NIKHEF_LOGO.png"/>
          <p:cNvPicPr>
            <a:picLocks noChangeAspect="1"/>
          </p:cNvPicPr>
          <p:nvPr/>
        </p:nvPicPr>
        <p:blipFill>
          <a:blip r:embed="rId2">
            <a:extLst/>
          </a:blip>
          <a:stretch>
            <a:fillRect/>
          </a:stretch>
        </p:blipFill>
        <p:spPr>
          <a:xfrm>
            <a:off x="10767483" y="6269196"/>
            <a:ext cx="1061877" cy="415608"/>
          </a:xfrm>
          <a:prstGeom prst="rect">
            <a:avLst/>
          </a:prstGeom>
          <a:ln w="12700">
            <a:miter lim="400000"/>
          </a:ln>
        </p:spPr>
      </p:pic>
      <p:sp>
        <p:nvSpPr>
          <p:cNvPr id="17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B5FF2396-8F75-A547-B976-B8AB41D010A4}"/>
              </a:ext>
            </a:extLst>
          </p:cNvPr>
          <p:cNvSpPr>
            <a:spLocks noGrp="1"/>
          </p:cNvSpPr>
          <p:nvPr>
            <p:ph type="ftr" sz="quarter" idx="3"/>
          </p:nvPr>
        </p:nvSpPr>
        <p:spPr>
          <a:xfrm>
            <a:off x="1327149" y="6143096"/>
            <a:ext cx="8776971" cy="667809"/>
          </a:xfrm>
          <a:prstGeom prst="rect">
            <a:avLst/>
          </a:prstGeom>
        </p:spPr>
        <p:txBody>
          <a:bodyPr vert="horz" lIns="91440" tIns="45720" rIns="91440" bIns="45720" rtlCol="0" anchor="ctr"/>
          <a:lstStyle>
            <a:lvl1pPr algn="l">
              <a:defRPr lang="nl-NL" sz="1500" b="0" i="0" u="none" strike="noStrike" cap="none" spc="0" baseline="0" dirty="0">
                <a:ln>
                  <a:noFill/>
                </a:ln>
                <a:solidFill>
                  <a:srgbClr val="FFFFFF"/>
                </a:solidFill>
                <a:uFillTx/>
                <a:latin typeface="+mn-lt"/>
                <a:ea typeface="+mn-ea"/>
                <a:cs typeface="+mn-cs"/>
                <a:sym typeface="Arial"/>
              </a:defRPr>
            </a:lvl1pPr>
          </a:lstStyle>
          <a:p>
            <a:r>
              <a:rPr lang="en-US" smtClean="0"/>
              <a:t>Building Scalable e-Infrastructures for Research</a:t>
            </a:r>
            <a:endParaRPr lang="nl-NL" dirty="0"/>
          </a:p>
        </p:txBody>
      </p:sp>
      <p:sp>
        <p:nvSpPr>
          <p:cNvPr id="13" name="Hoofdtekst">
            <a:extLst>
              <a:ext uri="{FF2B5EF4-FFF2-40B4-BE49-F238E27FC236}">
                <a16:creationId xmlns:a16="http://schemas.microsoft.com/office/drawing/2014/main" id="{519E42B3-C5CA-B34A-BFA7-5538D5460E4D}"/>
              </a:ext>
            </a:extLst>
          </p:cNvPr>
          <p:cNvSpPr txBox="1">
            <a:spLocks noGrp="1"/>
          </p:cNvSpPr>
          <p:nvPr>
            <p:ph type="body" sz="half" idx="13" hasCustomPrompt="1"/>
          </p:nvPr>
        </p:nvSpPr>
        <p:spPr>
          <a:xfrm>
            <a:off x="317501" y="1290396"/>
            <a:ext cx="5590679" cy="4497377"/>
          </a:xfrm>
          <a:prstGeom prst="rect">
            <a:avLst/>
          </a:prstGeom>
        </p:spPr>
        <p:txBody>
          <a:bodyPr/>
          <a:lstStyle>
            <a:lvl1pPr>
              <a:defRPr sz="2751"/>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4" name="Hoofdtekst">
            <a:extLst>
              <a:ext uri="{FF2B5EF4-FFF2-40B4-BE49-F238E27FC236}">
                <a16:creationId xmlns:a16="http://schemas.microsoft.com/office/drawing/2014/main" id="{EC571EEC-5282-8A4B-BBE3-EC6B17059A06}"/>
              </a:ext>
            </a:extLst>
          </p:cNvPr>
          <p:cNvSpPr txBox="1">
            <a:spLocks noGrp="1"/>
          </p:cNvSpPr>
          <p:nvPr>
            <p:ph type="body" sz="half" idx="14" hasCustomPrompt="1"/>
          </p:nvPr>
        </p:nvSpPr>
        <p:spPr>
          <a:xfrm>
            <a:off x="6286501" y="1290396"/>
            <a:ext cx="5590679" cy="4497377"/>
          </a:xfrm>
          <a:prstGeom prst="rect">
            <a:avLst/>
          </a:prstGeom>
        </p:spPr>
        <p:txBody>
          <a:bodyPr/>
          <a:lstStyle>
            <a:lvl1pPr>
              <a:defRPr sz="2751"/>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 name="HOOFDTITEL VAN DEZE SLIDE, EVENTUEEL OVER MEERDERE REGELS.">
            <a:extLst>
              <a:ext uri="{FF2B5EF4-FFF2-40B4-BE49-F238E27FC236}">
                <a16:creationId xmlns:a16="http://schemas.microsoft.com/office/drawing/2014/main" id="{1AFB6DD2-2DB6-054C-8587-4E89E3A6EE4B}"/>
              </a:ext>
            </a:extLst>
          </p:cNvPr>
          <p:cNvSpPr txBox="1">
            <a:spLocks noGrp="1"/>
          </p:cNvSpPr>
          <p:nvPr>
            <p:ph type="body" sz="quarter" idx="15"/>
          </p:nvPr>
        </p:nvSpPr>
        <p:spPr>
          <a:xfrm>
            <a:off x="317500" y="317501"/>
            <a:ext cx="11557000" cy="538609"/>
          </a:xfrm>
          <a:prstGeom prst="rect">
            <a:avLst/>
          </a:prstGeom>
        </p:spPr>
        <p:txBody>
          <a:bodyPr>
            <a:spAutoFit/>
          </a:bodyPr>
          <a:lstStyle>
            <a:lvl1pPr>
              <a:defRPr sz="3500"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4062451173"/>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2] Beeld + Tekst">
    <p:spTree>
      <p:nvGrpSpPr>
        <p:cNvPr id="1" name=""/>
        <p:cNvGrpSpPr/>
        <p:nvPr/>
      </p:nvGrpSpPr>
      <p:grpSpPr>
        <a:xfrm>
          <a:off x="0" y="0"/>
          <a:ext cx="0" cy="0"/>
          <a:chOff x="0" y="0"/>
          <a:chExt cx="0" cy="0"/>
        </a:xfrm>
      </p:grpSpPr>
      <p:sp>
        <p:nvSpPr>
          <p:cNvPr id="155" name="Hoofdtekst"/>
          <p:cNvSpPr txBox="1">
            <a:spLocks noGrp="1"/>
          </p:cNvSpPr>
          <p:nvPr>
            <p:ph type="body" sz="half" idx="14" hasCustomPrompt="1"/>
          </p:nvPr>
        </p:nvSpPr>
        <p:spPr>
          <a:xfrm>
            <a:off x="317501" y="1290396"/>
            <a:ext cx="11559679" cy="4497377"/>
          </a:xfrm>
          <a:prstGeom prst="rect">
            <a:avLst/>
          </a:prstGeom>
        </p:spPr>
        <p:txBody>
          <a:bodyPr/>
          <a:lstStyle>
            <a:lvl1pPr>
              <a:defRPr sz="2751"/>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1327149" y="6143096"/>
            <a:ext cx="8776971" cy="667809"/>
          </a:xfrm>
          <a:prstGeom prst="rect">
            <a:avLst/>
          </a:prstGeom>
        </p:spPr>
        <p:txBody>
          <a:bodyPr vert="horz" lIns="91440" tIns="45720" rIns="91440" bIns="45720" rtlCol="0" anchor="ctr"/>
          <a:lstStyle>
            <a:lvl1pPr algn="l">
              <a:defRPr lang="nl-NL" sz="1500" b="0" i="0" u="none" strike="noStrike" cap="none" spc="0" baseline="0" dirty="0">
                <a:ln>
                  <a:noFill/>
                </a:ln>
                <a:solidFill>
                  <a:srgbClr val="FFFFFF"/>
                </a:solidFill>
                <a:uFillTx/>
                <a:latin typeface="+mn-lt"/>
                <a:ea typeface="+mn-ea"/>
                <a:cs typeface="+mn-cs"/>
                <a:sym typeface="Arial"/>
              </a:defRPr>
            </a:lvl1pPr>
          </a:lstStyle>
          <a:p>
            <a:r>
              <a:rPr lang="en-US" smtClean="0"/>
              <a:t>IGTF and EUGridPMA development - APGridPMA March 2021 meeting </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317500" y="317500"/>
            <a:ext cx="11557000" cy="533480"/>
          </a:xfrm>
          <a:prstGeom prst="rect">
            <a:avLst/>
          </a:prstGeom>
        </p:spPr>
        <p:txBody>
          <a:bodyPr>
            <a:spAutoFit/>
          </a:bodyPr>
          <a:lstStyle>
            <a:lvl1pPr>
              <a:defRPr sz="3467"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350933209"/>
      </p:ext>
    </p:extLst>
  </p:cSld>
  <p:clrMapOvr>
    <a:masterClrMapping/>
  </p:clrMapOvr>
  <p:transition spd="med"/>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B4] Tekst + Beeld groot">
    <p:spTree>
      <p:nvGrpSpPr>
        <p:cNvPr id="1" name=""/>
        <p:cNvGrpSpPr/>
        <p:nvPr/>
      </p:nvGrpSpPr>
      <p:grpSpPr>
        <a:xfrm>
          <a:off x="0" y="0"/>
          <a:ext cx="0" cy="0"/>
          <a:chOff x="0" y="0"/>
          <a:chExt cx="0" cy="0"/>
        </a:xfrm>
      </p:grpSpPr>
      <p:sp>
        <p:nvSpPr>
          <p:cNvPr id="165" name="Rechthoek"/>
          <p:cNvSpPr/>
          <p:nvPr/>
        </p:nvSpPr>
        <p:spPr>
          <a:xfrm>
            <a:off x="0" y="6096000"/>
            <a:ext cx="12192000" cy="7620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166" name="Vorm"/>
          <p:cNvSpPr/>
          <p:nvPr/>
        </p:nvSpPr>
        <p:spPr>
          <a:xfrm>
            <a:off x="0" y="6096000"/>
            <a:ext cx="122458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167" name="Vorm"/>
          <p:cNvSpPr/>
          <p:nvPr/>
        </p:nvSpPr>
        <p:spPr>
          <a:xfrm rot="10800000">
            <a:off x="10277843" y="6096000"/>
            <a:ext cx="191415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pic>
        <p:nvPicPr>
          <p:cNvPr id="168" name="NIKHEF_LOGO.png" descr="NIKHEF_LOGO.png"/>
          <p:cNvPicPr>
            <a:picLocks noChangeAspect="1"/>
          </p:cNvPicPr>
          <p:nvPr/>
        </p:nvPicPr>
        <p:blipFill>
          <a:blip r:embed="rId2">
            <a:extLst/>
          </a:blip>
          <a:stretch>
            <a:fillRect/>
          </a:stretch>
        </p:blipFill>
        <p:spPr>
          <a:xfrm>
            <a:off x="10767483" y="6269196"/>
            <a:ext cx="1061877" cy="415608"/>
          </a:xfrm>
          <a:prstGeom prst="rect">
            <a:avLst/>
          </a:prstGeom>
          <a:ln w="12700">
            <a:miter lim="400000"/>
          </a:ln>
        </p:spPr>
      </p:pic>
      <p:sp>
        <p:nvSpPr>
          <p:cNvPr id="17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B5FF2396-8F75-A547-B976-B8AB41D010A4}"/>
              </a:ext>
            </a:extLst>
          </p:cNvPr>
          <p:cNvSpPr>
            <a:spLocks noGrp="1"/>
          </p:cNvSpPr>
          <p:nvPr>
            <p:ph type="ftr" sz="quarter" idx="3"/>
          </p:nvPr>
        </p:nvSpPr>
        <p:spPr>
          <a:xfrm>
            <a:off x="1327149" y="6143096"/>
            <a:ext cx="8776971" cy="667809"/>
          </a:xfrm>
          <a:prstGeom prst="rect">
            <a:avLst/>
          </a:prstGeom>
        </p:spPr>
        <p:txBody>
          <a:bodyPr vert="horz" lIns="91440" tIns="45720" rIns="91440" bIns="45720" rtlCol="0" anchor="ctr"/>
          <a:lstStyle>
            <a:lvl1pPr algn="l">
              <a:defRPr lang="nl-NL" sz="1500" b="0" i="0" u="none" strike="noStrike" cap="none" spc="0" baseline="0" dirty="0">
                <a:ln>
                  <a:noFill/>
                </a:ln>
                <a:solidFill>
                  <a:srgbClr val="FFFFFF"/>
                </a:solidFill>
                <a:uFillTx/>
                <a:latin typeface="+mn-lt"/>
                <a:ea typeface="+mn-ea"/>
                <a:cs typeface="+mn-cs"/>
                <a:sym typeface="Arial"/>
              </a:defRPr>
            </a:lvl1pPr>
          </a:lstStyle>
          <a:p>
            <a:r>
              <a:rPr lang="en-US" smtClean="0"/>
              <a:t>Building Scalable e-Infrastructures for Research</a:t>
            </a:r>
            <a:endParaRPr lang="nl-NL" dirty="0"/>
          </a:p>
        </p:txBody>
      </p:sp>
      <p:sp>
        <p:nvSpPr>
          <p:cNvPr id="13" name="HOOFDTITEL VAN DEZE SLIDE, EVENTUEEL OVER MEERDERE REGELS.">
            <a:extLst>
              <a:ext uri="{FF2B5EF4-FFF2-40B4-BE49-F238E27FC236}">
                <a16:creationId xmlns:a16="http://schemas.microsoft.com/office/drawing/2014/main" id="{CECC546E-8411-2446-B343-37FCE081BA5D}"/>
              </a:ext>
            </a:extLst>
          </p:cNvPr>
          <p:cNvSpPr txBox="1">
            <a:spLocks noGrp="1"/>
          </p:cNvSpPr>
          <p:nvPr>
            <p:ph type="body" sz="quarter" idx="13"/>
          </p:nvPr>
        </p:nvSpPr>
        <p:spPr>
          <a:xfrm>
            <a:off x="317501" y="317501"/>
            <a:ext cx="5590679" cy="384721"/>
          </a:xfrm>
          <a:prstGeom prst="rect">
            <a:avLst/>
          </a:prstGeom>
        </p:spPr>
        <p:txBody>
          <a:bodyPr>
            <a:spAutoFit/>
          </a:bodyPr>
          <a:lstStyle>
            <a:lvl1pPr>
              <a:defRPr sz="2500" cap="none" baseline="0">
                <a:solidFill>
                  <a:srgbClr val="E6223D"/>
                </a:solidFill>
              </a:defRPr>
            </a:lvl1pPr>
          </a:lstStyle>
          <a:p>
            <a:pPr lvl="0"/>
            <a:r>
              <a:rPr lang="en-US" smtClean="0"/>
              <a:t>Edit Master text styles</a:t>
            </a:r>
          </a:p>
        </p:txBody>
      </p:sp>
      <p:sp>
        <p:nvSpPr>
          <p:cNvPr id="14" name="Hoofdtekst">
            <a:extLst>
              <a:ext uri="{FF2B5EF4-FFF2-40B4-BE49-F238E27FC236}">
                <a16:creationId xmlns:a16="http://schemas.microsoft.com/office/drawing/2014/main" id="{832AADFA-B07E-7045-93DC-A348550AB487}"/>
              </a:ext>
            </a:extLst>
          </p:cNvPr>
          <p:cNvSpPr txBox="1">
            <a:spLocks noGrp="1"/>
          </p:cNvSpPr>
          <p:nvPr>
            <p:ph type="body" sz="half" idx="14" hasCustomPrompt="1"/>
          </p:nvPr>
        </p:nvSpPr>
        <p:spPr>
          <a:xfrm>
            <a:off x="317501" y="1290396"/>
            <a:ext cx="5590679" cy="4497377"/>
          </a:xfrm>
          <a:prstGeom prst="rect">
            <a:avLst/>
          </a:prstGeom>
        </p:spPr>
        <p:txBody>
          <a:bodyPr/>
          <a:lstStyle>
            <a:lvl1pPr>
              <a:defRPr sz="2751"/>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 name="Afbeelding">
            <a:extLst>
              <a:ext uri="{FF2B5EF4-FFF2-40B4-BE49-F238E27FC236}">
                <a16:creationId xmlns:a16="http://schemas.microsoft.com/office/drawing/2014/main" id="{FFA60698-6560-1741-B899-43E9278DBA31}"/>
              </a:ext>
            </a:extLst>
          </p:cNvPr>
          <p:cNvSpPr>
            <a:spLocks noGrp="1"/>
          </p:cNvSpPr>
          <p:nvPr>
            <p:ph type="pic" idx="15"/>
          </p:nvPr>
        </p:nvSpPr>
        <p:spPr>
          <a:xfrm>
            <a:off x="6286765" y="0"/>
            <a:ext cx="5905236" cy="6096000"/>
          </a:xfrm>
          <a:prstGeom prst="rect">
            <a:avLst/>
          </a:prstGeom>
        </p:spPr>
        <p:txBody>
          <a:bodyPr lIns="91439" tIns="45719" rIns="91439" bIns="45719"/>
          <a:lstStyle/>
          <a:p>
            <a:r>
              <a:rPr lang="en-US" smtClean="0"/>
              <a:t>Click icon to add picture</a:t>
            </a:r>
            <a:endParaRPr/>
          </a:p>
        </p:txBody>
      </p:sp>
    </p:spTree>
    <p:extLst>
      <p:ext uri="{BB962C8B-B14F-4D97-AF65-F5344CB8AC3E}">
        <p14:creationId xmlns:p14="http://schemas.microsoft.com/office/powerpoint/2010/main" val="1039102132"/>
      </p:ext>
    </p:extLst>
  </p:cSld>
  <p:clrMapOvr>
    <a:masterClrMapping/>
  </p:clrMapOvr>
  <p:transition spd="med"/>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userDrawn="1">
  <p:cSld name="[B5] Bijschrift + Beeld groot">
    <p:spTree>
      <p:nvGrpSpPr>
        <p:cNvPr id="1" name=""/>
        <p:cNvGrpSpPr/>
        <p:nvPr/>
      </p:nvGrpSpPr>
      <p:grpSpPr>
        <a:xfrm>
          <a:off x="0" y="0"/>
          <a:ext cx="0" cy="0"/>
          <a:chOff x="0" y="0"/>
          <a:chExt cx="0" cy="0"/>
        </a:xfrm>
      </p:grpSpPr>
      <p:sp>
        <p:nvSpPr>
          <p:cNvPr id="165" name="Rechthoek"/>
          <p:cNvSpPr/>
          <p:nvPr/>
        </p:nvSpPr>
        <p:spPr>
          <a:xfrm>
            <a:off x="0" y="6096000"/>
            <a:ext cx="12192000" cy="7620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166" name="Vorm"/>
          <p:cNvSpPr/>
          <p:nvPr/>
        </p:nvSpPr>
        <p:spPr>
          <a:xfrm>
            <a:off x="0" y="6096000"/>
            <a:ext cx="122458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167" name="Vorm"/>
          <p:cNvSpPr/>
          <p:nvPr/>
        </p:nvSpPr>
        <p:spPr>
          <a:xfrm rot="10800000">
            <a:off x="10277843" y="6096000"/>
            <a:ext cx="191415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pic>
        <p:nvPicPr>
          <p:cNvPr id="168" name="NIKHEF_LOGO.png" descr="NIKHEF_LOGO.png"/>
          <p:cNvPicPr>
            <a:picLocks noChangeAspect="1"/>
          </p:cNvPicPr>
          <p:nvPr/>
        </p:nvPicPr>
        <p:blipFill>
          <a:blip r:embed="rId2">
            <a:extLst/>
          </a:blip>
          <a:stretch>
            <a:fillRect/>
          </a:stretch>
        </p:blipFill>
        <p:spPr>
          <a:xfrm>
            <a:off x="10767483" y="6269196"/>
            <a:ext cx="1061877" cy="415608"/>
          </a:xfrm>
          <a:prstGeom prst="rect">
            <a:avLst/>
          </a:prstGeom>
          <a:ln w="12700">
            <a:miter lim="400000"/>
          </a:ln>
        </p:spPr>
      </p:pic>
      <p:sp>
        <p:nvSpPr>
          <p:cNvPr id="17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B5FF2396-8F75-A547-B976-B8AB41D010A4}"/>
              </a:ext>
            </a:extLst>
          </p:cNvPr>
          <p:cNvSpPr>
            <a:spLocks noGrp="1"/>
          </p:cNvSpPr>
          <p:nvPr>
            <p:ph type="ftr" sz="quarter" idx="3"/>
          </p:nvPr>
        </p:nvSpPr>
        <p:spPr>
          <a:xfrm>
            <a:off x="1327149" y="6143096"/>
            <a:ext cx="8776971" cy="667809"/>
          </a:xfrm>
          <a:prstGeom prst="rect">
            <a:avLst/>
          </a:prstGeom>
        </p:spPr>
        <p:txBody>
          <a:bodyPr vert="horz" lIns="91440" tIns="45720" rIns="91440" bIns="45720" rtlCol="0" anchor="ctr"/>
          <a:lstStyle>
            <a:lvl1pPr algn="l">
              <a:defRPr lang="nl-NL" sz="1500" b="0" i="0" u="none" strike="noStrike" cap="none" spc="0" baseline="0" dirty="0">
                <a:ln>
                  <a:noFill/>
                </a:ln>
                <a:solidFill>
                  <a:srgbClr val="FFFFFF"/>
                </a:solidFill>
                <a:uFillTx/>
                <a:latin typeface="+mn-lt"/>
                <a:ea typeface="+mn-ea"/>
                <a:cs typeface="+mn-cs"/>
                <a:sym typeface="Arial"/>
              </a:defRPr>
            </a:lvl1pPr>
          </a:lstStyle>
          <a:p>
            <a:r>
              <a:rPr lang="en-US" smtClean="0"/>
              <a:t>Building Scalable e-Infrastructures for Research</a:t>
            </a:r>
            <a:endParaRPr lang="nl-NL" dirty="0"/>
          </a:p>
        </p:txBody>
      </p:sp>
      <p:sp>
        <p:nvSpPr>
          <p:cNvPr id="13" name="Foto bijschrift">
            <a:extLst>
              <a:ext uri="{FF2B5EF4-FFF2-40B4-BE49-F238E27FC236}">
                <a16:creationId xmlns:a16="http://schemas.microsoft.com/office/drawing/2014/main" id="{E424E1FF-715F-A04E-A5DD-28E5C7DF8C7F}"/>
              </a:ext>
            </a:extLst>
          </p:cNvPr>
          <p:cNvSpPr txBox="1">
            <a:spLocks noGrp="1"/>
          </p:cNvSpPr>
          <p:nvPr>
            <p:ph type="body" sz="quarter" idx="13"/>
          </p:nvPr>
        </p:nvSpPr>
        <p:spPr>
          <a:xfrm>
            <a:off x="317500" y="323641"/>
            <a:ext cx="2858427" cy="5464131"/>
          </a:xfrm>
          <a:prstGeom prst="rect">
            <a:avLst/>
          </a:prstGeom>
        </p:spPr>
        <p:txBody>
          <a:bodyPr/>
          <a:lstStyle/>
          <a:p>
            <a:pPr lvl="0"/>
            <a:r>
              <a:rPr lang="en-US" smtClean="0"/>
              <a:t>Edit Master text styles</a:t>
            </a:r>
          </a:p>
        </p:txBody>
      </p:sp>
      <p:sp>
        <p:nvSpPr>
          <p:cNvPr id="14" name="Afbeelding">
            <a:extLst>
              <a:ext uri="{FF2B5EF4-FFF2-40B4-BE49-F238E27FC236}">
                <a16:creationId xmlns:a16="http://schemas.microsoft.com/office/drawing/2014/main" id="{9B31A421-C084-6941-A8A8-5DFA5DB6612D}"/>
              </a:ext>
            </a:extLst>
          </p:cNvPr>
          <p:cNvSpPr>
            <a:spLocks noGrp="1"/>
          </p:cNvSpPr>
          <p:nvPr>
            <p:ph type="pic" idx="14"/>
          </p:nvPr>
        </p:nvSpPr>
        <p:spPr>
          <a:xfrm>
            <a:off x="3556760" y="0"/>
            <a:ext cx="8635240" cy="6096000"/>
          </a:xfrm>
          <a:prstGeom prst="rect">
            <a:avLst/>
          </a:prstGeom>
        </p:spPr>
        <p:txBody>
          <a:bodyPr lIns="91439" tIns="45719" rIns="91439" bIns="45719"/>
          <a:lstStyle/>
          <a:p>
            <a:r>
              <a:rPr lang="en-US" smtClean="0"/>
              <a:t>Click icon to add picture</a:t>
            </a:r>
            <a:endParaRPr/>
          </a:p>
        </p:txBody>
      </p:sp>
    </p:spTree>
    <p:extLst>
      <p:ext uri="{BB962C8B-B14F-4D97-AF65-F5344CB8AC3E}">
        <p14:creationId xmlns:p14="http://schemas.microsoft.com/office/powerpoint/2010/main" val="3467525503"/>
      </p:ext>
    </p:extLst>
  </p:cSld>
  <p:clrMapOvr>
    <a:masterClrMapping/>
  </p:clrMapOvr>
  <p:transition spd="med"/>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userDrawn="1">
  <p:cSld name="[C1] Tekst + Beeld">
    <p:spTree>
      <p:nvGrpSpPr>
        <p:cNvPr id="1" name=""/>
        <p:cNvGrpSpPr/>
        <p:nvPr/>
      </p:nvGrpSpPr>
      <p:grpSpPr>
        <a:xfrm>
          <a:off x="0" y="0"/>
          <a:ext cx="0" cy="0"/>
          <a:chOff x="0" y="0"/>
          <a:chExt cx="0" cy="0"/>
        </a:xfrm>
      </p:grpSpPr>
      <p:sp>
        <p:nvSpPr>
          <p:cNvPr id="180" name="Rechthoek"/>
          <p:cNvSpPr/>
          <p:nvPr/>
        </p:nvSpPr>
        <p:spPr>
          <a:xfrm>
            <a:off x="0" y="6096000"/>
            <a:ext cx="12192000" cy="7620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181" name="Vorm"/>
          <p:cNvSpPr/>
          <p:nvPr/>
        </p:nvSpPr>
        <p:spPr>
          <a:xfrm>
            <a:off x="0" y="6096000"/>
            <a:ext cx="122458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182" name="Vorm"/>
          <p:cNvSpPr/>
          <p:nvPr/>
        </p:nvSpPr>
        <p:spPr>
          <a:xfrm rot="10800000">
            <a:off x="10277843" y="6096000"/>
            <a:ext cx="191415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pic>
        <p:nvPicPr>
          <p:cNvPr id="183" name="NIKHEF_LOGO.png" descr="NIKHEF_LOGO.png"/>
          <p:cNvPicPr>
            <a:picLocks noChangeAspect="1"/>
          </p:cNvPicPr>
          <p:nvPr/>
        </p:nvPicPr>
        <p:blipFill>
          <a:blip r:embed="rId2">
            <a:extLst/>
          </a:blip>
          <a:stretch>
            <a:fillRect/>
          </a:stretch>
        </p:blipFill>
        <p:spPr>
          <a:xfrm>
            <a:off x="10767483" y="6269196"/>
            <a:ext cx="1061877" cy="415608"/>
          </a:xfrm>
          <a:prstGeom prst="rect">
            <a:avLst/>
          </a:prstGeom>
          <a:ln w="12700">
            <a:miter lim="400000"/>
          </a:ln>
        </p:spPr>
      </p:pic>
      <p:sp>
        <p:nvSpPr>
          <p:cNvPr id="18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A6D0FEAE-F148-754A-851C-E90D8F873A93}"/>
              </a:ext>
            </a:extLst>
          </p:cNvPr>
          <p:cNvSpPr>
            <a:spLocks noGrp="1"/>
          </p:cNvSpPr>
          <p:nvPr>
            <p:ph type="ftr" sz="quarter" idx="3"/>
          </p:nvPr>
        </p:nvSpPr>
        <p:spPr>
          <a:xfrm>
            <a:off x="1327149" y="6143096"/>
            <a:ext cx="8776971" cy="667809"/>
          </a:xfrm>
          <a:prstGeom prst="rect">
            <a:avLst/>
          </a:prstGeom>
        </p:spPr>
        <p:txBody>
          <a:bodyPr vert="horz" lIns="91440" tIns="45720" rIns="91440" bIns="45720" rtlCol="0" anchor="ctr"/>
          <a:lstStyle>
            <a:lvl1pPr algn="l">
              <a:defRPr lang="nl-NL" sz="1500" b="0" i="0" u="none" strike="noStrike" cap="none" spc="0" baseline="0" dirty="0">
                <a:ln>
                  <a:noFill/>
                </a:ln>
                <a:solidFill>
                  <a:srgbClr val="FFFFFF"/>
                </a:solidFill>
                <a:uFillTx/>
                <a:latin typeface="+mn-lt"/>
                <a:ea typeface="+mn-ea"/>
                <a:cs typeface="+mn-cs"/>
                <a:sym typeface="Arial"/>
              </a:defRPr>
            </a:lvl1pPr>
          </a:lstStyle>
          <a:p>
            <a:r>
              <a:rPr lang="en-US" smtClean="0"/>
              <a:t>Building Scalable e-Infrastructures for Research</a:t>
            </a:r>
            <a:endParaRPr lang="nl-NL" dirty="0"/>
          </a:p>
        </p:txBody>
      </p:sp>
      <p:sp>
        <p:nvSpPr>
          <p:cNvPr id="12" name="HOOFDTITEL VAN DEZE SLIDE, EVENTUEEL OVER MEERDERE REGELS.">
            <a:extLst>
              <a:ext uri="{FF2B5EF4-FFF2-40B4-BE49-F238E27FC236}">
                <a16:creationId xmlns:a16="http://schemas.microsoft.com/office/drawing/2014/main" id="{6EC8961D-AFA0-2141-B213-CDDAD5E88B49}"/>
              </a:ext>
            </a:extLst>
          </p:cNvPr>
          <p:cNvSpPr txBox="1">
            <a:spLocks noGrp="1"/>
          </p:cNvSpPr>
          <p:nvPr>
            <p:ph type="body" sz="quarter" idx="15"/>
          </p:nvPr>
        </p:nvSpPr>
        <p:spPr>
          <a:xfrm>
            <a:off x="317500" y="317501"/>
            <a:ext cx="11557000" cy="538609"/>
          </a:xfrm>
          <a:prstGeom prst="rect">
            <a:avLst/>
          </a:prstGeom>
        </p:spPr>
        <p:txBody>
          <a:bodyPr>
            <a:spAutoFit/>
          </a:bodyPr>
          <a:lstStyle>
            <a:lvl1pPr>
              <a:defRPr sz="3500" cap="none" baseline="0">
                <a:solidFill>
                  <a:srgbClr val="E6223D"/>
                </a:solidFill>
              </a:defRPr>
            </a:lvl1pPr>
          </a:lstStyle>
          <a:p>
            <a:pPr lvl="0"/>
            <a:r>
              <a:rPr lang="en-US" smtClean="0"/>
              <a:t>Edit Master text styles</a:t>
            </a:r>
          </a:p>
        </p:txBody>
      </p:sp>
      <p:sp>
        <p:nvSpPr>
          <p:cNvPr id="13" name="Hoofdtekst">
            <a:extLst>
              <a:ext uri="{FF2B5EF4-FFF2-40B4-BE49-F238E27FC236}">
                <a16:creationId xmlns:a16="http://schemas.microsoft.com/office/drawing/2014/main" id="{58D32B9B-485B-7448-AEFC-33F6D51139A7}"/>
              </a:ext>
            </a:extLst>
          </p:cNvPr>
          <p:cNvSpPr txBox="1">
            <a:spLocks noGrp="1"/>
          </p:cNvSpPr>
          <p:nvPr>
            <p:ph type="body" sz="half" idx="13" hasCustomPrompt="1"/>
          </p:nvPr>
        </p:nvSpPr>
        <p:spPr>
          <a:xfrm>
            <a:off x="317501" y="1290396"/>
            <a:ext cx="5590679" cy="4497377"/>
          </a:xfrm>
          <a:prstGeom prst="rect">
            <a:avLst/>
          </a:prstGeom>
        </p:spPr>
        <p:txBody>
          <a:bodyPr/>
          <a:lstStyle>
            <a:lvl1pPr>
              <a:defRPr sz="2751"/>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4" name="Afbeelding">
            <a:extLst>
              <a:ext uri="{FF2B5EF4-FFF2-40B4-BE49-F238E27FC236}">
                <a16:creationId xmlns:a16="http://schemas.microsoft.com/office/drawing/2014/main" id="{4F1FD79B-1171-2E4D-AE4A-521A5A58D973}"/>
              </a:ext>
            </a:extLst>
          </p:cNvPr>
          <p:cNvSpPr>
            <a:spLocks noGrp="1"/>
          </p:cNvSpPr>
          <p:nvPr>
            <p:ph type="pic" sz="half" idx="16"/>
          </p:nvPr>
        </p:nvSpPr>
        <p:spPr>
          <a:xfrm>
            <a:off x="6287328" y="1291361"/>
            <a:ext cx="5589025" cy="4487140"/>
          </a:xfrm>
          <a:prstGeom prst="rect">
            <a:avLst/>
          </a:prstGeom>
        </p:spPr>
        <p:txBody>
          <a:bodyPr lIns="91439" tIns="45719" rIns="91439" bIns="45719"/>
          <a:lstStyle/>
          <a:p>
            <a:r>
              <a:rPr lang="en-US" smtClean="0"/>
              <a:t>Click icon to add picture</a:t>
            </a:r>
            <a:endParaRPr/>
          </a:p>
        </p:txBody>
      </p:sp>
    </p:spTree>
    <p:extLst>
      <p:ext uri="{BB962C8B-B14F-4D97-AF65-F5344CB8AC3E}">
        <p14:creationId xmlns:p14="http://schemas.microsoft.com/office/powerpoint/2010/main" val="3399469147"/>
      </p:ext>
    </p:extLst>
  </p:cSld>
  <p:clrMapOvr>
    <a:masterClrMapping/>
  </p:clrMapOvr>
  <p:transition spd="med"/>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userDrawn="1">
  <p:cSld name="[C2] Beeld + Tekst">
    <p:spTree>
      <p:nvGrpSpPr>
        <p:cNvPr id="1" name=""/>
        <p:cNvGrpSpPr/>
        <p:nvPr/>
      </p:nvGrpSpPr>
      <p:grpSpPr>
        <a:xfrm>
          <a:off x="0" y="0"/>
          <a:ext cx="0" cy="0"/>
          <a:chOff x="0" y="0"/>
          <a:chExt cx="0" cy="0"/>
        </a:xfrm>
      </p:grpSpPr>
      <p:sp>
        <p:nvSpPr>
          <p:cNvPr id="180" name="Rechthoek"/>
          <p:cNvSpPr/>
          <p:nvPr/>
        </p:nvSpPr>
        <p:spPr>
          <a:xfrm>
            <a:off x="0" y="6096000"/>
            <a:ext cx="12192000" cy="7620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181" name="Vorm"/>
          <p:cNvSpPr/>
          <p:nvPr/>
        </p:nvSpPr>
        <p:spPr>
          <a:xfrm>
            <a:off x="0" y="6096000"/>
            <a:ext cx="122458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182" name="Vorm"/>
          <p:cNvSpPr/>
          <p:nvPr/>
        </p:nvSpPr>
        <p:spPr>
          <a:xfrm rot="10800000">
            <a:off x="10277843" y="6096000"/>
            <a:ext cx="191415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pic>
        <p:nvPicPr>
          <p:cNvPr id="183" name="NIKHEF_LOGO.png" descr="NIKHEF_LOGO.png"/>
          <p:cNvPicPr>
            <a:picLocks noChangeAspect="1"/>
          </p:cNvPicPr>
          <p:nvPr/>
        </p:nvPicPr>
        <p:blipFill>
          <a:blip r:embed="rId2">
            <a:extLst/>
          </a:blip>
          <a:stretch>
            <a:fillRect/>
          </a:stretch>
        </p:blipFill>
        <p:spPr>
          <a:xfrm>
            <a:off x="10767483" y="6269196"/>
            <a:ext cx="1061877" cy="415608"/>
          </a:xfrm>
          <a:prstGeom prst="rect">
            <a:avLst/>
          </a:prstGeom>
          <a:ln w="12700">
            <a:miter lim="400000"/>
          </a:ln>
        </p:spPr>
      </p:pic>
      <p:sp>
        <p:nvSpPr>
          <p:cNvPr id="184" name="Afbeelding"/>
          <p:cNvSpPr>
            <a:spLocks noGrp="1"/>
          </p:cNvSpPr>
          <p:nvPr>
            <p:ph type="pic" sz="half" idx="13"/>
          </p:nvPr>
        </p:nvSpPr>
        <p:spPr>
          <a:xfrm>
            <a:off x="317501" y="1290396"/>
            <a:ext cx="5589025" cy="4488105"/>
          </a:xfrm>
          <a:prstGeom prst="rect">
            <a:avLst/>
          </a:prstGeom>
        </p:spPr>
        <p:txBody>
          <a:bodyPr lIns="91439" tIns="45719" rIns="91439" bIns="45719"/>
          <a:lstStyle/>
          <a:p>
            <a:r>
              <a:rPr lang="en-US" smtClean="0"/>
              <a:t>Click icon to add picture</a:t>
            </a:r>
            <a:endParaRPr/>
          </a:p>
        </p:txBody>
      </p:sp>
      <p:sp>
        <p:nvSpPr>
          <p:cNvPr id="185" name="Hoofdtekst"/>
          <p:cNvSpPr txBox="1">
            <a:spLocks noGrp="1"/>
          </p:cNvSpPr>
          <p:nvPr>
            <p:ph type="body" sz="half" idx="14" hasCustomPrompt="1"/>
          </p:nvPr>
        </p:nvSpPr>
        <p:spPr>
          <a:xfrm>
            <a:off x="6286501" y="1289428"/>
            <a:ext cx="5590679" cy="4498345"/>
          </a:xfrm>
          <a:prstGeom prst="rect">
            <a:avLst/>
          </a:prstGeom>
        </p:spPr>
        <p:txBody>
          <a:bodyPr/>
          <a:lstStyle>
            <a:lvl1pPr>
              <a:defRPr sz="2751"/>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8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A6D0FEAE-F148-754A-851C-E90D8F873A93}"/>
              </a:ext>
            </a:extLst>
          </p:cNvPr>
          <p:cNvSpPr>
            <a:spLocks noGrp="1"/>
          </p:cNvSpPr>
          <p:nvPr>
            <p:ph type="ftr" sz="quarter" idx="3"/>
          </p:nvPr>
        </p:nvSpPr>
        <p:spPr>
          <a:xfrm>
            <a:off x="1327149" y="6143096"/>
            <a:ext cx="8776971" cy="667809"/>
          </a:xfrm>
          <a:prstGeom prst="rect">
            <a:avLst/>
          </a:prstGeom>
        </p:spPr>
        <p:txBody>
          <a:bodyPr vert="horz" lIns="91440" tIns="45720" rIns="91440" bIns="45720" rtlCol="0" anchor="ctr"/>
          <a:lstStyle>
            <a:lvl1pPr algn="l">
              <a:defRPr lang="nl-NL" sz="1500" b="0" i="0" u="none" strike="noStrike" cap="none" spc="0" baseline="0" dirty="0">
                <a:ln>
                  <a:noFill/>
                </a:ln>
                <a:solidFill>
                  <a:srgbClr val="FFFFFF"/>
                </a:solidFill>
                <a:uFillTx/>
                <a:latin typeface="+mn-lt"/>
                <a:ea typeface="+mn-ea"/>
                <a:cs typeface="+mn-cs"/>
                <a:sym typeface="Arial"/>
              </a:defRPr>
            </a:lvl1pPr>
          </a:lstStyle>
          <a:p>
            <a:r>
              <a:rPr lang="en-US" smtClean="0"/>
              <a:t>Building Scalable e-Infrastructures for Research</a:t>
            </a:r>
            <a:endParaRPr lang="nl-NL" dirty="0"/>
          </a:p>
        </p:txBody>
      </p:sp>
      <p:sp>
        <p:nvSpPr>
          <p:cNvPr id="12" name="HOOFDTITEL VAN DEZE SLIDE, EVENTUEEL OVER MEERDERE REGELS.">
            <a:extLst>
              <a:ext uri="{FF2B5EF4-FFF2-40B4-BE49-F238E27FC236}">
                <a16:creationId xmlns:a16="http://schemas.microsoft.com/office/drawing/2014/main" id="{6EC8961D-AFA0-2141-B213-CDDAD5E88B49}"/>
              </a:ext>
            </a:extLst>
          </p:cNvPr>
          <p:cNvSpPr txBox="1">
            <a:spLocks noGrp="1"/>
          </p:cNvSpPr>
          <p:nvPr>
            <p:ph type="body" sz="quarter" idx="15"/>
          </p:nvPr>
        </p:nvSpPr>
        <p:spPr>
          <a:xfrm>
            <a:off x="317500" y="317501"/>
            <a:ext cx="11557000" cy="538609"/>
          </a:xfrm>
          <a:prstGeom prst="rect">
            <a:avLst/>
          </a:prstGeom>
        </p:spPr>
        <p:txBody>
          <a:bodyPr>
            <a:spAutoFit/>
          </a:bodyPr>
          <a:lstStyle>
            <a:lvl1pPr>
              <a:defRPr sz="3500"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3454638187"/>
      </p:ext>
    </p:extLst>
  </p:cSld>
  <p:clrMapOvr>
    <a:masterClrMapping/>
  </p:clrMapOvr>
  <p:transition spd="med"/>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userDrawn="1">
  <p:cSld name="[C3] Tekst + Tekst">
    <p:spTree>
      <p:nvGrpSpPr>
        <p:cNvPr id="1" name=""/>
        <p:cNvGrpSpPr/>
        <p:nvPr/>
      </p:nvGrpSpPr>
      <p:grpSpPr>
        <a:xfrm>
          <a:off x="0" y="0"/>
          <a:ext cx="0" cy="0"/>
          <a:chOff x="0" y="0"/>
          <a:chExt cx="0" cy="0"/>
        </a:xfrm>
      </p:grpSpPr>
      <p:sp>
        <p:nvSpPr>
          <p:cNvPr id="221" name="Rechthoek"/>
          <p:cNvSpPr/>
          <p:nvPr/>
        </p:nvSpPr>
        <p:spPr>
          <a:xfrm>
            <a:off x="0" y="6096000"/>
            <a:ext cx="12192000" cy="7620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222" name="Vorm"/>
          <p:cNvSpPr/>
          <p:nvPr/>
        </p:nvSpPr>
        <p:spPr>
          <a:xfrm>
            <a:off x="0" y="6096000"/>
            <a:ext cx="122458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223" name="Vorm"/>
          <p:cNvSpPr/>
          <p:nvPr/>
        </p:nvSpPr>
        <p:spPr>
          <a:xfrm rot="10800000">
            <a:off x="10277843" y="6096000"/>
            <a:ext cx="191415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224" name="Dianumm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225" name="NIKHEF_LOGO.png" descr="NIKHEF_LOGO.png"/>
          <p:cNvPicPr>
            <a:picLocks noChangeAspect="1"/>
          </p:cNvPicPr>
          <p:nvPr/>
        </p:nvPicPr>
        <p:blipFill>
          <a:blip r:embed="rId2">
            <a:extLst/>
          </a:blip>
          <a:stretch>
            <a:fillRect/>
          </a:stretch>
        </p:blipFill>
        <p:spPr>
          <a:xfrm>
            <a:off x="10767483" y="6269196"/>
            <a:ext cx="1061877" cy="415608"/>
          </a:xfrm>
          <a:prstGeom prst="rect">
            <a:avLst/>
          </a:prstGeom>
          <a:ln w="12700">
            <a:miter lim="400000"/>
          </a:ln>
        </p:spPr>
      </p:pic>
      <p:sp>
        <p:nvSpPr>
          <p:cNvPr id="226" name="Hoofdtekst"/>
          <p:cNvSpPr txBox="1">
            <a:spLocks noGrp="1"/>
          </p:cNvSpPr>
          <p:nvPr>
            <p:ph type="body" sz="half" idx="13" hasCustomPrompt="1"/>
          </p:nvPr>
        </p:nvSpPr>
        <p:spPr>
          <a:xfrm>
            <a:off x="317501" y="1290396"/>
            <a:ext cx="5590679" cy="4497377"/>
          </a:xfrm>
          <a:prstGeom prst="rect">
            <a:avLst/>
          </a:prstGeom>
        </p:spPr>
        <p:txBody>
          <a:bodyPr/>
          <a:lstStyle>
            <a:lvl1pPr>
              <a:defRPr sz="2751"/>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227" name="Hoofdtekst"/>
          <p:cNvSpPr txBox="1">
            <a:spLocks noGrp="1"/>
          </p:cNvSpPr>
          <p:nvPr>
            <p:ph type="body" sz="half" idx="14" hasCustomPrompt="1"/>
          </p:nvPr>
        </p:nvSpPr>
        <p:spPr>
          <a:xfrm>
            <a:off x="6286501" y="1290396"/>
            <a:ext cx="5590679" cy="4497377"/>
          </a:xfrm>
          <a:prstGeom prst="rect">
            <a:avLst/>
          </a:prstGeom>
        </p:spPr>
        <p:txBody>
          <a:bodyPr/>
          <a:lstStyle>
            <a:lvl1pPr>
              <a:defRPr sz="2751"/>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1" name="Tijdelijke aanduiding voor voettekst 9">
            <a:extLst>
              <a:ext uri="{FF2B5EF4-FFF2-40B4-BE49-F238E27FC236}">
                <a16:creationId xmlns:a16="http://schemas.microsoft.com/office/drawing/2014/main" id="{BF86E10D-74D2-C949-AFEC-6FE315C0C51F}"/>
              </a:ext>
            </a:extLst>
          </p:cNvPr>
          <p:cNvSpPr>
            <a:spLocks noGrp="1"/>
          </p:cNvSpPr>
          <p:nvPr>
            <p:ph type="ftr" sz="quarter" idx="3"/>
          </p:nvPr>
        </p:nvSpPr>
        <p:spPr>
          <a:xfrm>
            <a:off x="1327149" y="6143096"/>
            <a:ext cx="8776971" cy="667809"/>
          </a:xfrm>
          <a:prstGeom prst="rect">
            <a:avLst/>
          </a:prstGeom>
        </p:spPr>
        <p:txBody>
          <a:bodyPr vert="horz" lIns="91440" tIns="45720" rIns="91440" bIns="45720" rtlCol="0" anchor="ctr"/>
          <a:lstStyle>
            <a:lvl1pPr algn="l">
              <a:defRPr lang="nl-NL" sz="1500" b="0" i="0" u="none" strike="noStrike" cap="none" spc="0" baseline="0" dirty="0">
                <a:ln>
                  <a:noFill/>
                </a:ln>
                <a:solidFill>
                  <a:srgbClr val="FFFFFF"/>
                </a:solidFill>
                <a:uFillTx/>
                <a:latin typeface="+mn-lt"/>
                <a:ea typeface="+mn-ea"/>
                <a:cs typeface="+mn-cs"/>
                <a:sym typeface="Arial"/>
              </a:defRPr>
            </a:lvl1pPr>
          </a:lstStyle>
          <a:p>
            <a:r>
              <a:rPr lang="en-US" smtClean="0"/>
              <a:t>Building Scalable e-Infrastructures for Research</a:t>
            </a:r>
            <a:endParaRPr lang="nl-NL" dirty="0"/>
          </a:p>
        </p:txBody>
      </p:sp>
      <p:sp>
        <p:nvSpPr>
          <p:cNvPr id="12" name="HOOFDTITEL VAN DEZE SLIDE, EVENTUEEL OVER MEERDERE REGELS.">
            <a:extLst>
              <a:ext uri="{FF2B5EF4-FFF2-40B4-BE49-F238E27FC236}">
                <a16:creationId xmlns:a16="http://schemas.microsoft.com/office/drawing/2014/main" id="{F596623C-DCE5-7141-B4B8-F3C3FF99FC76}"/>
              </a:ext>
            </a:extLst>
          </p:cNvPr>
          <p:cNvSpPr txBox="1">
            <a:spLocks noGrp="1"/>
          </p:cNvSpPr>
          <p:nvPr>
            <p:ph type="body" sz="quarter" idx="15"/>
          </p:nvPr>
        </p:nvSpPr>
        <p:spPr>
          <a:xfrm>
            <a:off x="317500" y="317501"/>
            <a:ext cx="11557000" cy="538609"/>
          </a:xfrm>
          <a:prstGeom prst="rect">
            <a:avLst/>
          </a:prstGeom>
        </p:spPr>
        <p:txBody>
          <a:bodyPr>
            <a:spAutoFit/>
          </a:bodyPr>
          <a:lstStyle>
            <a:lvl1pPr>
              <a:defRPr sz="3500"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2289561378"/>
      </p:ext>
    </p:extLst>
  </p:cSld>
  <p:clrMapOvr>
    <a:masterClrMapping/>
  </p:clrMapOvr>
  <p:transition spd="med"/>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userDrawn="1">
  <p:cSld name="[C4] Tekst + Beeld groot">
    <p:spTree>
      <p:nvGrpSpPr>
        <p:cNvPr id="1" name=""/>
        <p:cNvGrpSpPr/>
        <p:nvPr/>
      </p:nvGrpSpPr>
      <p:grpSpPr>
        <a:xfrm>
          <a:off x="0" y="0"/>
          <a:ext cx="0" cy="0"/>
          <a:chOff x="0" y="0"/>
          <a:chExt cx="0" cy="0"/>
        </a:xfrm>
      </p:grpSpPr>
      <p:sp>
        <p:nvSpPr>
          <p:cNvPr id="262" name="Rechthoek"/>
          <p:cNvSpPr/>
          <p:nvPr/>
        </p:nvSpPr>
        <p:spPr>
          <a:xfrm>
            <a:off x="0" y="6096000"/>
            <a:ext cx="12192000" cy="7620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263" name="Vorm"/>
          <p:cNvSpPr/>
          <p:nvPr/>
        </p:nvSpPr>
        <p:spPr>
          <a:xfrm>
            <a:off x="0" y="6096000"/>
            <a:ext cx="122458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264" name="Vorm"/>
          <p:cNvSpPr/>
          <p:nvPr/>
        </p:nvSpPr>
        <p:spPr>
          <a:xfrm rot="10800000">
            <a:off x="10277843" y="6096000"/>
            <a:ext cx="191415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265" name="Dianumm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267" name="NIKHEF_LOGO.png" descr="NIKHEF_LOGO.png"/>
          <p:cNvPicPr>
            <a:picLocks noChangeAspect="1"/>
          </p:cNvPicPr>
          <p:nvPr/>
        </p:nvPicPr>
        <p:blipFill>
          <a:blip r:embed="rId2">
            <a:extLst/>
          </a:blip>
          <a:stretch>
            <a:fillRect/>
          </a:stretch>
        </p:blipFill>
        <p:spPr>
          <a:xfrm>
            <a:off x="10767483" y="6269196"/>
            <a:ext cx="1061877" cy="415608"/>
          </a:xfrm>
          <a:prstGeom prst="rect">
            <a:avLst/>
          </a:prstGeom>
          <a:ln w="12700">
            <a:miter lim="400000"/>
          </a:ln>
        </p:spPr>
      </p:pic>
      <p:sp>
        <p:nvSpPr>
          <p:cNvPr id="268" name="HOOFDTITEL VAN DEZE SLIDE, EVENTUEEL OVER MEERDERE REGELS."/>
          <p:cNvSpPr txBox="1">
            <a:spLocks noGrp="1"/>
          </p:cNvSpPr>
          <p:nvPr>
            <p:ph type="body" sz="quarter" idx="13"/>
          </p:nvPr>
        </p:nvSpPr>
        <p:spPr>
          <a:xfrm>
            <a:off x="317501" y="317501"/>
            <a:ext cx="5590679" cy="384721"/>
          </a:xfrm>
          <a:prstGeom prst="rect">
            <a:avLst/>
          </a:prstGeom>
        </p:spPr>
        <p:txBody>
          <a:bodyPr>
            <a:spAutoFit/>
          </a:bodyPr>
          <a:lstStyle>
            <a:lvl1pPr>
              <a:defRPr sz="2500" cap="none" baseline="0">
                <a:solidFill>
                  <a:srgbClr val="E6223D"/>
                </a:solidFill>
              </a:defRPr>
            </a:lvl1pPr>
          </a:lstStyle>
          <a:p>
            <a:pPr lvl="0"/>
            <a:r>
              <a:rPr lang="en-US" smtClean="0"/>
              <a:t>Edit Master text styles</a:t>
            </a:r>
          </a:p>
        </p:txBody>
      </p:sp>
      <p:sp>
        <p:nvSpPr>
          <p:cNvPr id="269" name="Hoofdtekst"/>
          <p:cNvSpPr txBox="1">
            <a:spLocks noGrp="1"/>
          </p:cNvSpPr>
          <p:nvPr>
            <p:ph type="body" sz="half" idx="14" hasCustomPrompt="1"/>
          </p:nvPr>
        </p:nvSpPr>
        <p:spPr>
          <a:xfrm>
            <a:off x="317501" y="1290396"/>
            <a:ext cx="5590679" cy="4497377"/>
          </a:xfrm>
          <a:prstGeom prst="rect">
            <a:avLst/>
          </a:prstGeom>
        </p:spPr>
        <p:txBody>
          <a:bodyPr/>
          <a:lstStyle>
            <a:lvl1pPr>
              <a:defRPr sz="2751"/>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270" name="Afbeelding"/>
          <p:cNvSpPr>
            <a:spLocks noGrp="1"/>
          </p:cNvSpPr>
          <p:nvPr>
            <p:ph type="pic" idx="15"/>
          </p:nvPr>
        </p:nvSpPr>
        <p:spPr>
          <a:xfrm>
            <a:off x="6286765" y="0"/>
            <a:ext cx="5905236" cy="6096000"/>
          </a:xfrm>
          <a:prstGeom prst="rect">
            <a:avLst/>
          </a:prstGeom>
        </p:spPr>
        <p:txBody>
          <a:bodyPr lIns="91439" tIns="45719" rIns="91439" bIns="45719"/>
          <a:lstStyle/>
          <a:p>
            <a:r>
              <a:rPr lang="en-US" smtClean="0"/>
              <a:t>Click icon to add picture</a:t>
            </a:r>
            <a:endParaRPr/>
          </a:p>
        </p:txBody>
      </p:sp>
      <p:sp>
        <p:nvSpPr>
          <p:cNvPr id="11" name="Tijdelijke aanduiding voor voettekst 9">
            <a:extLst>
              <a:ext uri="{FF2B5EF4-FFF2-40B4-BE49-F238E27FC236}">
                <a16:creationId xmlns:a16="http://schemas.microsoft.com/office/drawing/2014/main" id="{FF5E4FE4-B6DD-BD44-B946-6789BC35F7C2}"/>
              </a:ext>
            </a:extLst>
          </p:cNvPr>
          <p:cNvSpPr>
            <a:spLocks noGrp="1"/>
          </p:cNvSpPr>
          <p:nvPr>
            <p:ph type="ftr" sz="quarter" idx="3"/>
          </p:nvPr>
        </p:nvSpPr>
        <p:spPr>
          <a:xfrm>
            <a:off x="1327149" y="6143096"/>
            <a:ext cx="8776971" cy="667809"/>
          </a:xfrm>
          <a:prstGeom prst="rect">
            <a:avLst/>
          </a:prstGeom>
        </p:spPr>
        <p:txBody>
          <a:bodyPr vert="horz" lIns="91440" tIns="45720" rIns="91440" bIns="45720" rtlCol="0" anchor="ctr"/>
          <a:lstStyle>
            <a:lvl1pPr algn="l">
              <a:defRPr lang="nl-NL" sz="1500" b="0" i="0" u="none" strike="noStrike" cap="none" spc="0" baseline="0" dirty="0">
                <a:ln>
                  <a:noFill/>
                </a:ln>
                <a:solidFill>
                  <a:srgbClr val="FFFFFF"/>
                </a:solidFill>
                <a:uFillTx/>
                <a:latin typeface="+mn-lt"/>
                <a:ea typeface="+mn-ea"/>
                <a:cs typeface="+mn-cs"/>
                <a:sym typeface="Arial"/>
              </a:defRPr>
            </a:lvl1pPr>
          </a:lstStyle>
          <a:p>
            <a:r>
              <a:rPr lang="en-US" smtClean="0"/>
              <a:t>Building Scalable e-Infrastructures for Research</a:t>
            </a:r>
            <a:endParaRPr lang="nl-NL" dirty="0"/>
          </a:p>
        </p:txBody>
      </p:sp>
    </p:spTree>
    <p:extLst>
      <p:ext uri="{BB962C8B-B14F-4D97-AF65-F5344CB8AC3E}">
        <p14:creationId xmlns:p14="http://schemas.microsoft.com/office/powerpoint/2010/main" val="1760871225"/>
      </p:ext>
    </p:extLst>
  </p:cSld>
  <p:clrMapOvr>
    <a:masterClrMapping/>
  </p:clrMapOvr>
  <p:transition spd="med"/>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reserve="1" userDrawn="1">
  <p:cSld name="[C5] Bijschrift + Beeld groot">
    <p:spTree>
      <p:nvGrpSpPr>
        <p:cNvPr id="1" name=""/>
        <p:cNvGrpSpPr/>
        <p:nvPr/>
      </p:nvGrpSpPr>
      <p:grpSpPr>
        <a:xfrm>
          <a:off x="0" y="0"/>
          <a:ext cx="0" cy="0"/>
          <a:chOff x="0" y="0"/>
          <a:chExt cx="0" cy="0"/>
        </a:xfrm>
      </p:grpSpPr>
      <p:sp>
        <p:nvSpPr>
          <p:cNvPr id="262" name="Rechthoek"/>
          <p:cNvSpPr/>
          <p:nvPr/>
        </p:nvSpPr>
        <p:spPr>
          <a:xfrm>
            <a:off x="0" y="6096000"/>
            <a:ext cx="12192000" cy="7620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263" name="Vorm"/>
          <p:cNvSpPr/>
          <p:nvPr/>
        </p:nvSpPr>
        <p:spPr>
          <a:xfrm>
            <a:off x="0" y="6096000"/>
            <a:ext cx="122458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264" name="Vorm"/>
          <p:cNvSpPr/>
          <p:nvPr/>
        </p:nvSpPr>
        <p:spPr>
          <a:xfrm rot="10800000">
            <a:off x="10277843" y="6096000"/>
            <a:ext cx="191415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265" name="Dianumm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267" name="NIKHEF_LOGO.png" descr="NIKHEF_LOGO.png"/>
          <p:cNvPicPr>
            <a:picLocks noChangeAspect="1"/>
          </p:cNvPicPr>
          <p:nvPr/>
        </p:nvPicPr>
        <p:blipFill>
          <a:blip r:embed="rId2">
            <a:extLst/>
          </a:blip>
          <a:stretch>
            <a:fillRect/>
          </a:stretch>
        </p:blipFill>
        <p:spPr>
          <a:xfrm>
            <a:off x="10767483" y="6269196"/>
            <a:ext cx="1061877" cy="415608"/>
          </a:xfrm>
          <a:prstGeom prst="rect">
            <a:avLst/>
          </a:prstGeom>
          <a:ln w="12700">
            <a:miter lim="400000"/>
          </a:ln>
        </p:spPr>
      </p:pic>
      <p:sp>
        <p:nvSpPr>
          <p:cNvPr id="11" name="Tijdelijke aanduiding voor voettekst 9">
            <a:extLst>
              <a:ext uri="{FF2B5EF4-FFF2-40B4-BE49-F238E27FC236}">
                <a16:creationId xmlns:a16="http://schemas.microsoft.com/office/drawing/2014/main" id="{FF5E4FE4-B6DD-BD44-B946-6789BC35F7C2}"/>
              </a:ext>
            </a:extLst>
          </p:cNvPr>
          <p:cNvSpPr>
            <a:spLocks noGrp="1"/>
          </p:cNvSpPr>
          <p:nvPr>
            <p:ph type="ftr" sz="quarter" idx="3"/>
          </p:nvPr>
        </p:nvSpPr>
        <p:spPr>
          <a:xfrm>
            <a:off x="1327149" y="6143096"/>
            <a:ext cx="8776971" cy="667809"/>
          </a:xfrm>
          <a:prstGeom prst="rect">
            <a:avLst/>
          </a:prstGeom>
        </p:spPr>
        <p:txBody>
          <a:bodyPr vert="horz" lIns="91440" tIns="45720" rIns="91440" bIns="45720" rtlCol="0" anchor="ctr"/>
          <a:lstStyle>
            <a:lvl1pPr algn="l">
              <a:defRPr lang="nl-NL" sz="1500" b="0" i="0" u="none" strike="noStrike" cap="none" spc="0" baseline="0" dirty="0">
                <a:ln>
                  <a:noFill/>
                </a:ln>
                <a:solidFill>
                  <a:srgbClr val="FFFFFF"/>
                </a:solidFill>
                <a:uFillTx/>
                <a:latin typeface="+mn-lt"/>
                <a:ea typeface="+mn-ea"/>
                <a:cs typeface="+mn-cs"/>
                <a:sym typeface="Arial"/>
              </a:defRPr>
            </a:lvl1pPr>
          </a:lstStyle>
          <a:p>
            <a:r>
              <a:rPr lang="en-US" smtClean="0"/>
              <a:t>Building Scalable e-Infrastructures for Research</a:t>
            </a:r>
            <a:endParaRPr lang="nl-NL" dirty="0"/>
          </a:p>
        </p:txBody>
      </p:sp>
      <p:sp>
        <p:nvSpPr>
          <p:cNvPr id="12" name="Foto bijschrift">
            <a:extLst>
              <a:ext uri="{FF2B5EF4-FFF2-40B4-BE49-F238E27FC236}">
                <a16:creationId xmlns:a16="http://schemas.microsoft.com/office/drawing/2014/main" id="{5CB58DAA-4A13-1D45-8D6B-C9714A086237}"/>
              </a:ext>
            </a:extLst>
          </p:cNvPr>
          <p:cNvSpPr txBox="1">
            <a:spLocks noGrp="1"/>
          </p:cNvSpPr>
          <p:nvPr>
            <p:ph type="body" sz="quarter" idx="13"/>
          </p:nvPr>
        </p:nvSpPr>
        <p:spPr>
          <a:xfrm>
            <a:off x="317500" y="323641"/>
            <a:ext cx="2858427" cy="5464131"/>
          </a:xfrm>
          <a:prstGeom prst="rect">
            <a:avLst/>
          </a:prstGeom>
        </p:spPr>
        <p:txBody>
          <a:bodyPr/>
          <a:lstStyle/>
          <a:p>
            <a:pPr lvl="0"/>
            <a:r>
              <a:rPr lang="en-US" smtClean="0"/>
              <a:t>Edit Master text styles</a:t>
            </a:r>
          </a:p>
        </p:txBody>
      </p:sp>
      <p:sp>
        <p:nvSpPr>
          <p:cNvPr id="13" name="Afbeelding">
            <a:extLst>
              <a:ext uri="{FF2B5EF4-FFF2-40B4-BE49-F238E27FC236}">
                <a16:creationId xmlns:a16="http://schemas.microsoft.com/office/drawing/2014/main" id="{FA69A5FC-118C-FD41-9E0E-390B213F5EC9}"/>
              </a:ext>
            </a:extLst>
          </p:cNvPr>
          <p:cNvSpPr>
            <a:spLocks noGrp="1"/>
          </p:cNvSpPr>
          <p:nvPr>
            <p:ph type="pic" idx="14"/>
          </p:nvPr>
        </p:nvSpPr>
        <p:spPr>
          <a:xfrm>
            <a:off x="3556760" y="0"/>
            <a:ext cx="8635240" cy="6096000"/>
          </a:xfrm>
          <a:prstGeom prst="rect">
            <a:avLst/>
          </a:prstGeom>
        </p:spPr>
        <p:txBody>
          <a:bodyPr lIns="91439" tIns="45719" rIns="91439" bIns="45719"/>
          <a:lstStyle/>
          <a:p>
            <a:r>
              <a:rPr lang="en-US" smtClean="0"/>
              <a:t>Click icon to add picture</a:t>
            </a:r>
            <a:endParaRPr/>
          </a:p>
        </p:txBody>
      </p:sp>
    </p:spTree>
    <p:extLst>
      <p:ext uri="{BB962C8B-B14F-4D97-AF65-F5344CB8AC3E}">
        <p14:creationId xmlns:p14="http://schemas.microsoft.com/office/powerpoint/2010/main" val="3841894523"/>
      </p:ext>
    </p:extLst>
  </p:cSld>
  <p:clrMapOvr>
    <a:masterClrMapping/>
  </p:clrMapOvr>
  <p:transition spd="med"/>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userDrawn="1">
  <p:cSld name="[D1] Tekst + Beeld">
    <p:spTree>
      <p:nvGrpSpPr>
        <p:cNvPr id="1" name=""/>
        <p:cNvGrpSpPr/>
        <p:nvPr/>
      </p:nvGrpSpPr>
      <p:grpSpPr>
        <a:xfrm>
          <a:off x="0" y="0"/>
          <a:ext cx="0" cy="0"/>
          <a:chOff x="0" y="0"/>
          <a:chExt cx="0" cy="0"/>
        </a:xfrm>
      </p:grpSpPr>
      <p:sp>
        <p:nvSpPr>
          <p:cNvPr id="367" name="Rechthoek"/>
          <p:cNvSpPr/>
          <p:nvPr/>
        </p:nvSpPr>
        <p:spPr>
          <a:xfrm>
            <a:off x="0" y="6096000"/>
            <a:ext cx="12192000" cy="7620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368" name="Vorm"/>
          <p:cNvSpPr/>
          <p:nvPr/>
        </p:nvSpPr>
        <p:spPr>
          <a:xfrm>
            <a:off x="0" y="6096000"/>
            <a:ext cx="122458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369" name="Dianumm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375" name="Groepeer"/>
          <p:cNvGrpSpPr/>
          <p:nvPr/>
        </p:nvGrpSpPr>
        <p:grpSpPr>
          <a:xfrm>
            <a:off x="10277844" y="0"/>
            <a:ext cx="1914157" cy="6858000"/>
            <a:chOff x="0" y="0"/>
            <a:chExt cx="3828314" cy="13715999"/>
          </a:xfrm>
        </p:grpSpPr>
        <p:sp>
          <p:nvSpPr>
            <p:cNvPr id="37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37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grpSp>
      <p:pic>
        <p:nvPicPr>
          <p:cNvPr id="376" name="NIKHEF_LOGO.png" descr="NIKHEF_LOGO.png"/>
          <p:cNvPicPr>
            <a:picLocks noChangeAspect="1"/>
          </p:cNvPicPr>
          <p:nvPr/>
        </p:nvPicPr>
        <p:blipFill>
          <a:blip r:embed="rId2">
            <a:extLst/>
          </a:blip>
          <a:stretch>
            <a:fillRect/>
          </a:stretch>
        </p:blipFill>
        <p:spPr>
          <a:xfrm>
            <a:off x="10767483" y="6269196"/>
            <a:ext cx="1061877" cy="415608"/>
          </a:xfrm>
          <a:prstGeom prst="rect">
            <a:avLst/>
          </a:prstGeom>
          <a:ln w="12700">
            <a:miter lim="400000"/>
          </a:ln>
        </p:spPr>
      </p:pic>
      <p:sp>
        <p:nvSpPr>
          <p:cNvPr id="13" name="Tijdelijke aanduiding voor voettekst 9">
            <a:extLst>
              <a:ext uri="{FF2B5EF4-FFF2-40B4-BE49-F238E27FC236}">
                <a16:creationId xmlns:a16="http://schemas.microsoft.com/office/drawing/2014/main" id="{510DDD0D-BDE7-414F-8352-6686C740CC8C}"/>
              </a:ext>
            </a:extLst>
          </p:cNvPr>
          <p:cNvSpPr>
            <a:spLocks noGrp="1"/>
          </p:cNvSpPr>
          <p:nvPr>
            <p:ph type="ftr" sz="quarter" idx="3"/>
          </p:nvPr>
        </p:nvSpPr>
        <p:spPr>
          <a:xfrm>
            <a:off x="1327149" y="6143096"/>
            <a:ext cx="8776971" cy="667809"/>
          </a:xfrm>
          <a:prstGeom prst="rect">
            <a:avLst/>
          </a:prstGeom>
        </p:spPr>
        <p:txBody>
          <a:bodyPr vert="horz" lIns="91440" tIns="45720" rIns="91440" bIns="45720" rtlCol="0" anchor="ctr"/>
          <a:lstStyle>
            <a:lvl1pPr algn="l">
              <a:defRPr lang="nl-NL" sz="1500" b="0" i="0" u="none" strike="noStrike" cap="none" spc="0" baseline="0" dirty="0">
                <a:ln>
                  <a:noFill/>
                </a:ln>
                <a:solidFill>
                  <a:srgbClr val="FFFFFF"/>
                </a:solidFill>
                <a:uFillTx/>
                <a:latin typeface="+mn-lt"/>
                <a:ea typeface="+mn-ea"/>
                <a:cs typeface="+mn-cs"/>
                <a:sym typeface="Arial"/>
              </a:defRPr>
            </a:lvl1pPr>
          </a:lstStyle>
          <a:p>
            <a:r>
              <a:rPr lang="en-US" smtClean="0"/>
              <a:t>Building Scalable e-Infrastructures for Research</a:t>
            </a:r>
            <a:endParaRPr lang="nl-NL" dirty="0"/>
          </a:p>
        </p:txBody>
      </p:sp>
      <p:sp>
        <p:nvSpPr>
          <p:cNvPr id="14" name="HOOFDTITEL VAN DEZE SLIDE, EVENTUEEL OVER MEERDERE REGELS.">
            <a:extLst>
              <a:ext uri="{FF2B5EF4-FFF2-40B4-BE49-F238E27FC236}">
                <a16:creationId xmlns:a16="http://schemas.microsoft.com/office/drawing/2014/main" id="{329F2A52-6805-054A-9BC5-4AB5093FFE1C}"/>
              </a:ext>
            </a:extLst>
          </p:cNvPr>
          <p:cNvSpPr txBox="1">
            <a:spLocks noGrp="1"/>
          </p:cNvSpPr>
          <p:nvPr>
            <p:ph type="body" sz="quarter" idx="15"/>
          </p:nvPr>
        </p:nvSpPr>
        <p:spPr>
          <a:xfrm>
            <a:off x="317500" y="317501"/>
            <a:ext cx="9920619" cy="538609"/>
          </a:xfrm>
          <a:prstGeom prst="rect">
            <a:avLst/>
          </a:prstGeom>
        </p:spPr>
        <p:txBody>
          <a:bodyPr wrap="square">
            <a:spAutoFit/>
          </a:bodyPr>
          <a:lstStyle>
            <a:lvl1pPr>
              <a:defRPr sz="3500" cap="none" baseline="0">
                <a:solidFill>
                  <a:srgbClr val="E6223D"/>
                </a:solidFill>
              </a:defRPr>
            </a:lvl1pPr>
          </a:lstStyle>
          <a:p>
            <a:pPr lvl="0"/>
            <a:r>
              <a:rPr lang="en-US" smtClean="0"/>
              <a:t>Edit Master text styles</a:t>
            </a:r>
          </a:p>
        </p:txBody>
      </p:sp>
      <p:sp>
        <p:nvSpPr>
          <p:cNvPr id="16" name="Hoofdtekst">
            <a:extLst>
              <a:ext uri="{FF2B5EF4-FFF2-40B4-BE49-F238E27FC236}">
                <a16:creationId xmlns:a16="http://schemas.microsoft.com/office/drawing/2014/main" id="{7DE1DA42-EFA7-7D4A-B851-7B8E5CE6DE1E}"/>
              </a:ext>
            </a:extLst>
          </p:cNvPr>
          <p:cNvSpPr txBox="1">
            <a:spLocks noGrp="1"/>
          </p:cNvSpPr>
          <p:nvPr>
            <p:ph type="body" sz="half" idx="14" hasCustomPrompt="1"/>
          </p:nvPr>
        </p:nvSpPr>
        <p:spPr>
          <a:xfrm>
            <a:off x="317500" y="1281495"/>
            <a:ext cx="9920619" cy="4506277"/>
          </a:xfrm>
          <a:prstGeom prst="rect">
            <a:avLst/>
          </a:prstGeom>
        </p:spPr>
        <p:txBody>
          <a:bodyPr/>
          <a:lstStyle>
            <a:lvl1pPr>
              <a:defRPr sz="2751"/>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Tree>
    <p:extLst>
      <p:ext uri="{BB962C8B-B14F-4D97-AF65-F5344CB8AC3E}">
        <p14:creationId xmlns:p14="http://schemas.microsoft.com/office/powerpoint/2010/main" val="3013854656"/>
      </p:ext>
    </p:extLst>
  </p:cSld>
  <p:clrMapOvr>
    <a:masterClrMapping/>
  </p:clrMapOvr>
  <p:transition spd="med"/>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userDrawn="1">
  <p:cSld name="1_[D1] Tekst + Beeld">
    <p:spTree>
      <p:nvGrpSpPr>
        <p:cNvPr id="1" name=""/>
        <p:cNvGrpSpPr/>
        <p:nvPr/>
      </p:nvGrpSpPr>
      <p:grpSpPr>
        <a:xfrm>
          <a:off x="0" y="0"/>
          <a:ext cx="0" cy="0"/>
          <a:chOff x="0" y="0"/>
          <a:chExt cx="0" cy="0"/>
        </a:xfrm>
      </p:grpSpPr>
      <p:sp>
        <p:nvSpPr>
          <p:cNvPr id="367" name="Rechthoek"/>
          <p:cNvSpPr/>
          <p:nvPr/>
        </p:nvSpPr>
        <p:spPr>
          <a:xfrm>
            <a:off x="0" y="6096000"/>
            <a:ext cx="12192000" cy="7620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368" name="Vorm"/>
          <p:cNvSpPr/>
          <p:nvPr/>
        </p:nvSpPr>
        <p:spPr>
          <a:xfrm>
            <a:off x="0" y="6096000"/>
            <a:ext cx="122458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369" name="Dianumm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375" name="Groepeer"/>
          <p:cNvGrpSpPr/>
          <p:nvPr/>
        </p:nvGrpSpPr>
        <p:grpSpPr>
          <a:xfrm>
            <a:off x="10277844" y="0"/>
            <a:ext cx="1914157" cy="6858000"/>
            <a:chOff x="0" y="0"/>
            <a:chExt cx="3828314" cy="13715999"/>
          </a:xfrm>
        </p:grpSpPr>
        <p:sp>
          <p:nvSpPr>
            <p:cNvPr id="37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37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grpSp>
      <p:pic>
        <p:nvPicPr>
          <p:cNvPr id="376" name="NIKHEF_LOGO.png" descr="NIKHEF_LOGO.png"/>
          <p:cNvPicPr>
            <a:picLocks noChangeAspect="1"/>
          </p:cNvPicPr>
          <p:nvPr/>
        </p:nvPicPr>
        <p:blipFill>
          <a:blip r:embed="rId2">
            <a:extLst/>
          </a:blip>
          <a:stretch>
            <a:fillRect/>
          </a:stretch>
        </p:blipFill>
        <p:spPr>
          <a:xfrm>
            <a:off x="10767483" y="6269196"/>
            <a:ext cx="1061877" cy="415608"/>
          </a:xfrm>
          <a:prstGeom prst="rect">
            <a:avLst/>
          </a:prstGeom>
          <a:ln w="12700">
            <a:miter lim="400000"/>
          </a:ln>
        </p:spPr>
      </p:pic>
      <p:sp>
        <p:nvSpPr>
          <p:cNvPr id="13" name="Tijdelijke aanduiding voor voettekst 9">
            <a:extLst>
              <a:ext uri="{FF2B5EF4-FFF2-40B4-BE49-F238E27FC236}">
                <a16:creationId xmlns:a16="http://schemas.microsoft.com/office/drawing/2014/main" id="{510DDD0D-BDE7-414F-8352-6686C740CC8C}"/>
              </a:ext>
            </a:extLst>
          </p:cNvPr>
          <p:cNvSpPr>
            <a:spLocks noGrp="1"/>
          </p:cNvSpPr>
          <p:nvPr>
            <p:ph type="ftr" sz="quarter" idx="3"/>
          </p:nvPr>
        </p:nvSpPr>
        <p:spPr>
          <a:xfrm>
            <a:off x="1327149" y="6143096"/>
            <a:ext cx="8776971" cy="667809"/>
          </a:xfrm>
          <a:prstGeom prst="rect">
            <a:avLst/>
          </a:prstGeom>
        </p:spPr>
        <p:txBody>
          <a:bodyPr vert="horz" lIns="91440" tIns="45720" rIns="91440" bIns="45720" rtlCol="0" anchor="ctr"/>
          <a:lstStyle>
            <a:lvl1pPr algn="l">
              <a:defRPr lang="nl-NL" sz="1500" b="0" i="0" u="none" strike="noStrike" cap="none" spc="0" baseline="0" dirty="0">
                <a:ln>
                  <a:noFill/>
                </a:ln>
                <a:solidFill>
                  <a:srgbClr val="FFFFFF"/>
                </a:solidFill>
                <a:uFillTx/>
                <a:latin typeface="+mn-lt"/>
                <a:ea typeface="+mn-ea"/>
                <a:cs typeface="+mn-cs"/>
                <a:sym typeface="Arial"/>
              </a:defRPr>
            </a:lvl1pPr>
          </a:lstStyle>
          <a:p>
            <a:r>
              <a:rPr lang="en-US" smtClean="0"/>
              <a:t>Building Scalable e-Infrastructures for Research</a:t>
            </a:r>
            <a:endParaRPr lang="nl-NL" dirty="0"/>
          </a:p>
        </p:txBody>
      </p:sp>
      <p:sp>
        <p:nvSpPr>
          <p:cNvPr id="14" name="HOOFDTITEL VAN DEZE SLIDE, EVENTUEEL OVER MEERDERE REGELS.">
            <a:extLst>
              <a:ext uri="{FF2B5EF4-FFF2-40B4-BE49-F238E27FC236}">
                <a16:creationId xmlns:a16="http://schemas.microsoft.com/office/drawing/2014/main" id="{329F2A52-6805-054A-9BC5-4AB5093FFE1C}"/>
              </a:ext>
            </a:extLst>
          </p:cNvPr>
          <p:cNvSpPr txBox="1">
            <a:spLocks noGrp="1"/>
          </p:cNvSpPr>
          <p:nvPr>
            <p:ph type="body" sz="quarter" idx="15"/>
          </p:nvPr>
        </p:nvSpPr>
        <p:spPr>
          <a:xfrm>
            <a:off x="317500" y="317501"/>
            <a:ext cx="9920619" cy="538609"/>
          </a:xfrm>
          <a:prstGeom prst="rect">
            <a:avLst/>
          </a:prstGeom>
        </p:spPr>
        <p:txBody>
          <a:bodyPr wrap="square">
            <a:spAutoFit/>
          </a:bodyPr>
          <a:lstStyle>
            <a:lvl1pPr>
              <a:defRPr sz="3500" cap="none" baseline="0">
                <a:solidFill>
                  <a:srgbClr val="E6223D"/>
                </a:solidFill>
              </a:defRPr>
            </a:lvl1pPr>
          </a:lstStyle>
          <a:p>
            <a:pPr lvl="0"/>
            <a:r>
              <a:rPr lang="en-US" smtClean="0"/>
              <a:t>Edit Master text styles</a:t>
            </a:r>
          </a:p>
        </p:txBody>
      </p:sp>
      <p:sp>
        <p:nvSpPr>
          <p:cNvPr id="15" name="Afbeelding">
            <a:extLst>
              <a:ext uri="{FF2B5EF4-FFF2-40B4-BE49-F238E27FC236}">
                <a16:creationId xmlns:a16="http://schemas.microsoft.com/office/drawing/2014/main" id="{947EFE01-6BFF-0E44-8E51-5AF6FA991248}"/>
              </a:ext>
            </a:extLst>
          </p:cNvPr>
          <p:cNvSpPr>
            <a:spLocks noGrp="1"/>
          </p:cNvSpPr>
          <p:nvPr>
            <p:ph type="pic" sz="half" idx="13"/>
          </p:nvPr>
        </p:nvSpPr>
        <p:spPr>
          <a:xfrm>
            <a:off x="5473700" y="1291361"/>
            <a:ext cx="4764419" cy="4487140"/>
          </a:xfrm>
          <a:prstGeom prst="rect">
            <a:avLst/>
          </a:prstGeom>
        </p:spPr>
        <p:txBody>
          <a:bodyPr lIns="91439" tIns="45719" rIns="91439" bIns="45719"/>
          <a:lstStyle/>
          <a:p>
            <a:r>
              <a:rPr lang="en-US" smtClean="0"/>
              <a:t>Click icon to add picture</a:t>
            </a:r>
            <a:endParaRPr/>
          </a:p>
        </p:txBody>
      </p:sp>
      <p:sp>
        <p:nvSpPr>
          <p:cNvPr id="16" name="Hoofdtekst">
            <a:extLst>
              <a:ext uri="{FF2B5EF4-FFF2-40B4-BE49-F238E27FC236}">
                <a16:creationId xmlns:a16="http://schemas.microsoft.com/office/drawing/2014/main" id="{7DE1DA42-EFA7-7D4A-B851-7B8E5CE6DE1E}"/>
              </a:ext>
            </a:extLst>
          </p:cNvPr>
          <p:cNvSpPr txBox="1">
            <a:spLocks noGrp="1"/>
          </p:cNvSpPr>
          <p:nvPr>
            <p:ph type="body" sz="half" idx="14" hasCustomPrompt="1"/>
          </p:nvPr>
        </p:nvSpPr>
        <p:spPr>
          <a:xfrm>
            <a:off x="317500" y="1290396"/>
            <a:ext cx="4763624" cy="4497377"/>
          </a:xfrm>
          <a:prstGeom prst="rect">
            <a:avLst/>
          </a:prstGeom>
        </p:spPr>
        <p:txBody>
          <a:bodyPr/>
          <a:lstStyle>
            <a:lvl1pPr>
              <a:defRPr sz="2751"/>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Tree>
    <p:extLst>
      <p:ext uri="{BB962C8B-B14F-4D97-AF65-F5344CB8AC3E}">
        <p14:creationId xmlns:p14="http://schemas.microsoft.com/office/powerpoint/2010/main" val="2695752474"/>
      </p:ext>
    </p:extLst>
  </p:cSld>
  <p:clrMapOvr>
    <a:masterClrMapping/>
  </p:clrMapOvr>
  <p:transition spd="med"/>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userDrawn="1">
  <p:cSld name="[D2] Beeld + Tekst">
    <p:spTree>
      <p:nvGrpSpPr>
        <p:cNvPr id="1" name=""/>
        <p:cNvGrpSpPr/>
        <p:nvPr/>
      </p:nvGrpSpPr>
      <p:grpSpPr>
        <a:xfrm>
          <a:off x="0" y="0"/>
          <a:ext cx="0" cy="0"/>
          <a:chOff x="0" y="0"/>
          <a:chExt cx="0" cy="0"/>
        </a:xfrm>
      </p:grpSpPr>
      <p:sp>
        <p:nvSpPr>
          <p:cNvPr id="367" name="Rechthoek"/>
          <p:cNvSpPr/>
          <p:nvPr/>
        </p:nvSpPr>
        <p:spPr>
          <a:xfrm>
            <a:off x="0" y="6096000"/>
            <a:ext cx="12192000" cy="7620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368" name="Vorm"/>
          <p:cNvSpPr/>
          <p:nvPr/>
        </p:nvSpPr>
        <p:spPr>
          <a:xfrm>
            <a:off x="0" y="6096000"/>
            <a:ext cx="122458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369"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71" name="Afbeelding"/>
          <p:cNvSpPr>
            <a:spLocks noGrp="1"/>
          </p:cNvSpPr>
          <p:nvPr>
            <p:ph type="pic" sz="half" idx="13"/>
          </p:nvPr>
        </p:nvSpPr>
        <p:spPr>
          <a:xfrm>
            <a:off x="317500" y="1290396"/>
            <a:ext cx="4764419" cy="4488105"/>
          </a:xfrm>
          <a:prstGeom prst="rect">
            <a:avLst/>
          </a:prstGeom>
        </p:spPr>
        <p:txBody>
          <a:bodyPr lIns="91439" tIns="45719" rIns="91439" bIns="45719"/>
          <a:lstStyle/>
          <a:p>
            <a:r>
              <a:rPr lang="en-US" smtClean="0"/>
              <a:t>Click icon to add picture</a:t>
            </a:r>
            <a:endParaRPr/>
          </a:p>
        </p:txBody>
      </p:sp>
      <p:sp>
        <p:nvSpPr>
          <p:cNvPr id="372" name="Hoofdtekst"/>
          <p:cNvSpPr txBox="1">
            <a:spLocks noGrp="1"/>
          </p:cNvSpPr>
          <p:nvPr>
            <p:ph type="body" sz="half" idx="14" hasCustomPrompt="1"/>
          </p:nvPr>
        </p:nvSpPr>
        <p:spPr>
          <a:xfrm>
            <a:off x="5461000" y="1289428"/>
            <a:ext cx="4763624" cy="4498345"/>
          </a:xfrm>
          <a:prstGeom prst="rect">
            <a:avLst/>
          </a:prstGeom>
        </p:spPr>
        <p:txBody>
          <a:bodyPr/>
          <a:lstStyle>
            <a:lvl1pPr>
              <a:defRPr sz="2751"/>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grpSp>
        <p:nvGrpSpPr>
          <p:cNvPr id="375" name="Groepeer"/>
          <p:cNvGrpSpPr/>
          <p:nvPr/>
        </p:nvGrpSpPr>
        <p:grpSpPr>
          <a:xfrm>
            <a:off x="10277844" y="0"/>
            <a:ext cx="1914157" cy="6858000"/>
            <a:chOff x="0" y="0"/>
            <a:chExt cx="3828314" cy="13715999"/>
          </a:xfrm>
        </p:grpSpPr>
        <p:sp>
          <p:nvSpPr>
            <p:cNvPr id="37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37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grpSp>
      <p:pic>
        <p:nvPicPr>
          <p:cNvPr id="376" name="NIKHEF_LOGO.png" descr="NIKHEF_LOGO.png"/>
          <p:cNvPicPr>
            <a:picLocks noChangeAspect="1"/>
          </p:cNvPicPr>
          <p:nvPr/>
        </p:nvPicPr>
        <p:blipFill>
          <a:blip r:embed="rId2">
            <a:extLst/>
          </a:blip>
          <a:stretch>
            <a:fillRect/>
          </a:stretch>
        </p:blipFill>
        <p:spPr>
          <a:xfrm>
            <a:off x="10767483" y="6269196"/>
            <a:ext cx="1061877" cy="415608"/>
          </a:xfrm>
          <a:prstGeom prst="rect">
            <a:avLst/>
          </a:prstGeom>
          <a:ln w="12700">
            <a:miter lim="400000"/>
          </a:ln>
        </p:spPr>
      </p:pic>
      <p:sp>
        <p:nvSpPr>
          <p:cNvPr id="13" name="Tijdelijke aanduiding voor voettekst 9">
            <a:extLst>
              <a:ext uri="{FF2B5EF4-FFF2-40B4-BE49-F238E27FC236}">
                <a16:creationId xmlns:a16="http://schemas.microsoft.com/office/drawing/2014/main" id="{510DDD0D-BDE7-414F-8352-6686C740CC8C}"/>
              </a:ext>
            </a:extLst>
          </p:cNvPr>
          <p:cNvSpPr>
            <a:spLocks noGrp="1"/>
          </p:cNvSpPr>
          <p:nvPr>
            <p:ph type="ftr" sz="quarter" idx="3"/>
          </p:nvPr>
        </p:nvSpPr>
        <p:spPr>
          <a:xfrm>
            <a:off x="1327149" y="6143096"/>
            <a:ext cx="8776971" cy="667809"/>
          </a:xfrm>
          <a:prstGeom prst="rect">
            <a:avLst/>
          </a:prstGeom>
        </p:spPr>
        <p:txBody>
          <a:bodyPr vert="horz" lIns="91440" tIns="45720" rIns="91440" bIns="45720" rtlCol="0" anchor="ctr"/>
          <a:lstStyle>
            <a:lvl1pPr algn="l">
              <a:defRPr lang="nl-NL" sz="1500" b="0" i="0" u="none" strike="noStrike" cap="none" spc="0" baseline="0" dirty="0">
                <a:ln>
                  <a:noFill/>
                </a:ln>
                <a:solidFill>
                  <a:srgbClr val="FFFFFF"/>
                </a:solidFill>
                <a:uFillTx/>
                <a:latin typeface="+mn-lt"/>
                <a:ea typeface="+mn-ea"/>
                <a:cs typeface="+mn-cs"/>
                <a:sym typeface="Arial"/>
              </a:defRPr>
            </a:lvl1pPr>
          </a:lstStyle>
          <a:p>
            <a:r>
              <a:rPr lang="en-US" smtClean="0"/>
              <a:t>Building Scalable e-Infrastructures for Research</a:t>
            </a:r>
            <a:endParaRPr lang="nl-NL" dirty="0"/>
          </a:p>
        </p:txBody>
      </p:sp>
      <p:sp>
        <p:nvSpPr>
          <p:cNvPr id="14" name="HOOFDTITEL VAN DEZE SLIDE, EVENTUEEL OVER MEERDERE REGELS.">
            <a:extLst>
              <a:ext uri="{FF2B5EF4-FFF2-40B4-BE49-F238E27FC236}">
                <a16:creationId xmlns:a16="http://schemas.microsoft.com/office/drawing/2014/main" id="{329F2A52-6805-054A-9BC5-4AB5093FFE1C}"/>
              </a:ext>
            </a:extLst>
          </p:cNvPr>
          <p:cNvSpPr txBox="1">
            <a:spLocks noGrp="1"/>
          </p:cNvSpPr>
          <p:nvPr>
            <p:ph type="body" sz="quarter" idx="15"/>
          </p:nvPr>
        </p:nvSpPr>
        <p:spPr>
          <a:xfrm>
            <a:off x="317500" y="317501"/>
            <a:ext cx="9920619" cy="538609"/>
          </a:xfrm>
          <a:prstGeom prst="rect">
            <a:avLst/>
          </a:prstGeom>
        </p:spPr>
        <p:txBody>
          <a:bodyPr wrap="square">
            <a:spAutoFit/>
          </a:bodyPr>
          <a:lstStyle>
            <a:lvl1pPr>
              <a:defRPr sz="3500"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351812951"/>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A2] Beeld + Tekst">
    <p:spTree>
      <p:nvGrpSpPr>
        <p:cNvPr id="1" name=""/>
        <p:cNvGrpSpPr/>
        <p:nvPr/>
      </p:nvGrpSpPr>
      <p:grpSpPr>
        <a:xfrm>
          <a:off x="0" y="0"/>
          <a:ext cx="0" cy="0"/>
          <a:chOff x="0" y="0"/>
          <a:chExt cx="0" cy="0"/>
        </a:xfrm>
      </p:grpSpPr>
      <p:sp>
        <p:nvSpPr>
          <p:cNvPr id="2" name="Rectangle 1"/>
          <p:cNvSpPr/>
          <p:nvPr userDrawn="1"/>
        </p:nvSpPr>
        <p:spPr>
          <a:xfrm>
            <a:off x="0" y="0"/>
            <a:ext cx="12192000" cy="6106886"/>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1100639" rtl="0" fontAlgn="auto" latinLnBrk="0" hangingPunct="0">
              <a:lnSpc>
                <a:spcPct val="100000"/>
              </a:lnSpc>
              <a:spcBef>
                <a:spcPts val="0"/>
              </a:spcBef>
              <a:spcAft>
                <a:spcPts val="0"/>
              </a:spcAft>
              <a:buClrTx/>
              <a:buSzTx/>
              <a:buFontTx/>
              <a:buNone/>
              <a:tabLst/>
            </a:pPr>
            <a:endParaRPr kumimoji="0" lang="en-GB" sz="4267"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55" name="Hoofdtekst"/>
          <p:cNvSpPr txBox="1">
            <a:spLocks noGrp="1"/>
          </p:cNvSpPr>
          <p:nvPr>
            <p:ph type="body" sz="half" idx="14" hasCustomPrompt="1"/>
          </p:nvPr>
        </p:nvSpPr>
        <p:spPr>
          <a:xfrm>
            <a:off x="317501" y="1290396"/>
            <a:ext cx="11559679" cy="4497377"/>
          </a:xfrm>
          <a:prstGeom prst="rect">
            <a:avLst/>
          </a:prstGeom>
        </p:spPr>
        <p:txBody>
          <a:bodyPr/>
          <a:lstStyle>
            <a:lvl1pPr>
              <a:defRPr sz="2751"/>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1327149" y="6143096"/>
            <a:ext cx="8776971" cy="667809"/>
          </a:xfrm>
          <a:prstGeom prst="rect">
            <a:avLst/>
          </a:prstGeom>
        </p:spPr>
        <p:txBody>
          <a:bodyPr vert="horz" lIns="91440" tIns="45720" rIns="91440" bIns="45720" rtlCol="0" anchor="ctr"/>
          <a:lstStyle>
            <a:lvl1pPr algn="l">
              <a:defRPr lang="nl-NL" sz="1500" b="0" i="0" u="none" strike="noStrike" cap="none" spc="0" baseline="0" dirty="0">
                <a:ln>
                  <a:noFill/>
                </a:ln>
                <a:solidFill>
                  <a:srgbClr val="FFFFFF"/>
                </a:solidFill>
                <a:uFillTx/>
                <a:latin typeface="+mn-lt"/>
                <a:ea typeface="+mn-ea"/>
                <a:cs typeface="+mn-cs"/>
                <a:sym typeface="Arial"/>
              </a:defRPr>
            </a:lvl1pPr>
          </a:lstStyle>
          <a:p>
            <a:r>
              <a:rPr lang="en-US" smtClean="0"/>
              <a:t>IGTF and EUGridPMA development - APGridPMA March 2021 meeting </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317500" y="317501"/>
            <a:ext cx="11557000" cy="538609"/>
          </a:xfrm>
          <a:prstGeom prst="rect">
            <a:avLst/>
          </a:prstGeom>
        </p:spPr>
        <p:txBody>
          <a:bodyPr>
            <a:spAutoFit/>
          </a:bodyPr>
          <a:lstStyle>
            <a:lvl1pPr>
              <a:defRPr sz="3500"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1558967834"/>
      </p:ext>
    </p:extLst>
  </p:cSld>
  <p:clrMapOvr>
    <a:masterClrMapping/>
  </p:clrMapOvr>
  <p:transition spd="med"/>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userDrawn="1">
  <p:cSld name="[D3] Tekst + Tekst">
    <p:spTree>
      <p:nvGrpSpPr>
        <p:cNvPr id="1" name=""/>
        <p:cNvGrpSpPr/>
        <p:nvPr/>
      </p:nvGrpSpPr>
      <p:grpSpPr>
        <a:xfrm>
          <a:off x="0" y="0"/>
          <a:ext cx="0" cy="0"/>
          <a:chOff x="0" y="0"/>
          <a:chExt cx="0" cy="0"/>
        </a:xfrm>
      </p:grpSpPr>
      <p:sp>
        <p:nvSpPr>
          <p:cNvPr id="418" name="Rechthoek"/>
          <p:cNvSpPr/>
          <p:nvPr/>
        </p:nvSpPr>
        <p:spPr>
          <a:xfrm>
            <a:off x="0" y="6096000"/>
            <a:ext cx="12192000" cy="7620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419" name="Vorm"/>
          <p:cNvSpPr/>
          <p:nvPr/>
        </p:nvSpPr>
        <p:spPr>
          <a:xfrm>
            <a:off x="0" y="6096000"/>
            <a:ext cx="122458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420"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22" name="Hoofdtekst"/>
          <p:cNvSpPr txBox="1">
            <a:spLocks noGrp="1"/>
          </p:cNvSpPr>
          <p:nvPr>
            <p:ph type="body" sz="half" idx="13" hasCustomPrompt="1"/>
          </p:nvPr>
        </p:nvSpPr>
        <p:spPr>
          <a:xfrm>
            <a:off x="5461000" y="1290396"/>
            <a:ext cx="4763624" cy="4497377"/>
          </a:xfrm>
          <a:prstGeom prst="rect">
            <a:avLst/>
          </a:prstGeom>
        </p:spPr>
        <p:txBody>
          <a:bodyPr/>
          <a:lstStyle>
            <a:lvl1pPr>
              <a:defRPr sz="2751"/>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grpSp>
        <p:nvGrpSpPr>
          <p:cNvPr id="425" name="Groepeer"/>
          <p:cNvGrpSpPr/>
          <p:nvPr/>
        </p:nvGrpSpPr>
        <p:grpSpPr>
          <a:xfrm>
            <a:off x="10277844" y="0"/>
            <a:ext cx="1914157" cy="6858000"/>
            <a:chOff x="0" y="0"/>
            <a:chExt cx="3828314" cy="13715999"/>
          </a:xfrm>
        </p:grpSpPr>
        <p:sp>
          <p:nvSpPr>
            <p:cNvPr id="42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42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grpSp>
      <p:pic>
        <p:nvPicPr>
          <p:cNvPr id="426" name="NIKHEF_LOGO.png" descr="NIKHEF_LOGO.png"/>
          <p:cNvPicPr>
            <a:picLocks noChangeAspect="1"/>
          </p:cNvPicPr>
          <p:nvPr/>
        </p:nvPicPr>
        <p:blipFill>
          <a:blip r:embed="rId2">
            <a:extLst/>
          </a:blip>
          <a:stretch>
            <a:fillRect/>
          </a:stretch>
        </p:blipFill>
        <p:spPr>
          <a:xfrm>
            <a:off x="10767483" y="6269196"/>
            <a:ext cx="1061877" cy="415608"/>
          </a:xfrm>
          <a:prstGeom prst="rect">
            <a:avLst/>
          </a:prstGeom>
          <a:ln w="12700">
            <a:miter lim="400000"/>
          </a:ln>
        </p:spPr>
      </p:pic>
      <p:sp>
        <p:nvSpPr>
          <p:cNvPr id="427" name="Hoofdtekst"/>
          <p:cNvSpPr txBox="1">
            <a:spLocks noGrp="1"/>
          </p:cNvSpPr>
          <p:nvPr>
            <p:ph type="body" sz="half" idx="14" hasCustomPrompt="1"/>
          </p:nvPr>
        </p:nvSpPr>
        <p:spPr>
          <a:xfrm>
            <a:off x="317500" y="1290396"/>
            <a:ext cx="4763624" cy="4497377"/>
          </a:xfrm>
          <a:prstGeom prst="rect">
            <a:avLst/>
          </a:prstGeom>
        </p:spPr>
        <p:txBody>
          <a:bodyPr/>
          <a:lstStyle>
            <a:lvl1pPr>
              <a:defRPr sz="2751"/>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3" name="Tijdelijke aanduiding voor voettekst 9">
            <a:extLst>
              <a:ext uri="{FF2B5EF4-FFF2-40B4-BE49-F238E27FC236}">
                <a16:creationId xmlns:a16="http://schemas.microsoft.com/office/drawing/2014/main" id="{90A18C85-6567-2942-8083-4112E16B5DD8}"/>
              </a:ext>
            </a:extLst>
          </p:cNvPr>
          <p:cNvSpPr>
            <a:spLocks noGrp="1"/>
          </p:cNvSpPr>
          <p:nvPr>
            <p:ph type="ftr" sz="quarter" idx="3"/>
          </p:nvPr>
        </p:nvSpPr>
        <p:spPr>
          <a:xfrm>
            <a:off x="1327149" y="6143096"/>
            <a:ext cx="8776971" cy="667809"/>
          </a:xfrm>
          <a:prstGeom prst="rect">
            <a:avLst/>
          </a:prstGeom>
        </p:spPr>
        <p:txBody>
          <a:bodyPr vert="horz" lIns="91440" tIns="45720" rIns="91440" bIns="45720" rtlCol="0" anchor="ctr"/>
          <a:lstStyle>
            <a:lvl1pPr algn="l">
              <a:defRPr lang="nl-NL" sz="1500" b="0" i="0" u="none" strike="noStrike" cap="none" spc="0" baseline="0" dirty="0">
                <a:ln>
                  <a:noFill/>
                </a:ln>
                <a:solidFill>
                  <a:srgbClr val="FFFFFF"/>
                </a:solidFill>
                <a:uFillTx/>
                <a:latin typeface="+mn-lt"/>
                <a:ea typeface="+mn-ea"/>
                <a:cs typeface="+mn-cs"/>
                <a:sym typeface="Arial"/>
              </a:defRPr>
            </a:lvl1pPr>
          </a:lstStyle>
          <a:p>
            <a:r>
              <a:rPr lang="en-US" smtClean="0"/>
              <a:t>Building Scalable e-Infrastructures for Research</a:t>
            </a:r>
            <a:endParaRPr lang="nl-NL" dirty="0"/>
          </a:p>
        </p:txBody>
      </p:sp>
      <p:sp>
        <p:nvSpPr>
          <p:cNvPr id="14" name="HOOFDTITEL VAN DEZE SLIDE, EVENTUEEL OVER MEERDERE REGELS.">
            <a:extLst>
              <a:ext uri="{FF2B5EF4-FFF2-40B4-BE49-F238E27FC236}">
                <a16:creationId xmlns:a16="http://schemas.microsoft.com/office/drawing/2014/main" id="{0E4F1D00-CFCD-EF44-B83A-277DE284857E}"/>
              </a:ext>
            </a:extLst>
          </p:cNvPr>
          <p:cNvSpPr txBox="1">
            <a:spLocks noGrp="1"/>
          </p:cNvSpPr>
          <p:nvPr>
            <p:ph type="body" sz="quarter" idx="15"/>
          </p:nvPr>
        </p:nvSpPr>
        <p:spPr>
          <a:xfrm>
            <a:off x="317500" y="317501"/>
            <a:ext cx="9920619" cy="538609"/>
          </a:xfrm>
          <a:prstGeom prst="rect">
            <a:avLst/>
          </a:prstGeom>
        </p:spPr>
        <p:txBody>
          <a:bodyPr wrap="square">
            <a:spAutoFit/>
          </a:bodyPr>
          <a:lstStyle>
            <a:lvl1pPr>
              <a:defRPr sz="3500"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2318095087"/>
      </p:ext>
    </p:extLst>
  </p:cSld>
  <p:clrMapOvr>
    <a:masterClrMapping/>
  </p:clrMapOvr>
  <p:transition spd="med"/>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userDrawn="1">
  <p:cSld name="[D4] Tekst + Beeld groot">
    <p:spTree>
      <p:nvGrpSpPr>
        <p:cNvPr id="1" name=""/>
        <p:cNvGrpSpPr/>
        <p:nvPr/>
      </p:nvGrpSpPr>
      <p:grpSpPr>
        <a:xfrm>
          <a:off x="0" y="0"/>
          <a:ext cx="0" cy="0"/>
          <a:chOff x="0" y="0"/>
          <a:chExt cx="0" cy="0"/>
        </a:xfrm>
      </p:grpSpPr>
      <p:sp>
        <p:nvSpPr>
          <p:cNvPr id="418" name="Rechthoek"/>
          <p:cNvSpPr/>
          <p:nvPr/>
        </p:nvSpPr>
        <p:spPr>
          <a:xfrm>
            <a:off x="0" y="6096000"/>
            <a:ext cx="12192000" cy="7620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419" name="Vorm"/>
          <p:cNvSpPr/>
          <p:nvPr/>
        </p:nvSpPr>
        <p:spPr>
          <a:xfrm>
            <a:off x="0" y="6096000"/>
            <a:ext cx="122458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420" name="Dianumm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425" name="Groepeer"/>
          <p:cNvGrpSpPr/>
          <p:nvPr/>
        </p:nvGrpSpPr>
        <p:grpSpPr>
          <a:xfrm>
            <a:off x="10277844" y="0"/>
            <a:ext cx="1914157" cy="6858000"/>
            <a:chOff x="0" y="0"/>
            <a:chExt cx="3828314" cy="13715999"/>
          </a:xfrm>
        </p:grpSpPr>
        <p:sp>
          <p:nvSpPr>
            <p:cNvPr id="42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42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grpSp>
      <p:pic>
        <p:nvPicPr>
          <p:cNvPr id="426" name="NIKHEF_LOGO.png" descr="NIKHEF_LOGO.png"/>
          <p:cNvPicPr>
            <a:picLocks noChangeAspect="1"/>
          </p:cNvPicPr>
          <p:nvPr/>
        </p:nvPicPr>
        <p:blipFill>
          <a:blip r:embed="rId2">
            <a:extLst/>
          </a:blip>
          <a:stretch>
            <a:fillRect/>
          </a:stretch>
        </p:blipFill>
        <p:spPr>
          <a:xfrm>
            <a:off x="10767483" y="6269196"/>
            <a:ext cx="1061877" cy="415608"/>
          </a:xfrm>
          <a:prstGeom prst="rect">
            <a:avLst/>
          </a:prstGeom>
          <a:ln w="12700">
            <a:miter lim="400000"/>
          </a:ln>
        </p:spPr>
      </p:pic>
      <p:sp>
        <p:nvSpPr>
          <p:cNvPr id="13" name="Tijdelijke aanduiding voor voettekst 9">
            <a:extLst>
              <a:ext uri="{FF2B5EF4-FFF2-40B4-BE49-F238E27FC236}">
                <a16:creationId xmlns:a16="http://schemas.microsoft.com/office/drawing/2014/main" id="{90A18C85-6567-2942-8083-4112E16B5DD8}"/>
              </a:ext>
            </a:extLst>
          </p:cNvPr>
          <p:cNvSpPr>
            <a:spLocks noGrp="1"/>
          </p:cNvSpPr>
          <p:nvPr>
            <p:ph type="ftr" sz="quarter" idx="3"/>
          </p:nvPr>
        </p:nvSpPr>
        <p:spPr>
          <a:xfrm>
            <a:off x="1327149" y="6143096"/>
            <a:ext cx="8776971" cy="667809"/>
          </a:xfrm>
          <a:prstGeom prst="rect">
            <a:avLst/>
          </a:prstGeom>
        </p:spPr>
        <p:txBody>
          <a:bodyPr vert="horz" lIns="91440" tIns="45720" rIns="91440" bIns="45720" rtlCol="0" anchor="ctr"/>
          <a:lstStyle>
            <a:lvl1pPr algn="l">
              <a:defRPr lang="nl-NL" sz="1500" b="0" i="0" u="none" strike="noStrike" cap="none" spc="0" baseline="0" dirty="0">
                <a:ln>
                  <a:noFill/>
                </a:ln>
                <a:solidFill>
                  <a:srgbClr val="FFFFFF"/>
                </a:solidFill>
                <a:uFillTx/>
                <a:latin typeface="+mn-lt"/>
                <a:ea typeface="+mn-ea"/>
                <a:cs typeface="+mn-cs"/>
                <a:sym typeface="Arial"/>
              </a:defRPr>
            </a:lvl1pPr>
          </a:lstStyle>
          <a:p>
            <a:r>
              <a:rPr lang="en-US" smtClean="0"/>
              <a:t>Building Scalable e-Infrastructures for Research</a:t>
            </a:r>
            <a:endParaRPr lang="nl-NL" dirty="0"/>
          </a:p>
        </p:txBody>
      </p:sp>
      <p:sp>
        <p:nvSpPr>
          <p:cNvPr id="15" name="Hoofdtekst">
            <a:extLst>
              <a:ext uri="{FF2B5EF4-FFF2-40B4-BE49-F238E27FC236}">
                <a16:creationId xmlns:a16="http://schemas.microsoft.com/office/drawing/2014/main" id="{CE3A2554-74BD-F447-B71D-43C908BF2C3B}"/>
              </a:ext>
            </a:extLst>
          </p:cNvPr>
          <p:cNvSpPr txBox="1">
            <a:spLocks noGrp="1"/>
          </p:cNvSpPr>
          <p:nvPr>
            <p:ph type="body" sz="half" idx="13" hasCustomPrompt="1"/>
          </p:nvPr>
        </p:nvSpPr>
        <p:spPr>
          <a:xfrm>
            <a:off x="317500" y="1290396"/>
            <a:ext cx="4763624" cy="4497377"/>
          </a:xfrm>
          <a:prstGeom prst="rect">
            <a:avLst/>
          </a:prstGeom>
        </p:spPr>
        <p:txBody>
          <a:bodyPr/>
          <a:lstStyle>
            <a:lvl1pPr>
              <a:defRPr sz="2751"/>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6" name="HOOFDTITEL VAN DEZE SLIDE, EVENTUEEL OVER MEERDERE REGELS.">
            <a:extLst>
              <a:ext uri="{FF2B5EF4-FFF2-40B4-BE49-F238E27FC236}">
                <a16:creationId xmlns:a16="http://schemas.microsoft.com/office/drawing/2014/main" id="{0E4203EE-2136-E44A-A60B-E597DA61CB31}"/>
              </a:ext>
            </a:extLst>
          </p:cNvPr>
          <p:cNvSpPr txBox="1">
            <a:spLocks noGrp="1"/>
          </p:cNvSpPr>
          <p:nvPr>
            <p:ph type="body" sz="quarter" idx="14"/>
          </p:nvPr>
        </p:nvSpPr>
        <p:spPr>
          <a:xfrm>
            <a:off x="317500" y="317501"/>
            <a:ext cx="4763624" cy="384721"/>
          </a:xfrm>
          <a:prstGeom prst="rect">
            <a:avLst/>
          </a:prstGeom>
        </p:spPr>
        <p:txBody>
          <a:bodyPr>
            <a:spAutoFit/>
          </a:bodyPr>
          <a:lstStyle>
            <a:lvl1pPr>
              <a:defRPr sz="2500" cap="none" baseline="0">
                <a:solidFill>
                  <a:srgbClr val="E6223D"/>
                </a:solidFill>
              </a:defRPr>
            </a:lvl1pPr>
          </a:lstStyle>
          <a:p>
            <a:pPr lvl="0"/>
            <a:r>
              <a:rPr lang="en-US" smtClean="0"/>
              <a:t>Edit Master text styles</a:t>
            </a:r>
          </a:p>
        </p:txBody>
      </p:sp>
      <p:sp>
        <p:nvSpPr>
          <p:cNvPr id="17" name="Tijdelijke aanduiding voor afbeelding 6">
            <a:extLst>
              <a:ext uri="{FF2B5EF4-FFF2-40B4-BE49-F238E27FC236}">
                <a16:creationId xmlns:a16="http://schemas.microsoft.com/office/drawing/2014/main" id="{B78BA9A3-8950-384F-A16D-93BFCA9CD95E}"/>
              </a:ext>
            </a:extLst>
          </p:cNvPr>
          <p:cNvSpPr>
            <a:spLocks noGrp="1"/>
          </p:cNvSpPr>
          <p:nvPr>
            <p:ph type="pic" sz="quarter" idx="16"/>
          </p:nvPr>
        </p:nvSpPr>
        <p:spPr>
          <a:xfrm>
            <a:off x="5463383" y="0"/>
            <a:ext cx="6042056" cy="6096000"/>
          </a:xfrm>
          <a:custGeom>
            <a:avLst/>
            <a:gdLst>
              <a:gd name="connsiteX0" fmla="*/ 0 w 12077700"/>
              <a:gd name="connsiteY0" fmla="*/ 0 h 12192000"/>
              <a:gd name="connsiteX1" fmla="*/ 12077700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5304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040586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0039123 w 12077700"/>
              <a:gd name="connsiteY2" fmla="*/ 2057400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77700"/>
              <a:gd name="connsiteY0" fmla="*/ 0 h 12192000"/>
              <a:gd name="connsiteX1" fmla="*/ 9644743 w 12077700"/>
              <a:gd name="connsiteY1" fmla="*/ 0 h 12192000"/>
              <a:gd name="connsiteX2" fmla="*/ 12047537 w 12077700"/>
              <a:gd name="connsiteY2" fmla="*/ 6792685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47537"/>
              <a:gd name="connsiteY0" fmla="*/ 0 h 12208328"/>
              <a:gd name="connsiteX1" fmla="*/ 9644743 w 12047537"/>
              <a:gd name="connsiteY1" fmla="*/ 0 h 12208328"/>
              <a:gd name="connsiteX2" fmla="*/ 12047537 w 12047537"/>
              <a:gd name="connsiteY2" fmla="*/ 6792685 h 12208328"/>
              <a:gd name="connsiteX3" fmla="*/ 10199914 w 12047537"/>
              <a:gd name="connsiteY3" fmla="*/ 12208328 h 12208328"/>
              <a:gd name="connsiteX4" fmla="*/ 0 w 12047537"/>
              <a:gd name="connsiteY4" fmla="*/ 12192000 h 12208328"/>
              <a:gd name="connsiteX5" fmla="*/ 0 w 12047537"/>
              <a:gd name="connsiteY5" fmla="*/ 0 h 12208328"/>
              <a:gd name="connsiteX0" fmla="*/ 0 w 12047537"/>
              <a:gd name="connsiteY0" fmla="*/ 0 h 12192000"/>
              <a:gd name="connsiteX1" fmla="*/ 9644743 w 12047537"/>
              <a:gd name="connsiteY1" fmla="*/ 0 h 12192000"/>
              <a:gd name="connsiteX2" fmla="*/ 12047537 w 12047537"/>
              <a:gd name="connsiteY2" fmla="*/ 6792685 h 12192000"/>
              <a:gd name="connsiteX3" fmla="*/ 9922329 w 12047537"/>
              <a:gd name="connsiteY3" fmla="*/ 12077700 h 12192000"/>
              <a:gd name="connsiteX4" fmla="*/ 0 w 12047537"/>
              <a:gd name="connsiteY4" fmla="*/ 12192000 h 12192000"/>
              <a:gd name="connsiteX5" fmla="*/ 0 w 12047537"/>
              <a:gd name="connsiteY5" fmla="*/ 0 h 12192000"/>
              <a:gd name="connsiteX0" fmla="*/ 0 w 12047537"/>
              <a:gd name="connsiteY0" fmla="*/ 0 h 12192000"/>
              <a:gd name="connsiteX1" fmla="*/ 9644743 w 12047537"/>
              <a:gd name="connsiteY1" fmla="*/ 0 h 12192000"/>
              <a:gd name="connsiteX2" fmla="*/ 12047537 w 12047537"/>
              <a:gd name="connsiteY2" fmla="*/ 6792685 h 12192000"/>
              <a:gd name="connsiteX3" fmla="*/ 10167257 w 12047537"/>
              <a:gd name="connsiteY3" fmla="*/ 12192000 h 12192000"/>
              <a:gd name="connsiteX4" fmla="*/ 0 w 12047537"/>
              <a:gd name="connsiteY4" fmla="*/ 12192000 h 12192000"/>
              <a:gd name="connsiteX5" fmla="*/ 0 w 12047537"/>
              <a:gd name="connsiteY5" fmla="*/ 0 h 12192000"/>
              <a:gd name="connsiteX0" fmla="*/ 0 w 11835265"/>
              <a:gd name="connsiteY0" fmla="*/ 0 h 12192000"/>
              <a:gd name="connsiteX1" fmla="*/ 9644743 w 11835265"/>
              <a:gd name="connsiteY1" fmla="*/ 0 h 12192000"/>
              <a:gd name="connsiteX2" fmla="*/ 11835265 w 11835265"/>
              <a:gd name="connsiteY2" fmla="*/ 6906985 h 12192000"/>
              <a:gd name="connsiteX3" fmla="*/ 10167257 w 11835265"/>
              <a:gd name="connsiteY3" fmla="*/ 12192000 h 12192000"/>
              <a:gd name="connsiteX4" fmla="*/ 0 w 11835265"/>
              <a:gd name="connsiteY4" fmla="*/ 12192000 h 12192000"/>
              <a:gd name="connsiteX5" fmla="*/ 0 w 11835265"/>
              <a:gd name="connsiteY5" fmla="*/ 0 h 12192000"/>
              <a:gd name="connsiteX0" fmla="*/ 0 w 12080194"/>
              <a:gd name="connsiteY0" fmla="*/ 0 h 12192000"/>
              <a:gd name="connsiteX1" fmla="*/ 9644743 w 12080194"/>
              <a:gd name="connsiteY1" fmla="*/ 0 h 12192000"/>
              <a:gd name="connsiteX2" fmla="*/ 12080194 w 12080194"/>
              <a:gd name="connsiteY2" fmla="*/ 6890656 h 12192000"/>
              <a:gd name="connsiteX3" fmla="*/ 10167257 w 12080194"/>
              <a:gd name="connsiteY3" fmla="*/ 12192000 h 12192000"/>
              <a:gd name="connsiteX4" fmla="*/ 0 w 12080194"/>
              <a:gd name="connsiteY4" fmla="*/ 12192000 h 12192000"/>
              <a:gd name="connsiteX5" fmla="*/ 0 w 12080194"/>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67257 w 12116770"/>
              <a:gd name="connsiteY3" fmla="*/ 12192000 h 12192000"/>
              <a:gd name="connsiteX4" fmla="*/ 0 w 12116770"/>
              <a:gd name="connsiteY4" fmla="*/ 12192000 h 12192000"/>
              <a:gd name="connsiteX5" fmla="*/ 0 w 12116770"/>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85545 w 12116770"/>
              <a:gd name="connsiteY3" fmla="*/ 12192000 h 12192000"/>
              <a:gd name="connsiteX4" fmla="*/ 0 w 12116770"/>
              <a:gd name="connsiteY4" fmla="*/ 12192000 h 12192000"/>
              <a:gd name="connsiteX5" fmla="*/ 0 w 12116770"/>
              <a:gd name="connsiteY5" fmla="*/ 0 h 12192000"/>
              <a:gd name="connsiteX0" fmla="*/ 0 w 11545270"/>
              <a:gd name="connsiteY0" fmla="*/ 0 h 12192000"/>
              <a:gd name="connsiteX1" fmla="*/ 9644743 w 11545270"/>
              <a:gd name="connsiteY1" fmla="*/ 0 h 12192000"/>
              <a:gd name="connsiteX2" fmla="*/ 11545270 w 11545270"/>
              <a:gd name="connsiteY2" fmla="*/ 6923313 h 12192000"/>
              <a:gd name="connsiteX3" fmla="*/ 10185545 w 11545270"/>
              <a:gd name="connsiteY3" fmla="*/ 12192000 h 12192000"/>
              <a:gd name="connsiteX4" fmla="*/ 0 w 11545270"/>
              <a:gd name="connsiteY4" fmla="*/ 12192000 h 12192000"/>
              <a:gd name="connsiteX5" fmla="*/ 0 w 11545270"/>
              <a:gd name="connsiteY5" fmla="*/ 0 h 12192000"/>
              <a:gd name="connsiteX0" fmla="*/ 0 w 12084113"/>
              <a:gd name="connsiteY0" fmla="*/ 0 h 12192000"/>
              <a:gd name="connsiteX1" fmla="*/ 9644743 w 12084113"/>
              <a:gd name="connsiteY1" fmla="*/ 0 h 12192000"/>
              <a:gd name="connsiteX2" fmla="*/ 12084113 w 12084113"/>
              <a:gd name="connsiteY2" fmla="*/ 6890656 h 12192000"/>
              <a:gd name="connsiteX3" fmla="*/ 10185545 w 12084113"/>
              <a:gd name="connsiteY3" fmla="*/ 12192000 h 12192000"/>
              <a:gd name="connsiteX4" fmla="*/ 0 w 12084113"/>
              <a:gd name="connsiteY4" fmla="*/ 12192000 h 12192000"/>
              <a:gd name="connsiteX5" fmla="*/ 0 w 12084113"/>
              <a:gd name="connsiteY5" fmla="*/ 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84113" h="12192000">
                <a:moveTo>
                  <a:pt x="0" y="0"/>
                </a:moveTo>
                <a:lnTo>
                  <a:pt x="9644743" y="0"/>
                </a:lnTo>
                <a:lnTo>
                  <a:pt x="12084113" y="6890656"/>
                </a:lnTo>
                <a:lnTo>
                  <a:pt x="10185545" y="12192000"/>
                </a:lnTo>
                <a:lnTo>
                  <a:pt x="0" y="12192000"/>
                </a:lnTo>
                <a:lnTo>
                  <a:pt x="0" y="0"/>
                </a:lnTo>
                <a:close/>
              </a:path>
            </a:pathLst>
          </a:custGeom>
          <a:ln w="12700">
            <a:miter lim="400000"/>
          </a:ln>
          <a:extLst>
            <a:ext uri="{C572A759-6A51-4108-AA02-DFA0A04FC94B}">
              <ma14:wrappingTextBoxFlag xmlns="" xmlns:ma14="http://schemas.microsoft.com/office/mac/drawingml/2011/main" val="1"/>
            </a:ext>
          </a:extLst>
        </p:spPr>
        <p:txBody>
          <a:bodyPr/>
          <a:lstStyle/>
          <a:p>
            <a:r>
              <a:rPr lang="en-US" smtClean="0"/>
              <a:t>Click icon to add picture</a:t>
            </a:r>
            <a:endParaRPr lang="nl-NL"/>
          </a:p>
        </p:txBody>
      </p:sp>
    </p:spTree>
    <p:extLst>
      <p:ext uri="{BB962C8B-B14F-4D97-AF65-F5344CB8AC3E}">
        <p14:creationId xmlns:p14="http://schemas.microsoft.com/office/powerpoint/2010/main" val="3329876797"/>
      </p:ext>
    </p:extLst>
  </p:cSld>
  <p:clrMapOvr>
    <a:masterClrMapping/>
  </p:clrMapOvr>
  <p:transition spd="med"/>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userDrawn="1">
  <p:cSld name="[D5] Bijschrift + Beeld groot">
    <p:spTree>
      <p:nvGrpSpPr>
        <p:cNvPr id="1" name=""/>
        <p:cNvGrpSpPr/>
        <p:nvPr/>
      </p:nvGrpSpPr>
      <p:grpSpPr>
        <a:xfrm>
          <a:off x="0" y="0"/>
          <a:ext cx="0" cy="0"/>
          <a:chOff x="0" y="0"/>
          <a:chExt cx="0" cy="0"/>
        </a:xfrm>
      </p:grpSpPr>
      <p:sp>
        <p:nvSpPr>
          <p:cNvPr id="418" name="Rechthoek"/>
          <p:cNvSpPr/>
          <p:nvPr/>
        </p:nvSpPr>
        <p:spPr>
          <a:xfrm>
            <a:off x="0" y="6096000"/>
            <a:ext cx="12192000" cy="7620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419" name="Vorm"/>
          <p:cNvSpPr/>
          <p:nvPr/>
        </p:nvSpPr>
        <p:spPr>
          <a:xfrm>
            <a:off x="0" y="6096000"/>
            <a:ext cx="122458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420" name="Dianumm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425" name="Groepeer"/>
          <p:cNvGrpSpPr/>
          <p:nvPr/>
        </p:nvGrpSpPr>
        <p:grpSpPr>
          <a:xfrm>
            <a:off x="10277844" y="0"/>
            <a:ext cx="1914157" cy="6858000"/>
            <a:chOff x="0" y="0"/>
            <a:chExt cx="3828314" cy="13715999"/>
          </a:xfrm>
        </p:grpSpPr>
        <p:sp>
          <p:nvSpPr>
            <p:cNvPr id="42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42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grpSp>
      <p:pic>
        <p:nvPicPr>
          <p:cNvPr id="426" name="NIKHEF_LOGO.png" descr="NIKHEF_LOGO.png"/>
          <p:cNvPicPr>
            <a:picLocks noChangeAspect="1"/>
          </p:cNvPicPr>
          <p:nvPr/>
        </p:nvPicPr>
        <p:blipFill>
          <a:blip r:embed="rId2">
            <a:extLst/>
          </a:blip>
          <a:stretch>
            <a:fillRect/>
          </a:stretch>
        </p:blipFill>
        <p:spPr>
          <a:xfrm>
            <a:off x="10767483" y="6269196"/>
            <a:ext cx="1061877" cy="415608"/>
          </a:xfrm>
          <a:prstGeom prst="rect">
            <a:avLst/>
          </a:prstGeom>
          <a:ln w="12700">
            <a:miter lim="400000"/>
          </a:ln>
        </p:spPr>
      </p:pic>
      <p:sp>
        <p:nvSpPr>
          <p:cNvPr id="13" name="Tijdelijke aanduiding voor voettekst 9">
            <a:extLst>
              <a:ext uri="{FF2B5EF4-FFF2-40B4-BE49-F238E27FC236}">
                <a16:creationId xmlns:a16="http://schemas.microsoft.com/office/drawing/2014/main" id="{90A18C85-6567-2942-8083-4112E16B5DD8}"/>
              </a:ext>
            </a:extLst>
          </p:cNvPr>
          <p:cNvSpPr>
            <a:spLocks noGrp="1"/>
          </p:cNvSpPr>
          <p:nvPr>
            <p:ph type="ftr" sz="quarter" idx="3"/>
          </p:nvPr>
        </p:nvSpPr>
        <p:spPr>
          <a:xfrm>
            <a:off x="1327149" y="6143096"/>
            <a:ext cx="8776971" cy="667809"/>
          </a:xfrm>
          <a:prstGeom prst="rect">
            <a:avLst/>
          </a:prstGeom>
        </p:spPr>
        <p:txBody>
          <a:bodyPr vert="horz" lIns="91440" tIns="45720" rIns="91440" bIns="45720" rtlCol="0" anchor="ctr"/>
          <a:lstStyle>
            <a:lvl1pPr algn="l">
              <a:defRPr lang="nl-NL" sz="1500" b="0" i="0" u="none" strike="noStrike" cap="none" spc="0" baseline="0" dirty="0">
                <a:ln>
                  <a:noFill/>
                </a:ln>
                <a:solidFill>
                  <a:srgbClr val="FFFFFF"/>
                </a:solidFill>
                <a:uFillTx/>
                <a:latin typeface="+mn-lt"/>
                <a:ea typeface="+mn-ea"/>
                <a:cs typeface="+mn-cs"/>
                <a:sym typeface="Arial"/>
              </a:defRPr>
            </a:lvl1pPr>
          </a:lstStyle>
          <a:p>
            <a:r>
              <a:rPr lang="en-US" smtClean="0"/>
              <a:t>Building Scalable e-Infrastructures for Research</a:t>
            </a:r>
            <a:endParaRPr lang="nl-NL" dirty="0"/>
          </a:p>
        </p:txBody>
      </p:sp>
      <p:sp>
        <p:nvSpPr>
          <p:cNvPr id="15" name="Foto bijschrift">
            <a:extLst>
              <a:ext uri="{FF2B5EF4-FFF2-40B4-BE49-F238E27FC236}">
                <a16:creationId xmlns:a16="http://schemas.microsoft.com/office/drawing/2014/main" id="{1D5E391E-F142-F047-84DE-09F983F5C0BE}"/>
              </a:ext>
            </a:extLst>
          </p:cNvPr>
          <p:cNvSpPr txBox="1">
            <a:spLocks noGrp="1"/>
          </p:cNvSpPr>
          <p:nvPr>
            <p:ph type="body" sz="quarter" idx="13"/>
          </p:nvPr>
        </p:nvSpPr>
        <p:spPr>
          <a:xfrm>
            <a:off x="317500" y="323641"/>
            <a:ext cx="2858427" cy="5464131"/>
          </a:xfrm>
          <a:prstGeom prst="rect">
            <a:avLst/>
          </a:prstGeom>
        </p:spPr>
        <p:txBody>
          <a:bodyPr/>
          <a:lstStyle/>
          <a:p>
            <a:pPr lvl="0"/>
            <a:r>
              <a:rPr lang="en-US" smtClean="0"/>
              <a:t>Edit Master text styles</a:t>
            </a:r>
          </a:p>
        </p:txBody>
      </p:sp>
      <p:sp>
        <p:nvSpPr>
          <p:cNvPr id="16" name="Afbeelding">
            <a:extLst>
              <a:ext uri="{FF2B5EF4-FFF2-40B4-BE49-F238E27FC236}">
                <a16:creationId xmlns:a16="http://schemas.microsoft.com/office/drawing/2014/main" id="{99AD337A-CABF-0047-B43E-BC0DE0A2E041}"/>
              </a:ext>
            </a:extLst>
          </p:cNvPr>
          <p:cNvSpPr>
            <a:spLocks noGrp="1"/>
          </p:cNvSpPr>
          <p:nvPr>
            <p:ph type="pic" idx="14"/>
          </p:nvPr>
        </p:nvSpPr>
        <p:spPr>
          <a:xfrm>
            <a:off x="3561478" y="-8163"/>
            <a:ext cx="7950167" cy="6104164"/>
          </a:xfrm>
          <a:custGeom>
            <a:avLst/>
            <a:gdLst>
              <a:gd name="connsiteX0" fmla="*/ 0 w 15893238"/>
              <a:gd name="connsiteY0" fmla="*/ 0 h 12192000"/>
              <a:gd name="connsiteX1" fmla="*/ 15893238 w 15893238"/>
              <a:gd name="connsiteY1" fmla="*/ 0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5893238"/>
              <a:gd name="connsiteY0" fmla="*/ 0 h 12192000"/>
              <a:gd name="connsiteX1" fmla="*/ 13019409 w 15893238"/>
              <a:gd name="connsiteY1" fmla="*/ 375558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3068395"/>
              <a:gd name="connsiteY0" fmla="*/ 0 h 12192000"/>
              <a:gd name="connsiteX1" fmla="*/ 13019409 w 13068395"/>
              <a:gd name="connsiteY1" fmla="*/ 375558 h 12192000"/>
              <a:gd name="connsiteX2" fmla="*/ 13068395 w 13068395"/>
              <a:gd name="connsiteY2" fmla="*/ 11685814 h 12192000"/>
              <a:gd name="connsiteX3" fmla="*/ 0 w 13068395"/>
              <a:gd name="connsiteY3" fmla="*/ 12192000 h 12192000"/>
              <a:gd name="connsiteX4" fmla="*/ 0 w 13068395"/>
              <a:gd name="connsiteY4" fmla="*/ 0 h 12192000"/>
              <a:gd name="connsiteX0" fmla="*/ 0 w 13068395"/>
              <a:gd name="connsiteY0" fmla="*/ 0 h 12192000"/>
              <a:gd name="connsiteX1" fmla="*/ 13019409 w 13068395"/>
              <a:gd name="connsiteY1" fmla="*/ 375558 h 12192000"/>
              <a:gd name="connsiteX2" fmla="*/ 13010175 w 13068395"/>
              <a:gd name="connsiteY2" fmla="*/ 3265714 h 12192000"/>
              <a:gd name="connsiteX3" fmla="*/ 13068395 w 13068395"/>
              <a:gd name="connsiteY3" fmla="*/ 11685814 h 12192000"/>
              <a:gd name="connsiteX4" fmla="*/ 0 w 13068395"/>
              <a:gd name="connsiteY4" fmla="*/ 12192000 h 12192000"/>
              <a:gd name="connsiteX5" fmla="*/ 0 w 13068395"/>
              <a:gd name="connsiteY5" fmla="*/ 0 h 12192000"/>
              <a:gd name="connsiteX0" fmla="*/ 0 w 15508447"/>
              <a:gd name="connsiteY0" fmla="*/ 0 h 12192000"/>
              <a:gd name="connsiteX1" fmla="*/ 13019409 w 15508447"/>
              <a:gd name="connsiteY1" fmla="*/ 375558 h 12192000"/>
              <a:gd name="connsiteX2" fmla="*/ 15508447 w 15508447"/>
              <a:gd name="connsiteY2" fmla="*/ 6858000 h 12192000"/>
              <a:gd name="connsiteX3" fmla="*/ 13068395 w 15508447"/>
              <a:gd name="connsiteY3" fmla="*/ 11685814 h 12192000"/>
              <a:gd name="connsiteX4" fmla="*/ 0 w 15508447"/>
              <a:gd name="connsiteY4" fmla="*/ 12192000 h 12192000"/>
              <a:gd name="connsiteX5" fmla="*/ 0 w 15508447"/>
              <a:gd name="connsiteY5" fmla="*/ 0 h 12192000"/>
              <a:gd name="connsiteX0" fmla="*/ 0 w 15508447"/>
              <a:gd name="connsiteY0" fmla="*/ 16328 h 12208328"/>
              <a:gd name="connsiteX1" fmla="*/ 13443951 w 15508447"/>
              <a:gd name="connsiteY1" fmla="*/ 0 h 12208328"/>
              <a:gd name="connsiteX2" fmla="*/ 15508447 w 15508447"/>
              <a:gd name="connsiteY2" fmla="*/ 6874328 h 12208328"/>
              <a:gd name="connsiteX3" fmla="*/ 13068395 w 15508447"/>
              <a:gd name="connsiteY3" fmla="*/ 11702142 h 12208328"/>
              <a:gd name="connsiteX4" fmla="*/ 0 w 15508447"/>
              <a:gd name="connsiteY4" fmla="*/ 12208328 h 12208328"/>
              <a:gd name="connsiteX5" fmla="*/ 0 w 15508447"/>
              <a:gd name="connsiteY5" fmla="*/ 16328 h 12208328"/>
              <a:gd name="connsiteX0" fmla="*/ 0 w 15508447"/>
              <a:gd name="connsiteY0" fmla="*/ 16328 h 12208328"/>
              <a:gd name="connsiteX1" fmla="*/ 13443951 w 15508447"/>
              <a:gd name="connsiteY1" fmla="*/ 0 h 12208328"/>
              <a:gd name="connsiteX2" fmla="*/ 15508447 w 15508447"/>
              <a:gd name="connsiteY2" fmla="*/ 6874328 h 12208328"/>
              <a:gd name="connsiteX3" fmla="*/ 13999123 w 15508447"/>
              <a:gd name="connsiteY3" fmla="*/ 12208328 h 12208328"/>
              <a:gd name="connsiteX4" fmla="*/ 0 w 15508447"/>
              <a:gd name="connsiteY4" fmla="*/ 12208328 h 12208328"/>
              <a:gd name="connsiteX5" fmla="*/ 0 w 15508447"/>
              <a:gd name="connsiteY5" fmla="*/ 16328 h 12208328"/>
              <a:gd name="connsiteX0" fmla="*/ 0 w 15884004"/>
              <a:gd name="connsiteY0" fmla="*/ 16328 h 12208328"/>
              <a:gd name="connsiteX1" fmla="*/ 13443951 w 15884004"/>
              <a:gd name="connsiteY1" fmla="*/ 0 h 12208328"/>
              <a:gd name="connsiteX2" fmla="*/ 15884004 w 15884004"/>
              <a:gd name="connsiteY2" fmla="*/ 6890657 h 12208328"/>
              <a:gd name="connsiteX3" fmla="*/ 13999123 w 15884004"/>
              <a:gd name="connsiteY3" fmla="*/ 12208328 h 12208328"/>
              <a:gd name="connsiteX4" fmla="*/ 0 w 15884004"/>
              <a:gd name="connsiteY4" fmla="*/ 12208328 h 12208328"/>
              <a:gd name="connsiteX5" fmla="*/ 0 w 15884004"/>
              <a:gd name="connsiteY5" fmla="*/ 16328 h 12208328"/>
              <a:gd name="connsiteX0" fmla="*/ 0 w 15557432"/>
              <a:gd name="connsiteY0" fmla="*/ 16328 h 12208328"/>
              <a:gd name="connsiteX1" fmla="*/ 13443951 w 15557432"/>
              <a:gd name="connsiteY1" fmla="*/ 0 h 12208328"/>
              <a:gd name="connsiteX2" fmla="*/ 15557432 w 15557432"/>
              <a:gd name="connsiteY2" fmla="*/ 6939643 h 12208328"/>
              <a:gd name="connsiteX3" fmla="*/ 13999123 w 15557432"/>
              <a:gd name="connsiteY3" fmla="*/ 12208328 h 12208328"/>
              <a:gd name="connsiteX4" fmla="*/ 0 w 15557432"/>
              <a:gd name="connsiteY4" fmla="*/ 12208328 h 12208328"/>
              <a:gd name="connsiteX5" fmla="*/ 0 w 155574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999123 w 15900332"/>
              <a:gd name="connsiteY3" fmla="*/ 12208328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656223 w 15900332"/>
              <a:gd name="connsiteY3" fmla="*/ 11832771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4015452 w 15900332"/>
              <a:gd name="connsiteY3" fmla="*/ 12208328 h 12208328"/>
              <a:gd name="connsiteX4" fmla="*/ 0 w 15900332"/>
              <a:gd name="connsiteY4" fmla="*/ 12208328 h 12208328"/>
              <a:gd name="connsiteX5" fmla="*/ 0 w 15900332"/>
              <a:gd name="connsiteY5" fmla="*/ 16328 h 1220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00332" h="12208328">
                <a:moveTo>
                  <a:pt x="0" y="16328"/>
                </a:moveTo>
                <a:lnTo>
                  <a:pt x="13443951" y="0"/>
                </a:lnTo>
                <a:lnTo>
                  <a:pt x="15900332" y="6923315"/>
                </a:lnTo>
                <a:lnTo>
                  <a:pt x="14015452" y="12208328"/>
                </a:lnTo>
                <a:lnTo>
                  <a:pt x="0" y="12208328"/>
                </a:lnTo>
                <a:lnTo>
                  <a:pt x="0" y="16328"/>
                </a:ln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lstStyle/>
          <a:p>
            <a:r>
              <a:rPr lang="en-US" smtClean="0"/>
              <a:t>Click icon to add picture</a:t>
            </a:r>
            <a:endParaRPr/>
          </a:p>
        </p:txBody>
      </p:sp>
    </p:spTree>
    <p:extLst>
      <p:ext uri="{BB962C8B-B14F-4D97-AF65-F5344CB8AC3E}">
        <p14:creationId xmlns:p14="http://schemas.microsoft.com/office/powerpoint/2010/main" val="2648127615"/>
      </p:ext>
    </p:extLst>
  </p:cSld>
  <p:clrMapOvr>
    <a:masterClrMapping/>
  </p:clrMapOvr>
  <p:transition spd="med"/>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userDrawn="1">
  <p:cSld name="2_[D1] Tekst + Beeld">
    <p:spTree>
      <p:nvGrpSpPr>
        <p:cNvPr id="1" name=""/>
        <p:cNvGrpSpPr/>
        <p:nvPr/>
      </p:nvGrpSpPr>
      <p:grpSpPr>
        <a:xfrm>
          <a:off x="0" y="0"/>
          <a:ext cx="0" cy="0"/>
          <a:chOff x="0" y="0"/>
          <a:chExt cx="0" cy="0"/>
        </a:xfrm>
      </p:grpSpPr>
      <p:sp>
        <p:nvSpPr>
          <p:cNvPr id="367" name="Rechthoek"/>
          <p:cNvSpPr/>
          <p:nvPr/>
        </p:nvSpPr>
        <p:spPr>
          <a:xfrm>
            <a:off x="0" y="6096000"/>
            <a:ext cx="12192000" cy="7620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368" name="Vorm"/>
          <p:cNvSpPr/>
          <p:nvPr/>
        </p:nvSpPr>
        <p:spPr>
          <a:xfrm>
            <a:off x="0" y="6096000"/>
            <a:ext cx="122458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369" name="Dianumm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2" name="Group 1"/>
          <p:cNvGrpSpPr/>
          <p:nvPr userDrawn="1"/>
        </p:nvGrpSpPr>
        <p:grpSpPr>
          <a:xfrm>
            <a:off x="10277844" y="0"/>
            <a:ext cx="1914157" cy="6858000"/>
            <a:chOff x="20555686" y="0"/>
            <a:chExt cx="3828315" cy="13716001"/>
          </a:xfrm>
        </p:grpSpPr>
        <p:sp>
          <p:nvSpPr>
            <p:cNvPr id="373" name="Driehoek"/>
            <p:cNvSpPr/>
            <p:nvPr/>
          </p:nvSpPr>
          <p:spPr>
            <a:xfrm rot="10800000">
              <a:off x="20555686" y="2972716"/>
              <a:ext cx="3828315" cy="107432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374" name="Driehoek"/>
            <p:cNvSpPr/>
            <p:nvPr/>
          </p:nvSpPr>
          <p:spPr>
            <a:xfrm flipH="1">
              <a:off x="20555686" y="0"/>
              <a:ext cx="3828315" cy="107432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3D88B"/>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grpSp>
      <p:pic>
        <p:nvPicPr>
          <p:cNvPr id="376" name="NIKHEF_LOGO.png" descr="NIKHEF_LOGO.png"/>
          <p:cNvPicPr>
            <a:picLocks noChangeAspect="1"/>
          </p:cNvPicPr>
          <p:nvPr/>
        </p:nvPicPr>
        <p:blipFill>
          <a:blip r:embed="rId2">
            <a:extLst/>
          </a:blip>
          <a:stretch>
            <a:fillRect/>
          </a:stretch>
        </p:blipFill>
        <p:spPr>
          <a:xfrm>
            <a:off x="10767483" y="6269196"/>
            <a:ext cx="1061877" cy="415608"/>
          </a:xfrm>
          <a:prstGeom prst="rect">
            <a:avLst/>
          </a:prstGeom>
          <a:ln w="12700">
            <a:miter lim="400000"/>
          </a:ln>
        </p:spPr>
      </p:pic>
      <p:sp>
        <p:nvSpPr>
          <p:cNvPr id="13" name="Tijdelijke aanduiding voor voettekst 9">
            <a:extLst>
              <a:ext uri="{FF2B5EF4-FFF2-40B4-BE49-F238E27FC236}">
                <a16:creationId xmlns:a16="http://schemas.microsoft.com/office/drawing/2014/main" id="{510DDD0D-BDE7-414F-8352-6686C740CC8C}"/>
              </a:ext>
            </a:extLst>
          </p:cNvPr>
          <p:cNvSpPr>
            <a:spLocks noGrp="1"/>
          </p:cNvSpPr>
          <p:nvPr>
            <p:ph type="ftr" sz="quarter" idx="3"/>
          </p:nvPr>
        </p:nvSpPr>
        <p:spPr>
          <a:xfrm>
            <a:off x="1327149" y="6143096"/>
            <a:ext cx="8776971" cy="667809"/>
          </a:xfrm>
          <a:prstGeom prst="rect">
            <a:avLst/>
          </a:prstGeom>
        </p:spPr>
        <p:txBody>
          <a:bodyPr vert="horz" lIns="91440" tIns="45720" rIns="91440" bIns="45720" rtlCol="0" anchor="ctr"/>
          <a:lstStyle>
            <a:lvl1pPr algn="l">
              <a:defRPr lang="nl-NL" sz="1500" b="0" i="0" u="none" strike="noStrike" cap="none" spc="0" baseline="0" dirty="0">
                <a:ln>
                  <a:noFill/>
                </a:ln>
                <a:solidFill>
                  <a:srgbClr val="FFFFFF"/>
                </a:solidFill>
                <a:uFillTx/>
                <a:latin typeface="+mn-lt"/>
                <a:ea typeface="+mn-ea"/>
                <a:cs typeface="+mn-cs"/>
                <a:sym typeface="Arial"/>
              </a:defRPr>
            </a:lvl1pPr>
          </a:lstStyle>
          <a:p>
            <a:r>
              <a:rPr lang="en-US" smtClean="0"/>
              <a:t>Building Scalable e-Infrastructures for Research</a:t>
            </a:r>
            <a:endParaRPr lang="nl-NL" dirty="0"/>
          </a:p>
        </p:txBody>
      </p:sp>
      <p:sp>
        <p:nvSpPr>
          <p:cNvPr id="14" name="HOOFDTITEL VAN DEZE SLIDE, EVENTUEEL OVER MEERDERE REGELS.">
            <a:extLst>
              <a:ext uri="{FF2B5EF4-FFF2-40B4-BE49-F238E27FC236}">
                <a16:creationId xmlns:a16="http://schemas.microsoft.com/office/drawing/2014/main" id="{329F2A52-6805-054A-9BC5-4AB5093FFE1C}"/>
              </a:ext>
            </a:extLst>
          </p:cNvPr>
          <p:cNvSpPr txBox="1">
            <a:spLocks noGrp="1"/>
          </p:cNvSpPr>
          <p:nvPr>
            <p:ph type="body" sz="quarter" idx="15"/>
          </p:nvPr>
        </p:nvSpPr>
        <p:spPr>
          <a:xfrm>
            <a:off x="317500" y="317501"/>
            <a:ext cx="9920619" cy="538609"/>
          </a:xfrm>
          <a:prstGeom prst="rect">
            <a:avLst/>
          </a:prstGeom>
        </p:spPr>
        <p:txBody>
          <a:bodyPr wrap="square">
            <a:spAutoFit/>
          </a:bodyPr>
          <a:lstStyle>
            <a:lvl1pPr>
              <a:defRPr sz="3500" cap="none" baseline="0">
                <a:solidFill>
                  <a:srgbClr val="E6223D"/>
                </a:solidFill>
              </a:defRPr>
            </a:lvl1pPr>
          </a:lstStyle>
          <a:p>
            <a:pPr lvl="0"/>
            <a:r>
              <a:rPr lang="en-US" smtClean="0"/>
              <a:t>Edit Master text styles</a:t>
            </a:r>
          </a:p>
        </p:txBody>
      </p:sp>
      <p:sp>
        <p:nvSpPr>
          <p:cNvPr id="16" name="Hoofdtekst">
            <a:extLst>
              <a:ext uri="{FF2B5EF4-FFF2-40B4-BE49-F238E27FC236}">
                <a16:creationId xmlns:a16="http://schemas.microsoft.com/office/drawing/2014/main" id="{7DE1DA42-EFA7-7D4A-B851-7B8E5CE6DE1E}"/>
              </a:ext>
            </a:extLst>
          </p:cNvPr>
          <p:cNvSpPr txBox="1">
            <a:spLocks noGrp="1"/>
          </p:cNvSpPr>
          <p:nvPr>
            <p:ph type="body" sz="half" idx="14" hasCustomPrompt="1"/>
          </p:nvPr>
        </p:nvSpPr>
        <p:spPr>
          <a:xfrm>
            <a:off x="317500" y="1290396"/>
            <a:ext cx="9920619" cy="4497377"/>
          </a:xfrm>
          <a:prstGeom prst="rect">
            <a:avLst/>
          </a:prstGeom>
        </p:spPr>
        <p:txBody>
          <a:bodyPr/>
          <a:lstStyle>
            <a:lvl1pPr>
              <a:defRPr sz="2751"/>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Tree>
    <p:extLst>
      <p:ext uri="{BB962C8B-B14F-4D97-AF65-F5344CB8AC3E}">
        <p14:creationId xmlns:p14="http://schemas.microsoft.com/office/powerpoint/2010/main" val="3577901821"/>
      </p:ext>
    </p:extLst>
  </p:cSld>
  <p:clrMapOvr>
    <a:masterClrMapping/>
  </p:clrMapOvr>
  <p:transition spd="med"/>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userDrawn="1">
  <p:cSld name="[E1] Tekst + Beeld">
    <p:spTree>
      <p:nvGrpSpPr>
        <p:cNvPr id="1" name=""/>
        <p:cNvGrpSpPr/>
        <p:nvPr/>
      </p:nvGrpSpPr>
      <p:grpSpPr>
        <a:xfrm>
          <a:off x="0" y="0"/>
          <a:ext cx="0" cy="0"/>
          <a:chOff x="0" y="0"/>
          <a:chExt cx="0" cy="0"/>
        </a:xfrm>
      </p:grpSpPr>
      <p:sp>
        <p:nvSpPr>
          <p:cNvPr id="332" name="Rechthoek"/>
          <p:cNvSpPr/>
          <p:nvPr/>
        </p:nvSpPr>
        <p:spPr>
          <a:xfrm>
            <a:off x="0" y="6096000"/>
            <a:ext cx="12192000" cy="7620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333" name="Vorm"/>
          <p:cNvSpPr/>
          <p:nvPr/>
        </p:nvSpPr>
        <p:spPr>
          <a:xfrm>
            <a:off x="0" y="6096000"/>
            <a:ext cx="122458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334"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36" name="Afbeelding"/>
          <p:cNvSpPr>
            <a:spLocks noGrp="1"/>
          </p:cNvSpPr>
          <p:nvPr>
            <p:ph type="pic" sz="half" idx="13"/>
          </p:nvPr>
        </p:nvSpPr>
        <p:spPr>
          <a:xfrm>
            <a:off x="5473700" y="1291361"/>
            <a:ext cx="4764419" cy="4487140"/>
          </a:xfrm>
          <a:prstGeom prst="rect">
            <a:avLst/>
          </a:prstGeom>
        </p:spPr>
        <p:txBody>
          <a:bodyPr lIns="91439" tIns="45719" rIns="91439" bIns="45719"/>
          <a:lstStyle/>
          <a:p>
            <a:r>
              <a:rPr lang="en-US" smtClean="0"/>
              <a:t>Click icon to add picture</a:t>
            </a:r>
            <a:endParaRPr/>
          </a:p>
        </p:txBody>
      </p:sp>
      <p:sp>
        <p:nvSpPr>
          <p:cNvPr id="337" name="Hoofdtekst"/>
          <p:cNvSpPr txBox="1">
            <a:spLocks noGrp="1"/>
          </p:cNvSpPr>
          <p:nvPr>
            <p:ph type="body" sz="half" idx="14" hasCustomPrompt="1"/>
          </p:nvPr>
        </p:nvSpPr>
        <p:spPr>
          <a:xfrm>
            <a:off x="317500" y="1290396"/>
            <a:ext cx="4763624" cy="4497377"/>
          </a:xfrm>
          <a:prstGeom prst="rect">
            <a:avLst/>
          </a:prstGeom>
        </p:spPr>
        <p:txBody>
          <a:bodyPr/>
          <a:lstStyle>
            <a:lvl1pPr>
              <a:defRPr sz="2751"/>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grpSp>
        <p:nvGrpSpPr>
          <p:cNvPr id="340" name="Groepeer"/>
          <p:cNvGrpSpPr/>
          <p:nvPr/>
        </p:nvGrpSpPr>
        <p:grpSpPr>
          <a:xfrm>
            <a:off x="10277844" y="0"/>
            <a:ext cx="1914157" cy="6858000"/>
            <a:chOff x="0" y="0"/>
            <a:chExt cx="3828314" cy="13715999"/>
          </a:xfrm>
        </p:grpSpPr>
        <p:sp>
          <p:nvSpPr>
            <p:cNvPr id="338"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339"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grpSp>
      <p:pic>
        <p:nvPicPr>
          <p:cNvPr id="341" name="NIKHEF_LOGO.png" descr="NIKHEF_LOGO.png"/>
          <p:cNvPicPr>
            <a:picLocks noChangeAspect="1"/>
          </p:cNvPicPr>
          <p:nvPr/>
        </p:nvPicPr>
        <p:blipFill>
          <a:blip r:embed="rId2">
            <a:extLst/>
          </a:blip>
          <a:stretch>
            <a:fillRect/>
          </a:stretch>
        </p:blipFill>
        <p:spPr>
          <a:xfrm>
            <a:off x="10767483" y="6269196"/>
            <a:ext cx="1061877" cy="415608"/>
          </a:xfrm>
          <a:prstGeom prst="rect">
            <a:avLst/>
          </a:prstGeom>
          <a:ln w="12700">
            <a:miter lim="400000"/>
          </a:ln>
        </p:spPr>
      </p:pic>
      <p:sp>
        <p:nvSpPr>
          <p:cNvPr id="13" name="Tijdelijke aanduiding voor voettekst 9">
            <a:extLst>
              <a:ext uri="{FF2B5EF4-FFF2-40B4-BE49-F238E27FC236}">
                <a16:creationId xmlns:a16="http://schemas.microsoft.com/office/drawing/2014/main" id="{E68A322A-3985-3B49-AA98-C343E61D2F84}"/>
              </a:ext>
            </a:extLst>
          </p:cNvPr>
          <p:cNvSpPr>
            <a:spLocks noGrp="1"/>
          </p:cNvSpPr>
          <p:nvPr>
            <p:ph type="ftr" sz="quarter" idx="3"/>
          </p:nvPr>
        </p:nvSpPr>
        <p:spPr>
          <a:xfrm>
            <a:off x="1327149" y="6143096"/>
            <a:ext cx="8776971" cy="667809"/>
          </a:xfrm>
          <a:prstGeom prst="rect">
            <a:avLst/>
          </a:prstGeom>
        </p:spPr>
        <p:txBody>
          <a:bodyPr vert="horz" lIns="91440" tIns="45720" rIns="91440" bIns="45720" rtlCol="0" anchor="ctr"/>
          <a:lstStyle>
            <a:lvl1pPr algn="l">
              <a:defRPr lang="nl-NL" sz="1500" b="0" i="0" u="none" strike="noStrike" cap="none" spc="0" baseline="0" dirty="0">
                <a:ln>
                  <a:noFill/>
                </a:ln>
                <a:solidFill>
                  <a:srgbClr val="FFFFFF"/>
                </a:solidFill>
                <a:uFillTx/>
                <a:latin typeface="+mn-lt"/>
                <a:ea typeface="+mn-ea"/>
                <a:cs typeface="+mn-cs"/>
                <a:sym typeface="Arial"/>
              </a:defRPr>
            </a:lvl1pPr>
          </a:lstStyle>
          <a:p>
            <a:r>
              <a:rPr lang="en-US" smtClean="0"/>
              <a:t>Building Scalable e-Infrastructures for Research</a:t>
            </a:r>
            <a:endParaRPr lang="nl-NL" dirty="0"/>
          </a:p>
        </p:txBody>
      </p:sp>
      <p:sp>
        <p:nvSpPr>
          <p:cNvPr id="14" name="HOOFDTITEL VAN DEZE SLIDE, EVENTUEEL OVER MEERDERE REGELS.">
            <a:extLst>
              <a:ext uri="{FF2B5EF4-FFF2-40B4-BE49-F238E27FC236}">
                <a16:creationId xmlns:a16="http://schemas.microsoft.com/office/drawing/2014/main" id="{F35E133F-D95E-8E45-933F-D96D674818C3}"/>
              </a:ext>
            </a:extLst>
          </p:cNvPr>
          <p:cNvSpPr txBox="1">
            <a:spLocks noGrp="1"/>
          </p:cNvSpPr>
          <p:nvPr>
            <p:ph type="body" sz="quarter" idx="15"/>
          </p:nvPr>
        </p:nvSpPr>
        <p:spPr>
          <a:xfrm>
            <a:off x="317500" y="317501"/>
            <a:ext cx="9920619" cy="538609"/>
          </a:xfrm>
          <a:prstGeom prst="rect">
            <a:avLst/>
          </a:prstGeom>
        </p:spPr>
        <p:txBody>
          <a:bodyPr wrap="square">
            <a:spAutoFit/>
          </a:bodyPr>
          <a:lstStyle>
            <a:lvl1pPr>
              <a:defRPr sz="3500"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2921445150"/>
      </p:ext>
    </p:extLst>
  </p:cSld>
  <p:clrMapOvr>
    <a:masterClrMapping/>
  </p:clrMapOvr>
  <p:transition spd="med"/>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userDrawn="1">
  <p:cSld name="[E2] Beeld + Tekst">
    <p:spTree>
      <p:nvGrpSpPr>
        <p:cNvPr id="1" name=""/>
        <p:cNvGrpSpPr/>
        <p:nvPr/>
      </p:nvGrpSpPr>
      <p:grpSpPr>
        <a:xfrm>
          <a:off x="0" y="0"/>
          <a:ext cx="0" cy="0"/>
          <a:chOff x="0" y="0"/>
          <a:chExt cx="0" cy="0"/>
        </a:xfrm>
      </p:grpSpPr>
      <p:sp>
        <p:nvSpPr>
          <p:cNvPr id="384" name="Rechthoek"/>
          <p:cNvSpPr/>
          <p:nvPr/>
        </p:nvSpPr>
        <p:spPr>
          <a:xfrm>
            <a:off x="0" y="6096000"/>
            <a:ext cx="12192000" cy="7620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385" name="Vorm"/>
          <p:cNvSpPr/>
          <p:nvPr/>
        </p:nvSpPr>
        <p:spPr>
          <a:xfrm>
            <a:off x="0" y="6096000"/>
            <a:ext cx="122458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grpSp>
        <p:nvGrpSpPr>
          <p:cNvPr id="388" name="Groepeer"/>
          <p:cNvGrpSpPr/>
          <p:nvPr/>
        </p:nvGrpSpPr>
        <p:grpSpPr>
          <a:xfrm>
            <a:off x="10277844" y="0"/>
            <a:ext cx="1914157" cy="6858000"/>
            <a:chOff x="0" y="0"/>
            <a:chExt cx="3828314" cy="13715999"/>
          </a:xfrm>
        </p:grpSpPr>
        <p:sp>
          <p:nvSpPr>
            <p:cNvPr id="386"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387"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grpSp>
      <p:sp>
        <p:nvSpPr>
          <p:cNvPr id="389"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91" name="Afbeelding"/>
          <p:cNvSpPr>
            <a:spLocks noGrp="1"/>
          </p:cNvSpPr>
          <p:nvPr>
            <p:ph type="pic" sz="half" idx="13"/>
          </p:nvPr>
        </p:nvSpPr>
        <p:spPr>
          <a:xfrm>
            <a:off x="317500" y="1290396"/>
            <a:ext cx="4764419" cy="4488105"/>
          </a:xfrm>
          <a:prstGeom prst="rect">
            <a:avLst/>
          </a:prstGeom>
        </p:spPr>
        <p:txBody>
          <a:bodyPr lIns="91439" tIns="45719" rIns="91439" bIns="45719"/>
          <a:lstStyle/>
          <a:p>
            <a:r>
              <a:rPr lang="en-US" smtClean="0"/>
              <a:t>Click icon to add picture</a:t>
            </a:r>
            <a:endParaRPr dirty="0"/>
          </a:p>
        </p:txBody>
      </p:sp>
      <p:sp>
        <p:nvSpPr>
          <p:cNvPr id="392" name="Hoofdtekst"/>
          <p:cNvSpPr txBox="1">
            <a:spLocks noGrp="1"/>
          </p:cNvSpPr>
          <p:nvPr>
            <p:ph type="body" sz="half" idx="14" hasCustomPrompt="1"/>
          </p:nvPr>
        </p:nvSpPr>
        <p:spPr>
          <a:xfrm>
            <a:off x="5461000" y="1289428"/>
            <a:ext cx="4763624" cy="4498345"/>
          </a:xfrm>
          <a:prstGeom prst="rect">
            <a:avLst/>
          </a:prstGeom>
        </p:spPr>
        <p:txBody>
          <a:bodyPr/>
          <a:lstStyle>
            <a:lvl1pPr>
              <a:defRPr sz="2751"/>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pic>
        <p:nvPicPr>
          <p:cNvPr id="393" name="NIKHEF_LOGO.png" descr="NIKHEF_LOGO.png"/>
          <p:cNvPicPr>
            <a:picLocks noChangeAspect="1"/>
          </p:cNvPicPr>
          <p:nvPr/>
        </p:nvPicPr>
        <p:blipFill>
          <a:blip r:embed="rId2">
            <a:extLst/>
          </a:blip>
          <a:stretch>
            <a:fillRect/>
          </a:stretch>
        </p:blipFill>
        <p:spPr>
          <a:xfrm>
            <a:off x="10767483" y="6269196"/>
            <a:ext cx="1061877" cy="415608"/>
          </a:xfrm>
          <a:prstGeom prst="rect">
            <a:avLst/>
          </a:prstGeom>
          <a:ln w="12700">
            <a:miter lim="400000"/>
          </a:ln>
        </p:spPr>
      </p:pic>
      <p:sp>
        <p:nvSpPr>
          <p:cNvPr id="13" name="Tijdelijke aanduiding voor voettekst 9">
            <a:extLst>
              <a:ext uri="{FF2B5EF4-FFF2-40B4-BE49-F238E27FC236}">
                <a16:creationId xmlns:a16="http://schemas.microsoft.com/office/drawing/2014/main" id="{3BE53EAE-91D2-0F45-8264-18BC28E7F4D8}"/>
              </a:ext>
            </a:extLst>
          </p:cNvPr>
          <p:cNvSpPr>
            <a:spLocks noGrp="1"/>
          </p:cNvSpPr>
          <p:nvPr>
            <p:ph type="ftr" sz="quarter" idx="3"/>
          </p:nvPr>
        </p:nvSpPr>
        <p:spPr>
          <a:xfrm>
            <a:off x="1327149" y="6143096"/>
            <a:ext cx="8776971" cy="667809"/>
          </a:xfrm>
          <a:prstGeom prst="rect">
            <a:avLst/>
          </a:prstGeom>
        </p:spPr>
        <p:txBody>
          <a:bodyPr vert="horz" lIns="91440" tIns="45720" rIns="91440" bIns="45720" rtlCol="0" anchor="ctr"/>
          <a:lstStyle>
            <a:lvl1pPr algn="l">
              <a:defRPr lang="nl-NL" sz="1500" b="0" i="0" u="none" strike="noStrike" cap="none" spc="0" baseline="0" dirty="0">
                <a:ln>
                  <a:noFill/>
                </a:ln>
                <a:solidFill>
                  <a:srgbClr val="FFFFFF"/>
                </a:solidFill>
                <a:uFillTx/>
                <a:latin typeface="+mn-lt"/>
                <a:ea typeface="+mn-ea"/>
                <a:cs typeface="+mn-cs"/>
                <a:sym typeface="Arial"/>
              </a:defRPr>
            </a:lvl1pPr>
          </a:lstStyle>
          <a:p>
            <a:r>
              <a:rPr lang="en-US" smtClean="0"/>
              <a:t>Building Scalable e-Infrastructures for Research</a:t>
            </a:r>
            <a:endParaRPr lang="nl-NL" dirty="0"/>
          </a:p>
        </p:txBody>
      </p:sp>
      <p:sp>
        <p:nvSpPr>
          <p:cNvPr id="14" name="HOOFDTITEL VAN DEZE SLIDE, EVENTUEEL OVER MEERDERE REGELS.">
            <a:extLst>
              <a:ext uri="{FF2B5EF4-FFF2-40B4-BE49-F238E27FC236}">
                <a16:creationId xmlns:a16="http://schemas.microsoft.com/office/drawing/2014/main" id="{1ABD9389-69DC-CC4D-968D-0A5DB05399E1}"/>
              </a:ext>
            </a:extLst>
          </p:cNvPr>
          <p:cNvSpPr txBox="1">
            <a:spLocks noGrp="1"/>
          </p:cNvSpPr>
          <p:nvPr>
            <p:ph type="body" sz="quarter" idx="15"/>
          </p:nvPr>
        </p:nvSpPr>
        <p:spPr>
          <a:xfrm>
            <a:off x="317500" y="317501"/>
            <a:ext cx="9920619" cy="538609"/>
          </a:xfrm>
          <a:prstGeom prst="rect">
            <a:avLst/>
          </a:prstGeom>
        </p:spPr>
        <p:txBody>
          <a:bodyPr wrap="square">
            <a:spAutoFit/>
          </a:bodyPr>
          <a:lstStyle>
            <a:lvl1pPr>
              <a:defRPr sz="3500"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2371729422"/>
      </p:ext>
    </p:extLst>
  </p:cSld>
  <p:clrMapOvr>
    <a:masterClrMapping/>
  </p:clrMapOvr>
  <p:transition spd="med"/>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userDrawn="1">
  <p:cSld name="[E3] Tekst + Tekst">
    <p:spTree>
      <p:nvGrpSpPr>
        <p:cNvPr id="1" name=""/>
        <p:cNvGrpSpPr/>
        <p:nvPr/>
      </p:nvGrpSpPr>
      <p:grpSpPr>
        <a:xfrm>
          <a:off x="0" y="0"/>
          <a:ext cx="0" cy="0"/>
          <a:chOff x="0" y="0"/>
          <a:chExt cx="0" cy="0"/>
        </a:xfrm>
      </p:grpSpPr>
      <p:sp>
        <p:nvSpPr>
          <p:cNvPr id="435" name="Rechthoek"/>
          <p:cNvSpPr/>
          <p:nvPr/>
        </p:nvSpPr>
        <p:spPr>
          <a:xfrm>
            <a:off x="0" y="6096000"/>
            <a:ext cx="12192000" cy="7620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436" name="Vorm"/>
          <p:cNvSpPr/>
          <p:nvPr/>
        </p:nvSpPr>
        <p:spPr>
          <a:xfrm>
            <a:off x="0" y="6096000"/>
            <a:ext cx="122458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grpSp>
        <p:nvGrpSpPr>
          <p:cNvPr id="439" name="Groepeer"/>
          <p:cNvGrpSpPr/>
          <p:nvPr/>
        </p:nvGrpSpPr>
        <p:grpSpPr>
          <a:xfrm>
            <a:off x="10277844" y="0"/>
            <a:ext cx="1914157" cy="6858000"/>
            <a:chOff x="0" y="0"/>
            <a:chExt cx="3828314" cy="13715999"/>
          </a:xfrm>
        </p:grpSpPr>
        <p:sp>
          <p:nvSpPr>
            <p:cNvPr id="437"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438"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grpSp>
      <p:sp>
        <p:nvSpPr>
          <p:cNvPr id="440"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42" name="Hoofdtekst"/>
          <p:cNvSpPr txBox="1">
            <a:spLocks noGrp="1"/>
          </p:cNvSpPr>
          <p:nvPr>
            <p:ph type="body" sz="half" idx="13" hasCustomPrompt="1"/>
          </p:nvPr>
        </p:nvSpPr>
        <p:spPr>
          <a:xfrm>
            <a:off x="5461000" y="1281495"/>
            <a:ext cx="4763624" cy="4506277"/>
          </a:xfrm>
          <a:prstGeom prst="rect">
            <a:avLst/>
          </a:prstGeom>
        </p:spPr>
        <p:txBody>
          <a:bodyPr/>
          <a:lstStyle>
            <a:lvl1pPr>
              <a:defRPr sz="2751"/>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pic>
        <p:nvPicPr>
          <p:cNvPr id="443" name="NIKHEF_LOGO.png" descr="NIKHEF_LOGO.png"/>
          <p:cNvPicPr>
            <a:picLocks noChangeAspect="1"/>
          </p:cNvPicPr>
          <p:nvPr/>
        </p:nvPicPr>
        <p:blipFill>
          <a:blip r:embed="rId2">
            <a:extLst/>
          </a:blip>
          <a:stretch>
            <a:fillRect/>
          </a:stretch>
        </p:blipFill>
        <p:spPr>
          <a:xfrm>
            <a:off x="10767483" y="6269196"/>
            <a:ext cx="1061877" cy="415608"/>
          </a:xfrm>
          <a:prstGeom prst="rect">
            <a:avLst/>
          </a:prstGeom>
          <a:ln w="12700">
            <a:miter lim="400000"/>
          </a:ln>
        </p:spPr>
      </p:pic>
      <p:sp>
        <p:nvSpPr>
          <p:cNvPr id="444" name="Hoofdtekst"/>
          <p:cNvSpPr txBox="1">
            <a:spLocks noGrp="1"/>
          </p:cNvSpPr>
          <p:nvPr>
            <p:ph type="body" sz="half" idx="14" hasCustomPrompt="1"/>
          </p:nvPr>
        </p:nvSpPr>
        <p:spPr>
          <a:xfrm>
            <a:off x="317500" y="1281495"/>
            <a:ext cx="4763624" cy="4506277"/>
          </a:xfrm>
          <a:prstGeom prst="rect">
            <a:avLst/>
          </a:prstGeom>
        </p:spPr>
        <p:txBody>
          <a:bodyPr/>
          <a:lstStyle>
            <a:lvl1pPr>
              <a:defRPr sz="2751"/>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3" name="Tijdelijke aanduiding voor voettekst 9">
            <a:extLst>
              <a:ext uri="{FF2B5EF4-FFF2-40B4-BE49-F238E27FC236}">
                <a16:creationId xmlns:a16="http://schemas.microsoft.com/office/drawing/2014/main" id="{F001C348-CEDD-784C-B610-CC25AEDCD32E}"/>
              </a:ext>
            </a:extLst>
          </p:cNvPr>
          <p:cNvSpPr>
            <a:spLocks noGrp="1"/>
          </p:cNvSpPr>
          <p:nvPr>
            <p:ph type="ftr" sz="quarter" idx="3"/>
          </p:nvPr>
        </p:nvSpPr>
        <p:spPr>
          <a:xfrm>
            <a:off x="1327149" y="6143096"/>
            <a:ext cx="8776971" cy="667809"/>
          </a:xfrm>
          <a:prstGeom prst="rect">
            <a:avLst/>
          </a:prstGeom>
        </p:spPr>
        <p:txBody>
          <a:bodyPr vert="horz" lIns="91440" tIns="45720" rIns="91440" bIns="45720" rtlCol="0" anchor="ctr"/>
          <a:lstStyle>
            <a:lvl1pPr algn="l">
              <a:defRPr lang="nl-NL" sz="1500" b="0" i="0" u="none" strike="noStrike" cap="none" spc="0" baseline="0" dirty="0">
                <a:ln>
                  <a:noFill/>
                </a:ln>
                <a:solidFill>
                  <a:srgbClr val="FFFFFF"/>
                </a:solidFill>
                <a:uFillTx/>
                <a:latin typeface="+mn-lt"/>
                <a:ea typeface="+mn-ea"/>
                <a:cs typeface="+mn-cs"/>
                <a:sym typeface="Arial"/>
              </a:defRPr>
            </a:lvl1pPr>
          </a:lstStyle>
          <a:p>
            <a:r>
              <a:rPr lang="en-US" smtClean="0"/>
              <a:t>Building Scalable e-Infrastructures for Research</a:t>
            </a:r>
            <a:endParaRPr lang="nl-NL" dirty="0"/>
          </a:p>
        </p:txBody>
      </p:sp>
      <p:sp>
        <p:nvSpPr>
          <p:cNvPr id="14" name="HOOFDTITEL VAN DEZE SLIDE, EVENTUEEL OVER MEERDERE REGELS.">
            <a:extLst>
              <a:ext uri="{FF2B5EF4-FFF2-40B4-BE49-F238E27FC236}">
                <a16:creationId xmlns:a16="http://schemas.microsoft.com/office/drawing/2014/main" id="{47B0887D-9623-2946-B53A-991301EDF138}"/>
              </a:ext>
            </a:extLst>
          </p:cNvPr>
          <p:cNvSpPr txBox="1">
            <a:spLocks noGrp="1"/>
          </p:cNvSpPr>
          <p:nvPr>
            <p:ph type="body" sz="quarter" idx="15"/>
          </p:nvPr>
        </p:nvSpPr>
        <p:spPr>
          <a:xfrm>
            <a:off x="317500" y="317501"/>
            <a:ext cx="9920619" cy="538609"/>
          </a:xfrm>
          <a:prstGeom prst="rect">
            <a:avLst/>
          </a:prstGeom>
        </p:spPr>
        <p:txBody>
          <a:bodyPr wrap="square">
            <a:spAutoFit/>
          </a:bodyPr>
          <a:lstStyle>
            <a:lvl1pPr>
              <a:defRPr sz="3500"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46876056"/>
      </p:ext>
    </p:extLst>
  </p:cSld>
  <p:clrMapOvr>
    <a:masterClrMapping/>
  </p:clrMapOvr>
  <p:transition spd="med"/>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userDrawn="1">
  <p:cSld name="[E4] Tekst + Beeld groot">
    <p:spTree>
      <p:nvGrpSpPr>
        <p:cNvPr id="1" name=""/>
        <p:cNvGrpSpPr/>
        <p:nvPr/>
      </p:nvGrpSpPr>
      <p:grpSpPr>
        <a:xfrm>
          <a:off x="0" y="0"/>
          <a:ext cx="0" cy="0"/>
          <a:chOff x="0" y="0"/>
          <a:chExt cx="0" cy="0"/>
        </a:xfrm>
      </p:grpSpPr>
      <p:sp>
        <p:nvSpPr>
          <p:cNvPr id="487" name="Rechthoek"/>
          <p:cNvSpPr/>
          <p:nvPr/>
        </p:nvSpPr>
        <p:spPr>
          <a:xfrm>
            <a:off x="0" y="6096000"/>
            <a:ext cx="12192000" cy="7620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488" name="Vorm"/>
          <p:cNvSpPr/>
          <p:nvPr/>
        </p:nvSpPr>
        <p:spPr>
          <a:xfrm>
            <a:off x="0" y="6096000"/>
            <a:ext cx="122458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grpSp>
        <p:nvGrpSpPr>
          <p:cNvPr id="491" name="Groepeer"/>
          <p:cNvGrpSpPr/>
          <p:nvPr/>
        </p:nvGrpSpPr>
        <p:grpSpPr>
          <a:xfrm>
            <a:off x="10277844" y="0"/>
            <a:ext cx="1914157" cy="6858000"/>
            <a:chOff x="0" y="0"/>
            <a:chExt cx="3828314" cy="13715999"/>
          </a:xfrm>
        </p:grpSpPr>
        <p:sp>
          <p:nvSpPr>
            <p:cNvPr id="489"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490"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grpSp>
      <p:sp>
        <p:nvSpPr>
          <p:cNvPr id="49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94" name="Hoofdtekst"/>
          <p:cNvSpPr txBox="1">
            <a:spLocks noGrp="1"/>
          </p:cNvSpPr>
          <p:nvPr>
            <p:ph type="body" sz="half" idx="13" hasCustomPrompt="1"/>
          </p:nvPr>
        </p:nvSpPr>
        <p:spPr>
          <a:xfrm>
            <a:off x="317500" y="1290396"/>
            <a:ext cx="4763624" cy="4497377"/>
          </a:xfrm>
          <a:prstGeom prst="rect">
            <a:avLst/>
          </a:prstGeom>
        </p:spPr>
        <p:txBody>
          <a:bodyPr/>
          <a:lstStyle>
            <a:lvl1pPr>
              <a:defRPr sz="2751"/>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495" name="HOOFDTITEL VAN DEZE SLIDE, EVENTUEEL OVER MEERDERE REGELS."/>
          <p:cNvSpPr txBox="1">
            <a:spLocks noGrp="1"/>
          </p:cNvSpPr>
          <p:nvPr>
            <p:ph type="body" sz="quarter" idx="14"/>
          </p:nvPr>
        </p:nvSpPr>
        <p:spPr>
          <a:xfrm>
            <a:off x="317500" y="317501"/>
            <a:ext cx="4763624" cy="384721"/>
          </a:xfrm>
          <a:prstGeom prst="rect">
            <a:avLst/>
          </a:prstGeom>
        </p:spPr>
        <p:txBody>
          <a:bodyPr>
            <a:spAutoFit/>
          </a:bodyPr>
          <a:lstStyle>
            <a:lvl1pPr>
              <a:defRPr sz="2500" cap="none" baseline="0">
                <a:solidFill>
                  <a:srgbClr val="E6223D"/>
                </a:solidFill>
              </a:defRPr>
            </a:lvl1pPr>
          </a:lstStyle>
          <a:p>
            <a:pPr lvl="0"/>
            <a:r>
              <a:rPr lang="en-US" smtClean="0"/>
              <a:t>Edit Master text styles</a:t>
            </a:r>
          </a:p>
        </p:txBody>
      </p:sp>
      <p:pic>
        <p:nvPicPr>
          <p:cNvPr id="497" name="NIKHEF_LOGO.png" descr="NIKHEF_LOGO.png"/>
          <p:cNvPicPr>
            <a:picLocks noChangeAspect="1"/>
          </p:cNvPicPr>
          <p:nvPr/>
        </p:nvPicPr>
        <p:blipFill>
          <a:blip r:embed="rId2">
            <a:extLst/>
          </a:blip>
          <a:stretch>
            <a:fillRect/>
          </a:stretch>
        </p:blipFill>
        <p:spPr>
          <a:xfrm>
            <a:off x="10767483" y="6269196"/>
            <a:ext cx="1061877" cy="415608"/>
          </a:xfrm>
          <a:prstGeom prst="rect">
            <a:avLst/>
          </a:prstGeom>
          <a:ln w="12700">
            <a:miter lim="400000"/>
          </a:ln>
        </p:spPr>
      </p:pic>
      <p:sp>
        <p:nvSpPr>
          <p:cNvPr id="13" name="Tijdelijke aanduiding voor voettekst 9">
            <a:extLst>
              <a:ext uri="{FF2B5EF4-FFF2-40B4-BE49-F238E27FC236}">
                <a16:creationId xmlns:a16="http://schemas.microsoft.com/office/drawing/2014/main" id="{360D94FB-0949-CB4E-91C0-0724EE1FEDCA}"/>
              </a:ext>
            </a:extLst>
          </p:cNvPr>
          <p:cNvSpPr>
            <a:spLocks noGrp="1"/>
          </p:cNvSpPr>
          <p:nvPr>
            <p:ph type="ftr" sz="quarter" idx="3"/>
          </p:nvPr>
        </p:nvSpPr>
        <p:spPr>
          <a:xfrm>
            <a:off x="1327149" y="6143096"/>
            <a:ext cx="8776971" cy="667809"/>
          </a:xfrm>
          <a:prstGeom prst="rect">
            <a:avLst/>
          </a:prstGeom>
        </p:spPr>
        <p:txBody>
          <a:bodyPr vert="horz" lIns="91440" tIns="45720" rIns="91440" bIns="45720" rtlCol="0" anchor="ctr"/>
          <a:lstStyle>
            <a:lvl1pPr algn="l">
              <a:defRPr lang="nl-NL" sz="1500" b="0" i="0" u="none" strike="noStrike" cap="none" spc="0" baseline="0" dirty="0">
                <a:ln>
                  <a:noFill/>
                </a:ln>
                <a:solidFill>
                  <a:srgbClr val="FFFFFF"/>
                </a:solidFill>
                <a:uFillTx/>
                <a:latin typeface="+mn-lt"/>
                <a:ea typeface="+mn-ea"/>
                <a:cs typeface="+mn-cs"/>
                <a:sym typeface="Arial"/>
              </a:defRPr>
            </a:lvl1pPr>
          </a:lstStyle>
          <a:p>
            <a:r>
              <a:rPr lang="en-US" smtClean="0"/>
              <a:t>Building Scalable e-Infrastructures for Research</a:t>
            </a:r>
            <a:endParaRPr lang="nl-NL" dirty="0"/>
          </a:p>
        </p:txBody>
      </p:sp>
      <p:sp>
        <p:nvSpPr>
          <p:cNvPr id="14" name="Tijdelijke aanduiding voor afbeelding 6">
            <a:extLst>
              <a:ext uri="{FF2B5EF4-FFF2-40B4-BE49-F238E27FC236}">
                <a16:creationId xmlns:a16="http://schemas.microsoft.com/office/drawing/2014/main" id="{2748CE92-E070-CE4E-B752-519B819C7882}"/>
              </a:ext>
            </a:extLst>
          </p:cNvPr>
          <p:cNvSpPr>
            <a:spLocks noGrp="1"/>
          </p:cNvSpPr>
          <p:nvPr>
            <p:ph type="pic" sz="quarter" idx="16"/>
          </p:nvPr>
        </p:nvSpPr>
        <p:spPr>
          <a:xfrm>
            <a:off x="5463383" y="0"/>
            <a:ext cx="6042056" cy="6096000"/>
          </a:xfrm>
          <a:custGeom>
            <a:avLst/>
            <a:gdLst>
              <a:gd name="connsiteX0" fmla="*/ 0 w 12077700"/>
              <a:gd name="connsiteY0" fmla="*/ 0 h 12192000"/>
              <a:gd name="connsiteX1" fmla="*/ 12077700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5304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040586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0039123 w 12077700"/>
              <a:gd name="connsiteY2" fmla="*/ 2057400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77700"/>
              <a:gd name="connsiteY0" fmla="*/ 0 h 12192000"/>
              <a:gd name="connsiteX1" fmla="*/ 9644743 w 12077700"/>
              <a:gd name="connsiteY1" fmla="*/ 0 h 12192000"/>
              <a:gd name="connsiteX2" fmla="*/ 12047537 w 12077700"/>
              <a:gd name="connsiteY2" fmla="*/ 6792685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47537"/>
              <a:gd name="connsiteY0" fmla="*/ 0 h 12208328"/>
              <a:gd name="connsiteX1" fmla="*/ 9644743 w 12047537"/>
              <a:gd name="connsiteY1" fmla="*/ 0 h 12208328"/>
              <a:gd name="connsiteX2" fmla="*/ 12047537 w 12047537"/>
              <a:gd name="connsiteY2" fmla="*/ 6792685 h 12208328"/>
              <a:gd name="connsiteX3" fmla="*/ 10199914 w 12047537"/>
              <a:gd name="connsiteY3" fmla="*/ 12208328 h 12208328"/>
              <a:gd name="connsiteX4" fmla="*/ 0 w 12047537"/>
              <a:gd name="connsiteY4" fmla="*/ 12192000 h 12208328"/>
              <a:gd name="connsiteX5" fmla="*/ 0 w 12047537"/>
              <a:gd name="connsiteY5" fmla="*/ 0 h 12208328"/>
              <a:gd name="connsiteX0" fmla="*/ 0 w 12047537"/>
              <a:gd name="connsiteY0" fmla="*/ 0 h 12192000"/>
              <a:gd name="connsiteX1" fmla="*/ 9644743 w 12047537"/>
              <a:gd name="connsiteY1" fmla="*/ 0 h 12192000"/>
              <a:gd name="connsiteX2" fmla="*/ 12047537 w 12047537"/>
              <a:gd name="connsiteY2" fmla="*/ 6792685 h 12192000"/>
              <a:gd name="connsiteX3" fmla="*/ 9922329 w 12047537"/>
              <a:gd name="connsiteY3" fmla="*/ 12077700 h 12192000"/>
              <a:gd name="connsiteX4" fmla="*/ 0 w 12047537"/>
              <a:gd name="connsiteY4" fmla="*/ 12192000 h 12192000"/>
              <a:gd name="connsiteX5" fmla="*/ 0 w 12047537"/>
              <a:gd name="connsiteY5" fmla="*/ 0 h 12192000"/>
              <a:gd name="connsiteX0" fmla="*/ 0 w 12047537"/>
              <a:gd name="connsiteY0" fmla="*/ 0 h 12192000"/>
              <a:gd name="connsiteX1" fmla="*/ 9644743 w 12047537"/>
              <a:gd name="connsiteY1" fmla="*/ 0 h 12192000"/>
              <a:gd name="connsiteX2" fmla="*/ 12047537 w 12047537"/>
              <a:gd name="connsiteY2" fmla="*/ 6792685 h 12192000"/>
              <a:gd name="connsiteX3" fmla="*/ 10167257 w 12047537"/>
              <a:gd name="connsiteY3" fmla="*/ 12192000 h 12192000"/>
              <a:gd name="connsiteX4" fmla="*/ 0 w 12047537"/>
              <a:gd name="connsiteY4" fmla="*/ 12192000 h 12192000"/>
              <a:gd name="connsiteX5" fmla="*/ 0 w 12047537"/>
              <a:gd name="connsiteY5" fmla="*/ 0 h 12192000"/>
              <a:gd name="connsiteX0" fmla="*/ 0 w 11835265"/>
              <a:gd name="connsiteY0" fmla="*/ 0 h 12192000"/>
              <a:gd name="connsiteX1" fmla="*/ 9644743 w 11835265"/>
              <a:gd name="connsiteY1" fmla="*/ 0 h 12192000"/>
              <a:gd name="connsiteX2" fmla="*/ 11835265 w 11835265"/>
              <a:gd name="connsiteY2" fmla="*/ 6906985 h 12192000"/>
              <a:gd name="connsiteX3" fmla="*/ 10167257 w 11835265"/>
              <a:gd name="connsiteY3" fmla="*/ 12192000 h 12192000"/>
              <a:gd name="connsiteX4" fmla="*/ 0 w 11835265"/>
              <a:gd name="connsiteY4" fmla="*/ 12192000 h 12192000"/>
              <a:gd name="connsiteX5" fmla="*/ 0 w 11835265"/>
              <a:gd name="connsiteY5" fmla="*/ 0 h 12192000"/>
              <a:gd name="connsiteX0" fmla="*/ 0 w 12080194"/>
              <a:gd name="connsiteY0" fmla="*/ 0 h 12192000"/>
              <a:gd name="connsiteX1" fmla="*/ 9644743 w 12080194"/>
              <a:gd name="connsiteY1" fmla="*/ 0 h 12192000"/>
              <a:gd name="connsiteX2" fmla="*/ 12080194 w 12080194"/>
              <a:gd name="connsiteY2" fmla="*/ 6890656 h 12192000"/>
              <a:gd name="connsiteX3" fmla="*/ 10167257 w 12080194"/>
              <a:gd name="connsiteY3" fmla="*/ 12192000 h 12192000"/>
              <a:gd name="connsiteX4" fmla="*/ 0 w 12080194"/>
              <a:gd name="connsiteY4" fmla="*/ 12192000 h 12192000"/>
              <a:gd name="connsiteX5" fmla="*/ 0 w 12080194"/>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67257 w 12116770"/>
              <a:gd name="connsiteY3" fmla="*/ 12192000 h 12192000"/>
              <a:gd name="connsiteX4" fmla="*/ 0 w 12116770"/>
              <a:gd name="connsiteY4" fmla="*/ 12192000 h 12192000"/>
              <a:gd name="connsiteX5" fmla="*/ 0 w 12116770"/>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85545 w 12116770"/>
              <a:gd name="connsiteY3" fmla="*/ 12192000 h 12192000"/>
              <a:gd name="connsiteX4" fmla="*/ 0 w 12116770"/>
              <a:gd name="connsiteY4" fmla="*/ 12192000 h 12192000"/>
              <a:gd name="connsiteX5" fmla="*/ 0 w 12116770"/>
              <a:gd name="connsiteY5" fmla="*/ 0 h 12192000"/>
              <a:gd name="connsiteX0" fmla="*/ 0 w 11545270"/>
              <a:gd name="connsiteY0" fmla="*/ 0 h 12192000"/>
              <a:gd name="connsiteX1" fmla="*/ 9644743 w 11545270"/>
              <a:gd name="connsiteY1" fmla="*/ 0 h 12192000"/>
              <a:gd name="connsiteX2" fmla="*/ 11545270 w 11545270"/>
              <a:gd name="connsiteY2" fmla="*/ 6923313 h 12192000"/>
              <a:gd name="connsiteX3" fmla="*/ 10185545 w 11545270"/>
              <a:gd name="connsiteY3" fmla="*/ 12192000 h 12192000"/>
              <a:gd name="connsiteX4" fmla="*/ 0 w 11545270"/>
              <a:gd name="connsiteY4" fmla="*/ 12192000 h 12192000"/>
              <a:gd name="connsiteX5" fmla="*/ 0 w 11545270"/>
              <a:gd name="connsiteY5" fmla="*/ 0 h 12192000"/>
              <a:gd name="connsiteX0" fmla="*/ 0 w 12084113"/>
              <a:gd name="connsiteY0" fmla="*/ 0 h 12192000"/>
              <a:gd name="connsiteX1" fmla="*/ 9644743 w 12084113"/>
              <a:gd name="connsiteY1" fmla="*/ 0 h 12192000"/>
              <a:gd name="connsiteX2" fmla="*/ 12084113 w 12084113"/>
              <a:gd name="connsiteY2" fmla="*/ 6890656 h 12192000"/>
              <a:gd name="connsiteX3" fmla="*/ 10185545 w 12084113"/>
              <a:gd name="connsiteY3" fmla="*/ 12192000 h 12192000"/>
              <a:gd name="connsiteX4" fmla="*/ 0 w 12084113"/>
              <a:gd name="connsiteY4" fmla="*/ 12192000 h 12192000"/>
              <a:gd name="connsiteX5" fmla="*/ 0 w 12084113"/>
              <a:gd name="connsiteY5" fmla="*/ 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84113" h="12192000">
                <a:moveTo>
                  <a:pt x="0" y="0"/>
                </a:moveTo>
                <a:lnTo>
                  <a:pt x="9644743" y="0"/>
                </a:lnTo>
                <a:lnTo>
                  <a:pt x="12084113" y="6890656"/>
                </a:lnTo>
                <a:lnTo>
                  <a:pt x="10185545" y="12192000"/>
                </a:lnTo>
                <a:lnTo>
                  <a:pt x="0" y="12192000"/>
                </a:lnTo>
                <a:lnTo>
                  <a:pt x="0" y="0"/>
                </a:lnTo>
                <a:close/>
              </a:path>
            </a:pathLst>
          </a:custGeom>
          <a:ln w="12700">
            <a:miter lim="400000"/>
          </a:ln>
          <a:extLst>
            <a:ext uri="{C572A759-6A51-4108-AA02-DFA0A04FC94B}">
              <ma14:wrappingTextBoxFlag xmlns="" xmlns:ma14="http://schemas.microsoft.com/office/mac/drawingml/2011/main" val="1"/>
            </a:ext>
          </a:extLst>
        </p:spPr>
        <p:txBody>
          <a:bodyPr/>
          <a:lstStyle/>
          <a:p>
            <a:r>
              <a:rPr lang="en-US" smtClean="0"/>
              <a:t>Click icon to add picture</a:t>
            </a:r>
            <a:endParaRPr lang="nl-NL"/>
          </a:p>
        </p:txBody>
      </p:sp>
    </p:spTree>
    <p:extLst>
      <p:ext uri="{BB962C8B-B14F-4D97-AF65-F5344CB8AC3E}">
        <p14:creationId xmlns:p14="http://schemas.microsoft.com/office/powerpoint/2010/main" val="3289317081"/>
      </p:ext>
    </p:extLst>
  </p:cSld>
  <p:clrMapOvr>
    <a:masterClrMapping/>
  </p:clrMapOvr>
  <p:transition spd="med"/>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userDrawn="1">
  <p:cSld name="[E5] Bijschrift + Beeld groot">
    <p:spTree>
      <p:nvGrpSpPr>
        <p:cNvPr id="1" name=""/>
        <p:cNvGrpSpPr/>
        <p:nvPr/>
      </p:nvGrpSpPr>
      <p:grpSpPr>
        <a:xfrm>
          <a:off x="0" y="0"/>
          <a:ext cx="0" cy="0"/>
          <a:chOff x="0" y="0"/>
          <a:chExt cx="0" cy="0"/>
        </a:xfrm>
      </p:grpSpPr>
      <p:sp>
        <p:nvSpPr>
          <p:cNvPr id="537" name="Rechthoek"/>
          <p:cNvSpPr/>
          <p:nvPr/>
        </p:nvSpPr>
        <p:spPr>
          <a:xfrm>
            <a:off x="0" y="6096000"/>
            <a:ext cx="12192000" cy="7620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538" name="Vorm"/>
          <p:cNvSpPr/>
          <p:nvPr/>
        </p:nvSpPr>
        <p:spPr>
          <a:xfrm>
            <a:off x="0" y="6096000"/>
            <a:ext cx="122458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grpSp>
        <p:nvGrpSpPr>
          <p:cNvPr id="541" name="Groepeer"/>
          <p:cNvGrpSpPr/>
          <p:nvPr/>
        </p:nvGrpSpPr>
        <p:grpSpPr>
          <a:xfrm>
            <a:off x="10277844" y="0"/>
            <a:ext cx="1914157" cy="6858000"/>
            <a:chOff x="0" y="0"/>
            <a:chExt cx="3828314" cy="13715999"/>
          </a:xfrm>
        </p:grpSpPr>
        <p:sp>
          <p:nvSpPr>
            <p:cNvPr id="539"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540"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grpSp>
      <p:pic>
        <p:nvPicPr>
          <p:cNvPr id="542" name="NIKHEF_LOGO.png" descr="NIKHEF_LOGO.png"/>
          <p:cNvPicPr>
            <a:picLocks noChangeAspect="1"/>
          </p:cNvPicPr>
          <p:nvPr/>
        </p:nvPicPr>
        <p:blipFill>
          <a:blip r:embed="rId2">
            <a:extLst/>
          </a:blip>
          <a:stretch>
            <a:fillRect/>
          </a:stretch>
        </p:blipFill>
        <p:spPr>
          <a:xfrm>
            <a:off x="10767483" y="6269196"/>
            <a:ext cx="1061877" cy="415608"/>
          </a:xfrm>
          <a:prstGeom prst="rect">
            <a:avLst/>
          </a:prstGeom>
          <a:ln w="12700">
            <a:miter lim="400000"/>
          </a:ln>
        </p:spPr>
      </p:pic>
      <p:sp>
        <p:nvSpPr>
          <p:cNvPr id="543"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45" name="Foto bijschrift"/>
          <p:cNvSpPr txBox="1">
            <a:spLocks noGrp="1"/>
          </p:cNvSpPr>
          <p:nvPr>
            <p:ph type="body" sz="quarter" idx="13"/>
          </p:nvPr>
        </p:nvSpPr>
        <p:spPr>
          <a:xfrm>
            <a:off x="317500" y="323641"/>
            <a:ext cx="2858427" cy="5464131"/>
          </a:xfrm>
          <a:prstGeom prst="rect">
            <a:avLst/>
          </a:prstGeom>
        </p:spPr>
        <p:txBody>
          <a:bodyPr/>
          <a:lstStyle/>
          <a:p>
            <a:pPr lvl="0"/>
            <a:r>
              <a:rPr lang="en-US" smtClean="0"/>
              <a:t>Edit Master text styles</a:t>
            </a:r>
          </a:p>
        </p:txBody>
      </p:sp>
      <p:sp>
        <p:nvSpPr>
          <p:cNvPr id="12" name="Tijdelijke aanduiding voor voettekst 9">
            <a:extLst>
              <a:ext uri="{FF2B5EF4-FFF2-40B4-BE49-F238E27FC236}">
                <a16:creationId xmlns:a16="http://schemas.microsoft.com/office/drawing/2014/main" id="{4B1549F1-2F10-9040-818E-36A7E8D5C3DC}"/>
              </a:ext>
            </a:extLst>
          </p:cNvPr>
          <p:cNvSpPr>
            <a:spLocks noGrp="1"/>
          </p:cNvSpPr>
          <p:nvPr>
            <p:ph type="ftr" sz="quarter" idx="3"/>
          </p:nvPr>
        </p:nvSpPr>
        <p:spPr>
          <a:xfrm>
            <a:off x="1327149" y="6143096"/>
            <a:ext cx="8776971" cy="667809"/>
          </a:xfrm>
          <a:prstGeom prst="rect">
            <a:avLst/>
          </a:prstGeom>
        </p:spPr>
        <p:txBody>
          <a:bodyPr vert="horz" lIns="91440" tIns="45720" rIns="91440" bIns="45720" rtlCol="0" anchor="ctr"/>
          <a:lstStyle>
            <a:lvl1pPr algn="l">
              <a:defRPr lang="nl-NL" sz="1500" b="0" i="0" u="none" strike="noStrike" cap="none" spc="0" baseline="0" dirty="0">
                <a:ln>
                  <a:noFill/>
                </a:ln>
                <a:solidFill>
                  <a:srgbClr val="FFFFFF"/>
                </a:solidFill>
                <a:uFillTx/>
                <a:latin typeface="+mn-lt"/>
                <a:ea typeface="+mn-ea"/>
                <a:cs typeface="+mn-cs"/>
                <a:sym typeface="Arial"/>
              </a:defRPr>
            </a:lvl1pPr>
          </a:lstStyle>
          <a:p>
            <a:r>
              <a:rPr lang="en-US" smtClean="0"/>
              <a:t>Building Scalable e-Infrastructures for Research</a:t>
            </a:r>
            <a:endParaRPr lang="nl-NL" dirty="0"/>
          </a:p>
        </p:txBody>
      </p:sp>
      <p:sp>
        <p:nvSpPr>
          <p:cNvPr id="13" name="Afbeelding">
            <a:extLst>
              <a:ext uri="{FF2B5EF4-FFF2-40B4-BE49-F238E27FC236}">
                <a16:creationId xmlns:a16="http://schemas.microsoft.com/office/drawing/2014/main" id="{69834E08-80D4-0E46-994C-FDD2C37F9298}"/>
              </a:ext>
            </a:extLst>
          </p:cNvPr>
          <p:cNvSpPr>
            <a:spLocks noGrp="1"/>
          </p:cNvSpPr>
          <p:nvPr>
            <p:ph type="pic" idx="14"/>
          </p:nvPr>
        </p:nvSpPr>
        <p:spPr>
          <a:xfrm>
            <a:off x="3561478" y="-8163"/>
            <a:ext cx="7950167" cy="6104164"/>
          </a:xfrm>
          <a:custGeom>
            <a:avLst/>
            <a:gdLst>
              <a:gd name="connsiteX0" fmla="*/ 0 w 15893238"/>
              <a:gd name="connsiteY0" fmla="*/ 0 h 12192000"/>
              <a:gd name="connsiteX1" fmla="*/ 15893238 w 15893238"/>
              <a:gd name="connsiteY1" fmla="*/ 0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5893238"/>
              <a:gd name="connsiteY0" fmla="*/ 0 h 12192000"/>
              <a:gd name="connsiteX1" fmla="*/ 13019409 w 15893238"/>
              <a:gd name="connsiteY1" fmla="*/ 375558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3068395"/>
              <a:gd name="connsiteY0" fmla="*/ 0 h 12192000"/>
              <a:gd name="connsiteX1" fmla="*/ 13019409 w 13068395"/>
              <a:gd name="connsiteY1" fmla="*/ 375558 h 12192000"/>
              <a:gd name="connsiteX2" fmla="*/ 13068395 w 13068395"/>
              <a:gd name="connsiteY2" fmla="*/ 11685814 h 12192000"/>
              <a:gd name="connsiteX3" fmla="*/ 0 w 13068395"/>
              <a:gd name="connsiteY3" fmla="*/ 12192000 h 12192000"/>
              <a:gd name="connsiteX4" fmla="*/ 0 w 13068395"/>
              <a:gd name="connsiteY4" fmla="*/ 0 h 12192000"/>
              <a:gd name="connsiteX0" fmla="*/ 0 w 13068395"/>
              <a:gd name="connsiteY0" fmla="*/ 0 h 12192000"/>
              <a:gd name="connsiteX1" fmla="*/ 13019409 w 13068395"/>
              <a:gd name="connsiteY1" fmla="*/ 375558 h 12192000"/>
              <a:gd name="connsiteX2" fmla="*/ 13010175 w 13068395"/>
              <a:gd name="connsiteY2" fmla="*/ 3265714 h 12192000"/>
              <a:gd name="connsiteX3" fmla="*/ 13068395 w 13068395"/>
              <a:gd name="connsiteY3" fmla="*/ 11685814 h 12192000"/>
              <a:gd name="connsiteX4" fmla="*/ 0 w 13068395"/>
              <a:gd name="connsiteY4" fmla="*/ 12192000 h 12192000"/>
              <a:gd name="connsiteX5" fmla="*/ 0 w 13068395"/>
              <a:gd name="connsiteY5" fmla="*/ 0 h 12192000"/>
              <a:gd name="connsiteX0" fmla="*/ 0 w 15508447"/>
              <a:gd name="connsiteY0" fmla="*/ 0 h 12192000"/>
              <a:gd name="connsiteX1" fmla="*/ 13019409 w 15508447"/>
              <a:gd name="connsiteY1" fmla="*/ 375558 h 12192000"/>
              <a:gd name="connsiteX2" fmla="*/ 15508447 w 15508447"/>
              <a:gd name="connsiteY2" fmla="*/ 6858000 h 12192000"/>
              <a:gd name="connsiteX3" fmla="*/ 13068395 w 15508447"/>
              <a:gd name="connsiteY3" fmla="*/ 11685814 h 12192000"/>
              <a:gd name="connsiteX4" fmla="*/ 0 w 15508447"/>
              <a:gd name="connsiteY4" fmla="*/ 12192000 h 12192000"/>
              <a:gd name="connsiteX5" fmla="*/ 0 w 15508447"/>
              <a:gd name="connsiteY5" fmla="*/ 0 h 12192000"/>
              <a:gd name="connsiteX0" fmla="*/ 0 w 15508447"/>
              <a:gd name="connsiteY0" fmla="*/ 16328 h 12208328"/>
              <a:gd name="connsiteX1" fmla="*/ 13443951 w 15508447"/>
              <a:gd name="connsiteY1" fmla="*/ 0 h 12208328"/>
              <a:gd name="connsiteX2" fmla="*/ 15508447 w 15508447"/>
              <a:gd name="connsiteY2" fmla="*/ 6874328 h 12208328"/>
              <a:gd name="connsiteX3" fmla="*/ 13068395 w 15508447"/>
              <a:gd name="connsiteY3" fmla="*/ 11702142 h 12208328"/>
              <a:gd name="connsiteX4" fmla="*/ 0 w 15508447"/>
              <a:gd name="connsiteY4" fmla="*/ 12208328 h 12208328"/>
              <a:gd name="connsiteX5" fmla="*/ 0 w 15508447"/>
              <a:gd name="connsiteY5" fmla="*/ 16328 h 12208328"/>
              <a:gd name="connsiteX0" fmla="*/ 0 w 15508447"/>
              <a:gd name="connsiteY0" fmla="*/ 16328 h 12208328"/>
              <a:gd name="connsiteX1" fmla="*/ 13443951 w 15508447"/>
              <a:gd name="connsiteY1" fmla="*/ 0 h 12208328"/>
              <a:gd name="connsiteX2" fmla="*/ 15508447 w 15508447"/>
              <a:gd name="connsiteY2" fmla="*/ 6874328 h 12208328"/>
              <a:gd name="connsiteX3" fmla="*/ 13999123 w 15508447"/>
              <a:gd name="connsiteY3" fmla="*/ 12208328 h 12208328"/>
              <a:gd name="connsiteX4" fmla="*/ 0 w 15508447"/>
              <a:gd name="connsiteY4" fmla="*/ 12208328 h 12208328"/>
              <a:gd name="connsiteX5" fmla="*/ 0 w 15508447"/>
              <a:gd name="connsiteY5" fmla="*/ 16328 h 12208328"/>
              <a:gd name="connsiteX0" fmla="*/ 0 w 15884004"/>
              <a:gd name="connsiteY0" fmla="*/ 16328 h 12208328"/>
              <a:gd name="connsiteX1" fmla="*/ 13443951 w 15884004"/>
              <a:gd name="connsiteY1" fmla="*/ 0 h 12208328"/>
              <a:gd name="connsiteX2" fmla="*/ 15884004 w 15884004"/>
              <a:gd name="connsiteY2" fmla="*/ 6890657 h 12208328"/>
              <a:gd name="connsiteX3" fmla="*/ 13999123 w 15884004"/>
              <a:gd name="connsiteY3" fmla="*/ 12208328 h 12208328"/>
              <a:gd name="connsiteX4" fmla="*/ 0 w 15884004"/>
              <a:gd name="connsiteY4" fmla="*/ 12208328 h 12208328"/>
              <a:gd name="connsiteX5" fmla="*/ 0 w 15884004"/>
              <a:gd name="connsiteY5" fmla="*/ 16328 h 12208328"/>
              <a:gd name="connsiteX0" fmla="*/ 0 w 15557432"/>
              <a:gd name="connsiteY0" fmla="*/ 16328 h 12208328"/>
              <a:gd name="connsiteX1" fmla="*/ 13443951 w 15557432"/>
              <a:gd name="connsiteY1" fmla="*/ 0 h 12208328"/>
              <a:gd name="connsiteX2" fmla="*/ 15557432 w 15557432"/>
              <a:gd name="connsiteY2" fmla="*/ 6939643 h 12208328"/>
              <a:gd name="connsiteX3" fmla="*/ 13999123 w 15557432"/>
              <a:gd name="connsiteY3" fmla="*/ 12208328 h 12208328"/>
              <a:gd name="connsiteX4" fmla="*/ 0 w 15557432"/>
              <a:gd name="connsiteY4" fmla="*/ 12208328 h 12208328"/>
              <a:gd name="connsiteX5" fmla="*/ 0 w 155574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999123 w 15900332"/>
              <a:gd name="connsiteY3" fmla="*/ 12208328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656223 w 15900332"/>
              <a:gd name="connsiteY3" fmla="*/ 11832771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4015452 w 15900332"/>
              <a:gd name="connsiteY3" fmla="*/ 12208328 h 12208328"/>
              <a:gd name="connsiteX4" fmla="*/ 0 w 15900332"/>
              <a:gd name="connsiteY4" fmla="*/ 12208328 h 12208328"/>
              <a:gd name="connsiteX5" fmla="*/ 0 w 15900332"/>
              <a:gd name="connsiteY5" fmla="*/ 16328 h 1220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00332" h="12208328">
                <a:moveTo>
                  <a:pt x="0" y="16328"/>
                </a:moveTo>
                <a:lnTo>
                  <a:pt x="13443951" y="0"/>
                </a:lnTo>
                <a:lnTo>
                  <a:pt x="15900332" y="6923315"/>
                </a:lnTo>
                <a:lnTo>
                  <a:pt x="14015452" y="12208328"/>
                </a:lnTo>
                <a:lnTo>
                  <a:pt x="0" y="12208328"/>
                </a:lnTo>
                <a:lnTo>
                  <a:pt x="0" y="16328"/>
                </a:ln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lstStyle/>
          <a:p>
            <a:r>
              <a:rPr lang="en-US" smtClean="0"/>
              <a:t>Click icon to add picture</a:t>
            </a:r>
            <a:endParaRPr/>
          </a:p>
        </p:txBody>
      </p:sp>
    </p:spTree>
    <p:extLst>
      <p:ext uri="{BB962C8B-B14F-4D97-AF65-F5344CB8AC3E}">
        <p14:creationId xmlns:p14="http://schemas.microsoft.com/office/powerpoint/2010/main" val="1998523111"/>
      </p:ext>
    </p:extLst>
  </p:cSld>
  <p:clrMapOvr>
    <a:masterClrMapping/>
  </p:clrMapOvr>
  <p:transition spd="med"/>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userDrawn="1">
  <p:cSld name="[F1] Tekst + Beeld">
    <p:spTree>
      <p:nvGrpSpPr>
        <p:cNvPr id="1" name=""/>
        <p:cNvGrpSpPr/>
        <p:nvPr/>
      </p:nvGrpSpPr>
      <p:grpSpPr>
        <a:xfrm>
          <a:off x="0" y="0"/>
          <a:ext cx="0" cy="0"/>
          <a:chOff x="0" y="0"/>
          <a:chExt cx="0" cy="0"/>
        </a:xfrm>
      </p:grpSpPr>
      <p:sp>
        <p:nvSpPr>
          <p:cNvPr id="349" name="Rechthoek"/>
          <p:cNvSpPr/>
          <p:nvPr/>
        </p:nvSpPr>
        <p:spPr>
          <a:xfrm>
            <a:off x="0" y="6096000"/>
            <a:ext cx="12192000" cy="7620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350" name="Vorm"/>
          <p:cNvSpPr/>
          <p:nvPr/>
        </p:nvSpPr>
        <p:spPr>
          <a:xfrm>
            <a:off x="0" y="6096000"/>
            <a:ext cx="122458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351" name="Vorm"/>
          <p:cNvSpPr/>
          <p:nvPr/>
        </p:nvSpPr>
        <p:spPr>
          <a:xfrm rot="10800000">
            <a:off x="10277843" y="6096000"/>
            <a:ext cx="191415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35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54" name="Afbeelding"/>
          <p:cNvSpPr>
            <a:spLocks noGrp="1"/>
          </p:cNvSpPr>
          <p:nvPr>
            <p:ph type="pic" sz="half" idx="13"/>
          </p:nvPr>
        </p:nvSpPr>
        <p:spPr>
          <a:xfrm>
            <a:off x="5473700" y="1291361"/>
            <a:ext cx="4764419" cy="4487140"/>
          </a:xfrm>
          <a:prstGeom prst="rect">
            <a:avLst/>
          </a:prstGeom>
        </p:spPr>
        <p:txBody>
          <a:bodyPr lIns="91439" tIns="45719" rIns="91439" bIns="45719"/>
          <a:lstStyle/>
          <a:p>
            <a:r>
              <a:rPr lang="en-US" smtClean="0"/>
              <a:t>Click icon to add picture</a:t>
            </a:r>
            <a:endParaRPr/>
          </a:p>
        </p:txBody>
      </p:sp>
      <p:sp>
        <p:nvSpPr>
          <p:cNvPr id="355" name="Hoofdtekst"/>
          <p:cNvSpPr txBox="1">
            <a:spLocks noGrp="1"/>
          </p:cNvSpPr>
          <p:nvPr>
            <p:ph type="body" sz="half" idx="14" hasCustomPrompt="1"/>
          </p:nvPr>
        </p:nvSpPr>
        <p:spPr>
          <a:xfrm>
            <a:off x="317500" y="1290396"/>
            <a:ext cx="4763624" cy="4497377"/>
          </a:xfrm>
          <a:prstGeom prst="rect">
            <a:avLst/>
          </a:prstGeom>
        </p:spPr>
        <p:txBody>
          <a:bodyPr/>
          <a:lstStyle>
            <a:lvl1pPr>
              <a:defRPr sz="2751"/>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grpSp>
        <p:nvGrpSpPr>
          <p:cNvPr id="358" name="Groepeer"/>
          <p:cNvGrpSpPr/>
          <p:nvPr/>
        </p:nvGrpSpPr>
        <p:grpSpPr>
          <a:xfrm>
            <a:off x="10277844" y="0"/>
            <a:ext cx="1914157" cy="6858000"/>
            <a:chOff x="0" y="0"/>
            <a:chExt cx="3828314" cy="13715999"/>
          </a:xfrm>
        </p:grpSpPr>
        <p:sp>
          <p:nvSpPr>
            <p:cNvPr id="356"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357"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grpSp>
      <p:pic>
        <p:nvPicPr>
          <p:cNvPr id="359" name="NIKHEF_LOGO.png" descr="NIKHEF_LOGO.png"/>
          <p:cNvPicPr>
            <a:picLocks noChangeAspect="1"/>
          </p:cNvPicPr>
          <p:nvPr/>
        </p:nvPicPr>
        <p:blipFill>
          <a:blip r:embed="rId2">
            <a:extLst/>
          </a:blip>
          <a:stretch>
            <a:fillRect/>
          </a:stretch>
        </p:blipFill>
        <p:spPr>
          <a:xfrm>
            <a:off x="10767483" y="6269196"/>
            <a:ext cx="1061877" cy="415608"/>
          </a:xfrm>
          <a:prstGeom prst="rect">
            <a:avLst/>
          </a:prstGeom>
          <a:ln w="12700">
            <a:miter lim="400000"/>
          </a:ln>
        </p:spPr>
      </p:pic>
      <p:sp>
        <p:nvSpPr>
          <p:cNvPr id="14" name="Tijdelijke aanduiding voor voettekst 9">
            <a:extLst>
              <a:ext uri="{FF2B5EF4-FFF2-40B4-BE49-F238E27FC236}">
                <a16:creationId xmlns:a16="http://schemas.microsoft.com/office/drawing/2014/main" id="{D9CDCAAD-3409-3C49-BBDB-06E189C1E91C}"/>
              </a:ext>
            </a:extLst>
          </p:cNvPr>
          <p:cNvSpPr>
            <a:spLocks noGrp="1"/>
          </p:cNvSpPr>
          <p:nvPr>
            <p:ph type="ftr" sz="quarter" idx="3"/>
          </p:nvPr>
        </p:nvSpPr>
        <p:spPr>
          <a:xfrm>
            <a:off x="1327149" y="6143096"/>
            <a:ext cx="8776971" cy="667809"/>
          </a:xfrm>
          <a:prstGeom prst="rect">
            <a:avLst/>
          </a:prstGeom>
        </p:spPr>
        <p:txBody>
          <a:bodyPr vert="horz" lIns="91440" tIns="45720" rIns="91440" bIns="45720" rtlCol="0" anchor="ctr"/>
          <a:lstStyle>
            <a:lvl1pPr algn="l">
              <a:defRPr lang="nl-NL" sz="1500" b="0" i="0" u="none" strike="noStrike" cap="none" spc="0" baseline="0" dirty="0">
                <a:ln>
                  <a:noFill/>
                </a:ln>
                <a:solidFill>
                  <a:srgbClr val="FFFFFF"/>
                </a:solidFill>
                <a:uFillTx/>
                <a:latin typeface="+mn-lt"/>
                <a:ea typeface="+mn-ea"/>
                <a:cs typeface="+mn-cs"/>
                <a:sym typeface="Arial"/>
              </a:defRPr>
            </a:lvl1pPr>
          </a:lstStyle>
          <a:p>
            <a:r>
              <a:rPr lang="en-US" smtClean="0"/>
              <a:t>Building Scalable e-Infrastructures for Research</a:t>
            </a:r>
            <a:endParaRPr lang="nl-NL" dirty="0"/>
          </a:p>
        </p:txBody>
      </p:sp>
      <p:sp>
        <p:nvSpPr>
          <p:cNvPr id="15" name="HOOFDTITEL VAN DEZE SLIDE, EVENTUEEL OVER MEERDERE REGELS.">
            <a:extLst>
              <a:ext uri="{FF2B5EF4-FFF2-40B4-BE49-F238E27FC236}">
                <a16:creationId xmlns:a16="http://schemas.microsoft.com/office/drawing/2014/main" id="{EBA045EE-B5B8-7742-A8E2-6836CA85EE1D}"/>
              </a:ext>
            </a:extLst>
          </p:cNvPr>
          <p:cNvSpPr txBox="1">
            <a:spLocks noGrp="1"/>
          </p:cNvSpPr>
          <p:nvPr>
            <p:ph type="body" sz="quarter" idx="15"/>
          </p:nvPr>
        </p:nvSpPr>
        <p:spPr>
          <a:xfrm>
            <a:off x="317500" y="317501"/>
            <a:ext cx="9920619" cy="538609"/>
          </a:xfrm>
          <a:prstGeom prst="rect">
            <a:avLst/>
          </a:prstGeom>
        </p:spPr>
        <p:txBody>
          <a:bodyPr wrap="square">
            <a:spAutoFit/>
          </a:bodyPr>
          <a:lstStyle>
            <a:lvl1pPr>
              <a:defRPr sz="3500"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634573296"/>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A2] Beeld + Tekst">
    <p:spTree>
      <p:nvGrpSpPr>
        <p:cNvPr id="1" name=""/>
        <p:cNvGrpSpPr/>
        <p:nvPr/>
      </p:nvGrpSpPr>
      <p:grpSpPr>
        <a:xfrm>
          <a:off x="0" y="0"/>
          <a:ext cx="0" cy="0"/>
          <a:chOff x="0" y="0"/>
          <a:chExt cx="0" cy="0"/>
        </a:xfrm>
      </p:grpSpPr>
      <p:sp>
        <p:nvSpPr>
          <p:cNvPr id="154" name="Afbeelding"/>
          <p:cNvSpPr>
            <a:spLocks noGrp="1"/>
          </p:cNvSpPr>
          <p:nvPr>
            <p:ph type="pic" sz="half" idx="13"/>
          </p:nvPr>
        </p:nvSpPr>
        <p:spPr>
          <a:xfrm>
            <a:off x="317501" y="1290396"/>
            <a:ext cx="5589025" cy="4488105"/>
          </a:xfrm>
          <a:prstGeom prst="rect">
            <a:avLst/>
          </a:prstGeom>
        </p:spPr>
        <p:txBody>
          <a:bodyPr lIns="91439" tIns="45719" rIns="91439" bIns="45719"/>
          <a:lstStyle/>
          <a:p>
            <a:r>
              <a:rPr lang="en-US" smtClean="0"/>
              <a:t>Click icon to add picture</a:t>
            </a:r>
            <a:endParaRPr/>
          </a:p>
        </p:txBody>
      </p:sp>
      <p:sp>
        <p:nvSpPr>
          <p:cNvPr id="155" name="Hoofdtekst"/>
          <p:cNvSpPr txBox="1">
            <a:spLocks noGrp="1"/>
          </p:cNvSpPr>
          <p:nvPr>
            <p:ph type="body" sz="half" idx="14" hasCustomPrompt="1"/>
          </p:nvPr>
        </p:nvSpPr>
        <p:spPr>
          <a:xfrm>
            <a:off x="6286501" y="1289428"/>
            <a:ext cx="5590679" cy="4498345"/>
          </a:xfrm>
          <a:prstGeom prst="rect">
            <a:avLst/>
          </a:prstGeom>
        </p:spPr>
        <p:txBody>
          <a:bodyPr/>
          <a:lstStyle>
            <a:lvl1pPr>
              <a:defRPr sz="2751"/>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1327149" y="6143096"/>
            <a:ext cx="8776971" cy="667809"/>
          </a:xfrm>
          <a:prstGeom prst="rect">
            <a:avLst/>
          </a:prstGeom>
        </p:spPr>
        <p:txBody>
          <a:bodyPr vert="horz" lIns="91440" tIns="45720" rIns="91440" bIns="45720" rtlCol="0" anchor="ctr"/>
          <a:lstStyle>
            <a:lvl1pPr algn="l">
              <a:defRPr lang="nl-NL" sz="1500" b="0" i="0" u="none" strike="noStrike" cap="none" spc="0" baseline="0" dirty="0">
                <a:ln>
                  <a:noFill/>
                </a:ln>
                <a:solidFill>
                  <a:srgbClr val="FFFFFF"/>
                </a:solidFill>
                <a:uFillTx/>
                <a:latin typeface="+mn-lt"/>
                <a:ea typeface="+mn-ea"/>
                <a:cs typeface="+mn-cs"/>
                <a:sym typeface="Arial"/>
              </a:defRPr>
            </a:lvl1pPr>
          </a:lstStyle>
          <a:p>
            <a:r>
              <a:rPr lang="en-US" smtClean="0"/>
              <a:t>IGTF and EUGridPMA development - APGridPMA March 2021 meeting </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317500" y="317501"/>
            <a:ext cx="11557000" cy="538609"/>
          </a:xfrm>
          <a:prstGeom prst="rect">
            <a:avLst/>
          </a:prstGeom>
        </p:spPr>
        <p:txBody>
          <a:bodyPr>
            <a:spAutoFit/>
          </a:bodyPr>
          <a:lstStyle>
            <a:lvl1pPr>
              <a:defRPr sz="3500"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3799182237"/>
      </p:ext>
    </p:extLst>
  </p:cSld>
  <p:clrMapOvr>
    <a:masterClrMapping/>
  </p:clrMapOvr>
  <p:transition spd="med"/>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userDrawn="1">
  <p:cSld name="[F2] Beeld + Tekst">
    <p:spTree>
      <p:nvGrpSpPr>
        <p:cNvPr id="1" name=""/>
        <p:cNvGrpSpPr/>
        <p:nvPr/>
      </p:nvGrpSpPr>
      <p:grpSpPr>
        <a:xfrm>
          <a:off x="0" y="0"/>
          <a:ext cx="0" cy="0"/>
          <a:chOff x="0" y="0"/>
          <a:chExt cx="0" cy="0"/>
        </a:xfrm>
      </p:grpSpPr>
      <p:sp>
        <p:nvSpPr>
          <p:cNvPr id="401" name="Rechthoek"/>
          <p:cNvSpPr/>
          <p:nvPr/>
        </p:nvSpPr>
        <p:spPr>
          <a:xfrm>
            <a:off x="0" y="6096000"/>
            <a:ext cx="12192000" cy="7620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402" name="Vorm"/>
          <p:cNvSpPr/>
          <p:nvPr/>
        </p:nvSpPr>
        <p:spPr>
          <a:xfrm>
            <a:off x="0" y="6096000"/>
            <a:ext cx="122458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grpSp>
        <p:nvGrpSpPr>
          <p:cNvPr id="405" name="Groepeer"/>
          <p:cNvGrpSpPr/>
          <p:nvPr/>
        </p:nvGrpSpPr>
        <p:grpSpPr>
          <a:xfrm>
            <a:off x="10277844" y="0"/>
            <a:ext cx="1914157" cy="6858000"/>
            <a:chOff x="0" y="0"/>
            <a:chExt cx="3828314" cy="13715999"/>
          </a:xfrm>
        </p:grpSpPr>
        <p:sp>
          <p:nvSpPr>
            <p:cNvPr id="40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40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grpSp>
      <p:sp>
        <p:nvSpPr>
          <p:cNvPr id="406"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08" name="Afbeelding"/>
          <p:cNvSpPr>
            <a:spLocks noGrp="1"/>
          </p:cNvSpPr>
          <p:nvPr>
            <p:ph type="pic" sz="half" idx="13"/>
          </p:nvPr>
        </p:nvSpPr>
        <p:spPr>
          <a:xfrm>
            <a:off x="317500" y="1281495"/>
            <a:ext cx="4764419" cy="4497005"/>
          </a:xfrm>
          <a:prstGeom prst="rect">
            <a:avLst/>
          </a:prstGeom>
        </p:spPr>
        <p:txBody>
          <a:bodyPr lIns="91439" tIns="45719" rIns="91439" bIns="45719"/>
          <a:lstStyle/>
          <a:p>
            <a:r>
              <a:rPr lang="en-US" smtClean="0"/>
              <a:t>Click icon to add picture</a:t>
            </a:r>
            <a:endParaRPr/>
          </a:p>
        </p:txBody>
      </p:sp>
      <p:sp>
        <p:nvSpPr>
          <p:cNvPr id="409" name="Hoofdtekst"/>
          <p:cNvSpPr txBox="1">
            <a:spLocks noGrp="1"/>
          </p:cNvSpPr>
          <p:nvPr>
            <p:ph type="body" sz="half" idx="14" hasCustomPrompt="1"/>
          </p:nvPr>
        </p:nvSpPr>
        <p:spPr>
          <a:xfrm>
            <a:off x="5461000" y="1280508"/>
            <a:ext cx="4763624" cy="4507265"/>
          </a:xfrm>
          <a:prstGeom prst="rect">
            <a:avLst/>
          </a:prstGeom>
        </p:spPr>
        <p:txBody>
          <a:bodyPr/>
          <a:lstStyle>
            <a:lvl1pPr>
              <a:defRPr sz="2751"/>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pic>
        <p:nvPicPr>
          <p:cNvPr id="410" name="NIKHEF_LOGO.png" descr="NIKHEF_LOGO.png"/>
          <p:cNvPicPr>
            <a:picLocks noChangeAspect="1"/>
          </p:cNvPicPr>
          <p:nvPr/>
        </p:nvPicPr>
        <p:blipFill>
          <a:blip r:embed="rId2">
            <a:extLst/>
          </a:blip>
          <a:stretch>
            <a:fillRect/>
          </a:stretch>
        </p:blipFill>
        <p:spPr>
          <a:xfrm>
            <a:off x="10767483" y="6269196"/>
            <a:ext cx="1061877" cy="415608"/>
          </a:xfrm>
          <a:prstGeom prst="rect">
            <a:avLst/>
          </a:prstGeom>
          <a:ln w="12700">
            <a:miter lim="400000"/>
          </a:ln>
        </p:spPr>
      </p:pic>
      <p:sp>
        <p:nvSpPr>
          <p:cNvPr id="13" name="Tijdelijke aanduiding voor voettekst 9">
            <a:extLst>
              <a:ext uri="{FF2B5EF4-FFF2-40B4-BE49-F238E27FC236}">
                <a16:creationId xmlns:a16="http://schemas.microsoft.com/office/drawing/2014/main" id="{77CCFCBD-9079-D54E-988E-EBE65418188C}"/>
              </a:ext>
            </a:extLst>
          </p:cNvPr>
          <p:cNvSpPr>
            <a:spLocks noGrp="1"/>
          </p:cNvSpPr>
          <p:nvPr>
            <p:ph type="ftr" sz="quarter" idx="3"/>
          </p:nvPr>
        </p:nvSpPr>
        <p:spPr>
          <a:xfrm>
            <a:off x="1327149" y="6143096"/>
            <a:ext cx="8776971" cy="667809"/>
          </a:xfrm>
          <a:prstGeom prst="rect">
            <a:avLst/>
          </a:prstGeom>
        </p:spPr>
        <p:txBody>
          <a:bodyPr vert="horz" lIns="91440" tIns="45720" rIns="91440" bIns="45720" rtlCol="0" anchor="ctr"/>
          <a:lstStyle>
            <a:lvl1pPr algn="l">
              <a:defRPr lang="nl-NL" sz="1500" b="0" i="0" u="none" strike="noStrike" cap="none" spc="0" baseline="0" dirty="0">
                <a:ln>
                  <a:noFill/>
                </a:ln>
                <a:solidFill>
                  <a:srgbClr val="FFFFFF"/>
                </a:solidFill>
                <a:uFillTx/>
                <a:latin typeface="+mn-lt"/>
                <a:ea typeface="+mn-ea"/>
                <a:cs typeface="+mn-cs"/>
                <a:sym typeface="Arial"/>
              </a:defRPr>
            </a:lvl1pPr>
          </a:lstStyle>
          <a:p>
            <a:r>
              <a:rPr lang="en-US" smtClean="0"/>
              <a:t>Building Scalable e-Infrastructures for Research</a:t>
            </a:r>
            <a:endParaRPr lang="nl-NL" dirty="0"/>
          </a:p>
        </p:txBody>
      </p:sp>
      <p:sp>
        <p:nvSpPr>
          <p:cNvPr id="14" name="HOOFDTITEL VAN DEZE SLIDE, EVENTUEEL OVER MEERDERE REGELS.">
            <a:extLst>
              <a:ext uri="{FF2B5EF4-FFF2-40B4-BE49-F238E27FC236}">
                <a16:creationId xmlns:a16="http://schemas.microsoft.com/office/drawing/2014/main" id="{C20BBACA-BDFE-9341-8ED2-C6E910F3D52F}"/>
              </a:ext>
            </a:extLst>
          </p:cNvPr>
          <p:cNvSpPr txBox="1">
            <a:spLocks noGrp="1"/>
          </p:cNvSpPr>
          <p:nvPr>
            <p:ph type="body" sz="quarter" idx="15"/>
          </p:nvPr>
        </p:nvSpPr>
        <p:spPr>
          <a:xfrm>
            <a:off x="317500" y="317501"/>
            <a:ext cx="9920619" cy="538609"/>
          </a:xfrm>
          <a:prstGeom prst="rect">
            <a:avLst/>
          </a:prstGeom>
        </p:spPr>
        <p:txBody>
          <a:bodyPr wrap="square">
            <a:spAutoFit/>
          </a:bodyPr>
          <a:lstStyle>
            <a:lvl1pPr>
              <a:defRPr sz="3500"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2024850371"/>
      </p:ext>
    </p:extLst>
  </p:cSld>
  <p:clrMapOvr>
    <a:masterClrMapping/>
  </p:clrMapOvr>
  <p:transition spd="med"/>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userDrawn="1">
  <p:cSld name="[F3] Tekst + Tekst">
    <p:spTree>
      <p:nvGrpSpPr>
        <p:cNvPr id="1" name=""/>
        <p:cNvGrpSpPr/>
        <p:nvPr/>
      </p:nvGrpSpPr>
      <p:grpSpPr>
        <a:xfrm>
          <a:off x="0" y="0"/>
          <a:ext cx="0" cy="0"/>
          <a:chOff x="0" y="0"/>
          <a:chExt cx="0" cy="0"/>
        </a:xfrm>
      </p:grpSpPr>
      <p:sp>
        <p:nvSpPr>
          <p:cNvPr id="452" name="Rechthoek"/>
          <p:cNvSpPr/>
          <p:nvPr/>
        </p:nvSpPr>
        <p:spPr>
          <a:xfrm>
            <a:off x="0" y="6096000"/>
            <a:ext cx="12192000" cy="7620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453" name="Vorm"/>
          <p:cNvSpPr/>
          <p:nvPr/>
        </p:nvSpPr>
        <p:spPr>
          <a:xfrm>
            <a:off x="0" y="6096000"/>
            <a:ext cx="122458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grpSp>
        <p:nvGrpSpPr>
          <p:cNvPr id="456" name="Groepeer"/>
          <p:cNvGrpSpPr/>
          <p:nvPr/>
        </p:nvGrpSpPr>
        <p:grpSpPr>
          <a:xfrm>
            <a:off x="10277844" y="0"/>
            <a:ext cx="1914157" cy="6858000"/>
            <a:chOff x="0" y="0"/>
            <a:chExt cx="3828314" cy="13715999"/>
          </a:xfrm>
        </p:grpSpPr>
        <p:sp>
          <p:nvSpPr>
            <p:cNvPr id="454"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455"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grpSp>
      <p:sp>
        <p:nvSpPr>
          <p:cNvPr id="4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59" name="Hoofdtekst"/>
          <p:cNvSpPr txBox="1">
            <a:spLocks noGrp="1"/>
          </p:cNvSpPr>
          <p:nvPr>
            <p:ph type="body" sz="half" idx="13" hasCustomPrompt="1"/>
          </p:nvPr>
        </p:nvSpPr>
        <p:spPr>
          <a:xfrm>
            <a:off x="5461000" y="1290396"/>
            <a:ext cx="4763624" cy="4497377"/>
          </a:xfrm>
          <a:prstGeom prst="rect">
            <a:avLst/>
          </a:prstGeom>
        </p:spPr>
        <p:txBody>
          <a:bodyPr/>
          <a:lstStyle>
            <a:lvl1pPr>
              <a:defRPr sz="2751"/>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pic>
        <p:nvPicPr>
          <p:cNvPr id="460" name="NIKHEF_LOGO.png" descr="NIKHEF_LOGO.png"/>
          <p:cNvPicPr>
            <a:picLocks noChangeAspect="1"/>
          </p:cNvPicPr>
          <p:nvPr/>
        </p:nvPicPr>
        <p:blipFill>
          <a:blip r:embed="rId2">
            <a:extLst/>
          </a:blip>
          <a:stretch>
            <a:fillRect/>
          </a:stretch>
        </p:blipFill>
        <p:spPr>
          <a:xfrm>
            <a:off x="10767483" y="6269196"/>
            <a:ext cx="1061877" cy="415608"/>
          </a:xfrm>
          <a:prstGeom prst="rect">
            <a:avLst/>
          </a:prstGeom>
          <a:ln w="12700">
            <a:miter lim="400000"/>
          </a:ln>
        </p:spPr>
      </p:pic>
      <p:sp>
        <p:nvSpPr>
          <p:cNvPr id="461" name="Hoofdtekst"/>
          <p:cNvSpPr txBox="1">
            <a:spLocks noGrp="1"/>
          </p:cNvSpPr>
          <p:nvPr>
            <p:ph type="body" sz="half" idx="14" hasCustomPrompt="1"/>
          </p:nvPr>
        </p:nvSpPr>
        <p:spPr>
          <a:xfrm>
            <a:off x="317500" y="1290396"/>
            <a:ext cx="4763624" cy="4497377"/>
          </a:xfrm>
          <a:prstGeom prst="rect">
            <a:avLst/>
          </a:prstGeom>
        </p:spPr>
        <p:txBody>
          <a:bodyPr/>
          <a:lstStyle>
            <a:lvl1pPr>
              <a:defRPr sz="2751"/>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3" name="Tijdelijke aanduiding voor voettekst 9">
            <a:extLst>
              <a:ext uri="{FF2B5EF4-FFF2-40B4-BE49-F238E27FC236}">
                <a16:creationId xmlns:a16="http://schemas.microsoft.com/office/drawing/2014/main" id="{211BF1ED-0B01-484D-8756-2F0EF115282E}"/>
              </a:ext>
            </a:extLst>
          </p:cNvPr>
          <p:cNvSpPr>
            <a:spLocks noGrp="1"/>
          </p:cNvSpPr>
          <p:nvPr>
            <p:ph type="ftr" sz="quarter" idx="3"/>
          </p:nvPr>
        </p:nvSpPr>
        <p:spPr>
          <a:xfrm>
            <a:off x="1327149" y="6143096"/>
            <a:ext cx="8776971" cy="667809"/>
          </a:xfrm>
          <a:prstGeom prst="rect">
            <a:avLst/>
          </a:prstGeom>
        </p:spPr>
        <p:txBody>
          <a:bodyPr vert="horz" lIns="91440" tIns="45720" rIns="91440" bIns="45720" rtlCol="0" anchor="ctr"/>
          <a:lstStyle>
            <a:lvl1pPr algn="l">
              <a:defRPr lang="nl-NL" sz="1500" b="0" i="0" u="none" strike="noStrike" cap="none" spc="0" baseline="0" dirty="0">
                <a:ln>
                  <a:noFill/>
                </a:ln>
                <a:solidFill>
                  <a:srgbClr val="FFFFFF"/>
                </a:solidFill>
                <a:uFillTx/>
                <a:latin typeface="+mn-lt"/>
                <a:ea typeface="+mn-ea"/>
                <a:cs typeface="+mn-cs"/>
                <a:sym typeface="Arial"/>
              </a:defRPr>
            </a:lvl1pPr>
          </a:lstStyle>
          <a:p>
            <a:r>
              <a:rPr lang="en-US" smtClean="0"/>
              <a:t>Building Scalable e-Infrastructures for Research</a:t>
            </a:r>
            <a:endParaRPr lang="nl-NL" dirty="0"/>
          </a:p>
        </p:txBody>
      </p:sp>
      <p:sp>
        <p:nvSpPr>
          <p:cNvPr id="14" name="HOOFDTITEL VAN DEZE SLIDE, EVENTUEEL OVER MEERDERE REGELS.">
            <a:extLst>
              <a:ext uri="{FF2B5EF4-FFF2-40B4-BE49-F238E27FC236}">
                <a16:creationId xmlns:a16="http://schemas.microsoft.com/office/drawing/2014/main" id="{1D2DA546-8064-7A48-B17D-4C25C7637D8A}"/>
              </a:ext>
            </a:extLst>
          </p:cNvPr>
          <p:cNvSpPr txBox="1">
            <a:spLocks noGrp="1"/>
          </p:cNvSpPr>
          <p:nvPr>
            <p:ph type="body" sz="quarter" idx="15"/>
          </p:nvPr>
        </p:nvSpPr>
        <p:spPr>
          <a:xfrm>
            <a:off x="317500" y="317501"/>
            <a:ext cx="9920619" cy="538609"/>
          </a:xfrm>
          <a:prstGeom prst="rect">
            <a:avLst/>
          </a:prstGeom>
        </p:spPr>
        <p:txBody>
          <a:bodyPr wrap="square">
            <a:spAutoFit/>
          </a:bodyPr>
          <a:lstStyle>
            <a:lvl1pPr>
              <a:defRPr sz="3500"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1180843650"/>
      </p:ext>
    </p:extLst>
  </p:cSld>
  <p:clrMapOvr>
    <a:masterClrMapping/>
  </p:clrMapOvr>
  <p:transition spd="med"/>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userDrawn="1">
  <p:cSld name="[F4] Tekst + Beeld groot">
    <p:spTree>
      <p:nvGrpSpPr>
        <p:cNvPr id="1" name=""/>
        <p:cNvGrpSpPr/>
        <p:nvPr/>
      </p:nvGrpSpPr>
      <p:grpSpPr>
        <a:xfrm>
          <a:off x="0" y="0"/>
          <a:ext cx="0" cy="0"/>
          <a:chOff x="0" y="0"/>
          <a:chExt cx="0" cy="0"/>
        </a:xfrm>
      </p:grpSpPr>
      <p:sp>
        <p:nvSpPr>
          <p:cNvPr id="504" name="Rechthoek"/>
          <p:cNvSpPr/>
          <p:nvPr/>
        </p:nvSpPr>
        <p:spPr>
          <a:xfrm>
            <a:off x="0" y="6096000"/>
            <a:ext cx="12192000" cy="7620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505" name="Vorm"/>
          <p:cNvSpPr/>
          <p:nvPr/>
        </p:nvSpPr>
        <p:spPr>
          <a:xfrm>
            <a:off x="0" y="6096000"/>
            <a:ext cx="122458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grpSp>
        <p:nvGrpSpPr>
          <p:cNvPr id="508" name="Groepeer"/>
          <p:cNvGrpSpPr/>
          <p:nvPr/>
        </p:nvGrpSpPr>
        <p:grpSpPr>
          <a:xfrm>
            <a:off x="10277844" y="0"/>
            <a:ext cx="1914157" cy="6858000"/>
            <a:chOff x="0" y="0"/>
            <a:chExt cx="3828314" cy="13715999"/>
          </a:xfrm>
        </p:grpSpPr>
        <p:sp>
          <p:nvSpPr>
            <p:cNvPr id="506"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507"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grpSp>
      <p:sp>
        <p:nvSpPr>
          <p:cNvPr id="509"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11" name="Hoofdtekst"/>
          <p:cNvSpPr txBox="1">
            <a:spLocks noGrp="1"/>
          </p:cNvSpPr>
          <p:nvPr>
            <p:ph type="body" sz="half" idx="13" hasCustomPrompt="1"/>
          </p:nvPr>
        </p:nvSpPr>
        <p:spPr>
          <a:xfrm>
            <a:off x="317500" y="1290396"/>
            <a:ext cx="4763624" cy="4497377"/>
          </a:xfrm>
          <a:prstGeom prst="rect">
            <a:avLst/>
          </a:prstGeom>
        </p:spPr>
        <p:txBody>
          <a:bodyPr/>
          <a:lstStyle>
            <a:lvl1pPr>
              <a:defRPr sz="2751"/>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512" name="HOOFDTITEL VAN DEZE SLIDE, EVENTUEEL OVER MEERDERE REGELS."/>
          <p:cNvSpPr txBox="1">
            <a:spLocks noGrp="1"/>
          </p:cNvSpPr>
          <p:nvPr>
            <p:ph type="body" sz="quarter" idx="14"/>
          </p:nvPr>
        </p:nvSpPr>
        <p:spPr>
          <a:xfrm>
            <a:off x="317500" y="317501"/>
            <a:ext cx="4763624" cy="384721"/>
          </a:xfrm>
          <a:prstGeom prst="rect">
            <a:avLst/>
          </a:prstGeom>
        </p:spPr>
        <p:txBody>
          <a:bodyPr>
            <a:spAutoFit/>
          </a:bodyPr>
          <a:lstStyle>
            <a:lvl1pPr>
              <a:defRPr sz="2500" cap="none" baseline="0">
                <a:solidFill>
                  <a:srgbClr val="E6223D"/>
                </a:solidFill>
              </a:defRPr>
            </a:lvl1pPr>
          </a:lstStyle>
          <a:p>
            <a:pPr lvl="0"/>
            <a:r>
              <a:rPr lang="en-US" smtClean="0"/>
              <a:t>Edit Master text styles</a:t>
            </a:r>
          </a:p>
        </p:txBody>
      </p:sp>
      <p:pic>
        <p:nvPicPr>
          <p:cNvPr id="514" name="NIKHEF_LOGO.png" descr="NIKHEF_LOGO.png"/>
          <p:cNvPicPr>
            <a:picLocks noChangeAspect="1"/>
          </p:cNvPicPr>
          <p:nvPr/>
        </p:nvPicPr>
        <p:blipFill>
          <a:blip r:embed="rId2">
            <a:extLst/>
          </a:blip>
          <a:stretch>
            <a:fillRect/>
          </a:stretch>
        </p:blipFill>
        <p:spPr>
          <a:xfrm>
            <a:off x="10767483" y="6269196"/>
            <a:ext cx="1061877" cy="415608"/>
          </a:xfrm>
          <a:prstGeom prst="rect">
            <a:avLst/>
          </a:prstGeom>
          <a:ln w="12700">
            <a:miter lim="400000"/>
          </a:ln>
        </p:spPr>
      </p:pic>
      <p:sp>
        <p:nvSpPr>
          <p:cNvPr id="13" name="Tijdelijke aanduiding voor voettekst 9">
            <a:extLst>
              <a:ext uri="{FF2B5EF4-FFF2-40B4-BE49-F238E27FC236}">
                <a16:creationId xmlns:a16="http://schemas.microsoft.com/office/drawing/2014/main" id="{9A56256B-307C-794B-9ADB-E6E5BD1FDA9F}"/>
              </a:ext>
            </a:extLst>
          </p:cNvPr>
          <p:cNvSpPr>
            <a:spLocks noGrp="1"/>
          </p:cNvSpPr>
          <p:nvPr>
            <p:ph type="ftr" sz="quarter" idx="3"/>
          </p:nvPr>
        </p:nvSpPr>
        <p:spPr>
          <a:xfrm>
            <a:off x="1327149" y="6143096"/>
            <a:ext cx="8776971" cy="667809"/>
          </a:xfrm>
          <a:prstGeom prst="rect">
            <a:avLst/>
          </a:prstGeom>
        </p:spPr>
        <p:txBody>
          <a:bodyPr vert="horz" lIns="91440" tIns="45720" rIns="91440" bIns="45720" rtlCol="0" anchor="ctr"/>
          <a:lstStyle>
            <a:lvl1pPr algn="l">
              <a:defRPr lang="nl-NL" sz="1500" b="0" i="0" u="none" strike="noStrike" cap="none" spc="0" baseline="0" dirty="0">
                <a:ln>
                  <a:noFill/>
                </a:ln>
                <a:solidFill>
                  <a:srgbClr val="FFFFFF"/>
                </a:solidFill>
                <a:uFillTx/>
                <a:latin typeface="+mn-lt"/>
                <a:ea typeface="+mn-ea"/>
                <a:cs typeface="+mn-cs"/>
                <a:sym typeface="Arial"/>
              </a:defRPr>
            </a:lvl1pPr>
          </a:lstStyle>
          <a:p>
            <a:r>
              <a:rPr lang="en-US" smtClean="0"/>
              <a:t>Building Scalable e-Infrastructures for Research</a:t>
            </a:r>
            <a:endParaRPr lang="nl-NL" dirty="0"/>
          </a:p>
        </p:txBody>
      </p:sp>
      <p:sp>
        <p:nvSpPr>
          <p:cNvPr id="14" name="Tijdelijke aanduiding voor afbeelding 6">
            <a:extLst>
              <a:ext uri="{FF2B5EF4-FFF2-40B4-BE49-F238E27FC236}">
                <a16:creationId xmlns:a16="http://schemas.microsoft.com/office/drawing/2014/main" id="{78164A18-3028-8F4E-8E60-C70DBE92E851}"/>
              </a:ext>
            </a:extLst>
          </p:cNvPr>
          <p:cNvSpPr>
            <a:spLocks noGrp="1"/>
          </p:cNvSpPr>
          <p:nvPr>
            <p:ph type="pic" sz="quarter" idx="16"/>
          </p:nvPr>
        </p:nvSpPr>
        <p:spPr>
          <a:xfrm>
            <a:off x="5463383" y="0"/>
            <a:ext cx="6042056" cy="6096000"/>
          </a:xfrm>
          <a:custGeom>
            <a:avLst/>
            <a:gdLst>
              <a:gd name="connsiteX0" fmla="*/ 0 w 12077700"/>
              <a:gd name="connsiteY0" fmla="*/ 0 h 12192000"/>
              <a:gd name="connsiteX1" fmla="*/ 12077700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5304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040586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0039123 w 12077700"/>
              <a:gd name="connsiteY2" fmla="*/ 2057400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77700"/>
              <a:gd name="connsiteY0" fmla="*/ 0 h 12192000"/>
              <a:gd name="connsiteX1" fmla="*/ 9644743 w 12077700"/>
              <a:gd name="connsiteY1" fmla="*/ 0 h 12192000"/>
              <a:gd name="connsiteX2" fmla="*/ 12047537 w 12077700"/>
              <a:gd name="connsiteY2" fmla="*/ 6792685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47537"/>
              <a:gd name="connsiteY0" fmla="*/ 0 h 12208328"/>
              <a:gd name="connsiteX1" fmla="*/ 9644743 w 12047537"/>
              <a:gd name="connsiteY1" fmla="*/ 0 h 12208328"/>
              <a:gd name="connsiteX2" fmla="*/ 12047537 w 12047537"/>
              <a:gd name="connsiteY2" fmla="*/ 6792685 h 12208328"/>
              <a:gd name="connsiteX3" fmla="*/ 10199914 w 12047537"/>
              <a:gd name="connsiteY3" fmla="*/ 12208328 h 12208328"/>
              <a:gd name="connsiteX4" fmla="*/ 0 w 12047537"/>
              <a:gd name="connsiteY4" fmla="*/ 12192000 h 12208328"/>
              <a:gd name="connsiteX5" fmla="*/ 0 w 12047537"/>
              <a:gd name="connsiteY5" fmla="*/ 0 h 12208328"/>
              <a:gd name="connsiteX0" fmla="*/ 0 w 12047537"/>
              <a:gd name="connsiteY0" fmla="*/ 0 h 12192000"/>
              <a:gd name="connsiteX1" fmla="*/ 9644743 w 12047537"/>
              <a:gd name="connsiteY1" fmla="*/ 0 h 12192000"/>
              <a:gd name="connsiteX2" fmla="*/ 12047537 w 12047537"/>
              <a:gd name="connsiteY2" fmla="*/ 6792685 h 12192000"/>
              <a:gd name="connsiteX3" fmla="*/ 9922329 w 12047537"/>
              <a:gd name="connsiteY3" fmla="*/ 12077700 h 12192000"/>
              <a:gd name="connsiteX4" fmla="*/ 0 w 12047537"/>
              <a:gd name="connsiteY4" fmla="*/ 12192000 h 12192000"/>
              <a:gd name="connsiteX5" fmla="*/ 0 w 12047537"/>
              <a:gd name="connsiteY5" fmla="*/ 0 h 12192000"/>
              <a:gd name="connsiteX0" fmla="*/ 0 w 12047537"/>
              <a:gd name="connsiteY0" fmla="*/ 0 h 12192000"/>
              <a:gd name="connsiteX1" fmla="*/ 9644743 w 12047537"/>
              <a:gd name="connsiteY1" fmla="*/ 0 h 12192000"/>
              <a:gd name="connsiteX2" fmla="*/ 12047537 w 12047537"/>
              <a:gd name="connsiteY2" fmla="*/ 6792685 h 12192000"/>
              <a:gd name="connsiteX3" fmla="*/ 10167257 w 12047537"/>
              <a:gd name="connsiteY3" fmla="*/ 12192000 h 12192000"/>
              <a:gd name="connsiteX4" fmla="*/ 0 w 12047537"/>
              <a:gd name="connsiteY4" fmla="*/ 12192000 h 12192000"/>
              <a:gd name="connsiteX5" fmla="*/ 0 w 12047537"/>
              <a:gd name="connsiteY5" fmla="*/ 0 h 12192000"/>
              <a:gd name="connsiteX0" fmla="*/ 0 w 11835265"/>
              <a:gd name="connsiteY0" fmla="*/ 0 h 12192000"/>
              <a:gd name="connsiteX1" fmla="*/ 9644743 w 11835265"/>
              <a:gd name="connsiteY1" fmla="*/ 0 h 12192000"/>
              <a:gd name="connsiteX2" fmla="*/ 11835265 w 11835265"/>
              <a:gd name="connsiteY2" fmla="*/ 6906985 h 12192000"/>
              <a:gd name="connsiteX3" fmla="*/ 10167257 w 11835265"/>
              <a:gd name="connsiteY3" fmla="*/ 12192000 h 12192000"/>
              <a:gd name="connsiteX4" fmla="*/ 0 w 11835265"/>
              <a:gd name="connsiteY4" fmla="*/ 12192000 h 12192000"/>
              <a:gd name="connsiteX5" fmla="*/ 0 w 11835265"/>
              <a:gd name="connsiteY5" fmla="*/ 0 h 12192000"/>
              <a:gd name="connsiteX0" fmla="*/ 0 w 12080194"/>
              <a:gd name="connsiteY0" fmla="*/ 0 h 12192000"/>
              <a:gd name="connsiteX1" fmla="*/ 9644743 w 12080194"/>
              <a:gd name="connsiteY1" fmla="*/ 0 h 12192000"/>
              <a:gd name="connsiteX2" fmla="*/ 12080194 w 12080194"/>
              <a:gd name="connsiteY2" fmla="*/ 6890656 h 12192000"/>
              <a:gd name="connsiteX3" fmla="*/ 10167257 w 12080194"/>
              <a:gd name="connsiteY3" fmla="*/ 12192000 h 12192000"/>
              <a:gd name="connsiteX4" fmla="*/ 0 w 12080194"/>
              <a:gd name="connsiteY4" fmla="*/ 12192000 h 12192000"/>
              <a:gd name="connsiteX5" fmla="*/ 0 w 12080194"/>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67257 w 12116770"/>
              <a:gd name="connsiteY3" fmla="*/ 12192000 h 12192000"/>
              <a:gd name="connsiteX4" fmla="*/ 0 w 12116770"/>
              <a:gd name="connsiteY4" fmla="*/ 12192000 h 12192000"/>
              <a:gd name="connsiteX5" fmla="*/ 0 w 12116770"/>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85545 w 12116770"/>
              <a:gd name="connsiteY3" fmla="*/ 12192000 h 12192000"/>
              <a:gd name="connsiteX4" fmla="*/ 0 w 12116770"/>
              <a:gd name="connsiteY4" fmla="*/ 12192000 h 12192000"/>
              <a:gd name="connsiteX5" fmla="*/ 0 w 12116770"/>
              <a:gd name="connsiteY5" fmla="*/ 0 h 12192000"/>
              <a:gd name="connsiteX0" fmla="*/ 0 w 11545270"/>
              <a:gd name="connsiteY0" fmla="*/ 0 h 12192000"/>
              <a:gd name="connsiteX1" fmla="*/ 9644743 w 11545270"/>
              <a:gd name="connsiteY1" fmla="*/ 0 h 12192000"/>
              <a:gd name="connsiteX2" fmla="*/ 11545270 w 11545270"/>
              <a:gd name="connsiteY2" fmla="*/ 6923313 h 12192000"/>
              <a:gd name="connsiteX3" fmla="*/ 10185545 w 11545270"/>
              <a:gd name="connsiteY3" fmla="*/ 12192000 h 12192000"/>
              <a:gd name="connsiteX4" fmla="*/ 0 w 11545270"/>
              <a:gd name="connsiteY4" fmla="*/ 12192000 h 12192000"/>
              <a:gd name="connsiteX5" fmla="*/ 0 w 11545270"/>
              <a:gd name="connsiteY5" fmla="*/ 0 h 12192000"/>
              <a:gd name="connsiteX0" fmla="*/ 0 w 12084113"/>
              <a:gd name="connsiteY0" fmla="*/ 0 h 12192000"/>
              <a:gd name="connsiteX1" fmla="*/ 9644743 w 12084113"/>
              <a:gd name="connsiteY1" fmla="*/ 0 h 12192000"/>
              <a:gd name="connsiteX2" fmla="*/ 12084113 w 12084113"/>
              <a:gd name="connsiteY2" fmla="*/ 6890656 h 12192000"/>
              <a:gd name="connsiteX3" fmla="*/ 10185545 w 12084113"/>
              <a:gd name="connsiteY3" fmla="*/ 12192000 h 12192000"/>
              <a:gd name="connsiteX4" fmla="*/ 0 w 12084113"/>
              <a:gd name="connsiteY4" fmla="*/ 12192000 h 12192000"/>
              <a:gd name="connsiteX5" fmla="*/ 0 w 12084113"/>
              <a:gd name="connsiteY5" fmla="*/ 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84113" h="12192000">
                <a:moveTo>
                  <a:pt x="0" y="0"/>
                </a:moveTo>
                <a:lnTo>
                  <a:pt x="9644743" y="0"/>
                </a:lnTo>
                <a:lnTo>
                  <a:pt x="12084113" y="6890656"/>
                </a:lnTo>
                <a:lnTo>
                  <a:pt x="10185545" y="12192000"/>
                </a:lnTo>
                <a:lnTo>
                  <a:pt x="0" y="12192000"/>
                </a:lnTo>
                <a:lnTo>
                  <a:pt x="0" y="0"/>
                </a:lnTo>
                <a:close/>
              </a:path>
            </a:pathLst>
          </a:custGeom>
          <a:ln w="12700">
            <a:miter lim="400000"/>
          </a:ln>
          <a:extLst>
            <a:ext uri="{C572A759-6A51-4108-AA02-DFA0A04FC94B}">
              <ma14:wrappingTextBoxFlag xmlns="" xmlns:ma14="http://schemas.microsoft.com/office/mac/drawingml/2011/main" val="1"/>
            </a:ext>
          </a:extLst>
        </p:spPr>
        <p:txBody>
          <a:bodyPr/>
          <a:lstStyle/>
          <a:p>
            <a:r>
              <a:rPr lang="en-US" smtClean="0"/>
              <a:t>Click icon to add picture</a:t>
            </a:r>
            <a:endParaRPr lang="nl-NL"/>
          </a:p>
        </p:txBody>
      </p:sp>
    </p:spTree>
    <p:extLst>
      <p:ext uri="{BB962C8B-B14F-4D97-AF65-F5344CB8AC3E}">
        <p14:creationId xmlns:p14="http://schemas.microsoft.com/office/powerpoint/2010/main" val="1393908402"/>
      </p:ext>
    </p:extLst>
  </p:cSld>
  <p:clrMapOvr>
    <a:masterClrMapping/>
  </p:clrMapOvr>
  <p:transition spd="med"/>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userDrawn="1">
  <p:cSld name="[F5] Bijschrift + Beeld groot">
    <p:spTree>
      <p:nvGrpSpPr>
        <p:cNvPr id="1" name=""/>
        <p:cNvGrpSpPr/>
        <p:nvPr/>
      </p:nvGrpSpPr>
      <p:grpSpPr>
        <a:xfrm>
          <a:off x="0" y="0"/>
          <a:ext cx="0" cy="0"/>
          <a:chOff x="0" y="0"/>
          <a:chExt cx="0" cy="0"/>
        </a:xfrm>
      </p:grpSpPr>
      <p:sp>
        <p:nvSpPr>
          <p:cNvPr id="553" name="Rechthoek"/>
          <p:cNvSpPr/>
          <p:nvPr/>
        </p:nvSpPr>
        <p:spPr>
          <a:xfrm>
            <a:off x="0" y="6096000"/>
            <a:ext cx="12192000" cy="7620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554" name="Vorm"/>
          <p:cNvSpPr/>
          <p:nvPr/>
        </p:nvSpPr>
        <p:spPr>
          <a:xfrm>
            <a:off x="0" y="6096000"/>
            <a:ext cx="122458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grpSp>
        <p:nvGrpSpPr>
          <p:cNvPr id="557" name="Groepeer"/>
          <p:cNvGrpSpPr/>
          <p:nvPr/>
        </p:nvGrpSpPr>
        <p:grpSpPr>
          <a:xfrm>
            <a:off x="10277844" y="0"/>
            <a:ext cx="1914157" cy="6858000"/>
            <a:chOff x="0" y="0"/>
            <a:chExt cx="3828314" cy="13715999"/>
          </a:xfrm>
        </p:grpSpPr>
        <p:sp>
          <p:nvSpPr>
            <p:cNvPr id="555"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556"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grpSp>
      <p:pic>
        <p:nvPicPr>
          <p:cNvPr id="558" name="NIKHEF_LOGO.png" descr="NIKHEF_LOGO.png"/>
          <p:cNvPicPr>
            <a:picLocks noChangeAspect="1"/>
          </p:cNvPicPr>
          <p:nvPr/>
        </p:nvPicPr>
        <p:blipFill>
          <a:blip r:embed="rId2">
            <a:extLst/>
          </a:blip>
          <a:stretch>
            <a:fillRect/>
          </a:stretch>
        </p:blipFill>
        <p:spPr>
          <a:xfrm>
            <a:off x="10767483" y="6269196"/>
            <a:ext cx="1061877" cy="415608"/>
          </a:xfrm>
          <a:prstGeom prst="rect">
            <a:avLst/>
          </a:prstGeom>
          <a:ln w="12700">
            <a:miter lim="400000"/>
          </a:ln>
        </p:spPr>
      </p:pic>
      <p:sp>
        <p:nvSpPr>
          <p:cNvPr id="559"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61" name="Foto bijschrift"/>
          <p:cNvSpPr txBox="1">
            <a:spLocks noGrp="1"/>
          </p:cNvSpPr>
          <p:nvPr>
            <p:ph type="body" sz="quarter" idx="13"/>
          </p:nvPr>
        </p:nvSpPr>
        <p:spPr>
          <a:xfrm>
            <a:off x="317500" y="323641"/>
            <a:ext cx="2858427" cy="5464131"/>
          </a:xfrm>
          <a:prstGeom prst="rect">
            <a:avLst/>
          </a:prstGeom>
        </p:spPr>
        <p:txBody>
          <a:bodyPr/>
          <a:lstStyle/>
          <a:p>
            <a:pPr lvl="0"/>
            <a:r>
              <a:rPr lang="en-US" smtClean="0"/>
              <a:t>Edit Master text styles</a:t>
            </a:r>
          </a:p>
        </p:txBody>
      </p:sp>
      <p:sp>
        <p:nvSpPr>
          <p:cNvPr id="12" name="Tijdelijke aanduiding voor voettekst 9">
            <a:extLst>
              <a:ext uri="{FF2B5EF4-FFF2-40B4-BE49-F238E27FC236}">
                <a16:creationId xmlns:a16="http://schemas.microsoft.com/office/drawing/2014/main" id="{C0F6039B-D945-4343-8C53-87D4543F3B68}"/>
              </a:ext>
            </a:extLst>
          </p:cNvPr>
          <p:cNvSpPr>
            <a:spLocks noGrp="1"/>
          </p:cNvSpPr>
          <p:nvPr>
            <p:ph type="ftr" sz="quarter" idx="3"/>
          </p:nvPr>
        </p:nvSpPr>
        <p:spPr>
          <a:xfrm>
            <a:off x="1327149" y="6143096"/>
            <a:ext cx="8776971" cy="667809"/>
          </a:xfrm>
          <a:prstGeom prst="rect">
            <a:avLst/>
          </a:prstGeom>
        </p:spPr>
        <p:txBody>
          <a:bodyPr vert="horz" lIns="91440" tIns="45720" rIns="91440" bIns="45720" rtlCol="0" anchor="ctr"/>
          <a:lstStyle>
            <a:lvl1pPr algn="l">
              <a:defRPr lang="nl-NL" sz="1500" b="0" i="0" u="none" strike="noStrike" cap="none" spc="0" baseline="0" dirty="0">
                <a:ln>
                  <a:noFill/>
                </a:ln>
                <a:solidFill>
                  <a:srgbClr val="FFFFFF"/>
                </a:solidFill>
                <a:uFillTx/>
                <a:latin typeface="+mn-lt"/>
                <a:ea typeface="+mn-ea"/>
                <a:cs typeface="+mn-cs"/>
                <a:sym typeface="Arial"/>
              </a:defRPr>
            </a:lvl1pPr>
          </a:lstStyle>
          <a:p>
            <a:r>
              <a:rPr lang="en-US" smtClean="0"/>
              <a:t>Building Scalable e-Infrastructures for Research</a:t>
            </a:r>
            <a:endParaRPr lang="nl-NL" dirty="0"/>
          </a:p>
        </p:txBody>
      </p:sp>
      <p:sp>
        <p:nvSpPr>
          <p:cNvPr id="13" name="Afbeelding">
            <a:extLst>
              <a:ext uri="{FF2B5EF4-FFF2-40B4-BE49-F238E27FC236}">
                <a16:creationId xmlns:a16="http://schemas.microsoft.com/office/drawing/2014/main" id="{FE170D58-885D-C949-B35D-094D7AD09063}"/>
              </a:ext>
            </a:extLst>
          </p:cNvPr>
          <p:cNvSpPr>
            <a:spLocks noGrp="1"/>
          </p:cNvSpPr>
          <p:nvPr>
            <p:ph type="pic" idx="14"/>
          </p:nvPr>
        </p:nvSpPr>
        <p:spPr>
          <a:xfrm>
            <a:off x="3561478" y="-8163"/>
            <a:ext cx="7950167" cy="6104164"/>
          </a:xfrm>
          <a:custGeom>
            <a:avLst/>
            <a:gdLst>
              <a:gd name="connsiteX0" fmla="*/ 0 w 15893238"/>
              <a:gd name="connsiteY0" fmla="*/ 0 h 12192000"/>
              <a:gd name="connsiteX1" fmla="*/ 15893238 w 15893238"/>
              <a:gd name="connsiteY1" fmla="*/ 0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5893238"/>
              <a:gd name="connsiteY0" fmla="*/ 0 h 12192000"/>
              <a:gd name="connsiteX1" fmla="*/ 13019409 w 15893238"/>
              <a:gd name="connsiteY1" fmla="*/ 375558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3068395"/>
              <a:gd name="connsiteY0" fmla="*/ 0 h 12192000"/>
              <a:gd name="connsiteX1" fmla="*/ 13019409 w 13068395"/>
              <a:gd name="connsiteY1" fmla="*/ 375558 h 12192000"/>
              <a:gd name="connsiteX2" fmla="*/ 13068395 w 13068395"/>
              <a:gd name="connsiteY2" fmla="*/ 11685814 h 12192000"/>
              <a:gd name="connsiteX3" fmla="*/ 0 w 13068395"/>
              <a:gd name="connsiteY3" fmla="*/ 12192000 h 12192000"/>
              <a:gd name="connsiteX4" fmla="*/ 0 w 13068395"/>
              <a:gd name="connsiteY4" fmla="*/ 0 h 12192000"/>
              <a:gd name="connsiteX0" fmla="*/ 0 w 13068395"/>
              <a:gd name="connsiteY0" fmla="*/ 0 h 12192000"/>
              <a:gd name="connsiteX1" fmla="*/ 13019409 w 13068395"/>
              <a:gd name="connsiteY1" fmla="*/ 375558 h 12192000"/>
              <a:gd name="connsiteX2" fmla="*/ 13010175 w 13068395"/>
              <a:gd name="connsiteY2" fmla="*/ 3265714 h 12192000"/>
              <a:gd name="connsiteX3" fmla="*/ 13068395 w 13068395"/>
              <a:gd name="connsiteY3" fmla="*/ 11685814 h 12192000"/>
              <a:gd name="connsiteX4" fmla="*/ 0 w 13068395"/>
              <a:gd name="connsiteY4" fmla="*/ 12192000 h 12192000"/>
              <a:gd name="connsiteX5" fmla="*/ 0 w 13068395"/>
              <a:gd name="connsiteY5" fmla="*/ 0 h 12192000"/>
              <a:gd name="connsiteX0" fmla="*/ 0 w 15508447"/>
              <a:gd name="connsiteY0" fmla="*/ 0 h 12192000"/>
              <a:gd name="connsiteX1" fmla="*/ 13019409 w 15508447"/>
              <a:gd name="connsiteY1" fmla="*/ 375558 h 12192000"/>
              <a:gd name="connsiteX2" fmla="*/ 15508447 w 15508447"/>
              <a:gd name="connsiteY2" fmla="*/ 6858000 h 12192000"/>
              <a:gd name="connsiteX3" fmla="*/ 13068395 w 15508447"/>
              <a:gd name="connsiteY3" fmla="*/ 11685814 h 12192000"/>
              <a:gd name="connsiteX4" fmla="*/ 0 w 15508447"/>
              <a:gd name="connsiteY4" fmla="*/ 12192000 h 12192000"/>
              <a:gd name="connsiteX5" fmla="*/ 0 w 15508447"/>
              <a:gd name="connsiteY5" fmla="*/ 0 h 12192000"/>
              <a:gd name="connsiteX0" fmla="*/ 0 w 15508447"/>
              <a:gd name="connsiteY0" fmla="*/ 16328 h 12208328"/>
              <a:gd name="connsiteX1" fmla="*/ 13443951 w 15508447"/>
              <a:gd name="connsiteY1" fmla="*/ 0 h 12208328"/>
              <a:gd name="connsiteX2" fmla="*/ 15508447 w 15508447"/>
              <a:gd name="connsiteY2" fmla="*/ 6874328 h 12208328"/>
              <a:gd name="connsiteX3" fmla="*/ 13068395 w 15508447"/>
              <a:gd name="connsiteY3" fmla="*/ 11702142 h 12208328"/>
              <a:gd name="connsiteX4" fmla="*/ 0 w 15508447"/>
              <a:gd name="connsiteY4" fmla="*/ 12208328 h 12208328"/>
              <a:gd name="connsiteX5" fmla="*/ 0 w 15508447"/>
              <a:gd name="connsiteY5" fmla="*/ 16328 h 12208328"/>
              <a:gd name="connsiteX0" fmla="*/ 0 w 15508447"/>
              <a:gd name="connsiteY0" fmla="*/ 16328 h 12208328"/>
              <a:gd name="connsiteX1" fmla="*/ 13443951 w 15508447"/>
              <a:gd name="connsiteY1" fmla="*/ 0 h 12208328"/>
              <a:gd name="connsiteX2" fmla="*/ 15508447 w 15508447"/>
              <a:gd name="connsiteY2" fmla="*/ 6874328 h 12208328"/>
              <a:gd name="connsiteX3" fmla="*/ 13999123 w 15508447"/>
              <a:gd name="connsiteY3" fmla="*/ 12208328 h 12208328"/>
              <a:gd name="connsiteX4" fmla="*/ 0 w 15508447"/>
              <a:gd name="connsiteY4" fmla="*/ 12208328 h 12208328"/>
              <a:gd name="connsiteX5" fmla="*/ 0 w 15508447"/>
              <a:gd name="connsiteY5" fmla="*/ 16328 h 12208328"/>
              <a:gd name="connsiteX0" fmla="*/ 0 w 15884004"/>
              <a:gd name="connsiteY0" fmla="*/ 16328 h 12208328"/>
              <a:gd name="connsiteX1" fmla="*/ 13443951 w 15884004"/>
              <a:gd name="connsiteY1" fmla="*/ 0 h 12208328"/>
              <a:gd name="connsiteX2" fmla="*/ 15884004 w 15884004"/>
              <a:gd name="connsiteY2" fmla="*/ 6890657 h 12208328"/>
              <a:gd name="connsiteX3" fmla="*/ 13999123 w 15884004"/>
              <a:gd name="connsiteY3" fmla="*/ 12208328 h 12208328"/>
              <a:gd name="connsiteX4" fmla="*/ 0 w 15884004"/>
              <a:gd name="connsiteY4" fmla="*/ 12208328 h 12208328"/>
              <a:gd name="connsiteX5" fmla="*/ 0 w 15884004"/>
              <a:gd name="connsiteY5" fmla="*/ 16328 h 12208328"/>
              <a:gd name="connsiteX0" fmla="*/ 0 w 15557432"/>
              <a:gd name="connsiteY0" fmla="*/ 16328 h 12208328"/>
              <a:gd name="connsiteX1" fmla="*/ 13443951 w 15557432"/>
              <a:gd name="connsiteY1" fmla="*/ 0 h 12208328"/>
              <a:gd name="connsiteX2" fmla="*/ 15557432 w 15557432"/>
              <a:gd name="connsiteY2" fmla="*/ 6939643 h 12208328"/>
              <a:gd name="connsiteX3" fmla="*/ 13999123 w 15557432"/>
              <a:gd name="connsiteY3" fmla="*/ 12208328 h 12208328"/>
              <a:gd name="connsiteX4" fmla="*/ 0 w 15557432"/>
              <a:gd name="connsiteY4" fmla="*/ 12208328 h 12208328"/>
              <a:gd name="connsiteX5" fmla="*/ 0 w 155574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999123 w 15900332"/>
              <a:gd name="connsiteY3" fmla="*/ 12208328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656223 w 15900332"/>
              <a:gd name="connsiteY3" fmla="*/ 11832771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4015452 w 15900332"/>
              <a:gd name="connsiteY3" fmla="*/ 12208328 h 12208328"/>
              <a:gd name="connsiteX4" fmla="*/ 0 w 15900332"/>
              <a:gd name="connsiteY4" fmla="*/ 12208328 h 12208328"/>
              <a:gd name="connsiteX5" fmla="*/ 0 w 15900332"/>
              <a:gd name="connsiteY5" fmla="*/ 16328 h 1220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00332" h="12208328">
                <a:moveTo>
                  <a:pt x="0" y="16328"/>
                </a:moveTo>
                <a:lnTo>
                  <a:pt x="13443951" y="0"/>
                </a:lnTo>
                <a:lnTo>
                  <a:pt x="15900332" y="6923315"/>
                </a:lnTo>
                <a:lnTo>
                  <a:pt x="14015452" y="12208328"/>
                </a:lnTo>
                <a:lnTo>
                  <a:pt x="0" y="12208328"/>
                </a:lnTo>
                <a:lnTo>
                  <a:pt x="0" y="16328"/>
                </a:ln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lstStyle/>
          <a:p>
            <a:r>
              <a:rPr lang="en-US" smtClean="0"/>
              <a:t>Click icon to add picture</a:t>
            </a:r>
            <a:endParaRPr/>
          </a:p>
        </p:txBody>
      </p:sp>
    </p:spTree>
    <p:extLst>
      <p:ext uri="{BB962C8B-B14F-4D97-AF65-F5344CB8AC3E}">
        <p14:creationId xmlns:p14="http://schemas.microsoft.com/office/powerpoint/2010/main" val="2348820300"/>
      </p:ext>
    </p:extLst>
  </p:cSld>
  <p:clrMapOvr>
    <a:masterClrMapping/>
  </p:clrMapOvr>
  <p:transition spd="med"/>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type="tx">
  <p:cSld name="Beeld schermvullend">
    <p:spTree>
      <p:nvGrpSpPr>
        <p:cNvPr id="1" name=""/>
        <p:cNvGrpSpPr/>
        <p:nvPr/>
      </p:nvGrpSpPr>
      <p:grpSpPr>
        <a:xfrm>
          <a:off x="0" y="0"/>
          <a:ext cx="0" cy="0"/>
          <a:chOff x="0" y="0"/>
          <a:chExt cx="0" cy="0"/>
        </a:xfrm>
      </p:grpSpPr>
      <p:sp>
        <p:nvSpPr>
          <p:cNvPr id="569" name="Afbeelding"/>
          <p:cNvSpPr>
            <a:spLocks noGrp="1"/>
          </p:cNvSpPr>
          <p:nvPr>
            <p:ph type="pic" idx="13"/>
          </p:nvPr>
        </p:nvSpPr>
        <p:spPr>
          <a:xfrm>
            <a:off x="-30990" y="-9755"/>
            <a:ext cx="12253980" cy="6877513"/>
          </a:xfrm>
          <a:prstGeom prst="rect">
            <a:avLst/>
          </a:prstGeom>
        </p:spPr>
        <p:txBody>
          <a:bodyPr lIns="91439" tIns="45719" rIns="91439" bIns="45719"/>
          <a:lstStyle/>
          <a:p>
            <a:r>
              <a:rPr lang="en-US" smtClean="0"/>
              <a:t>Click icon to add picture</a:t>
            </a:r>
            <a:endParaRPr/>
          </a:p>
        </p:txBody>
      </p:sp>
    </p:spTree>
    <p:extLst>
      <p:ext uri="{BB962C8B-B14F-4D97-AF65-F5344CB8AC3E}">
        <p14:creationId xmlns:p14="http://schemas.microsoft.com/office/powerpoint/2010/main" val="908151154"/>
      </p:ext>
    </p:extLst>
  </p:cSld>
  <p:clrMapOvr>
    <a:masterClrMapping/>
  </p:clrMapOvr>
  <p:transition spd="med"/>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type="tx">
  <p:cSld name="Beeld schermv. vlak2">
    <p:spTree>
      <p:nvGrpSpPr>
        <p:cNvPr id="1" name=""/>
        <p:cNvGrpSpPr/>
        <p:nvPr/>
      </p:nvGrpSpPr>
      <p:grpSpPr>
        <a:xfrm>
          <a:off x="0" y="0"/>
          <a:ext cx="0" cy="0"/>
          <a:chOff x="0" y="0"/>
          <a:chExt cx="0" cy="0"/>
        </a:xfrm>
      </p:grpSpPr>
      <p:sp>
        <p:nvSpPr>
          <p:cNvPr id="586" name="Afbeelding"/>
          <p:cNvSpPr>
            <a:spLocks noGrp="1"/>
          </p:cNvSpPr>
          <p:nvPr>
            <p:ph type="pic" idx="13"/>
          </p:nvPr>
        </p:nvSpPr>
        <p:spPr>
          <a:xfrm>
            <a:off x="-16329" y="0"/>
            <a:ext cx="12208329" cy="6882248"/>
          </a:xfrm>
          <a:custGeom>
            <a:avLst/>
            <a:gdLst>
              <a:gd name="connsiteX0" fmla="*/ 0 w 24384000"/>
              <a:gd name="connsiteY0" fmla="*/ 0 h 13748168"/>
              <a:gd name="connsiteX1" fmla="*/ 24384000 w 24384000"/>
              <a:gd name="connsiteY1" fmla="*/ 0 h 13748168"/>
              <a:gd name="connsiteX2" fmla="*/ 24384000 w 24384000"/>
              <a:gd name="connsiteY2" fmla="*/ 13748168 h 13748168"/>
              <a:gd name="connsiteX3" fmla="*/ 0 w 24384000"/>
              <a:gd name="connsiteY3" fmla="*/ 13748168 h 13748168"/>
              <a:gd name="connsiteX4" fmla="*/ 0 w 24384000"/>
              <a:gd name="connsiteY4" fmla="*/ 0 h 13748168"/>
              <a:gd name="connsiteX0" fmla="*/ 0 w 24384000"/>
              <a:gd name="connsiteY0" fmla="*/ 0 h 13764497"/>
              <a:gd name="connsiteX1" fmla="*/ 24384000 w 24384000"/>
              <a:gd name="connsiteY1" fmla="*/ 0 h 13764497"/>
              <a:gd name="connsiteX2" fmla="*/ 24384000 w 24384000"/>
              <a:gd name="connsiteY2" fmla="*/ 13748168 h 13764497"/>
              <a:gd name="connsiteX3" fmla="*/ 12344400 w 24384000"/>
              <a:gd name="connsiteY3" fmla="*/ 13764497 h 13764497"/>
              <a:gd name="connsiteX4" fmla="*/ 0 w 24384000"/>
              <a:gd name="connsiteY4" fmla="*/ 0 h 13764497"/>
              <a:gd name="connsiteX0" fmla="*/ 0 w 24384000"/>
              <a:gd name="connsiteY0" fmla="*/ 0 h 13764497"/>
              <a:gd name="connsiteX1" fmla="*/ 24384000 w 24384000"/>
              <a:gd name="connsiteY1" fmla="*/ 0 h 13764497"/>
              <a:gd name="connsiteX2" fmla="*/ 24384000 w 24384000"/>
              <a:gd name="connsiteY2" fmla="*/ 13748168 h 13764497"/>
              <a:gd name="connsiteX3" fmla="*/ 12344400 w 24384000"/>
              <a:gd name="connsiteY3" fmla="*/ 13764497 h 13764497"/>
              <a:gd name="connsiteX4" fmla="*/ 4539343 w 24384000"/>
              <a:gd name="connsiteY4" fmla="*/ 5061857 h 13764497"/>
              <a:gd name="connsiteX5" fmla="*/ 0 w 24384000"/>
              <a:gd name="connsiteY5" fmla="*/ 0 h 13764497"/>
              <a:gd name="connsiteX0" fmla="*/ 16329 w 24400329"/>
              <a:gd name="connsiteY0" fmla="*/ 0 h 13764497"/>
              <a:gd name="connsiteX1" fmla="*/ 24400329 w 24400329"/>
              <a:gd name="connsiteY1" fmla="*/ 0 h 13764497"/>
              <a:gd name="connsiteX2" fmla="*/ 24400329 w 24400329"/>
              <a:gd name="connsiteY2" fmla="*/ 13748168 h 13764497"/>
              <a:gd name="connsiteX3" fmla="*/ 12360729 w 24400329"/>
              <a:gd name="connsiteY3" fmla="*/ 13764497 h 13764497"/>
              <a:gd name="connsiteX4" fmla="*/ 0 w 24400329"/>
              <a:gd name="connsiteY4" fmla="*/ 6874328 h 13764497"/>
              <a:gd name="connsiteX5" fmla="*/ 16329 w 24400329"/>
              <a:gd name="connsiteY5" fmla="*/ 0 h 13764497"/>
              <a:gd name="connsiteX0" fmla="*/ 32658 w 24416658"/>
              <a:gd name="connsiteY0" fmla="*/ 0 h 13764497"/>
              <a:gd name="connsiteX1" fmla="*/ 24416658 w 24416658"/>
              <a:gd name="connsiteY1" fmla="*/ 0 h 13764497"/>
              <a:gd name="connsiteX2" fmla="*/ 24416658 w 24416658"/>
              <a:gd name="connsiteY2" fmla="*/ 13748168 h 13764497"/>
              <a:gd name="connsiteX3" fmla="*/ 12377058 w 24416658"/>
              <a:gd name="connsiteY3" fmla="*/ 13764497 h 13764497"/>
              <a:gd name="connsiteX4" fmla="*/ 0 w 24416658"/>
              <a:gd name="connsiteY4" fmla="*/ 8850086 h 13764497"/>
              <a:gd name="connsiteX5" fmla="*/ 32658 w 24416658"/>
              <a:gd name="connsiteY5" fmla="*/ 0 h 13764497"/>
              <a:gd name="connsiteX0" fmla="*/ 32658 w 24416658"/>
              <a:gd name="connsiteY0" fmla="*/ 0 h 13748168"/>
              <a:gd name="connsiteX1" fmla="*/ 24416658 w 24416658"/>
              <a:gd name="connsiteY1" fmla="*/ 0 h 13748168"/>
              <a:gd name="connsiteX2" fmla="*/ 24416658 w 24416658"/>
              <a:gd name="connsiteY2" fmla="*/ 13748168 h 13748168"/>
              <a:gd name="connsiteX3" fmla="*/ 14597744 w 24416658"/>
              <a:gd name="connsiteY3" fmla="*/ 13748168 h 13748168"/>
              <a:gd name="connsiteX4" fmla="*/ 0 w 24416658"/>
              <a:gd name="connsiteY4" fmla="*/ 8850086 h 13748168"/>
              <a:gd name="connsiteX5" fmla="*/ 32658 w 24416658"/>
              <a:gd name="connsiteY5" fmla="*/ 0 h 13748168"/>
              <a:gd name="connsiteX0" fmla="*/ 32658 w 24416658"/>
              <a:gd name="connsiteY0" fmla="*/ 0 h 13764496"/>
              <a:gd name="connsiteX1" fmla="*/ 24416658 w 24416658"/>
              <a:gd name="connsiteY1" fmla="*/ 0 h 13764496"/>
              <a:gd name="connsiteX2" fmla="*/ 24416658 w 24416658"/>
              <a:gd name="connsiteY2" fmla="*/ 13748168 h 13764496"/>
              <a:gd name="connsiteX3" fmla="*/ 14173201 w 24416658"/>
              <a:gd name="connsiteY3" fmla="*/ 13764496 h 13764496"/>
              <a:gd name="connsiteX4" fmla="*/ 0 w 24416658"/>
              <a:gd name="connsiteY4" fmla="*/ 8850086 h 13764496"/>
              <a:gd name="connsiteX5" fmla="*/ 32658 w 24416658"/>
              <a:gd name="connsiteY5" fmla="*/ 0 h 1376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16658" h="13764496">
                <a:moveTo>
                  <a:pt x="32658" y="0"/>
                </a:moveTo>
                <a:lnTo>
                  <a:pt x="24416658" y="0"/>
                </a:lnTo>
                <a:lnTo>
                  <a:pt x="24416658" y="13748168"/>
                </a:lnTo>
                <a:lnTo>
                  <a:pt x="14173201" y="13764496"/>
                </a:lnTo>
                <a:lnTo>
                  <a:pt x="0" y="8850086"/>
                </a:lnTo>
                <a:lnTo>
                  <a:pt x="32658" y="0"/>
                </a:ln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lstStyle/>
          <a:p>
            <a:r>
              <a:rPr lang="en-US" smtClean="0"/>
              <a:t>Click icon to add picture</a:t>
            </a:r>
            <a:endParaRPr dirty="0"/>
          </a:p>
        </p:txBody>
      </p:sp>
      <p:sp>
        <p:nvSpPr>
          <p:cNvPr id="587" name="Foto bijschrift"/>
          <p:cNvSpPr txBox="1">
            <a:spLocks noGrp="1"/>
          </p:cNvSpPr>
          <p:nvPr>
            <p:ph type="body" sz="quarter" idx="14"/>
          </p:nvPr>
        </p:nvSpPr>
        <p:spPr>
          <a:xfrm>
            <a:off x="317500" y="4774991"/>
            <a:ext cx="3066720" cy="1759368"/>
          </a:xfrm>
          <a:prstGeom prst="rect">
            <a:avLst/>
          </a:prstGeom>
        </p:spPr>
        <p:txBody>
          <a:bodyPr anchor="b"/>
          <a:lstStyle>
            <a:lvl1pPr>
              <a:defRPr sz="1251"/>
            </a:lvl1pPr>
          </a:lstStyle>
          <a:p>
            <a:pPr lvl="0"/>
            <a:r>
              <a:rPr lang="en-US" smtClean="0"/>
              <a:t>Edit Master text styles</a:t>
            </a:r>
          </a:p>
        </p:txBody>
      </p:sp>
    </p:spTree>
    <p:extLst>
      <p:ext uri="{BB962C8B-B14F-4D97-AF65-F5344CB8AC3E}">
        <p14:creationId xmlns:p14="http://schemas.microsoft.com/office/powerpoint/2010/main" val="1677735275"/>
      </p:ext>
    </p:extLst>
  </p:cSld>
  <p:clrMapOvr>
    <a:masterClrMapping/>
  </p:clrMapOvr>
  <p:transition spd="med"/>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type="tx">
  <p:cSld name="Beeld schermv. vlak3">
    <p:spTree>
      <p:nvGrpSpPr>
        <p:cNvPr id="1" name=""/>
        <p:cNvGrpSpPr/>
        <p:nvPr/>
      </p:nvGrpSpPr>
      <p:grpSpPr>
        <a:xfrm>
          <a:off x="0" y="0"/>
          <a:ext cx="0" cy="0"/>
          <a:chOff x="0" y="0"/>
          <a:chExt cx="0" cy="0"/>
        </a:xfrm>
      </p:grpSpPr>
      <p:sp>
        <p:nvSpPr>
          <p:cNvPr id="595" name="Afbeelding"/>
          <p:cNvSpPr>
            <a:spLocks noGrp="1"/>
          </p:cNvSpPr>
          <p:nvPr>
            <p:ph type="pic" idx="13"/>
          </p:nvPr>
        </p:nvSpPr>
        <p:spPr>
          <a:xfrm>
            <a:off x="-4464" y="-16693"/>
            <a:ext cx="11250792" cy="6875057"/>
          </a:xfrm>
          <a:custGeom>
            <a:avLst/>
            <a:gdLst>
              <a:gd name="connsiteX0" fmla="*/ 0 w 22501585"/>
              <a:gd name="connsiteY0" fmla="*/ 0 h 13717457"/>
              <a:gd name="connsiteX1" fmla="*/ 22501585 w 22501585"/>
              <a:gd name="connsiteY1" fmla="*/ 0 h 13717457"/>
              <a:gd name="connsiteX2" fmla="*/ 22501585 w 22501585"/>
              <a:gd name="connsiteY2" fmla="*/ 13717457 h 13717457"/>
              <a:gd name="connsiteX3" fmla="*/ 0 w 22501585"/>
              <a:gd name="connsiteY3" fmla="*/ 13717457 h 13717457"/>
              <a:gd name="connsiteX4" fmla="*/ 0 w 22501585"/>
              <a:gd name="connsiteY4" fmla="*/ 0 h 13717457"/>
              <a:gd name="connsiteX0" fmla="*/ 0 w 22501585"/>
              <a:gd name="connsiteY0" fmla="*/ 0 h 13717457"/>
              <a:gd name="connsiteX1" fmla="*/ 17896927 w 22501585"/>
              <a:gd name="connsiteY1" fmla="*/ 0 h 13717457"/>
              <a:gd name="connsiteX2" fmla="*/ 22501585 w 22501585"/>
              <a:gd name="connsiteY2" fmla="*/ 13717457 h 13717457"/>
              <a:gd name="connsiteX3" fmla="*/ 0 w 22501585"/>
              <a:gd name="connsiteY3" fmla="*/ 13717457 h 13717457"/>
              <a:gd name="connsiteX4" fmla="*/ 0 w 22501585"/>
              <a:gd name="connsiteY4" fmla="*/ 0 h 13717457"/>
              <a:gd name="connsiteX0" fmla="*/ 0 w 22501585"/>
              <a:gd name="connsiteY0" fmla="*/ 16329 h 13733786"/>
              <a:gd name="connsiteX1" fmla="*/ 17456057 w 22501585"/>
              <a:gd name="connsiteY1" fmla="*/ 0 h 13733786"/>
              <a:gd name="connsiteX2" fmla="*/ 22501585 w 22501585"/>
              <a:gd name="connsiteY2" fmla="*/ 13733786 h 13733786"/>
              <a:gd name="connsiteX3" fmla="*/ 0 w 22501585"/>
              <a:gd name="connsiteY3" fmla="*/ 13733786 h 13733786"/>
              <a:gd name="connsiteX4" fmla="*/ 0 w 22501585"/>
              <a:gd name="connsiteY4" fmla="*/ 16329 h 13733786"/>
              <a:gd name="connsiteX0" fmla="*/ 0 w 22501585"/>
              <a:gd name="connsiteY0" fmla="*/ 32657 h 13750114"/>
              <a:gd name="connsiteX1" fmla="*/ 17080499 w 22501585"/>
              <a:gd name="connsiteY1" fmla="*/ 0 h 13750114"/>
              <a:gd name="connsiteX2" fmla="*/ 22501585 w 22501585"/>
              <a:gd name="connsiteY2" fmla="*/ 13750114 h 13750114"/>
              <a:gd name="connsiteX3" fmla="*/ 0 w 22501585"/>
              <a:gd name="connsiteY3" fmla="*/ 13750114 h 13750114"/>
              <a:gd name="connsiteX4" fmla="*/ 0 w 22501585"/>
              <a:gd name="connsiteY4" fmla="*/ 32657 h 13750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01585" h="13750114">
                <a:moveTo>
                  <a:pt x="0" y="32657"/>
                </a:moveTo>
                <a:lnTo>
                  <a:pt x="17080499" y="0"/>
                </a:lnTo>
                <a:lnTo>
                  <a:pt x="22501585" y="13750114"/>
                </a:lnTo>
                <a:lnTo>
                  <a:pt x="0" y="13750114"/>
                </a:lnTo>
                <a:lnTo>
                  <a:pt x="0" y="32657"/>
                </a:ln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lstStyle/>
          <a:p>
            <a:r>
              <a:rPr lang="en-US" smtClean="0"/>
              <a:t>Click icon to add picture</a:t>
            </a:r>
            <a:endParaRPr/>
          </a:p>
        </p:txBody>
      </p:sp>
      <p:sp>
        <p:nvSpPr>
          <p:cNvPr id="596" name="Foto bijschrift"/>
          <p:cNvSpPr txBox="1">
            <a:spLocks noGrp="1"/>
          </p:cNvSpPr>
          <p:nvPr>
            <p:ph type="body" sz="quarter" idx="14"/>
          </p:nvPr>
        </p:nvSpPr>
        <p:spPr>
          <a:xfrm>
            <a:off x="9427634" y="323642"/>
            <a:ext cx="2443031" cy="6210719"/>
          </a:xfrm>
          <a:prstGeom prst="rect">
            <a:avLst/>
          </a:prstGeom>
        </p:spPr>
        <p:txBody>
          <a:bodyPr/>
          <a:lstStyle>
            <a:lvl1pPr algn="r">
              <a:defRPr sz="1251"/>
            </a:lvl1pPr>
          </a:lstStyle>
          <a:p>
            <a:pPr lvl="0"/>
            <a:r>
              <a:rPr lang="en-US" smtClean="0"/>
              <a:t>Edit Master text styles</a:t>
            </a:r>
          </a:p>
        </p:txBody>
      </p:sp>
    </p:spTree>
    <p:extLst>
      <p:ext uri="{BB962C8B-B14F-4D97-AF65-F5344CB8AC3E}">
        <p14:creationId xmlns:p14="http://schemas.microsoft.com/office/powerpoint/2010/main" val="3208911016"/>
      </p:ext>
    </p:extLst>
  </p:cSld>
  <p:clrMapOvr>
    <a:masterClrMapping/>
  </p:clrMapOvr>
  <p:transition spd="med"/>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type="tx">
  <p:cSld name="Beeld schermv. vlak4">
    <p:spTree>
      <p:nvGrpSpPr>
        <p:cNvPr id="1" name=""/>
        <p:cNvGrpSpPr/>
        <p:nvPr/>
      </p:nvGrpSpPr>
      <p:grpSpPr>
        <a:xfrm>
          <a:off x="0" y="0"/>
          <a:ext cx="0" cy="0"/>
          <a:chOff x="0" y="0"/>
          <a:chExt cx="0" cy="0"/>
        </a:xfrm>
      </p:grpSpPr>
      <p:sp>
        <p:nvSpPr>
          <p:cNvPr id="604" name="Afbeelding"/>
          <p:cNvSpPr>
            <a:spLocks noGrp="1"/>
          </p:cNvSpPr>
          <p:nvPr>
            <p:ph type="pic" idx="13"/>
          </p:nvPr>
        </p:nvSpPr>
        <p:spPr>
          <a:xfrm>
            <a:off x="-4465" y="-30898"/>
            <a:ext cx="12234565" cy="6889263"/>
          </a:xfrm>
          <a:custGeom>
            <a:avLst/>
            <a:gdLst>
              <a:gd name="connsiteX0" fmla="*/ 0 w 24401860"/>
              <a:gd name="connsiteY0" fmla="*/ 0 h 13745869"/>
              <a:gd name="connsiteX1" fmla="*/ 24401860 w 24401860"/>
              <a:gd name="connsiteY1" fmla="*/ 0 h 13745869"/>
              <a:gd name="connsiteX2" fmla="*/ 24401860 w 24401860"/>
              <a:gd name="connsiteY2" fmla="*/ 13745869 h 13745869"/>
              <a:gd name="connsiteX3" fmla="*/ 0 w 24401860"/>
              <a:gd name="connsiteY3" fmla="*/ 13745869 h 13745869"/>
              <a:gd name="connsiteX4" fmla="*/ 0 w 24401860"/>
              <a:gd name="connsiteY4" fmla="*/ 0 h 13745869"/>
              <a:gd name="connsiteX0" fmla="*/ 0 w 24401860"/>
              <a:gd name="connsiteY0" fmla="*/ 32657 h 13778526"/>
              <a:gd name="connsiteX1" fmla="*/ 10244988 w 24401860"/>
              <a:gd name="connsiteY1" fmla="*/ 0 h 13778526"/>
              <a:gd name="connsiteX2" fmla="*/ 24401860 w 24401860"/>
              <a:gd name="connsiteY2" fmla="*/ 13778526 h 13778526"/>
              <a:gd name="connsiteX3" fmla="*/ 0 w 24401860"/>
              <a:gd name="connsiteY3" fmla="*/ 13778526 h 13778526"/>
              <a:gd name="connsiteX4" fmla="*/ 0 w 24401860"/>
              <a:gd name="connsiteY4" fmla="*/ 32657 h 13778526"/>
              <a:gd name="connsiteX0" fmla="*/ 0 w 24401860"/>
              <a:gd name="connsiteY0" fmla="*/ 32657 h 13778526"/>
              <a:gd name="connsiteX1" fmla="*/ 10244988 w 24401860"/>
              <a:gd name="connsiteY1" fmla="*/ 0 h 13778526"/>
              <a:gd name="connsiteX2" fmla="*/ 15423101 w 24401860"/>
              <a:gd name="connsiteY2" fmla="*/ 5074668 h 13778526"/>
              <a:gd name="connsiteX3" fmla="*/ 24401860 w 24401860"/>
              <a:gd name="connsiteY3" fmla="*/ 13778526 h 13778526"/>
              <a:gd name="connsiteX4" fmla="*/ 0 w 24401860"/>
              <a:gd name="connsiteY4" fmla="*/ 13778526 h 13778526"/>
              <a:gd name="connsiteX5" fmla="*/ 0 w 24401860"/>
              <a:gd name="connsiteY5" fmla="*/ 32657 h 13778526"/>
              <a:gd name="connsiteX0" fmla="*/ 0 w 24469130"/>
              <a:gd name="connsiteY0" fmla="*/ 32657 h 13778526"/>
              <a:gd name="connsiteX1" fmla="*/ 10244988 w 24469130"/>
              <a:gd name="connsiteY1" fmla="*/ 0 h 13778526"/>
              <a:gd name="connsiteX2" fmla="*/ 24469130 w 24469130"/>
              <a:gd name="connsiteY2" fmla="*/ 5384911 h 13778526"/>
              <a:gd name="connsiteX3" fmla="*/ 24401860 w 24469130"/>
              <a:gd name="connsiteY3" fmla="*/ 13778526 h 13778526"/>
              <a:gd name="connsiteX4" fmla="*/ 0 w 24469130"/>
              <a:gd name="connsiteY4" fmla="*/ 13778526 h 13778526"/>
              <a:gd name="connsiteX5" fmla="*/ 0 w 24469130"/>
              <a:gd name="connsiteY5" fmla="*/ 32657 h 1377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69130" h="13778526">
                <a:moveTo>
                  <a:pt x="0" y="32657"/>
                </a:moveTo>
                <a:lnTo>
                  <a:pt x="10244988" y="0"/>
                </a:lnTo>
                <a:lnTo>
                  <a:pt x="24469130" y="5384911"/>
                </a:lnTo>
                <a:lnTo>
                  <a:pt x="24401860" y="13778526"/>
                </a:lnTo>
                <a:lnTo>
                  <a:pt x="0" y="13778526"/>
                </a:lnTo>
                <a:lnTo>
                  <a:pt x="0" y="32657"/>
                </a:ln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lstStyle/>
          <a:p>
            <a:r>
              <a:rPr lang="en-US" smtClean="0"/>
              <a:t>Click icon to add picture</a:t>
            </a:r>
            <a:endParaRPr dirty="0"/>
          </a:p>
        </p:txBody>
      </p:sp>
      <p:sp>
        <p:nvSpPr>
          <p:cNvPr id="605" name="Foto bijschrift"/>
          <p:cNvSpPr txBox="1">
            <a:spLocks noGrp="1"/>
          </p:cNvSpPr>
          <p:nvPr>
            <p:ph type="body" sz="quarter" idx="14"/>
          </p:nvPr>
        </p:nvSpPr>
        <p:spPr>
          <a:xfrm>
            <a:off x="8385738" y="323642"/>
            <a:ext cx="3484927" cy="1997692"/>
          </a:xfrm>
          <a:prstGeom prst="rect">
            <a:avLst/>
          </a:prstGeom>
        </p:spPr>
        <p:txBody>
          <a:bodyPr/>
          <a:lstStyle>
            <a:lvl1pPr algn="r">
              <a:defRPr sz="1251"/>
            </a:lvl1pPr>
          </a:lstStyle>
          <a:p>
            <a:pPr lvl="0"/>
            <a:r>
              <a:rPr lang="en-US" smtClean="0"/>
              <a:t>Edit Master text styles</a:t>
            </a:r>
          </a:p>
        </p:txBody>
      </p:sp>
    </p:spTree>
    <p:extLst>
      <p:ext uri="{BB962C8B-B14F-4D97-AF65-F5344CB8AC3E}">
        <p14:creationId xmlns:p14="http://schemas.microsoft.com/office/powerpoint/2010/main" val="2389024460"/>
      </p:ext>
    </p:extLst>
  </p:cSld>
  <p:clrMapOvr>
    <a:masterClrMapping/>
  </p:clrMapOvr>
  <p:transition spd="med"/>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1_Custom Layou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smtClean="0"/>
              <a:t>Click to edit Master title style</a:t>
            </a:r>
            <a:endParaRPr lang="en-GB" dirty="0"/>
          </a:p>
        </p:txBody>
      </p:sp>
      <p:sp>
        <p:nvSpPr>
          <p:cNvPr id="3" name="Slide Number Placeholder 2"/>
          <p:cNvSpPr>
            <a:spLocks noGrp="1"/>
          </p:cNvSpPr>
          <p:nvPr>
            <p:ph type="sldNum" sz="quarter" idx="10"/>
          </p:nvPr>
        </p:nvSpPr>
        <p:spPr/>
        <p:txBody>
          <a:bodyPr/>
          <a:lstStyle/>
          <a:p>
            <a:fld id="{86CB4B4D-7CA3-9044-876B-883B54F8677D}" type="slidenum">
              <a:rPr lang="en-GB" smtClean="0"/>
              <a:pPr/>
              <a:t>‹#›</a:t>
            </a:fld>
            <a:endParaRPr lang="en-GB" dirty="0"/>
          </a:p>
        </p:txBody>
      </p:sp>
    </p:spTree>
    <p:extLst>
      <p:ext uri="{BB962C8B-B14F-4D97-AF65-F5344CB8AC3E}">
        <p14:creationId xmlns:p14="http://schemas.microsoft.com/office/powerpoint/2010/main" val="3387888481"/>
      </p:ext>
    </p:extLst>
  </p:cSld>
  <p:clrMapOvr>
    <a:overrideClrMapping bg1="dk1" tx1="lt1" bg2="dk2" tx2="lt2" accent1="accent1" accent2="accent2" accent3="accent3" accent4="accent4" accent5="accent5" accent6="accent6" hlink="hlink" folHlink="folHlink"/>
  </p:clrMapOvr>
  <p:transition spd="med"/>
  <p:timing>
    <p:tnLst>
      <p:par>
        <p:cTn id="1" dur="indefinite" restart="never" nodeType="tmRoot"/>
      </p:par>
    </p:tnLst>
  </p:timing>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200">
                <a:latin typeface="+mn-lt"/>
              </a:defRPr>
            </a:lvl1pPr>
            <a:lvl2pPr>
              <a:defRPr sz="1800">
                <a:solidFill>
                  <a:srgbClr val="004361"/>
                </a:solidFill>
                <a:latin typeface="+mn-lt"/>
              </a:defRPr>
            </a:lvl2pPr>
            <a:lvl3pPr>
              <a:defRPr sz="1800">
                <a:solidFill>
                  <a:srgbClr val="003F5E"/>
                </a:solidFill>
                <a:latin typeface="+mn-lt"/>
              </a:defRPr>
            </a:lvl3pPr>
            <a:lvl4pPr>
              <a:defRPr sz="1800">
                <a:latin typeface="+mn-lt"/>
              </a:defRPr>
            </a:lvl4pPr>
          </a:lstStyle>
          <a:p>
            <a:pPr lvl="0"/>
            <a:r>
              <a:rPr lang="en-US" smtClean="0"/>
              <a:t>Edit Master text styles</a:t>
            </a:r>
          </a:p>
          <a:p>
            <a:pPr lvl="1"/>
            <a:r>
              <a:rPr lang="en-US" smtClean="0"/>
              <a:t>Second level</a:t>
            </a:r>
          </a:p>
          <a:p>
            <a:pPr lvl="2"/>
            <a:r>
              <a:rPr lang="en-US" smtClean="0"/>
              <a:t>Third level</a:t>
            </a:r>
          </a:p>
          <a:p>
            <a:pPr lvl="3"/>
            <a:r>
              <a:rPr lang="en-US" smtClean="0"/>
              <a:t>Fourth level</a:t>
            </a:r>
          </a:p>
        </p:txBody>
      </p:sp>
      <p:sp>
        <p:nvSpPr>
          <p:cNvPr id="6" name="Slide Number Placeholder 5"/>
          <p:cNvSpPr>
            <a:spLocks noGrp="1"/>
          </p:cNvSpPr>
          <p:nvPr>
            <p:ph type="sldNum" sz="quarter" idx="12"/>
          </p:nvPr>
        </p:nvSpPr>
        <p:spPr/>
        <p:txBody>
          <a:bodyPr/>
          <a:lstStyle>
            <a:lvl1pPr algn="r">
              <a:defRPr/>
            </a:lvl1pPr>
          </a:lstStyle>
          <a:p>
            <a:fld id="{6F576E6A-F32A-4612-884C-86870357C6B4}" type="slidenum">
              <a:rPr lang="en-GB" smtClean="0"/>
              <a:pPr/>
              <a:t>‹#›</a:t>
            </a:fld>
            <a:endParaRPr lang="en-GB"/>
          </a:p>
        </p:txBody>
      </p:sp>
      <p:sp>
        <p:nvSpPr>
          <p:cNvPr id="8" name="Title Placeholder 1"/>
          <p:cNvSpPr>
            <a:spLocks noGrp="1"/>
          </p:cNvSpPr>
          <p:nvPr>
            <p:ph type="title"/>
          </p:nvPr>
        </p:nvSpPr>
        <p:spPr>
          <a:xfrm>
            <a:off x="455647" y="74649"/>
            <a:ext cx="9612087" cy="1325563"/>
          </a:xfrm>
          <a:prstGeom prst="rect">
            <a:avLst/>
          </a:prstGeom>
        </p:spPr>
        <p:txBody>
          <a:bodyPr vert="horz" lIns="91440" tIns="45720" rIns="91440" bIns="45720" rtlCol="0" anchor="ctr">
            <a:normAutofit/>
          </a:bodyPr>
          <a:lstStyle/>
          <a:p>
            <a:r>
              <a:rPr lang="en-US" smtClean="0"/>
              <a:t>Click to edit Master title style</a:t>
            </a:r>
            <a:endParaRPr lang="en-GB" dirty="0"/>
          </a:p>
        </p:txBody>
      </p:sp>
    </p:spTree>
    <p:extLst>
      <p:ext uri="{BB962C8B-B14F-4D97-AF65-F5344CB8AC3E}">
        <p14:creationId xmlns:p14="http://schemas.microsoft.com/office/powerpoint/2010/main" val="4311813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5" descr="H:\Home\davidg\EUGridPMA\IGTF\IGTF-logos\IGTF-colors.wmf"/>
          <p:cNvPicPr>
            <a:picLocks noChangeAspect="1" noChangeArrowheads="1"/>
          </p:cNvPicPr>
          <p:nvPr userDrawn="1"/>
        </p:nvPicPr>
        <p:blipFill>
          <a:blip r:embed="rId2" cstate="print">
            <a:lum bright="90000" contrast="-89000"/>
          </a:blip>
          <a:stretch>
            <a:fillRect/>
          </a:stretch>
        </p:blipFill>
        <p:spPr bwMode="auto">
          <a:xfrm>
            <a:off x="0" y="0"/>
            <a:ext cx="6505359" cy="6858000"/>
          </a:xfrm>
          <a:prstGeom prst="rect">
            <a:avLst/>
          </a:prstGeom>
          <a:noFill/>
        </p:spPr>
      </p:pic>
      <p:sp>
        <p:nvSpPr>
          <p:cNvPr id="2" name="Title 1"/>
          <p:cNvSpPr>
            <a:spLocks noGrp="1"/>
          </p:cNvSpPr>
          <p:nvPr>
            <p:ph type="title"/>
          </p:nvPr>
        </p:nvSpPr>
        <p:spPr/>
        <p:txBody>
          <a:bodyPr anchor="ctr"/>
          <a:lstStyle/>
          <a:p>
            <a:r>
              <a:rPr lang="en-US" smtClean="0"/>
              <a:t>Click to edit Master title style</a:t>
            </a:r>
            <a:endParaRPr lang="en-GB"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1447800" y="6356351"/>
            <a:ext cx="1255779" cy="365125"/>
          </a:xfrm>
        </p:spPr>
        <p:txBody>
          <a:bodyPr/>
          <a:lstStyle/>
          <a:p>
            <a:r>
              <a:rPr lang="en-US" smtClean="0"/>
              <a:t>24 March 2021</a:t>
            </a:r>
            <a:endParaRPr lang="en-GB" dirty="0"/>
          </a:p>
        </p:txBody>
      </p:sp>
      <p:sp>
        <p:nvSpPr>
          <p:cNvPr id="5" name="Footer Placeholder 4"/>
          <p:cNvSpPr>
            <a:spLocks noGrp="1"/>
          </p:cNvSpPr>
          <p:nvPr>
            <p:ph type="ftr" sz="quarter" idx="11"/>
          </p:nvPr>
        </p:nvSpPr>
        <p:spPr>
          <a:xfrm>
            <a:off x="2895600" y="6356351"/>
            <a:ext cx="7520880" cy="365125"/>
          </a:xfrm>
        </p:spPr>
        <p:txBody>
          <a:bodyPr/>
          <a:lstStyle/>
          <a:p>
            <a:r>
              <a:rPr lang="en-US" smtClean="0"/>
              <a:t>IGTF and EUGridPMA development - APGridPMA March 2021 meeting </a:t>
            </a:r>
            <a:endParaRPr lang="en-GB" dirty="0"/>
          </a:p>
        </p:txBody>
      </p:sp>
      <p:sp>
        <p:nvSpPr>
          <p:cNvPr id="6" name="Slide Number Placeholder 5"/>
          <p:cNvSpPr>
            <a:spLocks noGrp="1"/>
          </p:cNvSpPr>
          <p:nvPr>
            <p:ph type="sldNum" sz="quarter" idx="12"/>
          </p:nvPr>
        </p:nvSpPr>
        <p:spPr/>
        <p:txBody>
          <a:bodyPr/>
          <a:lstStyle/>
          <a:p>
            <a:fld id="{A423C6C7-C0F9-497B-BEFB-D2FC0D2E643A}" type="slidenum">
              <a:rPr lang="en-GB" smtClean="0"/>
              <a:t>‹#›</a:t>
            </a:fld>
            <a:endParaRPr lang="en-GB"/>
          </a:p>
        </p:txBody>
      </p:sp>
      <p:cxnSp>
        <p:nvCxnSpPr>
          <p:cNvPr id="9" name="Straight Connector 8"/>
          <p:cNvCxnSpPr/>
          <p:nvPr userDrawn="1"/>
        </p:nvCxnSpPr>
        <p:spPr>
          <a:xfrm rot="5400000">
            <a:off x="-3093640" y="3429000"/>
            <a:ext cx="6858000"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2" descr="H:\Home\davidg\EUGridPMA\IGTF\IGTF-logos\IGTF-logo-mini.wmf"/>
          <p:cNvPicPr>
            <a:picLocks noChangeAspect="1" noChangeArrowheads="1"/>
          </p:cNvPicPr>
          <p:nvPr userDrawn="1"/>
        </p:nvPicPr>
        <p:blipFill>
          <a:blip r:embed="rId3" cstate="print"/>
          <a:stretch>
            <a:fillRect/>
          </a:stretch>
        </p:blipFill>
        <p:spPr bwMode="auto">
          <a:xfrm>
            <a:off x="609599" y="6356351"/>
            <a:ext cx="791685" cy="417968"/>
          </a:xfrm>
          <a:prstGeom prst="rect">
            <a:avLst/>
          </a:prstGeom>
          <a:noFill/>
        </p:spPr>
      </p:pic>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A3] Tekst + Tekst">
    <p:spTree>
      <p:nvGrpSpPr>
        <p:cNvPr id="1" name=""/>
        <p:cNvGrpSpPr/>
        <p:nvPr/>
      </p:nvGrpSpPr>
      <p:grpSpPr>
        <a:xfrm>
          <a:off x="0" y="0"/>
          <a:ext cx="0" cy="0"/>
          <a:chOff x="0" y="0"/>
          <a:chExt cx="0" cy="0"/>
        </a:xfrm>
      </p:grpSpPr>
      <p:sp>
        <p:nvSpPr>
          <p:cNvPr id="195"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96" name="Hoofdtekst"/>
          <p:cNvSpPr txBox="1">
            <a:spLocks noGrp="1"/>
          </p:cNvSpPr>
          <p:nvPr>
            <p:ph type="body" sz="half" idx="13" hasCustomPrompt="1"/>
          </p:nvPr>
        </p:nvSpPr>
        <p:spPr>
          <a:xfrm>
            <a:off x="317501" y="1290396"/>
            <a:ext cx="5590679" cy="4497377"/>
          </a:xfrm>
          <a:prstGeom prst="rect">
            <a:avLst/>
          </a:prstGeom>
        </p:spPr>
        <p:txBody>
          <a:bodyPr/>
          <a:lstStyle>
            <a:lvl1pPr>
              <a:defRPr sz="2751"/>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97" name="Hoofdtekst"/>
          <p:cNvSpPr txBox="1">
            <a:spLocks noGrp="1"/>
          </p:cNvSpPr>
          <p:nvPr>
            <p:ph type="body" sz="half" idx="14" hasCustomPrompt="1"/>
          </p:nvPr>
        </p:nvSpPr>
        <p:spPr>
          <a:xfrm>
            <a:off x="6286501" y="1290396"/>
            <a:ext cx="5590679" cy="4497377"/>
          </a:xfrm>
          <a:prstGeom prst="rect">
            <a:avLst/>
          </a:prstGeom>
        </p:spPr>
        <p:txBody>
          <a:bodyPr/>
          <a:lstStyle>
            <a:lvl1pPr>
              <a:defRPr sz="2751"/>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7" name="Tijdelijke aanduiding voor voettekst 9">
            <a:extLst>
              <a:ext uri="{FF2B5EF4-FFF2-40B4-BE49-F238E27FC236}">
                <a16:creationId xmlns:a16="http://schemas.microsoft.com/office/drawing/2014/main" id="{B83153A6-F6AA-7F44-8E1F-AAB407344FC0}"/>
              </a:ext>
            </a:extLst>
          </p:cNvPr>
          <p:cNvSpPr>
            <a:spLocks noGrp="1"/>
          </p:cNvSpPr>
          <p:nvPr>
            <p:ph type="ftr" sz="quarter" idx="3"/>
          </p:nvPr>
        </p:nvSpPr>
        <p:spPr>
          <a:xfrm>
            <a:off x="1327149" y="6143096"/>
            <a:ext cx="8776971" cy="667809"/>
          </a:xfrm>
          <a:prstGeom prst="rect">
            <a:avLst/>
          </a:prstGeom>
        </p:spPr>
        <p:txBody>
          <a:bodyPr vert="horz" lIns="91440" tIns="45720" rIns="91440" bIns="45720" rtlCol="0" anchor="ctr"/>
          <a:lstStyle>
            <a:lvl1pPr algn="l">
              <a:defRPr lang="nl-NL" sz="1500" b="0" i="0" u="none" strike="noStrike" cap="none" spc="0" baseline="0" dirty="0">
                <a:ln>
                  <a:noFill/>
                </a:ln>
                <a:solidFill>
                  <a:srgbClr val="FFFFFF"/>
                </a:solidFill>
                <a:uFillTx/>
                <a:latin typeface="+mn-lt"/>
                <a:ea typeface="+mn-ea"/>
                <a:cs typeface="+mn-cs"/>
                <a:sym typeface="Arial"/>
              </a:defRPr>
            </a:lvl1pPr>
          </a:lstStyle>
          <a:p>
            <a:r>
              <a:rPr lang="en-US" smtClean="0"/>
              <a:t>IGTF and EUGridPMA development - APGridPMA March 2021 meeting </a:t>
            </a:r>
            <a:endParaRPr lang="nl-NL" dirty="0"/>
          </a:p>
        </p:txBody>
      </p:sp>
      <p:sp>
        <p:nvSpPr>
          <p:cNvPr id="8" name="HOOFDTITEL VAN DEZE SLIDE, EVENTUEEL OVER MEERDERE REGELS.">
            <a:extLst>
              <a:ext uri="{FF2B5EF4-FFF2-40B4-BE49-F238E27FC236}">
                <a16:creationId xmlns:a16="http://schemas.microsoft.com/office/drawing/2014/main" id="{DC859610-B140-AC4F-91F1-D90108BC3EA2}"/>
              </a:ext>
            </a:extLst>
          </p:cNvPr>
          <p:cNvSpPr txBox="1">
            <a:spLocks noGrp="1"/>
          </p:cNvSpPr>
          <p:nvPr>
            <p:ph type="body" sz="quarter" idx="15"/>
          </p:nvPr>
        </p:nvSpPr>
        <p:spPr>
          <a:xfrm>
            <a:off x="317500" y="317501"/>
            <a:ext cx="11557000" cy="538609"/>
          </a:xfrm>
          <a:prstGeom prst="rect">
            <a:avLst/>
          </a:prstGeom>
        </p:spPr>
        <p:txBody>
          <a:bodyPr>
            <a:spAutoFit/>
          </a:bodyPr>
          <a:lstStyle>
            <a:lvl1pPr>
              <a:defRPr sz="3500"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3353009638"/>
      </p:ext>
    </p:extLst>
  </p:cSld>
  <p:clrMapOvr>
    <a:masterClrMapping/>
  </p:clrMapOvr>
  <p:transition spd="med"/>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type="tx">
  <p:cSld name="[A1] Tekst">
    <p:spTree>
      <p:nvGrpSpPr>
        <p:cNvPr id="1" name=""/>
        <p:cNvGrpSpPr/>
        <p:nvPr/>
      </p:nvGrpSpPr>
      <p:grpSpPr>
        <a:xfrm>
          <a:off x="0" y="0"/>
          <a:ext cx="0" cy="0"/>
          <a:chOff x="0" y="0"/>
          <a:chExt cx="0" cy="0"/>
        </a:xfrm>
      </p:grpSpPr>
      <p:sp>
        <p:nvSpPr>
          <p:cNvPr id="204" name="Rechthoek"/>
          <p:cNvSpPr/>
          <p:nvPr/>
        </p:nvSpPr>
        <p:spPr>
          <a:xfrm>
            <a:off x="0" y="6372473"/>
            <a:ext cx="12192000" cy="485529"/>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205" name="Vorm"/>
          <p:cNvSpPr/>
          <p:nvPr/>
        </p:nvSpPr>
        <p:spPr>
          <a:xfrm>
            <a:off x="0" y="6096000"/>
            <a:ext cx="122458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206" name="Vorm"/>
          <p:cNvSpPr/>
          <p:nvPr/>
        </p:nvSpPr>
        <p:spPr>
          <a:xfrm rot="10800000">
            <a:off x="8962123" y="6096000"/>
            <a:ext cx="3241579"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207" name="Dianummer"/>
          <p:cNvSpPr txBox="1">
            <a:spLocks noGrp="1"/>
          </p:cNvSpPr>
          <p:nvPr>
            <p:ph type="sldNum" sz="quarter" idx="2"/>
          </p:nvPr>
        </p:nvSpPr>
        <p:spPr>
          <a:xfrm>
            <a:off x="352425" y="6361585"/>
            <a:ext cx="235107" cy="230832"/>
          </a:xfrm>
          <a:prstGeom prst="rect">
            <a:avLst/>
          </a:prstGeom>
        </p:spPr>
        <p:txBody>
          <a:bodyPr lIns="0" tIns="0" rIns="0" bIns="0"/>
          <a:lstStyle>
            <a:lvl1pPr algn="l" defTabSz="412740">
              <a:defRPr sz="1500">
                <a:solidFill>
                  <a:srgbClr val="FFFFFF"/>
                </a:solidFill>
              </a:defRPr>
            </a:lvl1pPr>
          </a:lstStyle>
          <a:p>
            <a:fld id="{86CB4B4D-7CA3-9044-876B-883B54F8677D}" type="slidenum">
              <a:t>‹#›</a:t>
            </a:fld>
            <a:endParaRPr/>
          </a:p>
        </p:txBody>
      </p:sp>
      <p:pic>
        <p:nvPicPr>
          <p:cNvPr id="208" name="NIKHEF_LOGO.png" descr="NIKHEF_LOGO.png"/>
          <p:cNvPicPr>
            <a:picLocks noChangeAspect="1"/>
          </p:cNvPicPr>
          <p:nvPr/>
        </p:nvPicPr>
        <p:blipFill>
          <a:blip r:embed="rId2">
            <a:extLst/>
          </a:blip>
          <a:stretch>
            <a:fillRect/>
          </a:stretch>
        </p:blipFill>
        <p:spPr>
          <a:xfrm>
            <a:off x="10931760" y="6269196"/>
            <a:ext cx="1061877" cy="415608"/>
          </a:xfrm>
          <a:prstGeom prst="rect">
            <a:avLst/>
          </a:prstGeom>
          <a:ln w="12700">
            <a:miter lim="400000"/>
          </a:ln>
        </p:spPr>
      </p:pic>
      <p:sp>
        <p:nvSpPr>
          <p:cNvPr id="209" name="Hoofdtekst - niveau één…"/>
          <p:cNvSpPr txBox="1">
            <a:spLocks noGrp="1"/>
          </p:cNvSpPr>
          <p:nvPr>
            <p:ph type="body" idx="1"/>
          </p:nvPr>
        </p:nvSpPr>
        <p:spPr>
          <a:xfrm>
            <a:off x="317500" y="1343345"/>
            <a:ext cx="8255987" cy="4444427"/>
          </a:xfrm>
          <a:prstGeom prst="rect">
            <a:avLst/>
          </a:prstGeom>
        </p:spPr>
        <p:txBody>
          <a:bodyPr lIns="0" tIns="0" rIns="0" bIns="0">
            <a:noAutofit/>
          </a:bodyPr>
          <a:lstStyle>
            <a:lvl1pPr marL="0" indent="0" defTabSz="412740">
              <a:lnSpc>
                <a:spcPct val="120000"/>
              </a:lnSpc>
              <a:spcBef>
                <a:spcPts val="0"/>
              </a:spcBef>
              <a:buClrTx/>
              <a:buSzTx/>
              <a:buFontTx/>
              <a:buNone/>
              <a:defRPr sz="2751">
                <a:latin typeface="+mn-lt"/>
                <a:ea typeface="+mn-ea"/>
                <a:cs typeface="+mn-cs"/>
                <a:sym typeface="Arial"/>
              </a:defRPr>
            </a:lvl1pPr>
            <a:lvl2pPr marL="648213" indent="-330721" defTabSz="412740">
              <a:lnSpc>
                <a:spcPct val="120000"/>
              </a:lnSpc>
              <a:spcBef>
                <a:spcPts val="0"/>
              </a:spcBef>
              <a:buClrTx/>
              <a:buSzPct val="125000"/>
              <a:buFontTx/>
              <a:buChar char="•"/>
              <a:defRPr sz="2500">
                <a:solidFill>
                  <a:srgbClr val="702677"/>
                </a:solidFill>
                <a:latin typeface="+mn-lt"/>
                <a:ea typeface="+mn-ea"/>
                <a:cs typeface="+mn-cs"/>
                <a:sym typeface="Arial"/>
              </a:defRPr>
            </a:lvl2pPr>
            <a:lvl3pPr marL="965705" indent="-330721" defTabSz="412740">
              <a:lnSpc>
                <a:spcPct val="120000"/>
              </a:lnSpc>
              <a:spcBef>
                <a:spcPts val="0"/>
              </a:spcBef>
              <a:buClrTx/>
              <a:buSzPct val="125000"/>
              <a:buFontTx/>
              <a:defRPr sz="2251">
                <a:solidFill>
                  <a:srgbClr val="E6223D"/>
                </a:solidFill>
                <a:latin typeface="+mn-lt"/>
                <a:ea typeface="+mn-ea"/>
                <a:cs typeface="+mn-cs"/>
                <a:sym typeface="Arial"/>
              </a:defRPr>
            </a:lvl3pPr>
            <a:lvl4pPr marL="1283197" indent="-330721" defTabSz="412740">
              <a:lnSpc>
                <a:spcPct val="120000"/>
              </a:lnSpc>
              <a:spcBef>
                <a:spcPts val="0"/>
              </a:spcBef>
              <a:buClrTx/>
              <a:buSzPct val="125000"/>
              <a:buFontTx/>
              <a:defRPr sz="2251">
                <a:solidFill>
                  <a:srgbClr val="00B3C4"/>
                </a:solidFill>
                <a:latin typeface="+mn-lt"/>
                <a:ea typeface="+mn-ea"/>
                <a:cs typeface="+mn-cs"/>
                <a:sym typeface="Arial"/>
              </a:defRPr>
            </a:lvl4pPr>
            <a:lvl5pPr marL="1600689" indent="-330721" defTabSz="412740">
              <a:lnSpc>
                <a:spcPct val="120000"/>
              </a:lnSpc>
              <a:spcBef>
                <a:spcPts val="0"/>
              </a:spcBef>
              <a:buClrTx/>
              <a:buSzPct val="125000"/>
              <a:buFontTx/>
              <a:defRPr sz="2251">
                <a:solidFill>
                  <a:srgbClr val="00B3C4"/>
                </a:solidFill>
                <a:latin typeface="+mn-lt"/>
                <a:ea typeface="+mn-ea"/>
                <a:cs typeface="+mn-cs"/>
                <a:sym typeface="Arial"/>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210" name="Titeltekst"/>
          <p:cNvSpPr txBox="1">
            <a:spLocks noGrp="1"/>
          </p:cNvSpPr>
          <p:nvPr>
            <p:ph type="title"/>
          </p:nvPr>
        </p:nvSpPr>
        <p:spPr>
          <a:xfrm>
            <a:off x="319616" y="318030"/>
            <a:ext cx="11552768" cy="667809"/>
          </a:xfrm>
          <a:prstGeom prst="rect">
            <a:avLst/>
          </a:prstGeom>
        </p:spPr>
        <p:txBody>
          <a:bodyPr lIns="0" tIns="0" rIns="0" bIns="0" anchor="t">
            <a:noAutofit/>
          </a:bodyPr>
          <a:lstStyle>
            <a:lvl1pPr defTabSz="412740">
              <a:lnSpc>
                <a:spcPct val="100000"/>
              </a:lnSpc>
              <a:defRPr sz="3500" cap="all">
                <a:solidFill>
                  <a:srgbClr val="E6223D"/>
                </a:solidFill>
                <a:latin typeface="+mn-lt"/>
                <a:ea typeface="+mn-ea"/>
                <a:cs typeface="+mn-cs"/>
                <a:sym typeface="Arial"/>
              </a:defRPr>
            </a:lvl1pPr>
          </a:lstStyle>
          <a:p>
            <a:r>
              <a:t>Titeltekst</a:t>
            </a:r>
          </a:p>
        </p:txBody>
      </p:sp>
      <p:sp>
        <p:nvSpPr>
          <p:cNvPr id="211" name="FuSE, the Fundamental Sciences E-infrastructure"/>
          <p:cNvSpPr txBox="1"/>
          <p:nvPr/>
        </p:nvSpPr>
        <p:spPr>
          <a:xfrm>
            <a:off x="1390913" y="6499820"/>
            <a:ext cx="8720607" cy="2308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a:defRPr sz="3000" cap="none">
                <a:solidFill>
                  <a:srgbClr val="FFFFFF"/>
                </a:solidFill>
              </a:defRPr>
            </a:lvl1pPr>
          </a:lstStyle>
          <a:p>
            <a:r>
              <a:rPr sz="1500"/>
              <a:t>FuSE, the Fundamental Sciences E-infrastructure</a:t>
            </a:r>
          </a:p>
        </p:txBody>
      </p:sp>
      <p:pic>
        <p:nvPicPr>
          <p:cNvPr id="212" name="Afbeelding" descr="Afbeelding"/>
          <p:cNvPicPr>
            <a:picLocks noChangeAspect="1"/>
          </p:cNvPicPr>
          <p:nvPr/>
        </p:nvPicPr>
        <p:blipFill>
          <a:blip r:embed="rId3">
            <a:extLst/>
          </a:blip>
          <a:srcRect r="41485" b="20345"/>
          <a:stretch>
            <a:fillRect/>
          </a:stretch>
        </p:blipFill>
        <p:spPr>
          <a:xfrm>
            <a:off x="9447118" y="6291201"/>
            <a:ext cx="1344884" cy="371604"/>
          </a:xfrm>
          <a:prstGeom prst="rect">
            <a:avLst/>
          </a:prstGeom>
          <a:ln w="12700">
            <a:miter lim="400000"/>
          </a:ln>
        </p:spPr>
      </p:pic>
    </p:spTree>
    <p:extLst>
      <p:ext uri="{BB962C8B-B14F-4D97-AF65-F5344CB8AC3E}">
        <p14:creationId xmlns:p14="http://schemas.microsoft.com/office/powerpoint/2010/main" val="805675800"/>
      </p:ext>
    </p:extLst>
  </p:cSld>
  <p:clrMapOvr>
    <a:masterClrMapping/>
  </p:clrMapOvr>
  <p:transition spd="med"/>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F576E6A-F32A-4612-884C-86870357C6B4}" type="slidenum">
              <a:rPr lang="en-GB" smtClean="0"/>
              <a:t>‹#›</a:t>
            </a:fld>
            <a:endParaRPr lang="en-GB"/>
          </a:p>
        </p:txBody>
      </p:sp>
      <p:sp>
        <p:nvSpPr>
          <p:cNvPr id="6" name="Title Placeholder 1"/>
          <p:cNvSpPr>
            <a:spLocks noGrp="1"/>
          </p:cNvSpPr>
          <p:nvPr>
            <p:ph type="title"/>
          </p:nvPr>
        </p:nvSpPr>
        <p:spPr>
          <a:xfrm>
            <a:off x="455647" y="74649"/>
            <a:ext cx="9612087" cy="1325563"/>
          </a:xfrm>
          <a:prstGeom prst="rect">
            <a:avLst/>
          </a:prstGeom>
        </p:spPr>
        <p:txBody>
          <a:bodyPr vert="horz" lIns="91440" tIns="45720" rIns="91440" bIns="45720" rtlCol="0" anchor="ctr">
            <a:normAutofit/>
          </a:bodyPr>
          <a:lstStyle/>
          <a:p>
            <a:r>
              <a:rPr lang="en-US" smtClean="0"/>
              <a:t>Click to edit Master title style</a:t>
            </a:r>
            <a:endParaRPr lang="en-GB" dirty="0"/>
          </a:p>
        </p:txBody>
      </p:sp>
    </p:spTree>
    <p:extLst>
      <p:ext uri="{BB962C8B-B14F-4D97-AF65-F5344CB8AC3E}">
        <p14:creationId xmlns:p14="http://schemas.microsoft.com/office/powerpoint/2010/main" val="13556964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4] Tekst + Beeld groot">
    <p:spTree>
      <p:nvGrpSpPr>
        <p:cNvPr id="1" name=""/>
        <p:cNvGrpSpPr/>
        <p:nvPr/>
      </p:nvGrpSpPr>
      <p:grpSpPr>
        <a:xfrm>
          <a:off x="0" y="0"/>
          <a:ext cx="0" cy="0"/>
          <a:chOff x="0" y="0"/>
          <a:chExt cx="0" cy="0"/>
        </a:xfrm>
      </p:grpSpPr>
      <p:sp>
        <p:nvSpPr>
          <p:cNvPr id="27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6" name="Tijdelijke aanduiding voor voettekst 9">
            <a:extLst>
              <a:ext uri="{FF2B5EF4-FFF2-40B4-BE49-F238E27FC236}">
                <a16:creationId xmlns:a16="http://schemas.microsoft.com/office/drawing/2014/main" id="{D8CA713B-5C09-4E4F-9C38-F857A8727106}"/>
              </a:ext>
            </a:extLst>
          </p:cNvPr>
          <p:cNvSpPr>
            <a:spLocks noGrp="1"/>
          </p:cNvSpPr>
          <p:nvPr>
            <p:ph type="ftr" sz="quarter" idx="3"/>
          </p:nvPr>
        </p:nvSpPr>
        <p:spPr>
          <a:xfrm>
            <a:off x="1327149" y="6143096"/>
            <a:ext cx="8776971" cy="667809"/>
          </a:xfrm>
          <a:prstGeom prst="rect">
            <a:avLst/>
          </a:prstGeom>
        </p:spPr>
        <p:txBody>
          <a:bodyPr vert="horz" lIns="91440" tIns="45720" rIns="91440" bIns="45720" rtlCol="0" anchor="ctr"/>
          <a:lstStyle>
            <a:lvl1pPr algn="l">
              <a:defRPr lang="nl-NL" sz="1500" b="0" i="0" u="none" strike="noStrike" cap="none" spc="0" baseline="0" dirty="0">
                <a:ln>
                  <a:noFill/>
                </a:ln>
                <a:solidFill>
                  <a:srgbClr val="FFFFFF"/>
                </a:solidFill>
                <a:uFillTx/>
                <a:latin typeface="+mn-lt"/>
                <a:ea typeface="+mn-ea"/>
                <a:cs typeface="+mn-cs"/>
                <a:sym typeface="Arial"/>
              </a:defRPr>
            </a:lvl1pPr>
          </a:lstStyle>
          <a:p>
            <a:r>
              <a:rPr lang="en-US" smtClean="0"/>
              <a:t>IGTF and EUGridPMA development - APGridPMA March 2021 meeting </a:t>
            </a:r>
            <a:endParaRPr lang="nl-NL" dirty="0"/>
          </a:p>
        </p:txBody>
      </p:sp>
      <p:sp>
        <p:nvSpPr>
          <p:cNvPr id="7" name="HOOFDTITEL VAN DEZE SLIDE, EVENTUEEL OVER MEERDERE REGELS.">
            <a:extLst>
              <a:ext uri="{FF2B5EF4-FFF2-40B4-BE49-F238E27FC236}">
                <a16:creationId xmlns:a16="http://schemas.microsoft.com/office/drawing/2014/main" id="{B102C488-C56D-1745-89EB-AEBECD0741F7}"/>
              </a:ext>
            </a:extLst>
          </p:cNvPr>
          <p:cNvSpPr txBox="1">
            <a:spLocks noGrp="1"/>
          </p:cNvSpPr>
          <p:nvPr>
            <p:ph type="body" sz="quarter" idx="13"/>
          </p:nvPr>
        </p:nvSpPr>
        <p:spPr>
          <a:xfrm>
            <a:off x="317501" y="317501"/>
            <a:ext cx="5590679" cy="384721"/>
          </a:xfrm>
          <a:prstGeom prst="rect">
            <a:avLst/>
          </a:prstGeom>
        </p:spPr>
        <p:txBody>
          <a:bodyPr>
            <a:spAutoFit/>
          </a:bodyPr>
          <a:lstStyle>
            <a:lvl1pPr>
              <a:defRPr sz="2500" cap="none" baseline="0">
                <a:solidFill>
                  <a:srgbClr val="E6223D"/>
                </a:solidFill>
              </a:defRPr>
            </a:lvl1pPr>
          </a:lstStyle>
          <a:p>
            <a:pPr lvl="0"/>
            <a:r>
              <a:rPr lang="en-US" smtClean="0"/>
              <a:t>Edit Master text styles</a:t>
            </a:r>
          </a:p>
        </p:txBody>
      </p:sp>
      <p:sp>
        <p:nvSpPr>
          <p:cNvPr id="8" name="Hoofdtekst">
            <a:extLst>
              <a:ext uri="{FF2B5EF4-FFF2-40B4-BE49-F238E27FC236}">
                <a16:creationId xmlns:a16="http://schemas.microsoft.com/office/drawing/2014/main" id="{C74FE25D-C6A2-C04E-A06E-A3DFC5860968}"/>
              </a:ext>
            </a:extLst>
          </p:cNvPr>
          <p:cNvSpPr txBox="1">
            <a:spLocks noGrp="1"/>
          </p:cNvSpPr>
          <p:nvPr>
            <p:ph type="body" sz="half" idx="14" hasCustomPrompt="1"/>
          </p:nvPr>
        </p:nvSpPr>
        <p:spPr>
          <a:xfrm>
            <a:off x="317501" y="1290396"/>
            <a:ext cx="5590679" cy="4497377"/>
          </a:xfrm>
          <a:prstGeom prst="rect">
            <a:avLst/>
          </a:prstGeom>
        </p:spPr>
        <p:txBody>
          <a:bodyPr/>
          <a:lstStyle>
            <a:lvl1pPr>
              <a:defRPr sz="2751"/>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9" name="Afbeelding">
            <a:extLst>
              <a:ext uri="{FF2B5EF4-FFF2-40B4-BE49-F238E27FC236}">
                <a16:creationId xmlns:a16="http://schemas.microsoft.com/office/drawing/2014/main" id="{14E92ADA-9A18-D848-96CE-8133951A757C}"/>
              </a:ext>
            </a:extLst>
          </p:cNvPr>
          <p:cNvSpPr>
            <a:spLocks noGrp="1"/>
          </p:cNvSpPr>
          <p:nvPr>
            <p:ph type="pic" idx="15"/>
          </p:nvPr>
        </p:nvSpPr>
        <p:spPr>
          <a:xfrm>
            <a:off x="6286765" y="0"/>
            <a:ext cx="5905236" cy="6096000"/>
          </a:xfrm>
          <a:prstGeom prst="rect">
            <a:avLst/>
          </a:prstGeom>
        </p:spPr>
        <p:txBody>
          <a:bodyPr lIns="91439" tIns="45719" rIns="91439" bIns="45719"/>
          <a:lstStyle/>
          <a:p>
            <a:r>
              <a:rPr lang="en-US" smtClean="0"/>
              <a:t>Click icon to add picture</a:t>
            </a:r>
            <a:endParaRPr/>
          </a:p>
        </p:txBody>
      </p:sp>
    </p:spTree>
    <p:extLst>
      <p:ext uri="{BB962C8B-B14F-4D97-AF65-F5344CB8AC3E}">
        <p14:creationId xmlns:p14="http://schemas.microsoft.com/office/powerpoint/2010/main" val="2291006675"/>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A5] Bijschrift + Beeld groot">
    <p:spTree>
      <p:nvGrpSpPr>
        <p:cNvPr id="1" name=""/>
        <p:cNvGrpSpPr/>
        <p:nvPr/>
      </p:nvGrpSpPr>
      <p:grpSpPr>
        <a:xfrm>
          <a:off x="0" y="0"/>
          <a:ext cx="0" cy="0"/>
          <a:chOff x="0" y="0"/>
          <a:chExt cx="0" cy="0"/>
        </a:xfrm>
      </p:grpSpPr>
      <p:sp>
        <p:nvSpPr>
          <p:cNvPr id="27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79" name="Foto bijschrift"/>
          <p:cNvSpPr txBox="1">
            <a:spLocks noGrp="1"/>
          </p:cNvSpPr>
          <p:nvPr>
            <p:ph type="body" sz="quarter" idx="13"/>
          </p:nvPr>
        </p:nvSpPr>
        <p:spPr>
          <a:xfrm>
            <a:off x="317500" y="323641"/>
            <a:ext cx="2858427" cy="5464131"/>
          </a:xfrm>
          <a:prstGeom prst="rect">
            <a:avLst/>
          </a:prstGeom>
        </p:spPr>
        <p:txBody>
          <a:bodyPr/>
          <a:lstStyle/>
          <a:p>
            <a:pPr lvl="0"/>
            <a:r>
              <a:rPr lang="en-US" smtClean="0"/>
              <a:t>Edit Master text styles</a:t>
            </a:r>
          </a:p>
        </p:txBody>
      </p:sp>
      <p:sp>
        <p:nvSpPr>
          <p:cNvPr id="280" name="Afbeelding"/>
          <p:cNvSpPr>
            <a:spLocks noGrp="1"/>
          </p:cNvSpPr>
          <p:nvPr>
            <p:ph type="pic" idx="14"/>
          </p:nvPr>
        </p:nvSpPr>
        <p:spPr>
          <a:xfrm>
            <a:off x="3556760" y="0"/>
            <a:ext cx="8635240" cy="6096000"/>
          </a:xfrm>
          <a:prstGeom prst="rect">
            <a:avLst/>
          </a:prstGeom>
        </p:spPr>
        <p:txBody>
          <a:bodyPr lIns="91439" tIns="45719" rIns="91439" bIns="45719"/>
          <a:lstStyle/>
          <a:p>
            <a:r>
              <a:rPr lang="en-US" smtClean="0"/>
              <a:t>Click icon to add picture</a:t>
            </a:r>
            <a:endParaRPr/>
          </a:p>
        </p:txBody>
      </p:sp>
      <p:sp>
        <p:nvSpPr>
          <p:cNvPr id="6" name="Tijdelijke aanduiding voor voettekst 9">
            <a:extLst>
              <a:ext uri="{FF2B5EF4-FFF2-40B4-BE49-F238E27FC236}">
                <a16:creationId xmlns:a16="http://schemas.microsoft.com/office/drawing/2014/main" id="{D8CA713B-5C09-4E4F-9C38-F857A8727106}"/>
              </a:ext>
            </a:extLst>
          </p:cNvPr>
          <p:cNvSpPr>
            <a:spLocks noGrp="1"/>
          </p:cNvSpPr>
          <p:nvPr>
            <p:ph type="ftr" sz="quarter" idx="3"/>
          </p:nvPr>
        </p:nvSpPr>
        <p:spPr>
          <a:xfrm>
            <a:off x="1327149" y="6143096"/>
            <a:ext cx="8776971" cy="667809"/>
          </a:xfrm>
          <a:prstGeom prst="rect">
            <a:avLst/>
          </a:prstGeom>
        </p:spPr>
        <p:txBody>
          <a:bodyPr vert="horz" lIns="91440" tIns="45720" rIns="91440" bIns="45720" rtlCol="0" anchor="ctr"/>
          <a:lstStyle>
            <a:lvl1pPr algn="l">
              <a:defRPr lang="nl-NL" sz="1500" b="0" i="0" u="none" strike="noStrike" cap="none" spc="0" baseline="0" dirty="0">
                <a:ln>
                  <a:noFill/>
                </a:ln>
                <a:solidFill>
                  <a:srgbClr val="FFFFFF"/>
                </a:solidFill>
                <a:uFillTx/>
                <a:latin typeface="+mn-lt"/>
                <a:ea typeface="+mn-ea"/>
                <a:cs typeface="+mn-cs"/>
                <a:sym typeface="Arial"/>
              </a:defRPr>
            </a:lvl1pPr>
          </a:lstStyle>
          <a:p>
            <a:r>
              <a:rPr lang="en-US" smtClean="0"/>
              <a:t>IGTF and EUGridPMA development - APGridPMA March 2021 meeting </a:t>
            </a:r>
            <a:endParaRPr lang="nl-NL" dirty="0"/>
          </a:p>
        </p:txBody>
      </p:sp>
    </p:spTree>
    <p:extLst>
      <p:ext uri="{BB962C8B-B14F-4D97-AF65-F5344CB8AC3E}">
        <p14:creationId xmlns:p14="http://schemas.microsoft.com/office/powerpoint/2010/main" val="4072048800"/>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B1] Tekst + Beeld">
    <p:spTree>
      <p:nvGrpSpPr>
        <p:cNvPr id="1" name=""/>
        <p:cNvGrpSpPr/>
        <p:nvPr/>
      </p:nvGrpSpPr>
      <p:grpSpPr>
        <a:xfrm>
          <a:off x="0" y="0"/>
          <a:ext cx="0" cy="0"/>
          <a:chOff x="0" y="0"/>
          <a:chExt cx="0" cy="0"/>
        </a:xfrm>
      </p:grpSpPr>
      <p:sp>
        <p:nvSpPr>
          <p:cNvPr id="165" name="Rechthoek"/>
          <p:cNvSpPr/>
          <p:nvPr/>
        </p:nvSpPr>
        <p:spPr>
          <a:xfrm>
            <a:off x="0" y="6096000"/>
            <a:ext cx="12192000" cy="7620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166" name="Vorm"/>
          <p:cNvSpPr/>
          <p:nvPr/>
        </p:nvSpPr>
        <p:spPr>
          <a:xfrm>
            <a:off x="0" y="6096000"/>
            <a:ext cx="122458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167" name="Vorm"/>
          <p:cNvSpPr/>
          <p:nvPr/>
        </p:nvSpPr>
        <p:spPr>
          <a:xfrm rot="10800000">
            <a:off x="10277843" y="6096000"/>
            <a:ext cx="191415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pic>
        <p:nvPicPr>
          <p:cNvPr id="168" name="NIKHEF_LOGO.png" descr="NIKHEF_LOGO.png"/>
          <p:cNvPicPr>
            <a:picLocks noChangeAspect="1"/>
          </p:cNvPicPr>
          <p:nvPr/>
        </p:nvPicPr>
        <p:blipFill>
          <a:blip r:embed="rId2">
            <a:extLst/>
          </a:blip>
          <a:stretch>
            <a:fillRect/>
          </a:stretch>
        </p:blipFill>
        <p:spPr>
          <a:xfrm>
            <a:off x="10767483" y="6269196"/>
            <a:ext cx="1061877" cy="415608"/>
          </a:xfrm>
          <a:prstGeom prst="rect">
            <a:avLst/>
          </a:prstGeom>
          <a:ln w="12700">
            <a:miter lim="400000"/>
          </a:ln>
        </p:spPr>
      </p:pic>
      <p:sp>
        <p:nvSpPr>
          <p:cNvPr id="17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B5FF2396-8F75-A547-B976-B8AB41D010A4}"/>
              </a:ext>
            </a:extLst>
          </p:cNvPr>
          <p:cNvSpPr>
            <a:spLocks noGrp="1"/>
          </p:cNvSpPr>
          <p:nvPr>
            <p:ph type="ftr" sz="quarter" idx="3"/>
          </p:nvPr>
        </p:nvSpPr>
        <p:spPr>
          <a:xfrm>
            <a:off x="1327149" y="6143096"/>
            <a:ext cx="8776971" cy="667809"/>
          </a:xfrm>
          <a:prstGeom prst="rect">
            <a:avLst/>
          </a:prstGeom>
        </p:spPr>
        <p:txBody>
          <a:bodyPr vert="horz" lIns="91440" tIns="45720" rIns="91440" bIns="45720" rtlCol="0" anchor="ctr"/>
          <a:lstStyle>
            <a:lvl1pPr algn="l">
              <a:defRPr lang="nl-NL" sz="1500" b="0" i="0" u="none" strike="noStrike" cap="none" spc="0" baseline="0" dirty="0">
                <a:ln>
                  <a:noFill/>
                </a:ln>
                <a:solidFill>
                  <a:srgbClr val="FFFFFF"/>
                </a:solidFill>
                <a:uFillTx/>
                <a:latin typeface="+mn-lt"/>
                <a:ea typeface="+mn-ea"/>
                <a:cs typeface="+mn-cs"/>
                <a:sym typeface="Arial"/>
              </a:defRPr>
            </a:lvl1pPr>
          </a:lstStyle>
          <a:p>
            <a:r>
              <a:rPr lang="en-US" smtClean="0"/>
              <a:t>IGTF and EUGridPMA development - APGridPMA March 2021 meeting </a:t>
            </a:r>
            <a:endParaRPr lang="nl-NL" dirty="0"/>
          </a:p>
        </p:txBody>
      </p:sp>
      <p:sp>
        <p:nvSpPr>
          <p:cNvPr id="13" name="HOOFDTITEL VAN DEZE SLIDE, EVENTUEEL OVER MEERDERE REGELS.">
            <a:extLst>
              <a:ext uri="{FF2B5EF4-FFF2-40B4-BE49-F238E27FC236}">
                <a16:creationId xmlns:a16="http://schemas.microsoft.com/office/drawing/2014/main" id="{16CD789B-2FDE-9E4F-B724-313FCDA4D896}"/>
              </a:ext>
            </a:extLst>
          </p:cNvPr>
          <p:cNvSpPr txBox="1">
            <a:spLocks noGrp="1"/>
          </p:cNvSpPr>
          <p:nvPr>
            <p:ph type="body" sz="quarter" idx="15"/>
          </p:nvPr>
        </p:nvSpPr>
        <p:spPr>
          <a:xfrm>
            <a:off x="317500" y="317501"/>
            <a:ext cx="11557000" cy="538609"/>
          </a:xfrm>
          <a:prstGeom prst="rect">
            <a:avLst/>
          </a:prstGeom>
        </p:spPr>
        <p:txBody>
          <a:bodyPr>
            <a:spAutoFit/>
          </a:bodyPr>
          <a:lstStyle>
            <a:lvl1pPr>
              <a:defRPr sz="3500" cap="none" baseline="0">
                <a:solidFill>
                  <a:srgbClr val="E6223D"/>
                </a:solidFill>
              </a:defRPr>
            </a:lvl1pPr>
          </a:lstStyle>
          <a:p>
            <a:pPr lvl="0"/>
            <a:r>
              <a:rPr lang="en-US" smtClean="0"/>
              <a:t>Edit Master text styles</a:t>
            </a:r>
          </a:p>
        </p:txBody>
      </p:sp>
      <p:sp>
        <p:nvSpPr>
          <p:cNvPr id="14" name="Hoofdtekst">
            <a:extLst>
              <a:ext uri="{FF2B5EF4-FFF2-40B4-BE49-F238E27FC236}">
                <a16:creationId xmlns:a16="http://schemas.microsoft.com/office/drawing/2014/main" id="{8F383F54-563B-9A4F-83CE-8C5D2AAC2411}"/>
              </a:ext>
            </a:extLst>
          </p:cNvPr>
          <p:cNvSpPr txBox="1">
            <a:spLocks noGrp="1"/>
          </p:cNvSpPr>
          <p:nvPr>
            <p:ph type="body" sz="half" idx="13" hasCustomPrompt="1"/>
          </p:nvPr>
        </p:nvSpPr>
        <p:spPr>
          <a:xfrm>
            <a:off x="317501" y="1281495"/>
            <a:ext cx="5590679" cy="4506277"/>
          </a:xfrm>
          <a:prstGeom prst="rect">
            <a:avLst/>
          </a:prstGeom>
        </p:spPr>
        <p:txBody>
          <a:bodyPr/>
          <a:lstStyle>
            <a:lvl1pPr>
              <a:defRPr sz="2751"/>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 name="Afbeelding">
            <a:extLst>
              <a:ext uri="{FF2B5EF4-FFF2-40B4-BE49-F238E27FC236}">
                <a16:creationId xmlns:a16="http://schemas.microsoft.com/office/drawing/2014/main" id="{57899EC2-C516-AE4D-BD74-2DE60B519F2C}"/>
              </a:ext>
            </a:extLst>
          </p:cNvPr>
          <p:cNvSpPr>
            <a:spLocks noGrp="1"/>
          </p:cNvSpPr>
          <p:nvPr>
            <p:ph type="pic" sz="half" idx="16"/>
          </p:nvPr>
        </p:nvSpPr>
        <p:spPr>
          <a:xfrm>
            <a:off x="6287328" y="1282481"/>
            <a:ext cx="5589025" cy="4496020"/>
          </a:xfrm>
          <a:prstGeom prst="rect">
            <a:avLst/>
          </a:prstGeom>
        </p:spPr>
        <p:txBody>
          <a:bodyPr lIns="91439" tIns="45719" rIns="91439" bIns="45719"/>
          <a:lstStyle/>
          <a:p>
            <a:r>
              <a:rPr lang="en-US" smtClean="0"/>
              <a:t>Click icon to add picture</a:t>
            </a:r>
            <a:endParaRPr/>
          </a:p>
        </p:txBody>
      </p:sp>
    </p:spTree>
    <p:extLst>
      <p:ext uri="{BB962C8B-B14F-4D97-AF65-F5344CB8AC3E}">
        <p14:creationId xmlns:p14="http://schemas.microsoft.com/office/powerpoint/2010/main" val="3554458624"/>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B2] Beeld + Tekst">
    <p:spTree>
      <p:nvGrpSpPr>
        <p:cNvPr id="1" name=""/>
        <p:cNvGrpSpPr/>
        <p:nvPr/>
      </p:nvGrpSpPr>
      <p:grpSpPr>
        <a:xfrm>
          <a:off x="0" y="0"/>
          <a:ext cx="0" cy="0"/>
          <a:chOff x="0" y="0"/>
          <a:chExt cx="0" cy="0"/>
        </a:xfrm>
      </p:grpSpPr>
      <p:sp>
        <p:nvSpPr>
          <p:cNvPr id="165" name="Rechthoek"/>
          <p:cNvSpPr/>
          <p:nvPr/>
        </p:nvSpPr>
        <p:spPr>
          <a:xfrm>
            <a:off x="0" y="6096000"/>
            <a:ext cx="12192000" cy="7620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166" name="Vorm"/>
          <p:cNvSpPr/>
          <p:nvPr/>
        </p:nvSpPr>
        <p:spPr>
          <a:xfrm>
            <a:off x="0" y="6096000"/>
            <a:ext cx="122458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167" name="Vorm"/>
          <p:cNvSpPr/>
          <p:nvPr/>
        </p:nvSpPr>
        <p:spPr>
          <a:xfrm rot="10800000">
            <a:off x="10277843" y="6096000"/>
            <a:ext cx="191415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pic>
        <p:nvPicPr>
          <p:cNvPr id="168" name="NIKHEF_LOGO.png" descr="NIKHEF_LOGO.png"/>
          <p:cNvPicPr>
            <a:picLocks noChangeAspect="1"/>
          </p:cNvPicPr>
          <p:nvPr/>
        </p:nvPicPr>
        <p:blipFill>
          <a:blip r:embed="rId2">
            <a:extLst/>
          </a:blip>
          <a:stretch>
            <a:fillRect/>
          </a:stretch>
        </p:blipFill>
        <p:spPr>
          <a:xfrm>
            <a:off x="10767483" y="6269196"/>
            <a:ext cx="1061877" cy="415608"/>
          </a:xfrm>
          <a:prstGeom prst="rect">
            <a:avLst/>
          </a:prstGeom>
          <a:ln w="12700">
            <a:miter lim="400000"/>
          </a:ln>
        </p:spPr>
      </p:pic>
      <p:sp>
        <p:nvSpPr>
          <p:cNvPr id="17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B5FF2396-8F75-A547-B976-B8AB41D010A4}"/>
              </a:ext>
            </a:extLst>
          </p:cNvPr>
          <p:cNvSpPr>
            <a:spLocks noGrp="1"/>
          </p:cNvSpPr>
          <p:nvPr>
            <p:ph type="ftr" sz="quarter" idx="3"/>
          </p:nvPr>
        </p:nvSpPr>
        <p:spPr>
          <a:xfrm>
            <a:off x="1327149" y="6143096"/>
            <a:ext cx="8776971" cy="667809"/>
          </a:xfrm>
          <a:prstGeom prst="rect">
            <a:avLst/>
          </a:prstGeom>
        </p:spPr>
        <p:txBody>
          <a:bodyPr vert="horz" lIns="91440" tIns="45720" rIns="91440" bIns="45720" rtlCol="0" anchor="ctr"/>
          <a:lstStyle>
            <a:lvl1pPr algn="l">
              <a:defRPr lang="nl-NL" sz="1500" b="0" i="0" u="none" strike="noStrike" cap="none" spc="0" baseline="0" dirty="0">
                <a:ln>
                  <a:noFill/>
                </a:ln>
                <a:solidFill>
                  <a:srgbClr val="FFFFFF"/>
                </a:solidFill>
                <a:uFillTx/>
                <a:latin typeface="+mn-lt"/>
                <a:ea typeface="+mn-ea"/>
                <a:cs typeface="+mn-cs"/>
                <a:sym typeface="Arial"/>
              </a:defRPr>
            </a:lvl1pPr>
          </a:lstStyle>
          <a:p>
            <a:r>
              <a:rPr lang="en-US" smtClean="0"/>
              <a:t>IGTF and EUGridPMA development - APGridPMA March 2021 meeting </a:t>
            </a:r>
            <a:endParaRPr lang="nl-NL" dirty="0"/>
          </a:p>
        </p:txBody>
      </p:sp>
      <p:sp>
        <p:nvSpPr>
          <p:cNvPr id="13" name="Afbeelding">
            <a:extLst>
              <a:ext uri="{FF2B5EF4-FFF2-40B4-BE49-F238E27FC236}">
                <a16:creationId xmlns:a16="http://schemas.microsoft.com/office/drawing/2014/main" id="{854D6915-EC47-0443-8D2D-B4C6FA02950F}"/>
              </a:ext>
            </a:extLst>
          </p:cNvPr>
          <p:cNvSpPr>
            <a:spLocks noGrp="1"/>
          </p:cNvSpPr>
          <p:nvPr>
            <p:ph type="pic" sz="half" idx="13"/>
          </p:nvPr>
        </p:nvSpPr>
        <p:spPr>
          <a:xfrm>
            <a:off x="317501" y="1281495"/>
            <a:ext cx="5589025" cy="4497005"/>
          </a:xfrm>
          <a:prstGeom prst="rect">
            <a:avLst/>
          </a:prstGeom>
        </p:spPr>
        <p:txBody>
          <a:bodyPr lIns="91439" tIns="45719" rIns="91439" bIns="45719"/>
          <a:lstStyle/>
          <a:p>
            <a:r>
              <a:rPr lang="en-US" smtClean="0"/>
              <a:t>Click icon to add picture</a:t>
            </a:r>
            <a:endParaRPr/>
          </a:p>
        </p:txBody>
      </p:sp>
      <p:sp>
        <p:nvSpPr>
          <p:cNvPr id="14" name="Hoofdtekst">
            <a:extLst>
              <a:ext uri="{FF2B5EF4-FFF2-40B4-BE49-F238E27FC236}">
                <a16:creationId xmlns:a16="http://schemas.microsoft.com/office/drawing/2014/main" id="{4D92B7DB-1453-9C41-A644-6FDD87329F0A}"/>
              </a:ext>
            </a:extLst>
          </p:cNvPr>
          <p:cNvSpPr txBox="1">
            <a:spLocks noGrp="1"/>
          </p:cNvSpPr>
          <p:nvPr>
            <p:ph type="body" sz="half" idx="14" hasCustomPrompt="1"/>
          </p:nvPr>
        </p:nvSpPr>
        <p:spPr>
          <a:xfrm>
            <a:off x="6286501" y="1281495"/>
            <a:ext cx="5590679" cy="4506277"/>
          </a:xfrm>
          <a:prstGeom prst="rect">
            <a:avLst/>
          </a:prstGeom>
        </p:spPr>
        <p:txBody>
          <a:bodyPr/>
          <a:lstStyle>
            <a:lvl1pPr>
              <a:defRPr sz="2751"/>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 name="HOOFDTITEL VAN DEZE SLIDE, EVENTUEEL OVER MEERDERE REGELS.">
            <a:extLst>
              <a:ext uri="{FF2B5EF4-FFF2-40B4-BE49-F238E27FC236}">
                <a16:creationId xmlns:a16="http://schemas.microsoft.com/office/drawing/2014/main" id="{04D00369-1CA4-7747-BA9D-8239C719DFA1}"/>
              </a:ext>
            </a:extLst>
          </p:cNvPr>
          <p:cNvSpPr txBox="1">
            <a:spLocks noGrp="1"/>
          </p:cNvSpPr>
          <p:nvPr>
            <p:ph type="body" sz="quarter" idx="15"/>
          </p:nvPr>
        </p:nvSpPr>
        <p:spPr>
          <a:xfrm>
            <a:off x="317500" y="317501"/>
            <a:ext cx="11557000" cy="538609"/>
          </a:xfrm>
          <a:prstGeom prst="rect">
            <a:avLst/>
          </a:prstGeom>
        </p:spPr>
        <p:txBody>
          <a:bodyPr>
            <a:spAutoFit/>
          </a:bodyPr>
          <a:lstStyle>
            <a:lvl1pPr>
              <a:defRPr sz="3500"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1970062394"/>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B3] Tekst + Tekst">
    <p:spTree>
      <p:nvGrpSpPr>
        <p:cNvPr id="1" name=""/>
        <p:cNvGrpSpPr/>
        <p:nvPr/>
      </p:nvGrpSpPr>
      <p:grpSpPr>
        <a:xfrm>
          <a:off x="0" y="0"/>
          <a:ext cx="0" cy="0"/>
          <a:chOff x="0" y="0"/>
          <a:chExt cx="0" cy="0"/>
        </a:xfrm>
      </p:grpSpPr>
      <p:sp>
        <p:nvSpPr>
          <p:cNvPr id="165" name="Rechthoek"/>
          <p:cNvSpPr/>
          <p:nvPr/>
        </p:nvSpPr>
        <p:spPr>
          <a:xfrm>
            <a:off x="0" y="6096000"/>
            <a:ext cx="12192000" cy="7620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166" name="Vorm"/>
          <p:cNvSpPr/>
          <p:nvPr/>
        </p:nvSpPr>
        <p:spPr>
          <a:xfrm>
            <a:off x="0" y="6096000"/>
            <a:ext cx="122458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167" name="Vorm"/>
          <p:cNvSpPr/>
          <p:nvPr/>
        </p:nvSpPr>
        <p:spPr>
          <a:xfrm rot="10800000">
            <a:off x="10277843" y="6096000"/>
            <a:ext cx="191415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pic>
        <p:nvPicPr>
          <p:cNvPr id="168" name="NIKHEF_LOGO.png" descr="NIKHEF_LOGO.png"/>
          <p:cNvPicPr>
            <a:picLocks noChangeAspect="1"/>
          </p:cNvPicPr>
          <p:nvPr/>
        </p:nvPicPr>
        <p:blipFill>
          <a:blip r:embed="rId2">
            <a:extLst/>
          </a:blip>
          <a:stretch>
            <a:fillRect/>
          </a:stretch>
        </p:blipFill>
        <p:spPr>
          <a:xfrm>
            <a:off x="10767483" y="6269196"/>
            <a:ext cx="1061877" cy="415608"/>
          </a:xfrm>
          <a:prstGeom prst="rect">
            <a:avLst/>
          </a:prstGeom>
          <a:ln w="12700">
            <a:miter lim="400000"/>
          </a:ln>
        </p:spPr>
      </p:pic>
      <p:sp>
        <p:nvSpPr>
          <p:cNvPr id="17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B5FF2396-8F75-A547-B976-B8AB41D010A4}"/>
              </a:ext>
            </a:extLst>
          </p:cNvPr>
          <p:cNvSpPr>
            <a:spLocks noGrp="1"/>
          </p:cNvSpPr>
          <p:nvPr>
            <p:ph type="ftr" sz="quarter" idx="3"/>
          </p:nvPr>
        </p:nvSpPr>
        <p:spPr>
          <a:xfrm>
            <a:off x="1327149" y="6143096"/>
            <a:ext cx="8776971" cy="667809"/>
          </a:xfrm>
          <a:prstGeom prst="rect">
            <a:avLst/>
          </a:prstGeom>
        </p:spPr>
        <p:txBody>
          <a:bodyPr vert="horz" lIns="91440" tIns="45720" rIns="91440" bIns="45720" rtlCol="0" anchor="ctr"/>
          <a:lstStyle>
            <a:lvl1pPr algn="l">
              <a:defRPr lang="nl-NL" sz="1500" b="0" i="0" u="none" strike="noStrike" cap="none" spc="0" baseline="0" dirty="0">
                <a:ln>
                  <a:noFill/>
                </a:ln>
                <a:solidFill>
                  <a:srgbClr val="FFFFFF"/>
                </a:solidFill>
                <a:uFillTx/>
                <a:latin typeface="+mn-lt"/>
                <a:ea typeface="+mn-ea"/>
                <a:cs typeface="+mn-cs"/>
                <a:sym typeface="Arial"/>
              </a:defRPr>
            </a:lvl1pPr>
          </a:lstStyle>
          <a:p>
            <a:r>
              <a:rPr lang="en-US" smtClean="0"/>
              <a:t>IGTF and EUGridPMA development - APGridPMA March 2021 meeting </a:t>
            </a:r>
            <a:endParaRPr lang="nl-NL" dirty="0"/>
          </a:p>
        </p:txBody>
      </p:sp>
      <p:sp>
        <p:nvSpPr>
          <p:cNvPr id="13" name="Hoofdtekst">
            <a:extLst>
              <a:ext uri="{FF2B5EF4-FFF2-40B4-BE49-F238E27FC236}">
                <a16:creationId xmlns:a16="http://schemas.microsoft.com/office/drawing/2014/main" id="{519E42B3-C5CA-B34A-BFA7-5538D5460E4D}"/>
              </a:ext>
            </a:extLst>
          </p:cNvPr>
          <p:cNvSpPr txBox="1">
            <a:spLocks noGrp="1"/>
          </p:cNvSpPr>
          <p:nvPr>
            <p:ph type="body" sz="half" idx="13" hasCustomPrompt="1"/>
          </p:nvPr>
        </p:nvSpPr>
        <p:spPr>
          <a:xfrm>
            <a:off x="317501" y="1290396"/>
            <a:ext cx="5590679" cy="4497377"/>
          </a:xfrm>
          <a:prstGeom prst="rect">
            <a:avLst/>
          </a:prstGeom>
        </p:spPr>
        <p:txBody>
          <a:bodyPr/>
          <a:lstStyle>
            <a:lvl1pPr>
              <a:defRPr sz="2751"/>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4" name="Hoofdtekst">
            <a:extLst>
              <a:ext uri="{FF2B5EF4-FFF2-40B4-BE49-F238E27FC236}">
                <a16:creationId xmlns:a16="http://schemas.microsoft.com/office/drawing/2014/main" id="{EC571EEC-5282-8A4B-BBE3-EC6B17059A06}"/>
              </a:ext>
            </a:extLst>
          </p:cNvPr>
          <p:cNvSpPr txBox="1">
            <a:spLocks noGrp="1"/>
          </p:cNvSpPr>
          <p:nvPr>
            <p:ph type="body" sz="half" idx="14" hasCustomPrompt="1"/>
          </p:nvPr>
        </p:nvSpPr>
        <p:spPr>
          <a:xfrm>
            <a:off x="6286501" y="1290396"/>
            <a:ext cx="5590679" cy="4497377"/>
          </a:xfrm>
          <a:prstGeom prst="rect">
            <a:avLst/>
          </a:prstGeom>
        </p:spPr>
        <p:txBody>
          <a:bodyPr/>
          <a:lstStyle>
            <a:lvl1pPr>
              <a:defRPr sz="2751"/>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 name="HOOFDTITEL VAN DEZE SLIDE, EVENTUEEL OVER MEERDERE REGELS.">
            <a:extLst>
              <a:ext uri="{FF2B5EF4-FFF2-40B4-BE49-F238E27FC236}">
                <a16:creationId xmlns:a16="http://schemas.microsoft.com/office/drawing/2014/main" id="{1AFB6DD2-2DB6-054C-8587-4E89E3A6EE4B}"/>
              </a:ext>
            </a:extLst>
          </p:cNvPr>
          <p:cNvSpPr txBox="1">
            <a:spLocks noGrp="1"/>
          </p:cNvSpPr>
          <p:nvPr>
            <p:ph type="body" sz="quarter" idx="15"/>
          </p:nvPr>
        </p:nvSpPr>
        <p:spPr>
          <a:xfrm>
            <a:off x="317500" y="317501"/>
            <a:ext cx="11557000" cy="538609"/>
          </a:xfrm>
          <a:prstGeom prst="rect">
            <a:avLst/>
          </a:prstGeom>
        </p:spPr>
        <p:txBody>
          <a:bodyPr>
            <a:spAutoFit/>
          </a:bodyPr>
          <a:lstStyle>
            <a:lvl1pPr>
              <a:defRPr sz="3500"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1004048988"/>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B4] Tekst + Beeld groot">
    <p:spTree>
      <p:nvGrpSpPr>
        <p:cNvPr id="1" name=""/>
        <p:cNvGrpSpPr/>
        <p:nvPr/>
      </p:nvGrpSpPr>
      <p:grpSpPr>
        <a:xfrm>
          <a:off x="0" y="0"/>
          <a:ext cx="0" cy="0"/>
          <a:chOff x="0" y="0"/>
          <a:chExt cx="0" cy="0"/>
        </a:xfrm>
      </p:grpSpPr>
      <p:sp>
        <p:nvSpPr>
          <p:cNvPr id="165" name="Rechthoek"/>
          <p:cNvSpPr/>
          <p:nvPr/>
        </p:nvSpPr>
        <p:spPr>
          <a:xfrm>
            <a:off x="0" y="6096000"/>
            <a:ext cx="12192000" cy="7620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166" name="Vorm"/>
          <p:cNvSpPr/>
          <p:nvPr/>
        </p:nvSpPr>
        <p:spPr>
          <a:xfrm>
            <a:off x="0" y="6096000"/>
            <a:ext cx="122458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167" name="Vorm"/>
          <p:cNvSpPr/>
          <p:nvPr/>
        </p:nvSpPr>
        <p:spPr>
          <a:xfrm rot="10800000">
            <a:off x="10277843" y="6096000"/>
            <a:ext cx="191415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pic>
        <p:nvPicPr>
          <p:cNvPr id="168" name="NIKHEF_LOGO.png" descr="NIKHEF_LOGO.png"/>
          <p:cNvPicPr>
            <a:picLocks noChangeAspect="1"/>
          </p:cNvPicPr>
          <p:nvPr/>
        </p:nvPicPr>
        <p:blipFill>
          <a:blip r:embed="rId2">
            <a:extLst/>
          </a:blip>
          <a:stretch>
            <a:fillRect/>
          </a:stretch>
        </p:blipFill>
        <p:spPr>
          <a:xfrm>
            <a:off x="10767483" y="6269196"/>
            <a:ext cx="1061877" cy="415608"/>
          </a:xfrm>
          <a:prstGeom prst="rect">
            <a:avLst/>
          </a:prstGeom>
          <a:ln w="12700">
            <a:miter lim="400000"/>
          </a:ln>
        </p:spPr>
      </p:pic>
      <p:sp>
        <p:nvSpPr>
          <p:cNvPr id="17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B5FF2396-8F75-A547-B976-B8AB41D010A4}"/>
              </a:ext>
            </a:extLst>
          </p:cNvPr>
          <p:cNvSpPr>
            <a:spLocks noGrp="1"/>
          </p:cNvSpPr>
          <p:nvPr>
            <p:ph type="ftr" sz="quarter" idx="3"/>
          </p:nvPr>
        </p:nvSpPr>
        <p:spPr>
          <a:xfrm>
            <a:off x="1327149" y="6143096"/>
            <a:ext cx="8776971" cy="667809"/>
          </a:xfrm>
          <a:prstGeom prst="rect">
            <a:avLst/>
          </a:prstGeom>
        </p:spPr>
        <p:txBody>
          <a:bodyPr vert="horz" lIns="91440" tIns="45720" rIns="91440" bIns="45720" rtlCol="0" anchor="ctr"/>
          <a:lstStyle>
            <a:lvl1pPr algn="l">
              <a:defRPr lang="nl-NL" sz="1500" b="0" i="0" u="none" strike="noStrike" cap="none" spc="0" baseline="0" dirty="0">
                <a:ln>
                  <a:noFill/>
                </a:ln>
                <a:solidFill>
                  <a:srgbClr val="FFFFFF"/>
                </a:solidFill>
                <a:uFillTx/>
                <a:latin typeface="+mn-lt"/>
                <a:ea typeface="+mn-ea"/>
                <a:cs typeface="+mn-cs"/>
                <a:sym typeface="Arial"/>
              </a:defRPr>
            </a:lvl1pPr>
          </a:lstStyle>
          <a:p>
            <a:r>
              <a:rPr lang="en-US" smtClean="0"/>
              <a:t>IGTF and EUGridPMA development - APGridPMA March 2021 meeting </a:t>
            </a:r>
            <a:endParaRPr lang="nl-NL" dirty="0"/>
          </a:p>
        </p:txBody>
      </p:sp>
      <p:sp>
        <p:nvSpPr>
          <p:cNvPr id="13" name="HOOFDTITEL VAN DEZE SLIDE, EVENTUEEL OVER MEERDERE REGELS.">
            <a:extLst>
              <a:ext uri="{FF2B5EF4-FFF2-40B4-BE49-F238E27FC236}">
                <a16:creationId xmlns:a16="http://schemas.microsoft.com/office/drawing/2014/main" id="{CECC546E-8411-2446-B343-37FCE081BA5D}"/>
              </a:ext>
            </a:extLst>
          </p:cNvPr>
          <p:cNvSpPr txBox="1">
            <a:spLocks noGrp="1"/>
          </p:cNvSpPr>
          <p:nvPr>
            <p:ph type="body" sz="quarter" idx="13"/>
          </p:nvPr>
        </p:nvSpPr>
        <p:spPr>
          <a:xfrm>
            <a:off x="317501" y="317501"/>
            <a:ext cx="5590679" cy="384721"/>
          </a:xfrm>
          <a:prstGeom prst="rect">
            <a:avLst/>
          </a:prstGeom>
        </p:spPr>
        <p:txBody>
          <a:bodyPr>
            <a:spAutoFit/>
          </a:bodyPr>
          <a:lstStyle>
            <a:lvl1pPr>
              <a:defRPr sz="2500" cap="none" baseline="0">
                <a:solidFill>
                  <a:srgbClr val="E6223D"/>
                </a:solidFill>
              </a:defRPr>
            </a:lvl1pPr>
          </a:lstStyle>
          <a:p>
            <a:pPr lvl="0"/>
            <a:r>
              <a:rPr lang="en-US" smtClean="0"/>
              <a:t>Edit Master text styles</a:t>
            </a:r>
          </a:p>
        </p:txBody>
      </p:sp>
      <p:sp>
        <p:nvSpPr>
          <p:cNvPr id="14" name="Hoofdtekst">
            <a:extLst>
              <a:ext uri="{FF2B5EF4-FFF2-40B4-BE49-F238E27FC236}">
                <a16:creationId xmlns:a16="http://schemas.microsoft.com/office/drawing/2014/main" id="{832AADFA-B07E-7045-93DC-A348550AB487}"/>
              </a:ext>
            </a:extLst>
          </p:cNvPr>
          <p:cNvSpPr txBox="1">
            <a:spLocks noGrp="1"/>
          </p:cNvSpPr>
          <p:nvPr>
            <p:ph type="body" sz="half" idx="14" hasCustomPrompt="1"/>
          </p:nvPr>
        </p:nvSpPr>
        <p:spPr>
          <a:xfrm>
            <a:off x="317501" y="1290396"/>
            <a:ext cx="5590679" cy="4497377"/>
          </a:xfrm>
          <a:prstGeom prst="rect">
            <a:avLst/>
          </a:prstGeom>
        </p:spPr>
        <p:txBody>
          <a:bodyPr/>
          <a:lstStyle>
            <a:lvl1pPr>
              <a:defRPr sz="2751"/>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 name="Afbeelding">
            <a:extLst>
              <a:ext uri="{FF2B5EF4-FFF2-40B4-BE49-F238E27FC236}">
                <a16:creationId xmlns:a16="http://schemas.microsoft.com/office/drawing/2014/main" id="{FFA60698-6560-1741-B899-43E9278DBA31}"/>
              </a:ext>
            </a:extLst>
          </p:cNvPr>
          <p:cNvSpPr>
            <a:spLocks noGrp="1"/>
          </p:cNvSpPr>
          <p:nvPr>
            <p:ph type="pic" idx="15"/>
          </p:nvPr>
        </p:nvSpPr>
        <p:spPr>
          <a:xfrm>
            <a:off x="6286765" y="0"/>
            <a:ext cx="5905236" cy="6096000"/>
          </a:xfrm>
          <a:prstGeom prst="rect">
            <a:avLst/>
          </a:prstGeom>
        </p:spPr>
        <p:txBody>
          <a:bodyPr lIns="91439" tIns="45719" rIns="91439" bIns="45719"/>
          <a:lstStyle/>
          <a:p>
            <a:r>
              <a:rPr lang="en-US" smtClean="0"/>
              <a:t>Click icon to add picture</a:t>
            </a:r>
            <a:endParaRPr/>
          </a:p>
        </p:txBody>
      </p:sp>
    </p:spTree>
    <p:extLst>
      <p:ext uri="{BB962C8B-B14F-4D97-AF65-F5344CB8AC3E}">
        <p14:creationId xmlns:p14="http://schemas.microsoft.com/office/powerpoint/2010/main" val="1500147112"/>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B5] Bijschrift + Beeld groot">
    <p:spTree>
      <p:nvGrpSpPr>
        <p:cNvPr id="1" name=""/>
        <p:cNvGrpSpPr/>
        <p:nvPr/>
      </p:nvGrpSpPr>
      <p:grpSpPr>
        <a:xfrm>
          <a:off x="0" y="0"/>
          <a:ext cx="0" cy="0"/>
          <a:chOff x="0" y="0"/>
          <a:chExt cx="0" cy="0"/>
        </a:xfrm>
      </p:grpSpPr>
      <p:sp>
        <p:nvSpPr>
          <p:cNvPr id="165" name="Rechthoek"/>
          <p:cNvSpPr/>
          <p:nvPr/>
        </p:nvSpPr>
        <p:spPr>
          <a:xfrm>
            <a:off x="0" y="6096000"/>
            <a:ext cx="12192000" cy="7620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166" name="Vorm"/>
          <p:cNvSpPr/>
          <p:nvPr/>
        </p:nvSpPr>
        <p:spPr>
          <a:xfrm>
            <a:off x="0" y="6096000"/>
            <a:ext cx="122458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167" name="Vorm"/>
          <p:cNvSpPr/>
          <p:nvPr/>
        </p:nvSpPr>
        <p:spPr>
          <a:xfrm rot="10800000">
            <a:off x="10277843" y="6096000"/>
            <a:ext cx="191415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pic>
        <p:nvPicPr>
          <p:cNvPr id="168" name="NIKHEF_LOGO.png" descr="NIKHEF_LOGO.png"/>
          <p:cNvPicPr>
            <a:picLocks noChangeAspect="1"/>
          </p:cNvPicPr>
          <p:nvPr/>
        </p:nvPicPr>
        <p:blipFill>
          <a:blip r:embed="rId2">
            <a:extLst/>
          </a:blip>
          <a:stretch>
            <a:fillRect/>
          </a:stretch>
        </p:blipFill>
        <p:spPr>
          <a:xfrm>
            <a:off x="10767483" y="6269196"/>
            <a:ext cx="1061877" cy="415608"/>
          </a:xfrm>
          <a:prstGeom prst="rect">
            <a:avLst/>
          </a:prstGeom>
          <a:ln w="12700">
            <a:miter lim="400000"/>
          </a:ln>
        </p:spPr>
      </p:pic>
      <p:sp>
        <p:nvSpPr>
          <p:cNvPr id="17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B5FF2396-8F75-A547-B976-B8AB41D010A4}"/>
              </a:ext>
            </a:extLst>
          </p:cNvPr>
          <p:cNvSpPr>
            <a:spLocks noGrp="1"/>
          </p:cNvSpPr>
          <p:nvPr>
            <p:ph type="ftr" sz="quarter" idx="3"/>
          </p:nvPr>
        </p:nvSpPr>
        <p:spPr>
          <a:xfrm>
            <a:off x="1327149" y="6143096"/>
            <a:ext cx="8776971" cy="667809"/>
          </a:xfrm>
          <a:prstGeom prst="rect">
            <a:avLst/>
          </a:prstGeom>
        </p:spPr>
        <p:txBody>
          <a:bodyPr vert="horz" lIns="91440" tIns="45720" rIns="91440" bIns="45720" rtlCol="0" anchor="ctr"/>
          <a:lstStyle>
            <a:lvl1pPr algn="l">
              <a:defRPr lang="nl-NL" sz="1500" b="0" i="0" u="none" strike="noStrike" cap="none" spc="0" baseline="0" dirty="0">
                <a:ln>
                  <a:noFill/>
                </a:ln>
                <a:solidFill>
                  <a:srgbClr val="FFFFFF"/>
                </a:solidFill>
                <a:uFillTx/>
                <a:latin typeface="+mn-lt"/>
                <a:ea typeface="+mn-ea"/>
                <a:cs typeface="+mn-cs"/>
                <a:sym typeface="Arial"/>
              </a:defRPr>
            </a:lvl1pPr>
          </a:lstStyle>
          <a:p>
            <a:r>
              <a:rPr lang="en-US" smtClean="0"/>
              <a:t>IGTF and EUGridPMA development - APGridPMA March 2021 meeting </a:t>
            </a:r>
            <a:endParaRPr lang="nl-NL" dirty="0"/>
          </a:p>
        </p:txBody>
      </p:sp>
      <p:sp>
        <p:nvSpPr>
          <p:cNvPr id="13" name="Foto bijschrift">
            <a:extLst>
              <a:ext uri="{FF2B5EF4-FFF2-40B4-BE49-F238E27FC236}">
                <a16:creationId xmlns:a16="http://schemas.microsoft.com/office/drawing/2014/main" id="{E424E1FF-715F-A04E-A5DD-28E5C7DF8C7F}"/>
              </a:ext>
            </a:extLst>
          </p:cNvPr>
          <p:cNvSpPr txBox="1">
            <a:spLocks noGrp="1"/>
          </p:cNvSpPr>
          <p:nvPr>
            <p:ph type="body" sz="quarter" idx="13"/>
          </p:nvPr>
        </p:nvSpPr>
        <p:spPr>
          <a:xfrm>
            <a:off x="317500" y="323641"/>
            <a:ext cx="2858427" cy="5464131"/>
          </a:xfrm>
          <a:prstGeom prst="rect">
            <a:avLst/>
          </a:prstGeom>
        </p:spPr>
        <p:txBody>
          <a:bodyPr/>
          <a:lstStyle/>
          <a:p>
            <a:pPr lvl="0"/>
            <a:r>
              <a:rPr lang="en-US" smtClean="0"/>
              <a:t>Edit Master text styles</a:t>
            </a:r>
          </a:p>
        </p:txBody>
      </p:sp>
      <p:sp>
        <p:nvSpPr>
          <p:cNvPr id="14" name="Afbeelding">
            <a:extLst>
              <a:ext uri="{FF2B5EF4-FFF2-40B4-BE49-F238E27FC236}">
                <a16:creationId xmlns:a16="http://schemas.microsoft.com/office/drawing/2014/main" id="{9B31A421-C084-6941-A8A8-5DFA5DB6612D}"/>
              </a:ext>
            </a:extLst>
          </p:cNvPr>
          <p:cNvSpPr>
            <a:spLocks noGrp="1"/>
          </p:cNvSpPr>
          <p:nvPr>
            <p:ph type="pic" idx="14"/>
          </p:nvPr>
        </p:nvSpPr>
        <p:spPr>
          <a:xfrm>
            <a:off x="3556760" y="0"/>
            <a:ext cx="8635240" cy="6096000"/>
          </a:xfrm>
          <a:prstGeom prst="rect">
            <a:avLst/>
          </a:prstGeom>
        </p:spPr>
        <p:txBody>
          <a:bodyPr lIns="91439" tIns="45719" rIns="91439" bIns="45719"/>
          <a:lstStyle/>
          <a:p>
            <a:r>
              <a:rPr lang="en-US" smtClean="0"/>
              <a:t>Click icon to add picture</a:t>
            </a:r>
            <a:endParaRPr/>
          </a:p>
        </p:txBody>
      </p:sp>
    </p:spTree>
    <p:extLst>
      <p:ext uri="{BB962C8B-B14F-4D97-AF65-F5344CB8AC3E}">
        <p14:creationId xmlns:p14="http://schemas.microsoft.com/office/powerpoint/2010/main" val="2524019788"/>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C1] Tekst + Beeld">
    <p:spTree>
      <p:nvGrpSpPr>
        <p:cNvPr id="1" name=""/>
        <p:cNvGrpSpPr/>
        <p:nvPr/>
      </p:nvGrpSpPr>
      <p:grpSpPr>
        <a:xfrm>
          <a:off x="0" y="0"/>
          <a:ext cx="0" cy="0"/>
          <a:chOff x="0" y="0"/>
          <a:chExt cx="0" cy="0"/>
        </a:xfrm>
      </p:grpSpPr>
      <p:sp>
        <p:nvSpPr>
          <p:cNvPr id="180" name="Rechthoek"/>
          <p:cNvSpPr/>
          <p:nvPr/>
        </p:nvSpPr>
        <p:spPr>
          <a:xfrm>
            <a:off x="0" y="6096000"/>
            <a:ext cx="12192000" cy="7620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181" name="Vorm"/>
          <p:cNvSpPr/>
          <p:nvPr/>
        </p:nvSpPr>
        <p:spPr>
          <a:xfrm>
            <a:off x="0" y="6096000"/>
            <a:ext cx="122458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182" name="Vorm"/>
          <p:cNvSpPr/>
          <p:nvPr/>
        </p:nvSpPr>
        <p:spPr>
          <a:xfrm rot="10800000">
            <a:off x="10277843" y="6096000"/>
            <a:ext cx="191415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pic>
        <p:nvPicPr>
          <p:cNvPr id="183" name="NIKHEF_LOGO.png" descr="NIKHEF_LOGO.png"/>
          <p:cNvPicPr>
            <a:picLocks noChangeAspect="1"/>
          </p:cNvPicPr>
          <p:nvPr/>
        </p:nvPicPr>
        <p:blipFill>
          <a:blip r:embed="rId2">
            <a:extLst/>
          </a:blip>
          <a:stretch>
            <a:fillRect/>
          </a:stretch>
        </p:blipFill>
        <p:spPr>
          <a:xfrm>
            <a:off x="10767483" y="6269196"/>
            <a:ext cx="1061877" cy="415608"/>
          </a:xfrm>
          <a:prstGeom prst="rect">
            <a:avLst/>
          </a:prstGeom>
          <a:ln w="12700">
            <a:miter lim="400000"/>
          </a:ln>
        </p:spPr>
      </p:pic>
      <p:sp>
        <p:nvSpPr>
          <p:cNvPr id="18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A6D0FEAE-F148-754A-851C-E90D8F873A93}"/>
              </a:ext>
            </a:extLst>
          </p:cNvPr>
          <p:cNvSpPr>
            <a:spLocks noGrp="1"/>
          </p:cNvSpPr>
          <p:nvPr>
            <p:ph type="ftr" sz="quarter" idx="3"/>
          </p:nvPr>
        </p:nvSpPr>
        <p:spPr>
          <a:xfrm>
            <a:off x="1327149" y="6143096"/>
            <a:ext cx="8776971" cy="667809"/>
          </a:xfrm>
          <a:prstGeom prst="rect">
            <a:avLst/>
          </a:prstGeom>
        </p:spPr>
        <p:txBody>
          <a:bodyPr vert="horz" lIns="91440" tIns="45720" rIns="91440" bIns="45720" rtlCol="0" anchor="ctr"/>
          <a:lstStyle>
            <a:lvl1pPr algn="l">
              <a:defRPr lang="nl-NL" sz="1500" b="0" i="0" u="none" strike="noStrike" cap="none" spc="0" baseline="0" dirty="0">
                <a:ln>
                  <a:noFill/>
                </a:ln>
                <a:solidFill>
                  <a:srgbClr val="FFFFFF"/>
                </a:solidFill>
                <a:uFillTx/>
                <a:latin typeface="+mn-lt"/>
                <a:ea typeface="+mn-ea"/>
                <a:cs typeface="+mn-cs"/>
                <a:sym typeface="Arial"/>
              </a:defRPr>
            </a:lvl1pPr>
          </a:lstStyle>
          <a:p>
            <a:r>
              <a:rPr lang="en-US" smtClean="0"/>
              <a:t>IGTF and EUGridPMA development - APGridPMA March 2021 meeting </a:t>
            </a:r>
            <a:endParaRPr lang="nl-NL" dirty="0"/>
          </a:p>
        </p:txBody>
      </p:sp>
      <p:sp>
        <p:nvSpPr>
          <p:cNvPr id="12" name="HOOFDTITEL VAN DEZE SLIDE, EVENTUEEL OVER MEERDERE REGELS.">
            <a:extLst>
              <a:ext uri="{FF2B5EF4-FFF2-40B4-BE49-F238E27FC236}">
                <a16:creationId xmlns:a16="http://schemas.microsoft.com/office/drawing/2014/main" id="{6EC8961D-AFA0-2141-B213-CDDAD5E88B49}"/>
              </a:ext>
            </a:extLst>
          </p:cNvPr>
          <p:cNvSpPr txBox="1">
            <a:spLocks noGrp="1"/>
          </p:cNvSpPr>
          <p:nvPr>
            <p:ph type="body" sz="quarter" idx="15"/>
          </p:nvPr>
        </p:nvSpPr>
        <p:spPr>
          <a:xfrm>
            <a:off x="317500" y="317501"/>
            <a:ext cx="11557000" cy="538609"/>
          </a:xfrm>
          <a:prstGeom prst="rect">
            <a:avLst/>
          </a:prstGeom>
        </p:spPr>
        <p:txBody>
          <a:bodyPr>
            <a:spAutoFit/>
          </a:bodyPr>
          <a:lstStyle>
            <a:lvl1pPr>
              <a:defRPr sz="3500" cap="none" baseline="0">
                <a:solidFill>
                  <a:srgbClr val="E6223D"/>
                </a:solidFill>
              </a:defRPr>
            </a:lvl1pPr>
          </a:lstStyle>
          <a:p>
            <a:pPr lvl="0"/>
            <a:r>
              <a:rPr lang="en-US" smtClean="0"/>
              <a:t>Edit Master text styles</a:t>
            </a:r>
          </a:p>
        </p:txBody>
      </p:sp>
      <p:sp>
        <p:nvSpPr>
          <p:cNvPr id="13" name="Hoofdtekst">
            <a:extLst>
              <a:ext uri="{FF2B5EF4-FFF2-40B4-BE49-F238E27FC236}">
                <a16:creationId xmlns:a16="http://schemas.microsoft.com/office/drawing/2014/main" id="{58D32B9B-485B-7448-AEFC-33F6D51139A7}"/>
              </a:ext>
            </a:extLst>
          </p:cNvPr>
          <p:cNvSpPr txBox="1">
            <a:spLocks noGrp="1"/>
          </p:cNvSpPr>
          <p:nvPr>
            <p:ph type="body" sz="half" idx="13" hasCustomPrompt="1"/>
          </p:nvPr>
        </p:nvSpPr>
        <p:spPr>
          <a:xfrm>
            <a:off x="317501" y="1290396"/>
            <a:ext cx="5590679" cy="4497377"/>
          </a:xfrm>
          <a:prstGeom prst="rect">
            <a:avLst/>
          </a:prstGeom>
        </p:spPr>
        <p:txBody>
          <a:bodyPr/>
          <a:lstStyle>
            <a:lvl1pPr>
              <a:defRPr sz="2751"/>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4" name="Afbeelding">
            <a:extLst>
              <a:ext uri="{FF2B5EF4-FFF2-40B4-BE49-F238E27FC236}">
                <a16:creationId xmlns:a16="http://schemas.microsoft.com/office/drawing/2014/main" id="{4F1FD79B-1171-2E4D-AE4A-521A5A58D973}"/>
              </a:ext>
            </a:extLst>
          </p:cNvPr>
          <p:cNvSpPr>
            <a:spLocks noGrp="1"/>
          </p:cNvSpPr>
          <p:nvPr>
            <p:ph type="pic" sz="half" idx="16"/>
          </p:nvPr>
        </p:nvSpPr>
        <p:spPr>
          <a:xfrm>
            <a:off x="6287328" y="1291361"/>
            <a:ext cx="5589025" cy="4487140"/>
          </a:xfrm>
          <a:prstGeom prst="rect">
            <a:avLst/>
          </a:prstGeom>
        </p:spPr>
        <p:txBody>
          <a:bodyPr lIns="91439" tIns="45719" rIns="91439" bIns="45719"/>
          <a:lstStyle/>
          <a:p>
            <a:r>
              <a:rPr lang="en-US" smtClean="0"/>
              <a:t>Click icon to add picture</a:t>
            </a:r>
            <a:endParaRPr/>
          </a:p>
        </p:txBody>
      </p:sp>
    </p:spTree>
    <p:extLst>
      <p:ext uri="{BB962C8B-B14F-4D97-AF65-F5344CB8AC3E}">
        <p14:creationId xmlns:p14="http://schemas.microsoft.com/office/powerpoint/2010/main" val="4111561098"/>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C2] Beeld + Tekst">
    <p:spTree>
      <p:nvGrpSpPr>
        <p:cNvPr id="1" name=""/>
        <p:cNvGrpSpPr/>
        <p:nvPr/>
      </p:nvGrpSpPr>
      <p:grpSpPr>
        <a:xfrm>
          <a:off x="0" y="0"/>
          <a:ext cx="0" cy="0"/>
          <a:chOff x="0" y="0"/>
          <a:chExt cx="0" cy="0"/>
        </a:xfrm>
      </p:grpSpPr>
      <p:sp>
        <p:nvSpPr>
          <p:cNvPr id="180" name="Rechthoek"/>
          <p:cNvSpPr/>
          <p:nvPr/>
        </p:nvSpPr>
        <p:spPr>
          <a:xfrm>
            <a:off x="0" y="6096000"/>
            <a:ext cx="12192000" cy="7620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181" name="Vorm"/>
          <p:cNvSpPr/>
          <p:nvPr/>
        </p:nvSpPr>
        <p:spPr>
          <a:xfrm>
            <a:off x="0" y="6096000"/>
            <a:ext cx="122458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182" name="Vorm"/>
          <p:cNvSpPr/>
          <p:nvPr/>
        </p:nvSpPr>
        <p:spPr>
          <a:xfrm rot="10800000">
            <a:off x="10277843" y="6096000"/>
            <a:ext cx="191415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pic>
        <p:nvPicPr>
          <p:cNvPr id="183" name="NIKHEF_LOGO.png" descr="NIKHEF_LOGO.png"/>
          <p:cNvPicPr>
            <a:picLocks noChangeAspect="1"/>
          </p:cNvPicPr>
          <p:nvPr/>
        </p:nvPicPr>
        <p:blipFill>
          <a:blip r:embed="rId2">
            <a:extLst/>
          </a:blip>
          <a:stretch>
            <a:fillRect/>
          </a:stretch>
        </p:blipFill>
        <p:spPr>
          <a:xfrm>
            <a:off x="10767483" y="6269196"/>
            <a:ext cx="1061877" cy="415608"/>
          </a:xfrm>
          <a:prstGeom prst="rect">
            <a:avLst/>
          </a:prstGeom>
          <a:ln w="12700">
            <a:miter lim="400000"/>
          </a:ln>
        </p:spPr>
      </p:pic>
      <p:sp>
        <p:nvSpPr>
          <p:cNvPr id="184" name="Afbeelding"/>
          <p:cNvSpPr>
            <a:spLocks noGrp="1"/>
          </p:cNvSpPr>
          <p:nvPr>
            <p:ph type="pic" sz="half" idx="13"/>
          </p:nvPr>
        </p:nvSpPr>
        <p:spPr>
          <a:xfrm>
            <a:off x="317501" y="1290396"/>
            <a:ext cx="5589025" cy="4488105"/>
          </a:xfrm>
          <a:prstGeom prst="rect">
            <a:avLst/>
          </a:prstGeom>
        </p:spPr>
        <p:txBody>
          <a:bodyPr lIns="91439" tIns="45719" rIns="91439" bIns="45719"/>
          <a:lstStyle/>
          <a:p>
            <a:r>
              <a:rPr lang="en-US" smtClean="0"/>
              <a:t>Click icon to add picture</a:t>
            </a:r>
            <a:endParaRPr/>
          </a:p>
        </p:txBody>
      </p:sp>
      <p:sp>
        <p:nvSpPr>
          <p:cNvPr id="185" name="Hoofdtekst"/>
          <p:cNvSpPr txBox="1">
            <a:spLocks noGrp="1"/>
          </p:cNvSpPr>
          <p:nvPr>
            <p:ph type="body" sz="half" idx="14" hasCustomPrompt="1"/>
          </p:nvPr>
        </p:nvSpPr>
        <p:spPr>
          <a:xfrm>
            <a:off x="6286501" y="1289428"/>
            <a:ext cx="5590679" cy="4498345"/>
          </a:xfrm>
          <a:prstGeom prst="rect">
            <a:avLst/>
          </a:prstGeom>
        </p:spPr>
        <p:txBody>
          <a:bodyPr/>
          <a:lstStyle>
            <a:lvl1pPr>
              <a:defRPr sz="2751"/>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8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A6D0FEAE-F148-754A-851C-E90D8F873A93}"/>
              </a:ext>
            </a:extLst>
          </p:cNvPr>
          <p:cNvSpPr>
            <a:spLocks noGrp="1"/>
          </p:cNvSpPr>
          <p:nvPr>
            <p:ph type="ftr" sz="quarter" idx="3"/>
          </p:nvPr>
        </p:nvSpPr>
        <p:spPr>
          <a:xfrm>
            <a:off x="1327149" y="6143096"/>
            <a:ext cx="8776971" cy="667809"/>
          </a:xfrm>
          <a:prstGeom prst="rect">
            <a:avLst/>
          </a:prstGeom>
        </p:spPr>
        <p:txBody>
          <a:bodyPr vert="horz" lIns="91440" tIns="45720" rIns="91440" bIns="45720" rtlCol="0" anchor="ctr"/>
          <a:lstStyle>
            <a:lvl1pPr algn="l">
              <a:defRPr lang="nl-NL" sz="1500" b="0" i="0" u="none" strike="noStrike" cap="none" spc="0" baseline="0" dirty="0">
                <a:ln>
                  <a:noFill/>
                </a:ln>
                <a:solidFill>
                  <a:srgbClr val="FFFFFF"/>
                </a:solidFill>
                <a:uFillTx/>
                <a:latin typeface="+mn-lt"/>
                <a:ea typeface="+mn-ea"/>
                <a:cs typeface="+mn-cs"/>
                <a:sym typeface="Arial"/>
              </a:defRPr>
            </a:lvl1pPr>
          </a:lstStyle>
          <a:p>
            <a:r>
              <a:rPr lang="en-US" smtClean="0"/>
              <a:t>IGTF and EUGridPMA development - APGridPMA March 2021 meeting </a:t>
            </a:r>
            <a:endParaRPr lang="nl-NL" dirty="0"/>
          </a:p>
        </p:txBody>
      </p:sp>
      <p:sp>
        <p:nvSpPr>
          <p:cNvPr id="12" name="HOOFDTITEL VAN DEZE SLIDE, EVENTUEEL OVER MEERDERE REGELS.">
            <a:extLst>
              <a:ext uri="{FF2B5EF4-FFF2-40B4-BE49-F238E27FC236}">
                <a16:creationId xmlns:a16="http://schemas.microsoft.com/office/drawing/2014/main" id="{6EC8961D-AFA0-2141-B213-CDDAD5E88B49}"/>
              </a:ext>
            </a:extLst>
          </p:cNvPr>
          <p:cNvSpPr txBox="1">
            <a:spLocks noGrp="1"/>
          </p:cNvSpPr>
          <p:nvPr>
            <p:ph type="body" sz="quarter" idx="15"/>
          </p:nvPr>
        </p:nvSpPr>
        <p:spPr>
          <a:xfrm>
            <a:off x="317500" y="317501"/>
            <a:ext cx="11557000" cy="538609"/>
          </a:xfrm>
          <a:prstGeom prst="rect">
            <a:avLst/>
          </a:prstGeom>
        </p:spPr>
        <p:txBody>
          <a:bodyPr>
            <a:spAutoFit/>
          </a:bodyPr>
          <a:lstStyle>
            <a:lvl1pPr>
              <a:defRPr sz="3500"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1439227962"/>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smtClean="0"/>
              <a:t>Click to edit Master title style</a:t>
            </a:r>
            <a:endParaRPr lang="en-GB"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1447800" y="6356351"/>
            <a:ext cx="1255779" cy="365125"/>
          </a:xfrm>
        </p:spPr>
        <p:txBody>
          <a:bodyPr/>
          <a:lstStyle/>
          <a:p>
            <a:r>
              <a:rPr lang="en-US" smtClean="0"/>
              <a:t>24 March 2021</a:t>
            </a:r>
            <a:endParaRPr lang="en-GB" dirty="0"/>
          </a:p>
        </p:txBody>
      </p:sp>
      <p:sp>
        <p:nvSpPr>
          <p:cNvPr id="5" name="Footer Placeholder 4"/>
          <p:cNvSpPr>
            <a:spLocks noGrp="1"/>
          </p:cNvSpPr>
          <p:nvPr>
            <p:ph type="ftr" sz="quarter" idx="11"/>
          </p:nvPr>
        </p:nvSpPr>
        <p:spPr>
          <a:xfrm>
            <a:off x="2895600" y="6356351"/>
            <a:ext cx="7520880" cy="365125"/>
          </a:xfrm>
        </p:spPr>
        <p:txBody>
          <a:bodyPr/>
          <a:lstStyle/>
          <a:p>
            <a:r>
              <a:rPr lang="en-US" smtClean="0"/>
              <a:t>IGTF and EUGridPMA development - APGridPMA March 2021 meeting </a:t>
            </a:r>
            <a:endParaRPr lang="en-GB" dirty="0"/>
          </a:p>
        </p:txBody>
      </p:sp>
      <p:sp>
        <p:nvSpPr>
          <p:cNvPr id="6" name="Slide Number Placeholder 5"/>
          <p:cNvSpPr>
            <a:spLocks noGrp="1"/>
          </p:cNvSpPr>
          <p:nvPr>
            <p:ph type="sldNum" sz="quarter" idx="12"/>
          </p:nvPr>
        </p:nvSpPr>
        <p:spPr/>
        <p:txBody>
          <a:bodyPr/>
          <a:lstStyle/>
          <a:p>
            <a:fld id="{A423C6C7-C0F9-497B-BEFB-D2FC0D2E643A}" type="slidenum">
              <a:rPr lang="en-GB" smtClean="0"/>
              <a:t>‹#›</a:t>
            </a:fld>
            <a:endParaRPr lang="en-GB"/>
          </a:p>
        </p:txBody>
      </p:sp>
      <p:cxnSp>
        <p:nvCxnSpPr>
          <p:cNvPr id="9" name="Straight Connector 8"/>
          <p:cNvCxnSpPr/>
          <p:nvPr userDrawn="1"/>
        </p:nvCxnSpPr>
        <p:spPr>
          <a:xfrm rot="5400000">
            <a:off x="-3093640" y="3429000"/>
            <a:ext cx="6858000"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2" descr="H:\Home\davidg\EUGridPMA\IGTF\IGTF-logos\IGTF-logo-mini.wmf"/>
          <p:cNvPicPr>
            <a:picLocks noChangeAspect="1" noChangeArrowheads="1"/>
          </p:cNvPicPr>
          <p:nvPr userDrawn="1"/>
        </p:nvPicPr>
        <p:blipFill>
          <a:blip r:embed="rId2" cstate="print"/>
          <a:stretch>
            <a:fillRect/>
          </a:stretch>
        </p:blipFill>
        <p:spPr bwMode="auto">
          <a:xfrm>
            <a:off x="609599" y="6356351"/>
            <a:ext cx="791685" cy="417968"/>
          </a:xfrm>
          <a:prstGeom prst="rect">
            <a:avLst/>
          </a:prstGeom>
          <a:noFill/>
        </p:spPr>
      </p:pic>
    </p:spTree>
    <p:extLst>
      <p:ext uri="{BB962C8B-B14F-4D97-AF65-F5344CB8AC3E}">
        <p14:creationId xmlns:p14="http://schemas.microsoft.com/office/powerpoint/2010/main" val="2822435135"/>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C3] Tekst + Tekst">
    <p:spTree>
      <p:nvGrpSpPr>
        <p:cNvPr id="1" name=""/>
        <p:cNvGrpSpPr/>
        <p:nvPr/>
      </p:nvGrpSpPr>
      <p:grpSpPr>
        <a:xfrm>
          <a:off x="0" y="0"/>
          <a:ext cx="0" cy="0"/>
          <a:chOff x="0" y="0"/>
          <a:chExt cx="0" cy="0"/>
        </a:xfrm>
      </p:grpSpPr>
      <p:sp>
        <p:nvSpPr>
          <p:cNvPr id="221" name="Rechthoek"/>
          <p:cNvSpPr/>
          <p:nvPr/>
        </p:nvSpPr>
        <p:spPr>
          <a:xfrm>
            <a:off x="0" y="6096000"/>
            <a:ext cx="12192000" cy="7620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222" name="Vorm"/>
          <p:cNvSpPr/>
          <p:nvPr/>
        </p:nvSpPr>
        <p:spPr>
          <a:xfrm>
            <a:off x="0" y="6096000"/>
            <a:ext cx="122458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223" name="Vorm"/>
          <p:cNvSpPr/>
          <p:nvPr/>
        </p:nvSpPr>
        <p:spPr>
          <a:xfrm rot="10800000">
            <a:off x="10277843" y="6096000"/>
            <a:ext cx="191415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224" name="Dianumm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225" name="NIKHEF_LOGO.png" descr="NIKHEF_LOGO.png"/>
          <p:cNvPicPr>
            <a:picLocks noChangeAspect="1"/>
          </p:cNvPicPr>
          <p:nvPr/>
        </p:nvPicPr>
        <p:blipFill>
          <a:blip r:embed="rId2">
            <a:extLst/>
          </a:blip>
          <a:stretch>
            <a:fillRect/>
          </a:stretch>
        </p:blipFill>
        <p:spPr>
          <a:xfrm>
            <a:off x="10767483" y="6269196"/>
            <a:ext cx="1061877" cy="415608"/>
          </a:xfrm>
          <a:prstGeom prst="rect">
            <a:avLst/>
          </a:prstGeom>
          <a:ln w="12700">
            <a:miter lim="400000"/>
          </a:ln>
        </p:spPr>
      </p:pic>
      <p:sp>
        <p:nvSpPr>
          <p:cNvPr id="226" name="Hoofdtekst"/>
          <p:cNvSpPr txBox="1">
            <a:spLocks noGrp="1"/>
          </p:cNvSpPr>
          <p:nvPr>
            <p:ph type="body" sz="half" idx="13" hasCustomPrompt="1"/>
          </p:nvPr>
        </p:nvSpPr>
        <p:spPr>
          <a:xfrm>
            <a:off x="317501" y="1290396"/>
            <a:ext cx="5590679" cy="4497377"/>
          </a:xfrm>
          <a:prstGeom prst="rect">
            <a:avLst/>
          </a:prstGeom>
        </p:spPr>
        <p:txBody>
          <a:bodyPr/>
          <a:lstStyle>
            <a:lvl1pPr>
              <a:defRPr sz="2751"/>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227" name="Hoofdtekst"/>
          <p:cNvSpPr txBox="1">
            <a:spLocks noGrp="1"/>
          </p:cNvSpPr>
          <p:nvPr>
            <p:ph type="body" sz="half" idx="14" hasCustomPrompt="1"/>
          </p:nvPr>
        </p:nvSpPr>
        <p:spPr>
          <a:xfrm>
            <a:off x="6286501" y="1290396"/>
            <a:ext cx="5590679" cy="4497377"/>
          </a:xfrm>
          <a:prstGeom prst="rect">
            <a:avLst/>
          </a:prstGeom>
        </p:spPr>
        <p:txBody>
          <a:bodyPr/>
          <a:lstStyle>
            <a:lvl1pPr>
              <a:defRPr sz="2751"/>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1" name="Tijdelijke aanduiding voor voettekst 9">
            <a:extLst>
              <a:ext uri="{FF2B5EF4-FFF2-40B4-BE49-F238E27FC236}">
                <a16:creationId xmlns:a16="http://schemas.microsoft.com/office/drawing/2014/main" id="{BF86E10D-74D2-C949-AFEC-6FE315C0C51F}"/>
              </a:ext>
            </a:extLst>
          </p:cNvPr>
          <p:cNvSpPr>
            <a:spLocks noGrp="1"/>
          </p:cNvSpPr>
          <p:nvPr>
            <p:ph type="ftr" sz="quarter" idx="3"/>
          </p:nvPr>
        </p:nvSpPr>
        <p:spPr>
          <a:xfrm>
            <a:off x="1327149" y="6143096"/>
            <a:ext cx="8776971" cy="667809"/>
          </a:xfrm>
          <a:prstGeom prst="rect">
            <a:avLst/>
          </a:prstGeom>
        </p:spPr>
        <p:txBody>
          <a:bodyPr vert="horz" lIns="91440" tIns="45720" rIns="91440" bIns="45720" rtlCol="0" anchor="ctr"/>
          <a:lstStyle>
            <a:lvl1pPr algn="l">
              <a:defRPr lang="nl-NL" sz="1500" b="0" i="0" u="none" strike="noStrike" cap="none" spc="0" baseline="0" dirty="0">
                <a:ln>
                  <a:noFill/>
                </a:ln>
                <a:solidFill>
                  <a:srgbClr val="FFFFFF"/>
                </a:solidFill>
                <a:uFillTx/>
                <a:latin typeface="+mn-lt"/>
                <a:ea typeface="+mn-ea"/>
                <a:cs typeface="+mn-cs"/>
                <a:sym typeface="Arial"/>
              </a:defRPr>
            </a:lvl1pPr>
          </a:lstStyle>
          <a:p>
            <a:r>
              <a:rPr lang="en-US" smtClean="0"/>
              <a:t>IGTF and EUGridPMA development - APGridPMA March 2021 meeting </a:t>
            </a:r>
            <a:endParaRPr lang="nl-NL" dirty="0"/>
          </a:p>
        </p:txBody>
      </p:sp>
      <p:sp>
        <p:nvSpPr>
          <p:cNvPr id="12" name="HOOFDTITEL VAN DEZE SLIDE, EVENTUEEL OVER MEERDERE REGELS.">
            <a:extLst>
              <a:ext uri="{FF2B5EF4-FFF2-40B4-BE49-F238E27FC236}">
                <a16:creationId xmlns:a16="http://schemas.microsoft.com/office/drawing/2014/main" id="{F596623C-DCE5-7141-B4B8-F3C3FF99FC76}"/>
              </a:ext>
            </a:extLst>
          </p:cNvPr>
          <p:cNvSpPr txBox="1">
            <a:spLocks noGrp="1"/>
          </p:cNvSpPr>
          <p:nvPr>
            <p:ph type="body" sz="quarter" idx="15"/>
          </p:nvPr>
        </p:nvSpPr>
        <p:spPr>
          <a:xfrm>
            <a:off x="317500" y="317501"/>
            <a:ext cx="11557000" cy="538609"/>
          </a:xfrm>
          <a:prstGeom prst="rect">
            <a:avLst/>
          </a:prstGeom>
        </p:spPr>
        <p:txBody>
          <a:bodyPr>
            <a:spAutoFit/>
          </a:bodyPr>
          <a:lstStyle>
            <a:lvl1pPr>
              <a:defRPr sz="3500"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2206752426"/>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C4] Tekst + Beeld groot">
    <p:spTree>
      <p:nvGrpSpPr>
        <p:cNvPr id="1" name=""/>
        <p:cNvGrpSpPr/>
        <p:nvPr/>
      </p:nvGrpSpPr>
      <p:grpSpPr>
        <a:xfrm>
          <a:off x="0" y="0"/>
          <a:ext cx="0" cy="0"/>
          <a:chOff x="0" y="0"/>
          <a:chExt cx="0" cy="0"/>
        </a:xfrm>
      </p:grpSpPr>
      <p:sp>
        <p:nvSpPr>
          <p:cNvPr id="262" name="Rechthoek"/>
          <p:cNvSpPr/>
          <p:nvPr/>
        </p:nvSpPr>
        <p:spPr>
          <a:xfrm>
            <a:off x="0" y="6096000"/>
            <a:ext cx="12192000" cy="7620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263" name="Vorm"/>
          <p:cNvSpPr/>
          <p:nvPr/>
        </p:nvSpPr>
        <p:spPr>
          <a:xfrm>
            <a:off x="0" y="6096000"/>
            <a:ext cx="122458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264" name="Vorm"/>
          <p:cNvSpPr/>
          <p:nvPr/>
        </p:nvSpPr>
        <p:spPr>
          <a:xfrm rot="10800000">
            <a:off x="10277843" y="6096000"/>
            <a:ext cx="191415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265" name="Dianumm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267" name="NIKHEF_LOGO.png" descr="NIKHEF_LOGO.png"/>
          <p:cNvPicPr>
            <a:picLocks noChangeAspect="1"/>
          </p:cNvPicPr>
          <p:nvPr/>
        </p:nvPicPr>
        <p:blipFill>
          <a:blip r:embed="rId2">
            <a:extLst/>
          </a:blip>
          <a:stretch>
            <a:fillRect/>
          </a:stretch>
        </p:blipFill>
        <p:spPr>
          <a:xfrm>
            <a:off x="10767483" y="6269196"/>
            <a:ext cx="1061877" cy="415608"/>
          </a:xfrm>
          <a:prstGeom prst="rect">
            <a:avLst/>
          </a:prstGeom>
          <a:ln w="12700">
            <a:miter lim="400000"/>
          </a:ln>
        </p:spPr>
      </p:pic>
      <p:sp>
        <p:nvSpPr>
          <p:cNvPr id="268" name="HOOFDTITEL VAN DEZE SLIDE, EVENTUEEL OVER MEERDERE REGELS."/>
          <p:cNvSpPr txBox="1">
            <a:spLocks noGrp="1"/>
          </p:cNvSpPr>
          <p:nvPr>
            <p:ph type="body" sz="quarter" idx="13"/>
          </p:nvPr>
        </p:nvSpPr>
        <p:spPr>
          <a:xfrm>
            <a:off x="317501" y="317501"/>
            <a:ext cx="5590679" cy="384721"/>
          </a:xfrm>
          <a:prstGeom prst="rect">
            <a:avLst/>
          </a:prstGeom>
        </p:spPr>
        <p:txBody>
          <a:bodyPr>
            <a:spAutoFit/>
          </a:bodyPr>
          <a:lstStyle>
            <a:lvl1pPr>
              <a:defRPr sz="2500" cap="none" baseline="0">
                <a:solidFill>
                  <a:srgbClr val="E6223D"/>
                </a:solidFill>
              </a:defRPr>
            </a:lvl1pPr>
          </a:lstStyle>
          <a:p>
            <a:pPr lvl="0"/>
            <a:r>
              <a:rPr lang="en-US" smtClean="0"/>
              <a:t>Edit Master text styles</a:t>
            </a:r>
          </a:p>
        </p:txBody>
      </p:sp>
      <p:sp>
        <p:nvSpPr>
          <p:cNvPr id="269" name="Hoofdtekst"/>
          <p:cNvSpPr txBox="1">
            <a:spLocks noGrp="1"/>
          </p:cNvSpPr>
          <p:nvPr>
            <p:ph type="body" sz="half" idx="14" hasCustomPrompt="1"/>
          </p:nvPr>
        </p:nvSpPr>
        <p:spPr>
          <a:xfrm>
            <a:off x="317501" y="1290396"/>
            <a:ext cx="5590679" cy="4497377"/>
          </a:xfrm>
          <a:prstGeom prst="rect">
            <a:avLst/>
          </a:prstGeom>
        </p:spPr>
        <p:txBody>
          <a:bodyPr/>
          <a:lstStyle>
            <a:lvl1pPr>
              <a:defRPr sz="2751"/>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270" name="Afbeelding"/>
          <p:cNvSpPr>
            <a:spLocks noGrp="1"/>
          </p:cNvSpPr>
          <p:nvPr>
            <p:ph type="pic" idx="15"/>
          </p:nvPr>
        </p:nvSpPr>
        <p:spPr>
          <a:xfrm>
            <a:off x="6286765" y="0"/>
            <a:ext cx="5905236" cy="6096000"/>
          </a:xfrm>
          <a:prstGeom prst="rect">
            <a:avLst/>
          </a:prstGeom>
        </p:spPr>
        <p:txBody>
          <a:bodyPr lIns="91439" tIns="45719" rIns="91439" bIns="45719"/>
          <a:lstStyle/>
          <a:p>
            <a:r>
              <a:rPr lang="en-US" smtClean="0"/>
              <a:t>Click icon to add picture</a:t>
            </a:r>
            <a:endParaRPr/>
          </a:p>
        </p:txBody>
      </p:sp>
      <p:sp>
        <p:nvSpPr>
          <p:cNvPr id="11" name="Tijdelijke aanduiding voor voettekst 9">
            <a:extLst>
              <a:ext uri="{FF2B5EF4-FFF2-40B4-BE49-F238E27FC236}">
                <a16:creationId xmlns:a16="http://schemas.microsoft.com/office/drawing/2014/main" id="{FF5E4FE4-B6DD-BD44-B946-6789BC35F7C2}"/>
              </a:ext>
            </a:extLst>
          </p:cNvPr>
          <p:cNvSpPr>
            <a:spLocks noGrp="1"/>
          </p:cNvSpPr>
          <p:nvPr>
            <p:ph type="ftr" sz="quarter" idx="3"/>
          </p:nvPr>
        </p:nvSpPr>
        <p:spPr>
          <a:xfrm>
            <a:off x="1327149" y="6143096"/>
            <a:ext cx="8776971" cy="667809"/>
          </a:xfrm>
          <a:prstGeom prst="rect">
            <a:avLst/>
          </a:prstGeom>
        </p:spPr>
        <p:txBody>
          <a:bodyPr vert="horz" lIns="91440" tIns="45720" rIns="91440" bIns="45720" rtlCol="0" anchor="ctr"/>
          <a:lstStyle>
            <a:lvl1pPr algn="l">
              <a:defRPr lang="nl-NL" sz="1500" b="0" i="0" u="none" strike="noStrike" cap="none" spc="0" baseline="0" dirty="0">
                <a:ln>
                  <a:noFill/>
                </a:ln>
                <a:solidFill>
                  <a:srgbClr val="FFFFFF"/>
                </a:solidFill>
                <a:uFillTx/>
                <a:latin typeface="+mn-lt"/>
                <a:ea typeface="+mn-ea"/>
                <a:cs typeface="+mn-cs"/>
                <a:sym typeface="Arial"/>
              </a:defRPr>
            </a:lvl1pPr>
          </a:lstStyle>
          <a:p>
            <a:r>
              <a:rPr lang="en-US" smtClean="0"/>
              <a:t>IGTF and EUGridPMA development - APGridPMA March 2021 meeting </a:t>
            </a:r>
            <a:endParaRPr lang="nl-NL" dirty="0"/>
          </a:p>
        </p:txBody>
      </p:sp>
    </p:spTree>
    <p:extLst>
      <p:ext uri="{BB962C8B-B14F-4D97-AF65-F5344CB8AC3E}">
        <p14:creationId xmlns:p14="http://schemas.microsoft.com/office/powerpoint/2010/main" val="3469459828"/>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C5] Bijschrift + Beeld groot">
    <p:spTree>
      <p:nvGrpSpPr>
        <p:cNvPr id="1" name=""/>
        <p:cNvGrpSpPr/>
        <p:nvPr/>
      </p:nvGrpSpPr>
      <p:grpSpPr>
        <a:xfrm>
          <a:off x="0" y="0"/>
          <a:ext cx="0" cy="0"/>
          <a:chOff x="0" y="0"/>
          <a:chExt cx="0" cy="0"/>
        </a:xfrm>
      </p:grpSpPr>
      <p:sp>
        <p:nvSpPr>
          <p:cNvPr id="262" name="Rechthoek"/>
          <p:cNvSpPr/>
          <p:nvPr/>
        </p:nvSpPr>
        <p:spPr>
          <a:xfrm>
            <a:off x="0" y="6096000"/>
            <a:ext cx="12192000" cy="7620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263" name="Vorm"/>
          <p:cNvSpPr/>
          <p:nvPr/>
        </p:nvSpPr>
        <p:spPr>
          <a:xfrm>
            <a:off x="0" y="6096000"/>
            <a:ext cx="122458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264" name="Vorm"/>
          <p:cNvSpPr/>
          <p:nvPr/>
        </p:nvSpPr>
        <p:spPr>
          <a:xfrm rot="10800000">
            <a:off x="10277843" y="6096000"/>
            <a:ext cx="191415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265" name="Dianumm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267" name="NIKHEF_LOGO.png" descr="NIKHEF_LOGO.png"/>
          <p:cNvPicPr>
            <a:picLocks noChangeAspect="1"/>
          </p:cNvPicPr>
          <p:nvPr/>
        </p:nvPicPr>
        <p:blipFill>
          <a:blip r:embed="rId2">
            <a:extLst/>
          </a:blip>
          <a:stretch>
            <a:fillRect/>
          </a:stretch>
        </p:blipFill>
        <p:spPr>
          <a:xfrm>
            <a:off x="10767483" y="6269196"/>
            <a:ext cx="1061877" cy="415608"/>
          </a:xfrm>
          <a:prstGeom prst="rect">
            <a:avLst/>
          </a:prstGeom>
          <a:ln w="12700">
            <a:miter lim="400000"/>
          </a:ln>
        </p:spPr>
      </p:pic>
      <p:sp>
        <p:nvSpPr>
          <p:cNvPr id="11" name="Tijdelijke aanduiding voor voettekst 9">
            <a:extLst>
              <a:ext uri="{FF2B5EF4-FFF2-40B4-BE49-F238E27FC236}">
                <a16:creationId xmlns:a16="http://schemas.microsoft.com/office/drawing/2014/main" id="{FF5E4FE4-B6DD-BD44-B946-6789BC35F7C2}"/>
              </a:ext>
            </a:extLst>
          </p:cNvPr>
          <p:cNvSpPr>
            <a:spLocks noGrp="1"/>
          </p:cNvSpPr>
          <p:nvPr>
            <p:ph type="ftr" sz="quarter" idx="3"/>
          </p:nvPr>
        </p:nvSpPr>
        <p:spPr>
          <a:xfrm>
            <a:off x="1327149" y="6143096"/>
            <a:ext cx="8776971" cy="667809"/>
          </a:xfrm>
          <a:prstGeom prst="rect">
            <a:avLst/>
          </a:prstGeom>
        </p:spPr>
        <p:txBody>
          <a:bodyPr vert="horz" lIns="91440" tIns="45720" rIns="91440" bIns="45720" rtlCol="0" anchor="ctr"/>
          <a:lstStyle>
            <a:lvl1pPr algn="l">
              <a:defRPr lang="nl-NL" sz="1500" b="0" i="0" u="none" strike="noStrike" cap="none" spc="0" baseline="0" dirty="0">
                <a:ln>
                  <a:noFill/>
                </a:ln>
                <a:solidFill>
                  <a:srgbClr val="FFFFFF"/>
                </a:solidFill>
                <a:uFillTx/>
                <a:latin typeface="+mn-lt"/>
                <a:ea typeface="+mn-ea"/>
                <a:cs typeface="+mn-cs"/>
                <a:sym typeface="Arial"/>
              </a:defRPr>
            </a:lvl1pPr>
          </a:lstStyle>
          <a:p>
            <a:r>
              <a:rPr lang="en-US" smtClean="0"/>
              <a:t>IGTF and EUGridPMA development - APGridPMA March 2021 meeting </a:t>
            </a:r>
            <a:endParaRPr lang="nl-NL" dirty="0"/>
          </a:p>
        </p:txBody>
      </p:sp>
      <p:sp>
        <p:nvSpPr>
          <p:cNvPr id="12" name="Foto bijschrift">
            <a:extLst>
              <a:ext uri="{FF2B5EF4-FFF2-40B4-BE49-F238E27FC236}">
                <a16:creationId xmlns:a16="http://schemas.microsoft.com/office/drawing/2014/main" id="{5CB58DAA-4A13-1D45-8D6B-C9714A086237}"/>
              </a:ext>
            </a:extLst>
          </p:cNvPr>
          <p:cNvSpPr txBox="1">
            <a:spLocks noGrp="1"/>
          </p:cNvSpPr>
          <p:nvPr>
            <p:ph type="body" sz="quarter" idx="13"/>
          </p:nvPr>
        </p:nvSpPr>
        <p:spPr>
          <a:xfrm>
            <a:off x="317500" y="323641"/>
            <a:ext cx="2858427" cy="5464131"/>
          </a:xfrm>
          <a:prstGeom prst="rect">
            <a:avLst/>
          </a:prstGeom>
        </p:spPr>
        <p:txBody>
          <a:bodyPr/>
          <a:lstStyle/>
          <a:p>
            <a:pPr lvl="0"/>
            <a:r>
              <a:rPr lang="en-US" smtClean="0"/>
              <a:t>Edit Master text styles</a:t>
            </a:r>
          </a:p>
        </p:txBody>
      </p:sp>
      <p:sp>
        <p:nvSpPr>
          <p:cNvPr id="13" name="Afbeelding">
            <a:extLst>
              <a:ext uri="{FF2B5EF4-FFF2-40B4-BE49-F238E27FC236}">
                <a16:creationId xmlns:a16="http://schemas.microsoft.com/office/drawing/2014/main" id="{FA69A5FC-118C-FD41-9E0E-390B213F5EC9}"/>
              </a:ext>
            </a:extLst>
          </p:cNvPr>
          <p:cNvSpPr>
            <a:spLocks noGrp="1"/>
          </p:cNvSpPr>
          <p:nvPr>
            <p:ph type="pic" idx="14"/>
          </p:nvPr>
        </p:nvSpPr>
        <p:spPr>
          <a:xfrm>
            <a:off x="3556760" y="0"/>
            <a:ext cx="8635240" cy="6096000"/>
          </a:xfrm>
          <a:prstGeom prst="rect">
            <a:avLst/>
          </a:prstGeom>
        </p:spPr>
        <p:txBody>
          <a:bodyPr lIns="91439" tIns="45719" rIns="91439" bIns="45719"/>
          <a:lstStyle/>
          <a:p>
            <a:r>
              <a:rPr lang="en-US" smtClean="0"/>
              <a:t>Click icon to add picture</a:t>
            </a:r>
            <a:endParaRPr/>
          </a:p>
        </p:txBody>
      </p:sp>
    </p:spTree>
    <p:extLst>
      <p:ext uri="{BB962C8B-B14F-4D97-AF65-F5344CB8AC3E}">
        <p14:creationId xmlns:p14="http://schemas.microsoft.com/office/powerpoint/2010/main" val="2710044889"/>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1] Tekst + Beeld">
    <p:spTree>
      <p:nvGrpSpPr>
        <p:cNvPr id="1" name=""/>
        <p:cNvGrpSpPr/>
        <p:nvPr/>
      </p:nvGrpSpPr>
      <p:grpSpPr>
        <a:xfrm>
          <a:off x="0" y="0"/>
          <a:ext cx="0" cy="0"/>
          <a:chOff x="0" y="0"/>
          <a:chExt cx="0" cy="0"/>
        </a:xfrm>
      </p:grpSpPr>
      <p:sp>
        <p:nvSpPr>
          <p:cNvPr id="367" name="Rechthoek"/>
          <p:cNvSpPr/>
          <p:nvPr/>
        </p:nvSpPr>
        <p:spPr>
          <a:xfrm>
            <a:off x="0" y="6096000"/>
            <a:ext cx="12192000" cy="7620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368" name="Vorm"/>
          <p:cNvSpPr/>
          <p:nvPr/>
        </p:nvSpPr>
        <p:spPr>
          <a:xfrm>
            <a:off x="0" y="6096000"/>
            <a:ext cx="122458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369" name="Dianumm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375" name="Groepeer"/>
          <p:cNvGrpSpPr/>
          <p:nvPr/>
        </p:nvGrpSpPr>
        <p:grpSpPr>
          <a:xfrm>
            <a:off x="10277844" y="0"/>
            <a:ext cx="1914157" cy="6858000"/>
            <a:chOff x="0" y="0"/>
            <a:chExt cx="3828314" cy="13715999"/>
          </a:xfrm>
        </p:grpSpPr>
        <p:sp>
          <p:nvSpPr>
            <p:cNvPr id="37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37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grpSp>
      <p:pic>
        <p:nvPicPr>
          <p:cNvPr id="376" name="NIKHEF_LOGO.png" descr="NIKHEF_LOGO.png"/>
          <p:cNvPicPr>
            <a:picLocks noChangeAspect="1"/>
          </p:cNvPicPr>
          <p:nvPr/>
        </p:nvPicPr>
        <p:blipFill>
          <a:blip r:embed="rId2">
            <a:extLst/>
          </a:blip>
          <a:stretch>
            <a:fillRect/>
          </a:stretch>
        </p:blipFill>
        <p:spPr>
          <a:xfrm>
            <a:off x="10767483" y="6269196"/>
            <a:ext cx="1061877" cy="415608"/>
          </a:xfrm>
          <a:prstGeom prst="rect">
            <a:avLst/>
          </a:prstGeom>
          <a:ln w="12700">
            <a:miter lim="400000"/>
          </a:ln>
        </p:spPr>
      </p:pic>
      <p:sp>
        <p:nvSpPr>
          <p:cNvPr id="13" name="Tijdelijke aanduiding voor voettekst 9">
            <a:extLst>
              <a:ext uri="{FF2B5EF4-FFF2-40B4-BE49-F238E27FC236}">
                <a16:creationId xmlns:a16="http://schemas.microsoft.com/office/drawing/2014/main" id="{510DDD0D-BDE7-414F-8352-6686C740CC8C}"/>
              </a:ext>
            </a:extLst>
          </p:cNvPr>
          <p:cNvSpPr>
            <a:spLocks noGrp="1"/>
          </p:cNvSpPr>
          <p:nvPr>
            <p:ph type="ftr" sz="quarter" idx="3"/>
          </p:nvPr>
        </p:nvSpPr>
        <p:spPr>
          <a:xfrm>
            <a:off x="1327149" y="6143096"/>
            <a:ext cx="8776971" cy="667809"/>
          </a:xfrm>
          <a:prstGeom prst="rect">
            <a:avLst/>
          </a:prstGeom>
        </p:spPr>
        <p:txBody>
          <a:bodyPr vert="horz" lIns="91440" tIns="45720" rIns="91440" bIns="45720" rtlCol="0" anchor="ctr"/>
          <a:lstStyle>
            <a:lvl1pPr algn="l">
              <a:defRPr lang="nl-NL" sz="1500" b="0" i="0" u="none" strike="noStrike" cap="none" spc="0" baseline="0" dirty="0">
                <a:ln>
                  <a:noFill/>
                </a:ln>
                <a:solidFill>
                  <a:srgbClr val="FFFFFF"/>
                </a:solidFill>
                <a:uFillTx/>
                <a:latin typeface="+mn-lt"/>
                <a:ea typeface="+mn-ea"/>
                <a:cs typeface="+mn-cs"/>
                <a:sym typeface="Arial"/>
              </a:defRPr>
            </a:lvl1pPr>
          </a:lstStyle>
          <a:p>
            <a:r>
              <a:rPr lang="en-US" smtClean="0"/>
              <a:t>IGTF and EUGridPMA development - APGridPMA March 2021 meeting </a:t>
            </a:r>
            <a:endParaRPr lang="nl-NL" dirty="0"/>
          </a:p>
        </p:txBody>
      </p:sp>
      <p:sp>
        <p:nvSpPr>
          <p:cNvPr id="14" name="HOOFDTITEL VAN DEZE SLIDE, EVENTUEEL OVER MEERDERE REGELS.">
            <a:extLst>
              <a:ext uri="{FF2B5EF4-FFF2-40B4-BE49-F238E27FC236}">
                <a16:creationId xmlns:a16="http://schemas.microsoft.com/office/drawing/2014/main" id="{329F2A52-6805-054A-9BC5-4AB5093FFE1C}"/>
              </a:ext>
            </a:extLst>
          </p:cNvPr>
          <p:cNvSpPr txBox="1">
            <a:spLocks noGrp="1"/>
          </p:cNvSpPr>
          <p:nvPr>
            <p:ph type="body" sz="quarter" idx="15"/>
          </p:nvPr>
        </p:nvSpPr>
        <p:spPr>
          <a:xfrm>
            <a:off x="317500" y="317501"/>
            <a:ext cx="9920619" cy="538609"/>
          </a:xfrm>
          <a:prstGeom prst="rect">
            <a:avLst/>
          </a:prstGeom>
        </p:spPr>
        <p:txBody>
          <a:bodyPr wrap="square">
            <a:spAutoFit/>
          </a:bodyPr>
          <a:lstStyle>
            <a:lvl1pPr>
              <a:defRPr sz="3500" cap="none" baseline="0">
                <a:solidFill>
                  <a:srgbClr val="E6223D"/>
                </a:solidFill>
              </a:defRPr>
            </a:lvl1pPr>
          </a:lstStyle>
          <a:p>
            <a:pPr lvl="0"/>
            <a:r>
              <a:rPr lang="en-US" smtClean="0"/>
              <a:t>Edit Master text styles</a:t>
            </a:r>
          </a:p>
        </p:txBody>
      </p:sp>
      <p:sp>
        <p:nvSpPr>
          <p:cNvPr id="16" name="Hoofdtekst">
            <a:extLst>
              <a:ext uri="{FF2B5EF4-FFF2-40B4-BE49-F238E27FC236}">
                <a16:creationId xmlns:a16="http://schemas.microsoft.com/office/drawing/2014/main" id="{7DE1DA42-EFA7-7D4A-B851-7B8E5CE6DE1E}"/>
              </a:ext>
            </a:extLst>
          </p:cNvPr>
          <p:cNvSpPr txBox="1">
            <a:spLocks noGrp="1"/>
          </p:cNvSpPr>
          <p:nvPr>
            <p:ph type="body" sz="half" idx="14" hasCustomPrompt="1"/>
          </p:nvPr>
        </p:nvSpPr>
        <p:spPr>
          <a:xfrm>
            <a:off x="317500" y="1281495"/>
            <a:ext cx="9920619" cy="4506277"/>
          </a:xfrm>
          <a:prstGeom prst="rect">
            <a:avLst/>
          </a:prstGeom>
        </p:spPr>
        <p:txBody>
          <a:bodyPr/>
          <a:lstStyle>
            <a:lvl1pPr>
              <a:defRPr sz="2751"/>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Tree>
    <p:extLst>
      <p:ext uri="{BB962C8B-B14F-4D97-AF65-F5344CB8AC3E}">
        <p14:creationId xmlns:p14="http://schemas.microsoft.com/office/powerpoint/2010/main" val="2530415312"/>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1_[D1] Tekst + Beeld">
    <p:spTree>
      <p:nvGrpSpPr>
        <p:cNvPr id="1" name=""/>
        <p:cNvGrpSpPr/>
        <p:nvPr/>
      </p:nvGrpSpPr>
      <p:grpSpPr>
        <a:xfrm>
          <a:off x="0" y="0"/>
          <a:ext cx="0" cy="0"/>
          <a:chOff x="0" y="0"/>
          <a:chExt cx="0" cy="0"/>
        </a:xfrm>
      </p:grpSpPr>
      <p:sp>
        <p:nvSpPr>
          <p:cNvPr id="367" name="Rechthoek"/>
          <p:cNvSpPr/>
          <p:nvPr/>
        </p:nvSpPr>
        <p:spPr>
          <a:xfrm>
            <a:off x="0" y="6096000"/>
            <a:ext cx="12192000" cy="7620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368" name="Vorm"/>
          <p:cNvSpPr/>
          <p:nvPr/>
        </p:nvSpPr>
        <p:spPr>
          <a:xfrm>
            <a:off x="0" y="6096000"/>
            <a:ext cx="122458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369" name="Dianumm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375" name="Groepeer"/>
          <p:cNvGrpSpPr/>
          <p:nvPr/>
        </p:nvGrpSpPr>
        <p:grpSpPr>
          <a:xfrm>
            <a:off x="10277844" y="0"/>
            <a:ext cx="1914157" cy="6858000"/>
            <a:chOff x="0" y="0"/>
            <a:chExt cx="3828314" cy="13715999"/>
          </a:xfrm>
        </p:grpSpPr>
        <p:sp>
          <p:nvSpPr>
            <p:cNvPr id="37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37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grpSp>
      <p:pic>
        <p:nvPicPr>
          <p:cNvPr id="376" name="NIKHEF_LOGO.png" descr="NIKHEF_LOGO.png"/>
          <p:cNvPicPr>
            <a:picLocks noChangeAspect="1"/>
          </p:cNvPicPr>
          <p:nvPr/>
        </p:nvPicPr>
        <p:blipFill>
          <a:blip r:embed="rId2">
            <a:extLst/>
          </a:blip>
          <a:stretch>
            <a:fillRect/>
          </a:stretch>
        </p:blipFill>
        <p:spPr>
          <a:xfrm>
            <a:off x="10767483" y="6269196"/>
            <a:ext cx="1061877" cy="415608"/>
          </a:xfrm>
          <a:prstGeom prst="rect">
            <a:avLst/>
          </a:prstGeom>
          <a:ln w="12700">
            <a:miter lim="400000"/>
          </a:ln>
        </p:spPr>
      </p:pic>
      <p:sp>
        <p:nvSpPr>
          <p:cNvPr id="13" name="Tijdelijke aanduiding voor voettekst 9">
            <a:extLst>
              <a:ext uri="{FF2B5EF4-FFF2-40B4-BE49-F238E27FC236}">
                <a16:creationId xmlns:a16="http://schemas.microsoft.com/office/drawing/2014/main" id="{510DDD0D-BDE7-414F-8352-6686C740CC8C}"/>
              </a:ext>
            </a:extLst>
          </p:cNvPr>
          <p:cNvSpPr>
            <a:spLocks noGrp="1"/>
          </p:cNvSpPr>
          <p:nvPr>
            <p:ph type="ftr" sz="quarter" idx="3"/>
          </p:nvPr>
        </p:nvSpPr>
        <p:spPr>
          <a:xfrm>
            <a:off x="1327149" y="6143096"/>
            <a:ext cx="8776971" cy="667809"/>
          </a:xfrm>
          <a:prstGeom prst="rect">
            <a:avLst/>
          </a:prstGeom>
        </p:spPr>
        <p:txBody>
          <a:bodyPr vert="horz" lIns="91440" tIns="45720" rIns="91440" bIns="45720" rtlCol="0" anchor="ctr"/>
          <a:lstStyle>
            <a:lvl1pPr algn="l">
              <a:defRPr lang="nl-NL" sz="1500" b="0" i="0" u="none" strike="noStrike" cap="none" spc="0" baseline="0" dirty="0">
                <a:ln>
                  <a:noFill/>
                </a:ln>
                <a:solidFill>
                  <a:srgbClr val="FFFFFF"/>
                </a:solidFill>
                <a:uFillTx/>
                <a:latin typeface="+mn-lt"/>
                <a:ea typeface="+mn-ea"/>
                <a:cs typeface="+mn-cs"/>
                <a:sym typeface="Arial"/>
              </a:defRPr>
            </a:lvl1pPr>
          </a:lstStyle>
          <a:p>
            <a:r>
              <a:rPr lang="en-US" smtClean="0"/>
              <a:t>IGTF and EUGridPMA development - APGridPMA March 2021 meeting </a:t>
            </a:r>
            <a:endParaRPr lang="nl-NL" dirty="0"/>
          </a:p>
        </p:txBody>
      </p:sp>
      <p:sp>
        <p:nvSpPr>
          <p:cNvPr id="14" name="HOOFDTITEL VAN DEZE SLIDE, EVENTUEEL OVER MEERDERE REGELS.">
            <a:extLst>
              <a:ext uri="{FF2B5EF4-FFF2-40B4-BE49-F238E27FC236}">
                <a16:creationId xmlns:a16="http://schemas.microsoft.com/office/drawing/2014/main" id="{329F2A52-6805-054A-9BC5-4AB5093FFE1C}"/>
              </a:ext>
            </a:extLst>
          </p:cNvPr>
          <p:cNvSpPr txBox="1">
            <a:spLocks noGrp="1"/>
          </p:cNvSpPr>
          <p:nvPr>
            <p:ph type="body" sz="quarter" idx="15"/>
          </p:nvPr>
        </p:nvSpPr>
        <p:spPr>
          <a:xfrm>
            <a:off x="317500" y="317501"/>
            <a:ext cx="9920619" cy="538609"/>
          </a:xfrm>
          <a:prstGeom prst="rect">
            <a:avLst/>
          </a:prstGeom>
        </p:spPr>
        <p:txBody>
          <a:bodyPr wrap="square">
            <a:spAutoFit/>
          </a:bodyPr>
          <a:lstStyle>
            <a:lvl1pPr>
              <a:defRPr sz="3500" cap="none" baseline="0">
                <a:solidFill>
                  <a:srgbClr val="E6223D"/>
                </a:solidFill>
              </a:defRPr>
            </a:lvl1pPr>
          </a:lstStyle>
          <a:p>
            <a:pPr lvl="0"/>
            <a:r>
              <a:rPr lang="en-US" smtClean="0"/>
              <a:t>Edit Master text styles</a:t>
            </a:r>
          </a:p>
        </p:txBody>
      </p:sp>
      <p:sp>
        <p:nvSpPr>
          <p:cNvPr id="15" name="Afbeelding">
            <a:extLst>
              <a:ext uri="{FF2B5EF4-FFF2-40B4-BE49-F238E27FC236}">
                <a16:creationId xmlns:a16="http://schemas.microsoft.com/office/drawing/2014/main" id="{947EFE01-6BFF-0E44-8E51-5AF6FA991248}"/>
              </a:ext>
            </a:extLst>
          </p:cNvPr>
          <p:cNvSpPr>
            <a:spLocks noGrp="1"/>
          </p:cNvSpPr>
          <p:nvPr>
            <p:ph type="pic" sz="half" idx="13"/>
          </p:nvPr>
        </p:nvSpPr>
        <p:spPr>
          <a:xfrm>
            <a:off x="5473700" y="1291361"/>
            <a:ext cx="4764419" cy="4487140"/>
          </a:xfrm>
          <a:prstGeom prst="rect">
            <a:avLst/>
          </a:prstGeom>
        </p:spPr>
        <p:txBody>
          <a:bodyPr lIns="91439" tIns="45719" rIns="91439" bIns="45719"/>
          <a:lstStyle/>
          <a:p>
            <a:r>
              <a:rPr lang="en-US" smtClean="0"/>
              <a:t>Click icon to add picture</a:t>
            </a:r>
            <a:endParaRPr/>
          </a:p>
        </p:txBody>
      </p:sp>
      <p:sp>
        <p:nvSpPr>
          <p:cNvPr id="16" name="Hoofdtekst">
            <a:extLst>
              <a:ext uri="{FF2B5EF4-FFF2-40B4-BE49-F238E27FC236}">
                <a16:creationId xmlns:a16="http://schemas.microsoft.com/office/drawing/2014/main" id="{7DE1DA42-EFA7-7D4A-B851-7B8E5CE6DE1E}"/>
              </a:ext>
            </a:extLst>
          </p:cNvPr>
          <p:cNvSpPr txBox="1">
            <a:spLocks noGrp="1"/>
          </p:cNvSpPr>
          <p:nvPr>
            <p:ph type="body" sz="half" idx="14" hasCustomPrompt="1"/>
          </p:nvPr>
        </p:nvSpPr>
        <p:spPr>
          <a:xfrm>
            <a:off x="317500" y="1290396"/>
            <a:ext cx="4763624" cy="4497377"/>
          </a:xfrm>
          <a:prstGeom prst="rect">
            <a:avLst/>
          </a:prstGeom>
        </p:spPr>
        <p:txBody>
          <a:bodyPr/>
          <a:lstStyle>
            <a:lvl1pPr>
              <a:defRPr sz="2751"/>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Tree>
    <p:extLst>
      <p:ext uri="{BB962C8B-B14F-4D97-AF65-F5344CB8AC3E}">
        <p14:creationId xmlns:p14="http://schemas.microsoft.com/office/powerpoint/2010/main" val="3902900728"/>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D2] Beeld + Tekst">
    <p:spTree>
      <p:nvGrpSpPr>
        <p:cNvPr id="1" name=""/>
        <p:cNvGrpSpPr/>
        <p:nvPr/>
      </p:nvGrpSpPr>
      <p:grpSpPr>
        <a:xfrm>
          <a:off x="0" y="0"/>
          <a:ext cx="0" cy="0"/>
          <a:chOff x="0" y="0"/>
          <a:chExt cx="0" cy="0"/>
        </a:xfrm>
      </p:grpSpPr>
      <p:sp>
        <p:nvSpPr>
          <p:cNvPr id="367" name="Rechthoek"/>
          <p:cNvSpPr/>
          <p:nvPr/>
        </p:nvSpPr>
        <p:spPr>
          <a:xfrm>
            <a:off x="0" y="6096000"/>
            <a:ext cx="12192000" cy="7620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368" name="Vorm"/>
          <p:cNvSpPr/>
          <p:nvPr/>
        </p:nvSpPr>
        <p:spPr>
          <a:xfrm>
            <a:off x="0" y="6096000"/>
            <a:ext cx="122458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369"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71" name="Afbeelding"/>
          <p:cNvSpPr>
            <a:spLocks noGrp="1"/>
          </p:cNvSpPr>
          <p:nvPr>
            <p:ph type="pic" sz="half" idx="13"/>
          </p:nvPr>
        </p:nvSpPr>
        <p:spPr>
          <a:xfrm>
            <a:off x="317500" y="1290396"/>
            <a:ext cx="4764419" cy="4488105"/>
          </a:xfrm>
          <a:prstGeom prst="rect">
            <a:avLst/>
          </a:prstGeom>
        </p:spPr>
        <p:txBody>
          <a:bodyPr lIns="91439" tIns="45719" rIns="91439" bIns="45719"/>
          <a:lstStyle/>
          <a:p>
            <a:r>
              <a:rPr lang="en-US" smtClean="0"/>
              <a:t>Click icon to add picture</a:t>
            </a:r>
            <a:endParaRPr/>
          </a:p>
        </p:txBody>
      </p:sp>
      <p:sp>
        <p:nvSpPr>
          <p:cNvPr id="372" name="Hoofdtekst"/>
          <p:cNvSpPr txBox="1">
            <a:spLocks noGrp="1"/>
          </p:cNvSpPr>
          <p:nvPr>
            <p:ph type="body" sz="half" idx="14" hasCustomPrompt="1"/>
          </p:nvPr>
        </p:nvSpPr>
        <p:spPr>
          <a:xfrm>
            <a:off x="5461000" y="1289428"/>
            <a:ext cx="4763624" cy="4498345"/>
          </a:xfrm>
          <a:prstGeom prst="rect">
            <a:avLst/>
          </a:prstGeom>
        </p:spPr>
        <p:txBody>
          <a:bodyPr/>
          <a:lstStyle>
            <a:lvl1pPr>
              <a:defRPr sz="2751"/>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grpSp>
        <p:nvGrpSpPr>
          <p:cNvPr id="375" name="Groepeer"/>
          <p:cNvGrpSpPr/>
          <p:nvPr/>
        </p:nvGrpSpPr>
        <p:grpSpPr>
          <a:xfrm>
            <a:off x="10277844" y="0"/>
            <a:ext cx="1914157" cy="6858000"/>
            <a:chOff x="0" y="0"/>
            <a:chExt cx="3828314" cy="13715999"/>
          </a:xfrm>
        </p:grpSpPr>
        <p:sp>
          <p:nvSpPr>
            <p:cNvPr id="37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37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grpSp>
      <p:pic>
        <p:nvPicPr>
          <p:cNvPr id="376" name="NIKHEF_LOGO.png" descr="NIKHEF_LOGO.png"/>
          <p:cNvPicPr>
            <a:picLocks noChangeAspect="1"/>
          </p:cNvPicPr>
          <p:nvPr/>
        </p:nvPicPr>
        <p:blipFill>
          <a:blip r:embed="rId2">
            <a:extLst/>
          </a:blip>
          <a:stretch>
            <a:fillRect/>
          </a:stretch>
        </p:blipFill>
        <p:spPr>
          <a:xfrm>
            <a:off x="10767483" y="6269196"/>
            <a:ext cx="1061877" cy="415608"/>
          </a:xfrm>
          <a:prstGeom prst="rect">
            <a:avLst/>
          </a:prstGeom>
          <a:ln w="12700">
            <a:miter lim="400000"/>
          </a:ln>
        </p:spPr>
      </p:pic>
      <p:sp>
        <p:nvSpPr>
          <p:cNvPr id="13" name="Tijdelijke aanduiding voor voettekst 9">
            <a:extLst>
              <a:ext uri="{FF2B5EF4-FFF2-40B4-BE49-F238E27FC236}">
                <a16:creationId xmlns:a16="http://schemas.microsoft.com/office/drawing/2014/main" id="{510DDD0D-BDE7-414F-8352-6686C740CC8C}"/>
              </a:ext>
            </a:extLst>
          </p:cNvPr>
          <p:cNvSpPr>
            <a:spLocks noGrp="1"/>
          </p:cNvSpPr>
          <p:nvPr>
            <p:ph type="ftr" sz="quarter" idx="3"/>
          </p:nvPr>
        </p:nvSpPr>
        <p:spPr>
          <a:xfrm>
            <a:off x="1327149" y="6143096"/>
            <a:ext cx="8776971" cy="667809"/>
          </a:xfrm>
          <a:prstGeom prst="rect">
            <a:avLst/>
          </a:prstGeom>
        </p:spPr>
        <p:txBody>
          <a:bodyPr vert="horz" lIns="91440" tIns="45720" rIns="91440" bIns="45720" rtlCol="0" anchor="ctr"/>
          <a:lstStyle>
            <a:lvl1pPr algn="l">
              <a:defRPr lang="nl-NL" sz="1500" b="0" i="0" u="none" strike="noStrike" cap="none" spc="0" baseline="0" dirty="0">
                <a:ln>
                  <a:noFill/>
                </a:ln>
                <a:solidFill>
                  <a:srgbClr val="FFFFFF"/>
                </a:solidFill>
                <a:uFillTx/>
                <a:latin typeface="+mn-lt"/>
                <a:ea typeface="+mn-ea"/>
                <a:cs typeface="+mn-cs"/>
                <a:sym typeface="Arial"/>
              </a:defRPr>
            </a:lvl1pPr>
          </a:lstStyle>
          <a:p>
            <a:r>
              <a:rPr lang="en-US" smtClean="0"/>
              <a:t>IGTF and EUGridPMA development - APGridPMA March 2021 meeting </a:t>
            </a:r>
            <a:endParaRPr lang="nl-NL" dirty="0"/>
          </a:p>
        </p:txBody>
      </p:sp>
      <p:sp>
        <p:nvSpPr>
          <p:cNvPr id="14" name="HOOFDTITEL VAN DEZE SLIDE, EVENTUEEL OVER MEERDERE REGELS.">
            <a:extLst>
              <a:ext uri="{FF2B5EF4-FFF2-40B4-BE49-F238E27FC236}">
                <a16:creationId xmlns:a16="http://schemas.microsoft.com/office/drawing/2014/main" id="{329F2A52-6805-054A-9BC5-4AB5093FFE1C}"/>
              </a:ext>
            </a:extLst>
          </p:cNvPr>
          <p:cNvSpPr txBox="1">
            <a:spLocks noGrp="1"/>
          </p:cNvSpPr>
          <p:nvPr>
            <p:ph type="body" sz="quarter" idx="15"/>
          </p:nvPr>
        </p:nvSpPr>
        <p:spPr>
          <a:xfrm>
            <a:off x="317500" y="317501"/>
            <a:ext cx="9920619" cy="538609"/>
          </a:xfrm>
          <a:prstGeom prst="rect">
            <a:avLst/>
          </a:prstGeom>
        </p:spPr>
        <p:txBody>
          <a:bodyPr wrap="square">
            <a:spAutoFit/>
          </a:bodyPr>
          <a:lstStyle>
            <a:lvl1pPr>
              <a:defRPr sz="3500"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2758667547"/>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D3] Tekst + Tekst">
    <p:spTree>
      <p:nvGrpSpPr>
        <p:cNvPr id="1" name=""/>
        <p:cNvGrpSpPr/>
        <p:nvPr/>
      </p:nvGrpSpPr>
      <p:grpSpPr>
        <a:xfrm>
          <a:off x="0" y="0"/>
          <a:ext cx="0" cy="0"/>
          <a:chOff x="0" y="0"/>
          <a:chExt cx="0" cy="0"/>
        </a:xfrm>
      </p:grpSpPr>
      <p:sp>
        <p:nvSpPr>
          <p:cNvPr id="418" name="Rechthoek"/>
          <p:cNvSpPr/>
          <p:nvPr/>
        </p:nvSpPr>
        <p:spPr>
          <a:xfrm>
            <a:off x="0" y="6096000"/>
            <a:ext cx="12192000" cy="7620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419" name="Vorm"/>
          <p:cNvSpPr/>
          <p:nvPr/>
        </p:nvSpPr>
        <p:spPr>
          <a:xfrm>
            <a:off x="0" y="6096000"/>
            <a:ext cx="122458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420"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22" name="Hoofdtekst"/>
          <p:cNvSpPr txBox="1">
            <a:spLocks noGrp="1"/>
          </p:cNvSpPr>
          <p:nvPr>
            <p:ph type="body" sz="half" idx="13" hasCustomPrompt="1"/>
          </p:nvPr>
        </p:nvSpPr>
        <p:spPr>
          <a:xfrm>
            <a:off x="5461000" y="1290396"/>
            <a:ext cx="4763624" cy="4497377"/>
          </a:xfrm>
          <a:prstGeom prst="rect">
            <a:avLst/>
          </a:prstGeom>
        </p:spPr>
        <p:txBody>
          <a:bodyPr/>
          <a:lstStyle>
            <a:lvl1pPr>
              <a:defRPr sz="2751"/>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grpSp>
        <p:nvGrpSpPr>
          <p:cNvPr id="425" name="Groepeer"/>
          <p:cNvGrpSpPr/>
          <p:nvPr/>
        </p:nvGrpSpPr>
        <p:grpSpPr>
          <a:xfrm>
            <a:off x="10277844" y="0"/>
            <a:ext cx="1914157" cy="6858000"/>
            <a:chOff x="0" y="0"/>
            <a:chExt cx="3828314" cy="13715999"/>
          </a:xfrm>
        </p:grpSpPr>
        <p:sp>
          <p:nvSpPr>
            <p:cNvPr id="42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42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grpSp>
      <p:pic>
        <p:nvPicPr>
          <p:cNvPr id="426" name="NIKHEF_LOGO.png" descr="NIKHEF_LOGO.png"/>
          <p:cNvPicPr>
            <a:picLocks noChangeAspect="1"/>
          </p:cNvPicPr>
          <p:nvPr/>
        </p:nvPicPr>
        <p:blipFill>
          <a:blip r:embed="rId2">
            <a:extLst/>
          </a:blip>
          <a:stretch>
            <a:fillRect/>
          </a:stretch>
        </p:blipFill>
        <p:spPr>
          <a:xfrm>
            <a:off x="10767483" y="6269196"/>
            <a:ext cx="1061877" cy="415608"/>
          </a:xfrm>
          <a:prstGeom prst="rect">
            <a:avLst/>
          </a:prstGeom>
          <a:ln w="12700">
            <a:miter lim="400000"/>
          </a:ln>
        </p:spPr>
      </p:pic>
      <p:sp>
        <p:nvSpPr>
          <p:cNvPr id="427" name="Hoofdtekst"/>
          <p:cNvSpPr txBox="1">
            <a:spLocks noGrp="1"/>
          </p:cNvSpPr>
          <p:nvPr>
            <p:ph type="body" sz="half" idx="14" hasCustomPrompt="1"/>
          </p:nvPr>
        </p:nvSpPr>
        <p:spPr>
          <a:xfrm>
            <a:off x="317500" y="1290396"/>
            <a:ext cx="4763624" cy="4497377"/>
          </a:xfrm>
          <a:prstGeom prst="rect">
            <a:avLst/>
          </a:prstGeom>
        </p:spPr>
        <p:txBody>
          <a:bodyPr/>
          <a:lstStyle>
            <a:lvl1pPr>
              <a:defRPr sz="2751"/>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3" name="Tijdelijke aanduiding voor voettekst 9">
            <a:extLst>
              <a:ext uri="{FF2B5EF4-FFF2-40B4-BE49-F238E27FC236}">
                <a16:creationId xmlns:a16="http://schemas.microsoft.com/office/drawing/2014/main" id="{90A18C85-6567-2942-8083-4112E16B5DD8}"/>
              </a:ext>
            </a:extLst>
          </p:cNvPr>
          <p:cNvSpPr>
            <a:spLocks noGrp="1"/>
          </p:cNvSpPr>
          <p:nvPr>
            <p:ph type="ftr" sz="quarter" idx="3"/>
          </p:nvPr>
        </p:nvSpPr>
        <p:spPr>
          <a:xfrm>
            <a:off x="1327149" y="6143096"/>
            <a:ext cx="8776971" cy="667809"/>
          </a:xfrm>
          <a:prstGeom prst="rect">
            <a:avLst/>
          </a:prstGeom>
        </p:spPr>
        <p:txBody>
          <a:bodyPr vert="horz" lIns="91440" tIns="45720" rIns="91440" bIns="45720" rtlCol="0" anchor="ctr"/>
          <a:lstStyle>
            <a:lvl1pPr algn="l">
              <a:defRPr lang="nl-NL" sz="1500" b="0" i="0" u="none" strike="noStrike" cap="none" spc="0" baseline="0" dirty="0">
                <a:ln>
                  <a:noFill/>
                </a:ln>
                <a:solidFill>
                  <a:srgbClr val="FFFFFF"/>
                </a:solidFill>
                <a:uFillTx/>
                <a:latin typeface="+mn-lt"/>
                <a:ea typeface="+mn-ea"/>
                <a:cs typeface="+mn-cs"/>
                <a:sym typeface="Arial"/>
              </a:defRPr>
            </a:lvl1pPr>
          </a:lstStyle>
          <a:p>
            <a:r>
              <a:rPr lang="en-US" smtClean="0"/>
              <a:t>IGTF and EUGridPMA development - APGridPMA March 2021 meeting </a:t>
            </a:r>
            <a:endParaRPr lang="nl-NL" dirty="0"/>
          </a:p>
        </p:txBody>
      </p:sp>
      <p:sp>
        <p:nvSpPr>
          <p:cNvPr id="14" name="HOOFDTITEL VAN DEZE SLIDE, EVENTUEEL OVER MEERDERE REGELS.">
            <a:extLst>
              <a:ext uri="{FF2B5EF4-FFF2-40B4-BE49-F238E27FC236}">
                <a16:creationId xmlns:a16="http://schemas.microsoft.com/office/drawing/2014/main" id="{0E4F1D00-CFCD-EF44-B83A-277DE284857E}"/>
              </a:ext>
            </a:extLst>
          </p:cNvPr>
          <p:cNvSpPr txBox="1">
            <a:spLocks noGrp="1"/>
          </p:cNvSpPr>
          <p:nvPr>
            <p:ph type="body" sz="quarter" idx="15"/>
          </p:nvPr>
        </p:nvSpPr>
        <p:spPr>
          <a:xfrm>
            <a:off x="317500" y="317501"/>
            <a:ext cx="9920619" cy="538609"/>
          </a:xfrm>
          <a:prstGeom prst="rect">
            <a:avLst/>
          </a:prstGeom>
        </p:spPr>
        <p:txBody>
          <a:bodyPr wrap="square">
            <a:spAutoFit/>
          </a:bodyPr>
          <a:lstStyle>
            <a:lvl1pPr>
              <a:defRPr sz="3500"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3223796308"/>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D4] Tekst + Beeld groot">
    <p:spTree>
      <p:nvGrpSpPr>
        <p:cNvPr id="1" name=""/>
        <p:cNvGrpSpPr/>
        <p:nvPr/>
      </p:nvGrpSpPr>
      <p:grpSpPr>
        <a:xfrm>
          <a:off x="0" y="0"/>
          <a:ext cx="0" cy="0"/>
          <a:chOff x="0" y="0"/>
          <a:chExt cx="0" cy="0"/>
        </a:xfrm>
      </p:grpSpPr>
      <p:sp>
        <p:nvSpPr>
          <p:cNvPr id="418" name="Rechthoek"/>
          <p:cNvSpPr/>
          <p:nvPr/>
        </p:nvSpPr>
        <p:spPr>
          <a:xfrm>
            <a:off x="0" y="6096000"/>
            <a:ext cx="12192000" cy="7620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419" name="Vorm"/>
          <p:cNvSpPr/>
          <p:nvPr/>
        </p:nvSpPr>
        <p:spPr>
          <a:xfrm>
            <a:off x="0" y="6096000"/>
            <a:ext cx="122458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420" name="Dianumm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425" name="Groepeer"/>
          <p:cNvGrpSpPr/>
          <p:nvPr/>
        </p:nvGrpSpPr>
        <p:grpSpPr>
          <a:xfrm>
            <a:off x="10277844" y="0"/>
            <a:ext cx="1914157" cy="6858000"/>
            <a:chOff x="0" y="0"/>
            <a:chExt cx="3828314" cy="13715999"/>
          </a:xfrm>
        </p:grpSpPr>
        <p:sp>
          <p:nvSpPr>
            <p:cNvPr id="42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42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grpSp>
      <p:pic>
        <p:nvPicPr>
          <p:cNvPr id="426" name="NIKHEF_LOGO.png" descr="NIKHEF_LOGO.png"/>
          <p:cNvPicPr>
            <a:picLocks noChangeAspect="1"/>
          </p:cNvPicPr>
          <p:nvPr/>
        </p:nvPicPr>
        <p:blipFill>
          <a:blip r:embed="rId2">
            <a:extLst/>
          </a:blip>
          <a:stretch>
            <a:fillRect/>
          </a:stretch>
        </p:blipFill>
        <p:spPr>
          <a:xfrm>
            <a:off x="10767483" y="6269196"/>
            <a:ext cx="1061877" cy="415608"/>
          </a:xfrm>
          <a:prstGeom prst="rect">
            <a:avLst/>
          </a:prstGeom>
          <a:ln w="12700">
            <a:miter lim="400000"/>
          </a:ln>
        </p:spPr>
      </p:pic>
      <p:sp>
        <p:nvSpPr>
          <p:cNvPr id="13" name="Tijdelijke aanduiding voor voettekst 9">
            <a:extLst>
              <a:ext uri="{FF2B5EF4-FFF2-40B4-BE49-F238E27FC236}">
                <a16:creationId xmlns:a16="http://schemas.microsoft.com/office/drawing/2014/main" id="{90A18C85-6567-2942-8083-4112E16B5DD8}"/>
              </a:ext>
            </a:extLst>
          </p:cNvPr>
          <p:cNvSpPr>
            <a:spLocks noGrp="1"/>
          </p:cNvSpPr>
          <p:nvPr>
            <p:ph type="ftr" sz="quarter" idx="3"/>
          </p:nvPr>
        </p:nvSpPr>
        <p:spPr>
          <a:xfrm>
            <a:off x="1327149" y="6143096"/>
            <a:ext cx="8776971" cy="667809"/>
          </a:xfrm>
          <a:prstGeom prst="rect">
            <a:avLst/>
          </a:prstGeom>
        </p:spPr>
        <p:txBody>
          <a:bodyPr vert="horz" lIns="91440" tIns="45720" rIns="91440" bIns="45720" rtlCol="0" anchor="ctr"/>
          <a:lstStyle>
            <a:lvl1pPr algn="l">
              <a:defRPr lang="nl-NL" sz="1500" b="0" i="0" u="none" strike="noStrike" cap="none" spc="0" baseline="0" dirty="0">
                <a:ln>
                  <a:noFill/>
                </a:ln>
                <a:solidFill>
                  <a:srgbClr val="FFFFFF"/>
                </a:solidFill>
                <a:uFillTx/>
                <a:latin typeface="+mn-lt"/>
                <a:ea typeface="+mn-ea"/>
                <a:cs typeface="+mn-cs"/>
                <a:sym typeface="Arial"/>
              </a:defRPr>
            </a:lvl1pPr>
          </a:lstStyle>
          <a:p>
            <a:r>
              <a:rPr lang="en-US" smtClean="0"/>
              <a:t>IGTF and EUGridPMA development - APGridPMA March 2021 meeting </a:t>
            </a:r>
            <a:endParaRPr lang="nl-NL" dirty="0"/>
          </a:p>
        </p:txBody>
      </p:sp>
      <p:sp>
        <p:nvSpPr>
          <p:cNvPr id="15" name="Hoofdtekst">
            <a:extLst>
              <a:ext uri="{FF2B5EF4-FFF2-40B4-BE49-F238E27FC236}">
                <a16:creationId xmlns:a16="http://schemas.microsoft.com/office/drawing/2014/main" id="{CE3A2554-74BD-F447-B71D-43C908BF2C3B}"/>
              </a:ext>
            </a:extLst>
          </p:cNvPr>
          <p:cNvSpPr txBox="1">
            <a:spLocks noGrp="1"/>
          </p:cNvSpPr>
          <p:nvPr>
            <p:ph type="body" sz="half" idx="13" hasCustomPrompt="1"/>
          </p:nvPr>
        </p:nvSpPr>
        <p:spPr>
          <a:xfrm>
            <a:off x="317500" y="1290396"/>
            <a:ext cx="4763624" cy="4497377"/>
          </a:xfrm>
          <a:prstGeom prst="rect">
            <a:avLst/>
          </a:prstGeom>
        </p:spPr>
        <p:txBody>
          <a:bodyPr/>
          <a:lstStyle>
            <a:lvl1pPr>
              <a:defRPr sz="2751"/>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6" name="HOOFDTITEL VAN DEZE SLIDE, EVENTUEEL OVER MEERDERE REGELS.">
            <a:extLst>
              <a:ext uri="{FF2B5EF4-FFF2-40B4-BE49-F238E27FC236}">
                <a16:creationId xmlns:a16="http://schemas.microsoft.com/office/drawing/2014/main" id="{0E4203EE-2136-E44A-A60B-E597DA61CB31}"/>
              </a:ext>
            </a:extLst>
          </p:cNvPr>
          <p:cNvSpPr txBox="1">
            <a:spLocks noGrp="1"/>
          </p:cNvSpPr>
          <p:nvPr>
            <p:ph type="body" sz="quarter" idx="14"/>
          </p:nvPr>
        </p:nvSpPr>
        <p:spPr>
          <a:xfrm>
            <a:off x="317500" y="317501"/>
            <a:ext cx="4763624" cy="384721"/>
          </a:xfrm>
          <a:prstGeom prst="rect">
            <a:avLst/>
          </a:prstGeom>
        </p:spPr>
        <p:txBody>
          <a:bodyPr>
            <a:spAutoFit/>
          </a:bodyPr>
          <a:lstStyle>
            <a:lvl1pPr>
              <a:defRPr sz="2500" cap="none" baseline="0">
                <a:solidFill>
                  <a:srgbClr val="E6223D"/>
                </a:solidFill>
              </a:defRPr>
            </a:lvl1pPr>
          </a:lstStyle>
          <a:p>
            <a:pPr lvl="0"/>
            <a:r>
              <a:rPr lang="en-US" smtClean="0"/>
              <a:t>Edit Master text styles</a:t>
            </a:r>
          </a:p>
        </p:txBody>
      </p:sp>
      <p:sp>
        <p:nvSpPr>
          <p:cNvPr id="17" name="Tijdelijke aanduiding voor afbeelding 6">
            <a:extLst>
              <a:ext uri="{FF2B5EF4-FFF2-40B4-BE49-F238E27FC236}">
                <a16:creationId xmlns:a16="http://schemas.microsoft.com/office/drawing/2014/main" id="{B78BA9A3-8950-384F-A16D-93BFCA9CD95E}"/>
              </a:ext>
            </a:extLst>
          </p:cNvPr>
          <p:cNvSpPr>
            <a:spLocks noGrp="1"/>
          </p:cNvSpPr>
          <p:nvPr>
            <p:ph type="pic" sz="quarter" idx="16"/>
          </p:nvPr>
        </p:nvSpPr>
        <p:spPr>
          <a:xfrm>
            <a:off x="5463383" y="0"/>
            <a:ext cx="6042056" cy="6096000"/>
          </a:xfrm>
          <a:custGeom>
            <a:avLst/>
            <a:gdLst>
              <a:gd name="connsiteX0" fmla="*/ 0 w 12077700"/>
              <a:gd name="connsiteY0" fmla="*/ 0 h 12192000"/>
              <a:gd name="connsiteX1" fmla="*/ 12077700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5304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040586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0039123 w 12077700"/>
              <a:gd name="connsiteY2" fmla="*/ 2057400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77700"/>
              <a:gd name="connsiteY0" fmla="*/ 0 h 12192000"/>
              <a:gd name="connsiteX1" fmla="*/ 9644743 w 12077700"/>
              <a:gd name="connsiteY1" fmla="*/ 0 h 12192000"/>
              <a:gd name="connsiteX2" fmla="*/ 12047537 w 12077700"/>
              <a:gd name="connsiteY2" fmla="*/ 6792685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47537"/>
              <a:gd name="connsiteY0" fmla="*/ 0 h 12208328"/>
              <a:gd name="connsiteX1" fmla="*/ 9644743 w 12047537"/>
              <a:gd name="connsiteY1" fmla="*/ 0 h 12208328"/>
              <a:gd name="connsiteX2" fmla="*/ 12047537 w 12047537"/>
              <a:gd name="connsiteY2" fmla="*/ 6792685 h 12208328"/>
              <a:gd name="connsiteX3" fmla="*/ 10199914 w 12047537"/>
              <a:gd name="connsiteY3" fmla="*/ 12208328 h 12208328"/>
              <a:gd name="connsiteX4" fmla="*/ 0 w 12047537"/>
              <a:gd name="connsiteY4" fmla="*/ 12192000 h 12208328"/>
              <a:gd name="connsiteX5" fmla="*/ 0 w 12047537"/>
              <a:gd name="connsiteY5" fmla="*/ 0 h 12208328"/>
              <a:gd name="connsiteX0" fmla="*/ 0 w 12047537"/>
              <a:gd name="connsiteY0" fmla="*/ 0 h 12192000"/>
              <a:gd name="connsiteX1" fmla="*/ 9644743 w 12047537"/>
              <a:gd name="connsiteY1" fmla="*/ 0 h 12192000"/>
              <a:gd name="connsiteX2" fmla="*/ 12047537 w 12047537"/>
              <a:gd name="connsiteY2" fmla="*/ 6792685 h 12192000"/>
              <a:gd name="connsiteX3" fmla="*/ 9922329 w 12047537"/>
              <a:gd name="connsiteY3" fmla="*/ 12077700 h 12192000"/>
              <a:gd name="connsiteX4" fmla="*/ 0 w 12047537"/>
              <a:gd name="connsiteY4" fmla="*/ 12192000 h 12192000"/>
              <a:gd name="connsiteX5" fmla="*/ 0 w 12047537"/>
              <a:gd name="connsiteY5" fmla="*/ 0 h 12192000"/>
              <a:gd name="connsiteX0" fmla="*/ 0 w 12047537"/>
              <a:gd name="connsiteY0" fmla="*/ 0 h 12192000"/>
              <a:gd name="connsiteX1" fmla="*/ 9644743 w 12047537"/>
              <a:gd name="connsiteY1" fmla="*/ 0 h 12192000"/>
              <a:gd name="connsiteX2" fmla="*/ 12047537 w 12047537"/>
              <a:gd name="connsiteY2" fmla="*/ 6792685 h 12192000"/>
              <a:gd name="connsiteX3" fmla="*/ 10167257 w 12047537"/>
              <a:gd name="connsiteY3" fmla="*/ 12192000 h 12192000"/>
              <a:gd name="connsiteX4" fmla="*/ 0 w 12047537"/>
              <a:gd name="connsiteY4" fmla="*/ 12192000 h 12192000"/>
              <a:gd name="connsiteX5" fmla="*/ 0 w 12047537"/>
              <a:gd name="connsiteY5" fmla="*/ 0 h 12192000"/>
              <a:gd name="connsiteX0" fmla="*/ 0 w 11835265"/>
              <a:gd name="connsiteY0" fmla="*/ 0 h 12192000"/>
              <a:gd name="connsiteX1" fmla="*/ 9644743 w 11835265"/>
              <a:gd name="connsiteY1" fmla="*/ 0 h 12192000"/>
              <a:gd name="connsiteX2" fmla="*/ 11835265 w 11835265"/>
              <a:gd name="connsiteY2" fmla="*/ 6906985 h 12192000"/>
              <a:gd name="connsiteX3" fmla="*/ 10167257 w 11835265"/>
              <a:gd name="connsiteY3" fmla="*/ 12192000 h 12192000"/>
              <a:gd name="connsiteX4" fmla="*/ 0 w 11835265"/>
              <a:gd name="connsiteY4" fmla="*/ 12192000 h 12192000"/>
              <a:gd name="connsiteX5" fmla="*/ 0 w 11835265"/>
              <a:gd name="connsiteY5" fmla="*/ 0 h 12192000"/>
              <a:gd name="connsiteX0" fmla="*/ 0 w 12080194"/>
              <a:gd name="connsiteY0" fmla="*/ 0 h 12192000"/>
              <a:gd name="connsiteX1" fmla="*/ 9644743 w 12080194"/>
              <a:gd name="connsiteY1" fmla="*/ 0 h 12192000"/>
              <a:gd name="connsiteX2" fmla="*/ 12080194 w 12080194"/>
              <a:gd name="connsiteY2" fmla="*/ 6890656 h 12192000"/>
              <a:gd name="connsiteX3" fmla="*/ 10167257 w 12080194"/>
              <a:gd name="connsiteY3" fmla="*/ 12192000 h 12192000"/>
              <a:gd name="connsiteX4" fmla="*/ 0 w 12080194"/>
              <a:gd name="connsiteY4" fmla="*/ 12192000 h 12192000"/>
              <a:gd name="connsiteX5" fmla="*/ 0 w 12080194"/>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67257 w 12116770"/>
              <a:gd name="connsiteY3" fmla="*/ 12192000 h 12192000"/>
              <a:gd name="connsiteX4" fmla="*/ 0 w 12116770"/>
              <a:gd name="connsiteY4" fmla="*/ 12192000 h 12192000"/>
              <a:gd name="connsiteX5" fmla="*/ 0 w 12116770"/>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85545 w 12116770"/>
              <a:gd name="connsiteY3" fmla="*/ 12192000 h 12192000"/>
              <a:gd name="connsiteX4" fmla="*/ 0 w 12116770"/>
              <a:gd name="connsiteY4" fmla="*/ 12192000 h 12192000"/>
              <a:gd name="connsiteX5" fmla="*/ 0 w 12116770"/>
              <a:gd name="connsiteY5" fmla="*/ 0 h 12192000"/>
              <a:gd name="connsiteX0" fmla="*/ 0 w 11545270"/>
              <a:gd name="connsiteY0" fmla="*/ 0 h 12192000"/>
              <a:gd name="connsiteX1" fmla="*/ 9644743 w 11545270"/>
              <a:gd name="connsiteY1" fmla="*/ 0 h 12192000"/>
              <a:gd name="connsiteX2" fmla="*/ 11545270 w 11545270"/>
              <a:gd name="connsiteY2" fmla="*/ 6923313 h 12192000"/>
              <a:gd name="connsiteX3" fmla="*/ 10185545 w 11545270"/>
              <a:gd name="connsiteY3" fmla="*/ 12192000 h 12192000"/>
              <a:gd name="connsiteX4" fmla="*/ 0 w 11545270"/>
              <a:gd name="connsiteY4" fmla="*/ 12192000 h 12192000"/>
              <a:gd name="connsiteX5" fmla="*/ 0 w 11545270"/>
              <a:gd name="connsiteY5" fmla="*/ 0 h 12192000"/>
              <a:gd name="connsiteX0" fmla="*/ 0 w 12084113"/>
              <a:gd name="connsiteY0" fmla="*/ 0 h 12192000"/>
              <a:gd name="connsiteX1" fmla="*/ 9644743 w 12084113"/>
              <a:gd name="connsiteY1" fmla="*/ 0 h 12192000"/>
              <a:gd name="connsiteX2" fmla="*/ 12084113 w 12084113"/>
              <a:gd name="connsiteY2" fmla="*/ 6890656 h 12192000"/>
              <a:gd name="connsiteX3" fmla="*/ 10185545 w 12084113"/>
              <a:gd name="connsiteY3" fmla="*/ 12192000 h 12192000"/>
              <a:gd name="connsiteX4" fmla="*/ 0 w 12084113"/>
              <a:gd name="connsiteY4" fmla="*/ 12192000 h 12192000"/>
              <a:gd name="connsiteX5" fmla="*/ 0 w 12084113"/>
              <a:gd name="connsiteY5" fmla="*/ 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84113" h="12192000">
                <a:moveTo>
                  <a:pt x="0" y="0"/>
                </a:moveTo>
                <a:lnTo>
                  <a:pt x="9644743" y="0"/>
                </a:lnTo>
                <a:lnTo>
                  <a:pt x="12084113" y="6890656"/>
                </a:lnTo>
                <a:lnTo>
                  <a:pt x="10185545" y="12192000"/>
                </a:lnTo>
                <a:lnTo>
                  <a:pt x="0" y="12192000"/>
                </a:lnTo>
                <a:lnTo>
                  <a:pt x="0" y="0"/>
                </a:lnTo>
                <a:close/>
              </a:path>
            </a:pathLst>
          </a:custGeom>
          <a:ln w="12700">
            <a:miter lim="400000"/>
          </a:ln>
          <a:extLst>
            <a:ext uri="{C572A759-6A51-4108-AA02-DFA0A04FC94B}">
              <ma14:wrappingTextBoxFlag xmlns="" xmlns:ma14="http://schemas.microsoft.com/office/mac/drawingml/2011/main" val="1"/>
            </a:ext>
          </a:extLst>
        </p:spPr>
        <p:txBody>
          <a:bodyPr/>
          <a:lstStyle/>
          <a:p>
            <a:r>
              <a:rPr lang="en-US" smtClean="0"/>
              <a:t>Click icon to add picture</a:t>
            </a:r>
            <a:endParaRPr lang="nl-NL"/>
          </a:p>
        </p:txBody>
      </p:sp>
    </p:spTree>
    <p:extLst>
      <p:ext uri="{BB962C8B-B14F-4D97-AF65-F5344CB8AC3E}">
        <p14:creationId xmlns:p14="http://schemas.microsoft.com/office/powerpoint/2010/main" val="2517142003"/>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D5] Bijschrift + Beeld groot">
    <p:spTree>
      <p:nvGrpSpPr>
        <p:cNvPr id="1" name=""/>
        <p:cNvGrpSpPr/>
        <p:nvPr/>
      </p:nvGrpSpPr>
      <p:grpSpPr>
        <a:xfrm>
          <a:off x="0" y="0"/>
          <a:ext cx="0" cy="0"/>
          <a:chOff x="0" y="0"/>
          <a:chExt cx="0" cy="0"/>
        </a:xfrm>
      </p:grpSpPr>
      <p:sp>
        <p:nvSpPr>
          <p:cNvPr id="418" name="Rechthoek"/>
          <p:cNvSpPr/>
          <p:nvPr/>
        </p:nvSpPr>
        <p:spPr>
          <a:xfrm>
            <a:off x="0" y="6096000"/>
            <a:ext cx="12192000" cy="7620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419" name="Vorm"/>
          <p:cNvSpPr/>
          <p:nvPr/>
        </p:nvSpPr>
        <p:spPr>
          <a:xfrm>
            <a:off x="0" y="6096000"/>
            <a:ext cx="122458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420" name="Dianumm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425" name="Groepeer"/>
          <p:cNvGrpSpPr/>
          <p:nvPr/>
        </p:nvGrpSpPr>
        <p:grpSpPr>
          <a:xfrm>
            <a:off x="10277844" y="0"/>
            <a:ext cx="1914157" cy="6858000"/>
            <a:chOff x="0" y="0"/>
            <a:chExt cx="3828314" cy="13715999"/>
          </a:xfrm>
        </p:grpSpPr>
        <p:sp>
          <p:nvSpPr>
            <p:cNvPr id="42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42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grpSp>
      <p:pic>
        <p:nvPicPr>
          <p:cNvPr id="426" name="NIKHEF_LOGO.png" descr="NIKHEF_LOGO.png"/>
          <p:cNvPicPr>
            <a:picLocks noChangeAspect="1"/>
          </p:cNvPicPr>
          <p:nvPr/>
        </p:nvPicPr>
        <p:blipFill>
          <a:blip r:embed="rId2">
            <a:extLst/>
          </a:blip>
          <a:stretch>
            <a:fillRect/>
          </a:stretch>
        </p:blipFill>
        <p:spPr>
          <a:xfrm>
            <a:off x="10767483" y="6269196"/>
            <a:ext cx="1061877" cy="415608"/>
          </a:xfrm>
          <a:prstGeom prst="rect">
            <a:avLst/>
          </a:prstGeom>
          <a:ln w="12700">
            <a:miter lim="400000"/>
          </a:ln>
        </p:spPr>
      </p:pic>
      <p:sp>
        <p:nvSpPr>
          <p:cNvPr id="13" name="Tijdelijke aanduiding voor voettekst 9">
            <a:extLst>
              <a:ext uri="{FF2B5EF4-FFF2-40B4-BE49-F238E27FC236}">
                <a16:creationId xmlns:a16="http://schemas.microsoft.com/office/drawing/2014/main" id="{90A18C85-6567-2942-8083-4112E16B5DD8}"/>
              </a:ext>
            </a:extLst>
          </p:cNvPr>
          <p:cNvSpPr>
            <a:spLocks noGrp="1"/>
          </p:cNvSpPr>
          <p:nvPr>
            <p:ph type="ftr" sz="quarter" idx="3"/>
          </p:nvPr>
        </p:nvSpPr>
        <p:spPr>
          <a:xfrm>
            <a:off x="1327149" y="6143096"/>
            <a:ext cx="8776971" cy="667809"/>
          </a:xfrm>
          <a:prstGeom prst="rect">
            <a:avLst/>
          </a:prstGeom>
        </p:spPr>
        <p:txBody>
          <a:bodyPr vert="horz" lIns="91440" tIns="45720" rIns="91440" bIns="45720" rtlCol="0" anchor="ctr"/>
          <a:lstStyle>
            <a:lvl1pPr algn="l">
              <a:defRPr lang="nl-NL" sz="1500" b="0" i="0" u="none" strike="noStrike" cap="none" spc="0" baseline="0" dirty="0">
                <a:ln>
                  <a:noFill/>
                </a:ln>
                <a:solidFill>
                  <a:srgbClr val="FFFFFF"/>
                </a:solidFill>
                <a:uFillTx/>
                <a:latin typeface="+mn-lt"/>
                <a:ea typeface="+mn-ea"/>
                <a:cs typeface="+mn-cs"/>
                <a:sym typeface="Arial"/>
              </a:defRPr>
            </a:lvl1pPr>
          </a:lstStyle>
          <a:p>
            <a:r>
              <a:rPr lang="en-US" smtClean="0"/>
              <a:t>IGTF and EUGridPMA development - APGridPMA March 2021 meeting </a:t>
            </a:r>
            <a:endParaRPr lang="nl-NL" dirty="0"/>
          </a:p>
        </p:txBody>
      </p:sp>
      <p:sp>
        <p:nvSpPr>
          <p:cNvPr id="15" name="Foto bijschrift">
            <a:extLst>
              <a:ext uri="{FF2B5EF4-FFF2-40B4-BE49-F238E27FC236}">
                <a16:creationId xmlns:a16="http://schemas.microsoft.com/office/drawing/2014/main" id="{1D5E391E-F142-F047-84DE-09F983F5C0BE}"/>
              </a:ext>
            </a:extLst>
          </p:cNvPr>
          <p:cNvSpPr txBox="1">
            <a:spLocks noGrp="1"/>
          </p:cNvSpPr>
          <p:nvPr>
            <p:ph type="body" sz="quarter" idx="13"/>
          </p:nvPr>
        </p:nvSpPr>
        <p:spPr>
          <a:xfrm>
            <a:off x="317500" y="323641"/>
            <a:ext cx="2858427" cy="5464131"/>
          </a:xfrm>
          <a:prstGeom prst="rect">
            <a:avLst/>
          </a:prstGeom>
        </p:spPr>
        <p:txBody>
          <a:bodyPr/>
          <a:lstStyle/>
          <a:p>
            <a:pPr lvl="0"/>
            <a:r>
              <a:rPr lang="en-US" smtClean="0"/>
              <a:t>Edit Master text styles</a:t>
            </a:r>
          </a:p>
        </p:txBody>
      </p:sp>
      <p:sp>
        <p:nvSpPr>
          <p:cNvPr id="16" name="Afbeelding">
            <a:extLst>
              <a:ext uri="{FF2B5EF4-FFF2-40B4-BE49-F238E27FC236}">
                <a16:creationId xmlns:a16="http://schemas.microsoft.com/office/drawing/2014/main" id="{99AD337A-CABF-0047-B43E-BC0DE0A2E041}"/>
              </a:ext>
            </a:extLst>
          </p:cNvPr>
          <p:cNvSpPr>
            <a:spLocks noGrp="1"/>
          </p:cNvSpPr>
          <p:nvPr>
            <p:ph type="pic" idx="14"/>
          </p:nvPr>
        </p:nvSpPr>
        <p:spPr>
          <a:xfrm>
            <a:off x="3561478" y="-8163"/>
            <a:ext cx="7950167" cy="6104164"/>
          </a:xfrm>
          <a:custGeom>
            <a:avLst/>
            <a:gdLst>
              <a:gd name="connsiteX0" fmla="*/ 0 w 15893238"/>
              <a:gd name="connsiteY0" fmla="*/ 0 h 12192000"/>
              <a:gd name="connsiteX1" fmla="*/ 15893238 w 15893238"/>
              <a:gd name="connsiteY1" fmla="*/ 0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5893238"/>
              <a:gd name="connsiteY0" fmla="*/ 0 h 12192000"/>
              <a:gd name="connsiteX1" fmla="*/ 13019409 w 15893238"/>
              <a:gd name="connsiteY1" fmla="*/ 375558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3068395"/>
              <a:gd name="connsiteY0" fmla="*/ 0 h 12192000"/>
              <a:gd name="connsiteX1" fmla="*/ 13019409 w 13068395"/>
              <a:gd name="connsiteY1" fmla="*/ 375558 h 12192000"/>
              <a:gd name="connsiteX2" fmla="*/ 13068395 w 13068395"/>
              <a:gd name="connsiteY2" fmla="*/ 11685814 h 12192000"/>
              <a:gd name="connsiteX3" fmla="*/ 0 w 13068395"/>
              <a:gd name="connsiteY3" fmla="*/ 12192000 h 12192000"/>
              <a:gd name="connsiteX4" fmla="*/ 0 w 13068395"/>
              <a:gd name="connsiteY4" fmla="*/ 0 h 12192000"/>
              <a:gd name="connsiteX0" fmla="*/ 0 w 13068395"/>
              <a:gd name="connsiteY0" fmla="*/ 0 h 12192000"/>
              <a:gd name="connsiteX1" fmla="*/ 13019409 w 13068395"/>
              <a:gd name="connsiteY1" fmla="*/ 375558 h 12192000"/>
              <a:gd name="connsiteX2" fmla="*/ 13010175 w 13068395"/>
              <a:gd name="connsiteY2" fmla="*/ 3265714 h 12192000"/>
              <a:gd name="connsiteX3" fmla="*/ 13068395 w 13068395"/>
              <a:gd name="connsiteY3" fmla="*/ 11685814 h 12192000"/>
              <a:gd name="connsiteX4" fmla="*/ 0 w 13068395"/>
              <a:gd name="connsiteY4" fmla="*/ 12192000 h 12192000"/>
              <a:gd name="connsiteX5" fmla="*/ 0 w 13068395"/>
              <a:gd name="connsiteY5" fmla="*/ 0 h 12192000"/>
              <a:gd name="connsiteX0" fmla="*/ 0 w 15508447"/>
              <a:gd name="connsiteY0" fmla="*/ 0 h 12192000"/>
              <a:gd name="connsiteX1" fmla="*/ 13019409 w 15508447"/>
              <a:gd name="connsiteY1" fmla="*/ 375558 h 12192000"/>
              <a:gd name="connsiteX2" fmla="*/ 15508447 w 15508447"/>
              <a:gd name="connsiteY2" fmla="*/ 6858000 h 12192000"/>
              <a:gd name="connsiteX3" fmla="*/ 13068395 w 15508447"/>
              <a:gd name="connsiteY3" fmla="*/ 11685814 h 12192000"/>
              <a:gd name="connsiteX4" fmla="*/ 0 w 15508447"/>
              <a:gd name="connsiteY4" fmla="*/ 12192000 h 12192000"/>
              <a:gd name="connsiteX5" fmla="*/ 0 w 15508447"/>
              <a:gd name="connsiteY5" fmla="*/ 0 h 12192000"/>
              <a:gd name="connsiteX0" fmla="*/ 0 w 15508447"/>
              <a:gd name="connsiteY0" fmla="*/ 16328 h 12208328"/>
              <a:gd name="connsiteX1" fmla="*/ 13443951 w 15508447"/>
              <a:gd name="connsiteY1" fmla="*/ 0 h 12208328"/>
              <a:gd name="connsiteX2" fmla="*/ 15508447 w 15508447"/>
              <a:gd name="connsiteY2" fmla="*/ 6874328 h 12208328"/>
              <a:gd name="connsiteX3" fmla="*/ 13068395 w 15508447"/>
              <a:gd name="connsiteY3" fmla="*/ 11702142 h 12208328"/>
              <a:gd name="connsiteX4" fmla="*/ 0 w 15508447"/>
              <a:gd name="connsiteY4" fmla="*/ 12208328 h 12208328"/>
              <a:gd name="connsiteX5" fmla="*/ 0 w 15508447"/>
              <a:gd name="connsiteY5" fmla="*/ 16328 h 12208328"/>
              <a:gd name="connsiteX0" fmla="*/ 0 w 15508447"/>
              <a:gd name="connsiteY0" fmla="*/ 16328 h 12208328"/>
              <a:gd name="connsiteX1" fmla="*/ 13443951 w 15508447"/>
              <a:gd name="connsiteY1" fmla="*/ 0 h 12208328"/>
              <a:gd name="connsiteX2" fmla="*/ 15508447 w 15508447"/>
              <a:gd name="connsiteY2" fmla="*/ 6874328 h 12208328"/>
              <a:gd name="connsiteX3" fmla="*/ 13999123 w 15508447"/>
              <a:gd name="connsiteY3" fmla="*/ 12208328 h 12208328"/>
              <a:gd name="connsiteX4" fmla="*/ 0 w 15508447"/>
              <a:gd name="connsiteY4" fmla="*/ 12208328 h 12208328"/>
              <a:gd name="connsiteX5" fmla="*/ 0 w 15508447"/>
              <a:gd name="connsiteY5" fmla="*/ 16328 h 12208328"/>
              <a:gd name="connsiteX0" fmla="*/ 0 w 15884004"/>
              <a:gd name="connsiteY0" fmla="*/ 16328 h 12208328"/>
              <a:gd name="connsiteX1" fmla="*/ 13443951 w 15884004"/>
              <a:gd name="connsiteY1" fmla="*/ 0 h 12208328"/>
              <a:gd name="connsiteX2" fmla="*/ 15884004 w 15884004"/>
              <a:gd name="connsiteY2" fmla="*/ 6890657 h 12208328"/>
              <a:gd name="connsiteX3" fmla="*/ 13999123 w 15884004"/>
              <a:gd name="connsiteY3" fmla="*/ 12208328 h 12208328"/>
              <a:gd name="connsiteX4" fmla="*/ 0 w 15884004"/>
              <a:gd name="connsiteY4" fmla="*/ 12208328 h 12208328"/>
              <a:gd name="connsiteX5" fmla="*/ 0 w 15884004"/>
              <a:gd name="connsiteY5" fmla="*/ 16328 h 12208328"/>
              <a:gd name="connsiteX0" fmla="*/ 0 w 15557432"/>
              <a:gd name="connsiteY0" fmla="*/ 16328 h 12208328"/>
              <a:gd name="connsiteX1" fmla="*/ 13443951 w 15557432"/>
              <a:gd name="connsiteY1" fmla="*/ 0 h 12208328"/>
              <a:gd name="connsiteX2" fmla="*/ 15557432 w 15557432"/>
              <a:gd name="connsiteY2" fmla="*/ 6939643 h 12208328"/>
              <a:gd name="connsiteX3" fmla="*/ 13999123 w 15557432"/>
              <a:gd name="connsiteY3" fmla="*/ 12208328 h 12208328"/>
              <a:gd name="connsiteX4" fmla="*/ 0 w 15557432"/>
              <a:gd name="connsiteY4" fmla="*/ 12208328 h 12208328"/>
              <a:gd name="connsiteX5" fmla="*/ 0 w 155574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999123 w 15900332"/>
              <a:gd name="connsiteY3" fmla="*/ 12208328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656223 w 15900332"/>
              <a:gd name="connsiteY3" fmla="*/ 11832771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4015452 w 15900332"/>
              <a:gd name="connsiteY3" fmla="*/ 12208328 h 12208328"/>
              <a:gd name="connsiteX4" fmla="*/ 0 w 15900332"/>
              <a:gd name="connsiteY4" fmla="*/ 12208328 h 12208328"/>
              <a:gd name="connsiteX5" fmla="*/ 0 w 15900332"/>
              <a:gd name="connsiteY5" fmla="*/ 16328 h 1220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00332" h="12208328">
                <a:moveTo>
                  <a:pt x="0" y="16328"/>
                </a:moveTo>
                <a:lnTo>
                  <a:pt x="13443951" y="0"/>
                </a:lnTo>
                <a:lnTo>
                  <a:pt x="15900332" y="6923315"/>
                </a:lnTo>
                <a:lnTo>
                  <a:pt x="14015452" y="12208328"/>
                </a:lnTo>
                <a:lnTo>
                  <a:pt x="0" y="12208328"/>
                </a:lnTo>
                <a:lnTo>
                  <a:pt x="0" y="16328"/>
                </a:ln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lstStyle/>
          <a:p>
            <a:r>
              <a:rPr lang="en-US" smtClean="0"/>
              <a:t>Click icon to add picture</a:t>
            </a:r>
            <a:endParaRPr/>
          </a:p>
        </p:txBody>
      </p:sp>
    </p:spTree>
    <p:extLst>
      <p:ext uri="{BB962C8B-B14F-4D97-AF65-F5344CB8AC3E}">
        <p14:creationId xmlns:p14="http://schemas.microsoft.com/office/powerpoint/2010/main" val="2872533732"/>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2_[D1] Tekst + Beeld">
    <p:spTree>
      <p:nvGrpSpPr>
        <p:cNvPr id="1" name=""/>
        <p:cNvGrpSpPr/>
        <p:nvPr/>
      </p:nvGrpSpPr>
      <p:grpSpPr>
        <a:xfrm>
          <a:off x="0" y="0"/>
          <a:ext cx="0" cy="0"/>
          <a:chOff x="0" y="0"/>
          <a:chExt cx="0" cy="0"/>
        </a:xfrm>
      </p:grpSpPr>
      <p:sp>
        <p:nvSpPr>
          <p:cNvPr id="367" name="Rechthoek"/>
          <p:cNvSpPr/>
          <p:nvPr/>
        </p:nvSpPr>
        <p:spPr>
          <a:xfrm>
            <a:off x="0" y="6096000"/>
            <a:ext cx="12192000" cy="7620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368" name="Vorm"/>
          <p:cNvSpPr/>
          <p:nvPr/>
        </p:nvSpPr>
        <p:spPr>
          <a:xfrm>
            <a:off x="0" y="6096000"/>
            <a:ext cx="122458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369" name="Dianumm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2" name="Group 1"/>
          <p:cNvGrpSpPr/>
          <p:nvPr userDrawn="1"/>
        </p:nvGrpSpPr>
        <p:grpSpPr>
          <a:xfrm>
            <a:off x="10277844" y="0"/>
            <a:ext cx="1914157" cy="6858000"/>
            <a:chOff x="20555686" y="0"/>
            <a:chExt cx="3828315" cy="13716001"/>
          </a:xfrm>
        </p:grpSpPr>
        <p:sp>
          <p:nvSpPr>
            <p:cNvPr id="373" name="Driehoek"/>
            <p:cNvSpPr/>
            <p:nvPr/>
          </p:nvSpPr>
          <p:spPr>
            <a:xfrm rot="10800000">
              <a:off x="20555686" y="2972716"/>
              <a:ext cx="3828315" cy="107432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374" name="Driehoek"/>
            <p:cNvSpPr/>
            <p:nvPr/>
          </p:nvSpPr>
          <p:spPr>
            <a:xfrm flipH="1">
              <a:off x="20555686" y="0"/>
              <a:ext cx="3828315" cy="107432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3D88B"/>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grpSp>
      <p:pic>
        <p:nvPicPr>
          <p:cNvPr id="376" name="NIKHEF_LOGO.png" descr="NIKHEF_LOGO.png"/>
          <p:cNvPicPr>
            <a:picLocks noChangeAspect="1"/>
          </p:cNvPicPr>
          <p:nvPr/>
        </p:nvPicPr>
        <p:blipFill>
          <a:blip r:embed="rId2">
            <a:extLst/>
          </a:blip>
          <a:stretch>
            <a:fillRect/>
          </a:stretch>
        </p:blipFill>
        <p:spPr>
          <a:xfrm>
            <a:off x="10767483" y="6269196"/>
            <a:ext cx="1061877" cy="415608"/>
          </a:xfrm>
          <a:prstGeom prst="rect">
            <a:avLst/>
          </a:prstGeom>
          <a:ln w="12700">
            <a:miter lim="400000"/>
          </a:ln>
        </p:spPr>
      </p:pic>
      <p:sp>
        <p:nvSpPr>
          <p:cNvPr id="13" name="Tijdelijke aanduiding voor voettekst 9">
            <a:extLst>
              <a:ext uri="{FF2B5EF4-FFF2-40B4-BE49-F238E27FC236}">
                <a16:creationId xmlns:a16="http://schemas.microsoft.com/office/drawing/2014/main" id="{510DDD0D-BDE7-414F-8352-6686C740CC8C}"/>
              </a:ext>
            </a:extLst>
          </p:cNvPr>
          <p:cNvSpPr>
            <a:spLocks noGrp="1"/>
          </p:cNvSpPr>
          <p:nvPr>
            <p:ph type="ftr" sz="quarter" idx="3"/>
          </p:nvPr>
        </p:nvSpPr>
        <p:spPr>
          <a:xfrm>
            <a:off x="1327149" y="6143096"/>
            <a:ext cx="8776971" cy="667809"/>
          </a:xfrm>
          <a:prstGeom prst="rect">
            <a:avLst/>
          </a:prstGeom>
        </p:spPr>
        <p:txBody>
          <a:bodyPr vert="horz" lIns="91440" tIns="45720" rIns="91440" bIns="45720" rtlCol="0" anchor="ctr"/>
          <a:lstStyle>
            <a:lvl1pPr algn="l">
              <a:defRPr lang="nl-NL" sz="1500" b="0" i="0" u="none" strike="noStrike" cap="none" spc="0" baseline="0" dirty="0">
                <a:ln>
                  <a:noFill/>
                </a:ln>
                <a:solidFill>
                  <a:srgbClr val="FFFFFF"/>
                </a:solidFill>
                <a:uFillTx/>
                <a:latin typeface="+mn-lt"/>
                <a:ea typeface="+mn-ea"/>
                <a:cs typeface="+mn-cs"/>
                <a:sym typeface="Arial"/>
              </a:defRPr>
            </a:lvl1pPr>
          </a:lstStyle>
          <a:p>
            <a:r>
              <a:rPr lang="en-US" smtClean="0"/>
              <a:t>IGTF and EUGridPMA development - APGridPMA March 2021 meeting </a:t>
            </a:r>
            <a:endParaRPr lang="nl-NL" dirty="0"/>
          </a:p>
        </p:txBody>
      </p:sp>
      <p:sp>
        <p:nvSpPr>
          <p:cNvPr id="14" name="HOOFDTITEL VAN DEZE SLIDE, EVENTUEEL OVER MEERDERE REGELS.">
            <a:extLst>
              <a:ext uri="{FF2B5EF4-FFF2-40B4-BE49-F238E27FC236}">
                <a16:creationId xmlns:a16="http://schemas.microsoft.com/office/drawing/2014/main" id="{329F2A52-6805-054A-9BC5-4AB5093FFE1C}"/>
              </a:ext>
            </a:extLst>
          </p:cNvPr>
          <p:cNvSpPr txBox="1">
            <a:spLocks noGrp="1"/>
          </p:cNvSpPr>
          <p:nvPr>
            <p:ph type="body" sz="quarter" idx="15"/>
          </p:nvPr>
        </p:nvSpPr>
        <p:spPr>
          <a:xfrm>
            <a:off x="317500" y="317501"/>
            <a:ext cx="9920619" cy="538609"/>
          </a:xfrm>
          <a:prstGeom prst="rect">
            <a:avLst/>
          </a:prstGeom>
        </p:spPr>
        <p:txBody>
          <a:bodyPr wrap="square">
            <a:spAutoFit/>
          </a:bodyPr>
          <a:lstStyle>
            <a:lvl1pPr>
              <a:defRPr sz="3500" cap="none" baseline="0">
                <a:solidFill>
                  <a:srgbClr val="E6223D"/>
                </a:solidFill>
              </a:defRPr>
            </a:lvl1pPr>
          </a:lstStyle>
          <a:p>
            <a:pPr lvl="0"/>
            <a:r>
              <a:rPr lang="en-US" smtClean="0"/>
              <a:t>Edit Master text styles</a:t>
            </a:r>
          </a:p>
        </p:txBody>
      </p:sp>
      <p:sp>
        <p:nvSpPr>
          <p:cNvPr id="16" name="Hoofdtekst">
            <a:extLst>
              <a:ext uri="{FF2B5EF4-FFF2-40B4-BE49-F238E27FC236}">
                <a16:creationId xmlns:a16="http://schemas.microsoft.com/office/drawing/2014/main" id="{7DE1DA42-EFA7-7D4A-B851-7B8E5CE6DE1E}"/>
              </a:ext>
            </a:extLst>
          </p:cNvPr>
          <p:cNvSpPr txBox="1">
            <a:spLocks noGrp="1"/>
          </p:cNvSpPr>
          <p:nvPr>
            <p:ph type="body" sz="half" idx="14" hasCustomPrompt="1"/>
          </p:nvPr>
        </p:nvSpPr>
        <p:spPr>
          <a:xfrm>
            <a:off x="317500" y="1290396"/>
            <a:ext cx="9920619" cy="4497377"/>
          </a:xfrm>
          <a:prstGeom prst="rect">
            <a:avLst/>
          </a:prstGeom>
        </p:spPr>
        <p:txBody>
          <a:bodyPr/>
          <a:lstStyle>
            <a:lvl1pPr>
              <a:defRPr sz="2751"/>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Tree>
    <p:extLst>
      <p:ext uri="{BB962C8B-B14F-4D97-AF65-F5344CB8AC3E}">
        <p14:creationId xmlns:p14="http://schemas.microsoft.com/office/powerpoint/2010/main" val="1071232165"/>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lIns="0" rIns="0" anchor="t"/>
          <a:lstStyle>
            <a:lvl1pPr algn="l">
              <a:defRPr sz="4000" b="1" cap="all"/>
            </a:lvl1pPr>
          </a:lstStyle>
          <a:p>
            <a:r>
              <a:rPr lang="en-US" smtClean="0"/>
              <a:t>Click to edit Master title style</a:t>
            </a:r>
            <a:endParaRPr lang="en-GB" dirty="0"/>
          </a:p>
        </p:txBody>
      </p:sp>
      <p:sp>
        <p:nvSpPr>
          <p:cNvPr id="3" name="Text Placeholder 2"/>
          <p:cNvSpPr>
            <a:spLocks noGrp="1"/>
          </p:cNvSpPr>
          <p:nvPr>
            <p:ph type="body" idx="1"/>
          </p:nvPr>
        </p:nvSpPr>
        <p:spPr>
          <a:xfrm>
            <a:off x="963084" y="2906713"/>
            <a:ext cx="10363200" cy="1500187"/>
          </a:xfrm>
        </p:spPr>
        <p:txBody>
          <a:bodyPr lIns="0" rIns="0"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5" name="Footer Placeholder 4"/>
          <p:cNvSpPr>
            <a:spLocks noGrp="1"/>
          </p:cNvSpPr>
          <p:nvPr>
            <p:ph type="ftr" sz="quarter" idx="11"/>
          </p:nvPr>
        </p:nvSpPr>
        <p:spPr>
          <a:xfrm>
            <a:off x="963085" y="6356351"/>
            <a:ext cx="7876115" cy="365125"/>
          </a:xfrm>
        </p:spPr>
        <p:txBody>
          <a:bodyPr/>
          <a:lstStyle>
            <a:lvl1pPr algn="l">
              <a:defRPr/>
            </a:lvl1pPr>
          </a:lstStyle>
          <a:p>
            <a:r>
              <a:rPr lang="en-US" smtClean="0"/>
              <a:t>IGTF and EUGridPMA development - APGridPMA March 2021 meeting </a:t>
            </a:r>
            <a:endParaRPr lang="en-GB" dirty="0"/>
          </a:p>
        </p:txBody>
      </p:sp>
      <p:sp>
        <p:nvSpPr>
          <p:cNvPr id="6" name="Slide Number Placeholder 5"/>
          <p:cNvSpPr>
            <a:spLocks noGrp="1"/>
          </p:cNvSpPr>
          <p:nvPr>
            <p:ph type="sldNum" sz="quarter" idx="12"/>
          </p:nvPr>
        </p:nvSpPr>
        <p:spPr>
          <a:xfrm>
            <a:off x="10333205" y="6356351"/>
            <a:ext cx="973899" cy="365125"/>
          </a:xfrm>
        </p:spPr>
        <p:txBody>
          <a:bodyPr/>
          <a:lstStyle/>
          <a:p>
            <a:fld id="{A423C6C7-C0F9-497B-BEFB-D2FC0D2E643A}" type="slidenum">
              <a:rPr lang="en-GB" smtClean="0"/>
              <a:t>‹#›</a:t>
            </a:fld>
            <a:endParaRPr lang="en-GB"/>
          </a:p>
        </p:txBody>
      </p:sp>
      <p:pic>
        <p:nvPicPr>
          <p:cNvPr id="2050" name="Picture 2" descr="H:\Home\davidg\EUGridPMA\IGTF\IGTF-logos\IGTF-logo-mini.wmf"/>
          <p:cNvPicPr>
            <a:picLocks noChangeAspect="1" noChangeArrowheads="1"/>
          </p:cNvPicPr>
          <p:nvPr userDrawn="1"/>
        </p:nvPicPr>
        <p:blipFill>
          <a:blip r:embed="rId2" cstate="print"/>
          <a:stretch>
            <a:fillRect/>
          </a:stretch>
        </p:blipFill>
        <p:spPr bwMode="auto">
          <a:xfrm>
            <a:off x="968107" y="2123620"/>
            <a:ext cx="1317893" cy="695779"/>
          </a:xfrm>
          <a:prstGeom prst="rect">
            <a:avLst/>
          </a:prstGeom>
          <a:noFill/>
        </p:spPr>
      </p:pic>
      <p:sp>
        <p:nvSpPr>
          <p:cNvPr id="7" name="Date Placeholder 3"/>
          <p:cNvSpPr>
            <a:spLocks noGrp="1"/>
          </p:cNvSpPr>
          <p:nvPr>
            <p:ph type="dt" sz="half" idx="10"/>
          </p:nvPr>
        </p:nvSpPr>
        <p:spPr>
          <a:xfrm>
            <a:off x="8958313" y="6356351"/>
            <a:ext cx="1255779" cy="365125"/>
          </a:xfrm>
        </p:spPr>
        <p:txBody>
          <a:bodyPr/>
          <a:lstStyle/>
          <a:p>
            <a:r>
              <a:rPr lang="en-US" smtClean="0"/>
              <a:t>24 March 2021</a:t>
            </a:r>
            <a:endParaRPr lang="en-GB" dirty="0"/>
          </a:p>
        </p:txBody>
      </p:sp>
    </p:spTree>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userDrawn="1">
  <p:cSld name="[E1] Tekst + Beeld">
    <p:spTree>
      <p:nvGrpSpPr>
        <p:cNvPr id="1" name=""/>
        <p:cNvGrpSpPr/>
        <p:nvPr/>
      </p:nvGrpSpPr>
      <p:grpSpPr>
        <a:xfrm>
          <a:off x="0" y="0"/>
          <a:ext cx="0" cy="0"/>
          <a:chOff x="0" y="0"/>
          <a:chExt cx="0" cy="0"/>
        </a:xfrm>
      </p:grpSpPr>
      <p:sp>
        <p:nvSpPr>
          <p:cNvPr id="332" name="Rechthoek"/>
          <p:cNvSpPr/>
          <p:nvPr/>
        </p:nvSpPr>
        <p:spPr>
          <a:xfrm>
            <a:off x="0" y="6096000"/>
            <a:ext cx="12192000" cy="7620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333" name="Vorm"/>
          <p:cNvSpPr/>
          <p:nvPr/>
        </p:nvSpPr>
        <p:spPr>
          <a:xfrm>
            <a:off x="0" y="6096000"/>
            <a:ext cx="122458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334"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36" name="Afbeelding"/>
          <p:cNvSpPr>
            <a:spLocks noGrp="1"/>
          </p:cNvSpPr>
          <p:nvPr>
            <p:ph type="pic" sz="half" idx="13"/>
          </p:nvPr>
        </p:nvSpPr>
        <p:spPr>
          <a:xfrm>
            <a:off x="5473700" y="1291361"/>
            <a:ext cx="4764419" cy="4487140"/>
          </a:xfrm>
          <a:prstGeom prst="rect">
            <a:avLst/>
          </a:prstGeom>
        </p:spPr>
        <p:txBody>
          <a:bodyPr lIns="91439" tIns="45719" rIns="91439" bIns="45719"/>
          <a:lstStyle/>
          <a:p>
            <a:r>
              <a:rPr lang="en-US" smtClean="0"/>
              <a:t>Click icon to add picture</a:t>
            </a:r>
            <a:endParaRPr/>
          </a:p>
        </p:txBody>
      </p:sp>
      <p:sp>
        <p:nvSpPr>
          <p:cNvPr id="337" name="Hoofdtekst"/>
          <p:cNvSpPr txBox="1">
            <a:spLocks noGrp="1"/>
          </p:cNvSpPr>
          <p:nvPr>
            <p:ph type="body" sz="half" idx="14" hasCustomPrompt="1"/>
          </p:nvPr>
        </p:nvSpPr>
        <p:spPr>
          <a:xfrm>
            <a:off x="317500" y="1290396"/>
            <a:ext cx="4763624" cy="4497377"/>
          </a:xfrm>
          <a:prstGeom prst="rect">
            <a:avLst/>
          </a:prstGeom>
        </p:spPr>
        <p:txBody>
          <a:bodyPr/>
          <a:lstStyle>
            <a:lvl1pPr>
              <a:defRPr sz="2751"/>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grpSp>
        <p:nvGrpSpPr>
          <p:cNvPr id="340" name="Groepeer"/>
          <p:cNvGrpSpPr/>
          <p:nvPr/>
        </p:nvGrpSpPr>
        <p:grpSpPr>
          <a:xfrm>
            <a:off x="10277844" y="0"/>
            <a:ext cx="1914157" cy="6858000"/>
            <a:chOff x="0" y="0"/>
            <a:chExt cx="3828314" cy="13715999"/>
          </a:xfrm>
        </p:grpSpPr>
        <p:sp>
          <p:nvSpPr>
            <p:cNvPr id="338"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339"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grpSp>
      <p:pic>
        <p:nvPicPr>
          <p:cNvPr id="341" name="NIKHEF_LOGO.png" descr="NIKHEF_LOGO.png"/>
          <p:cNvPicPr>
            <a:picLocks noChangeAspect="1"/>
          </p:cNvPicPr>
          <p:nvPr/>
        </p:nvPicPr>
        <p:blipFill>
          <a:blip r:embed="rId2">
            <a:extLst/>
          </a:blip>
          <a:stretch>
            <a:fillRect/>
          </a:stretch>
        </p:blipFill>
        <p:spPr>
          <a:xfrm>
            <a:off x="10767483" y="6269196"/>
            <a:ext cx="1061877" cy="415608"/>
          </a:xfrm>
          <a:prstGeom prst="rect">
            <a:avLst/>
          </a:prstGeom>
          <a:ln w="12700">
            <a:miter lim="400000"/>
          </a:ln>
        </p:spPr>
      </p:pic>
      <p:sp>
        <p:nvSpPr>
          <p:cNvPr id="13" name="Tijdelijke aanduiding voor voettekst 9">
            <a:extLst>
              <a:ext uri="{FF2B5EF4-FFF2-40B4-BE49-F238E27FC236}">
                <a16:creationId xmlns:a16="http://schemas.microsoft.com/office/drawing/2014/main" id="{E68A322A-3985-3B49-AA98-C343E61D2F84}"/>
              </a:ext>
            </a:extLst>
          </p:cNvPr>
          <p:cNvSpPr>
            <a:spLocks noGrp="1"/>
          </p:cNvSpPr>
          <p:nvPr>
            <p:ph type="ftr" sz="quarter" idx="3"/>
          </p:nvPr>
        </p:nvSpPr>
        <p:spPr>
          <a:xfrm>
            <a:off x="1327149" y="6143096"/>
            <a:ext cx="8776971" cy="667809"/>
          </a:xfrm>
          <a:prstGeom prst="rect">
            <a:avLst/>
          </a:prstGeom>
        </p:spPr>
        <p:txBody>
          <a:bodyPr vert="horz" lIns="91440" tIns="45720" rIns="91440" bIns="45720" rtlCol="0" anchor="ctr"/>
          <a:lstStyle>
            <a:lvl1pPr algn="l">
              <a:defRPr lang="nl-NL" sz="1500" b="0" i="0" u="none" strike="noStrike" cap="none" spc="0" baseline="0" dirty="0">
                <a:ln>
                  <a:noFill/>
                </a:ln>
                <a:solidFill>
                  <a:srgbClr val="FFFFFF"/>
                </a:solidFill>
                <a:uFillTx/>
                <a:latin typeface="+mn-lt"/>
                <a:ea typeface="+mn-ea"/>
                <a:cs typeface="+mn-cs"/>
                <a:sym typeface="Arial"/>
              </a:defRPr>
            </a:lvl1pPr>
          </a:lstStyle>
          <a:p>
            <a:r>
              <a:rPr lang="en-US" smtClean="0"/>
              <a:t>IGTF and EUGridPMA development - APGridPMA March 2021 meeting </a:t>
            </a:r>
            <a:endParaRPr lang="nl-NL" dirty="0"/>
          </a:p>
        </p:txBody>
      </p:sp>
      <p:sp>
        <p:nvSpPr>
          <p:cNvPr id="14" name="HOOFDTITEL VAN DEZE SLIDE, EVENTUEEL OVER MEERDERE REGELS.">
            <a:extLst>
              <a:ext uri="{FF2B5EF4-FFF2-40B4-BE49-F238E27FC236}">
                <a16:creationId xmlns:a16="http://schemas.microsoft.com/office/drawing/2014/main" id="{F35E133F-D95E-8E45-933F-D96D674818C3}"/>
              </a:ext>
            </a:extLst>
          </p:cNvPr>
          <p:cNvSpPr txBox="1">
            <a:spLocks noGrp="1"/>
          </p:cNvSpPr>
          <p:nvPr>
            <p:ph type="body" sz="quarter" idx="15"/>
          </p:nvPr>
        </p:nvSpPr>
        <p:spPr>
          <a:xfrm>
            <a:off x="317500" y="317501"/>
            <a:ext cx="9920619" cy="538609"/>
          </a:xfrm>
          <a:prstGeom prst="rect">
            <a:avLst/>
          </a:prstGeom>
        </p:spPr>
        <p:txBody>
          <a:bodyPr wrap="square">
            <a:spAutoFit/>
          </a:bodyPr>
          <a:lstStyle>
            <a:lvl1pPr>
              <a:defRPr sz="3500"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3426645975"/>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userDrawn="1">
  <p:cSld name="[E2] Beeld + Tekst">
    <p:spTree>
      <p:nvGrpSpPr>
        <p:cNvPr id="1" name=""/>
        <p:cNvGrpSpPr/>
        <p:nvPr/>
      </p:nvGrpSpPr>
      <p:grpSpPr>
        <a:xfrm>
          <a:off x="0" y="0"/>
          <a:ext cx="0" cy="0"/>
          <a:chOff x="0" y="0"/>
          <a:chExt cx="0" cy="0"/>
        </a:xfrm>
      </p:grpSpPr>
      <p:sp>
        <p:nvSpPr>
          <p:cNvPr id="384" name="Rechthoek"/>
          <p:cNvSpPr/>
          <p:nvPr/>
        </p:nvSpPr>
        <p:spPr>
          <a:xfrm>
            <a:off x="0" y="6096000"/>
            <a:ext cx="12192000" cy="7620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385" name="Vorm"/>
          <p:cNvSpPr/>
          <p:nvPr/>
        </p:nvSpPr>
        <p:spPr>
          <a:xfrm>
            <a:off x="0" y="6096000"/>
            <a:ext cx="122458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grpSp>
        <p:nvGrpSpPr>
          <p:cNvPr id="388" name="Groepeer"/>
          <p:cNvGrpSpPr/>
          <p:nvPr/>
        </p:nvGrpSpPr>
        <p:grpSpPr>
          <a:xfrm>
            <a:off x="10277844" y="0"/>
            <a:ext cx="1914157" cy="6858000"/>
            <a:chOff x="0" y="0"/>
            <a:chExt cx="3828314" cy="13715999"/>
          </a:xfrm>
        </p:grpSpPr>
        <p:sp>
          <p:nvSpPr>
            <p:cNvPr id="386"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387"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grpSp>
      <p:sp>
        <p:nvSpPr>
          <p:cNvPr id="389"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91" name="Afbeelding"/>
          <p:cNvSpPr>
            <a:spLocks noGrp="1"/>
          </p:cNvSpPr>
          <p:nvPr>
            <p:ph type="pic" sz="half" idx="13"/>
          </p:nvPr>
        </p:nvSpPr>
        <p:spPr>
          <a:xfrm>
            <a:off x="317500" y="1290396"/>
            <a:ext cx="4764419" cy="4488105"/>
          </a:xfrm>
          <a:prstGeom prst="rect">
            <a:avLst/>
          </a:prstGeom>
        </p:spPr>
        <p:txBody>
          <a:bodyPr lIns="91439" tIns="45719" rIns="91439" bIns="45719"/>
          <a:lstStyle/>
          <a:p>
            <a:r>
              <a:rPr lang="en-US" smtClean="0"/>
              <a:t>Click icon to add picture</a:t>
            </a:r>
            <a:endParaRPr dirty="0"/>
          </a:p>
        </p:txBody>
      </p:sp>
      <p:sp>
        <p:nvSpPr>
          <p:cNvPr id="392" name="Hoofdtekst"/>
          <p:cNvSpPr txBox="1">
            <a:spLocks noGrp="1"/>
          </p:cNvSpPr>
          <p:nvPr>
            <p:ph type="body" sz="half" idx="14" hasCustomPrompt="1"/>
          </p:nvPr>
        </p:nvSpPr>
        <p:spPr>
          <a:xfrm>
            <a:off x="5461000" y="1289428"/>
            <a:ext cx="4763624" cy="4498345"/>
          </a:xfrm>
          <a:prstGeom prst="rect">
            <a:avLst/>
          </a:prstGeom>
        </p:spPr>
        <p:txBody>
          <a:bodyPr/>
          <a:lstStyle>
            <a:lvl1pPr>
              <a:defRPr sz="2751"/>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pic>
        <p:nvPicPr>
          <p:cNvPr id="393" name="NIKHEF_LOGO.png" descr="NIKHEF_LOGO.png"/>
          <p:cNvPicPr>
            <a:picLocks noChangeAspect="1"/>
          </p:cNvPicPr>
          <p:nvPr/>
        </p:nvPicPr>
        <p:blipFill>
          <a:blip r:embed="rId2">
            <a:extLst/>
          </a:blip>
          <a:stretch>
            <a:fillRect/>
          </a:stretch>
        </p:blipFill>
        <p:spPr>
          <a:xfrm>
            <a:off x="10767483" y="6269196"/>
            <a:ext cx="1061877" cy="415608"/>
          </a:xfrm>
          <a:prstGeom prst="rect">
            <a:avLst/>
          </a:prstGeom>
          <a:ln w="12700">
            <a:miter lim="400000"/>
          </a:ln>
        </p:spPr>
      </p:pic>
      <p:sp>
        <p:nvSpPr>
          <p:cNvPr id="13" name="Tijdelijke aanduiding voor voettekst 9">
            <a:extLst>
              <a:ext uri="{FF2B5EF4-FFF2-40B4-BE49-F238E27FC236}">
                <a16:creationId xmlns:a16="http://schemas.microsoft.com/office/drawing/2014/main" id="{3BE53EAE-91D2-0F45-8264-18BC28E7F4D8}"/>
              </a:ext>
            </a:extLst>
          </p:cNvPr>
          <p:cNvSpPr>
            <a:spLocks noGrp="1"/>
          </p:cNvSpPr>
          <p:nvPr>
            <p:ph type="ftr" sz="quarter" idx="3"/>
          </p:nvPr>
        </p:nvSpPr>
        <p:spPr>
          <a:xfrm>
            <a:off x="1327149" y="6143096"/>
            <a:ext cx="8776971" cy="667809"/>
          </a:xfrm>
          <a:prstGeom prst="rect">
            <a:avLst/>
          </a:prstGeom>
        </p:spPr>
        <p:txBody>
          <a:bodyPr vert="horz" lIns="91440" tIns="45720" rIns="91440" bIns="45720" rtlCol="0" anchor="ctr"/>
          <a:lstStyle>
            <a:lvl1pPr algn="l">
              <a:defRPr lang="nl-NL" sz="1500" b="0" i="0" u="none" strike="noStrike" cap="none" spc="0" baseline="0" dirty="0">
                <a:ln>
                  <a:noFill/>
                </a:ln>
                <a:solidFill>
                  <a:srgbClr val="FFFFFF"/>
                </a:solidFill>
                <a:uFillTx/>
                <a:latin typeface="+mn-lt"/>
                <a:ea typeface="+mn-ea"/>
                <a:cs typeface="+mn-cs"/>
                <a:sym typeface="Arial"/>
              </a:defRPr>
            </a:lvl1pPr>
          </a:lstStyle>
          <a:p>
            <a:r>
              <a:rPr lang="en-US" smtClean="0"/>
              <a:t>IGTF and EUGridPMA development - APGridPMA March 2021 meeting </a:t>
            </a:r>
            <a:endParaRPr lang="nl-NL" dirty="0"/>
          </a:p>
        </p:txBody>
      </p:sp>
      <p:sp>
        <p:nvSpPr>
          <p:cNvPr id="14" name="HOOFDTITEL VAN DEZE SLIDE, EVENTUEEL OVER MEERDERE REGELS.">
            <a:extLst>
              <a:ext uri="{FF2B5EF4-FFF2-40B4-BE49-F238E27FC236}">
                <a16:creationId xmlns:a16="http://schemas.microsoft.com/office/drawing/2014/main" id="{1ABD9389-69DC-CC4D-968D-0A5DB05399E1}"/>
              </a:ext>
            </a:extLst>
          </p:cNvPr>
          <p:cNvSpPr txBox="1">
            <a:spLocks noGrp="1"/>
          </p:cNvSpPr>
          <p:nvPr>
            <p:ph type="body" sz="quarter" idx="15"/>
          </p:nvPr>
        </p:nvSpPr>
        <p:spPr>
          <a:xfrm>
            <a:off x="317500" y="317501"/>
            <a:ext cx="9920619" cy="538609"/>
          </a:xfrm>
          <a:prstGeom prst="rect">
            <a:avLst/>
          </a:prstGeom>
        </p:spPr>
        <p:txBody>
          <a:bodyPr wrap="square">
            <a:spAutoFit/>
          </a:bodyPr>
          <a:lstStyle>
            <a:lvl1pPr>
              <a:defRPr sz="3500"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528304453"/>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E3] Tekst + Tekst">
    <p:spTree>
      <p:nvGrpSpPr>
        <p:cNvPr id="1" name=""/>
        <p:cNvGrpSpPr/>
        <p:nvPr/>
      </p:nvGrpSpPr>
      <p:grpSpPr>
        <a:xfrm>
          <a:off x="0" y="0"/>
          <a:ext cx="0" cy="0"/>
          <a:chOff x="0" y="0"/>
          <a:chExt cx="0" cy="0"/>
        </a:xfrm>
      </p:grpSpPr>
      <p:sp>
        <p:nvSpPr>
          <p:cNvPr id="435" name="Rechthoek"/>
          <p:cNvSpPr/>
          <p:nvPr/>
        </p:nvSpPr>
        <p:spPr>
          <a:xfrm>
            <a:off x="0" y="6096000"/>
            <a:ext cx="12192000" cy="7620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436" name="Vorm"/>
          <p:cNvSpPr/>
          <p:nvPr/>
        </p:nvSpPr>
        <p:spPr>
          <a:xfrm>
            <a:off x="0" y="6096000"/>
            <a:ext cx="122458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grpSp>
        <p:nvGrpSpPr>
          <p:cNvPr id="439" name="Groepeer"/>
          <p:cNvGrpSpPr/>
          <p:nvPr/>
        </p:nvGrpSpPr>
        <p:grpSpPr>
          <a:xfrm>
            <a:off x="10277844" y="0"/>
            <a:ext cx="1914157" cy="6858000"/>
            <a:chOff x="0" y="0"/>
            <a:chExt cx="3828314" cy="13715999"/>
          </a:xfrm>
        </p:grpSpPr>
        <p:sp>
          <p:nvSpPr>
            <p:cNvPr id="437"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438"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grpSp>
      <p:sp>
        <p:nvSpPr>
          <p:cNvPr id="440"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42" name="Hoofdtekst"/>
          <p:cNvSpPr txBox="1">
            <a:spLocks noGrp="1"/>
          </p:cNvSpPr>
          <p:nvPr>
            <p:ph type="body" sz="half" idx="13" hasCustomPrompt="1"/>
          </p:nvPr>
        </p:nvSpPr>
        <p:spPr>
          <a:xfrm>
            <a:off x="5461000" y="1281495"/>
            <a:ext cx="4763624" cy="4506277"/>
          </a:xfrm>
          <a:prstGeom prst="rect">
            <a:avLst/>
          </a:prstGeom>
        </p:spPr>
        <p:txBody>
          <a:bodyPr/>
          <a:lstStyle>
            <a:lvl1pPr>
              <a:defRPr sz="2751"/>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pic>
        <p:nvPicPr>
          <p:cNvPr id="443" name="NIKHEF_LOGO.png" descr="NIKHEF_LOGO.png"/>
          <p:cNvPicPr>
            <a:picLocks noChangeAspect="1"/>
          </p:cNvPicPr>
          <p:nvPr/>
        </p:nvPicPr>
        <p:blipFill>
          <a:blip r:embed="rId2">
            <a:extLst/>
          </a:blip>
          <a:stretch>
            <a:fillRect/>
          </a:stretch>
        </p:blipFill>
        <p:spPr>
          <a:xfrm>
            <a:off x="10767483" y="6269196"/>
            <a:ext cx="1061877" cy="415608"/>
          </a:xfrm>
          <a:prstGeom prst="rect">
            <a:avLst/>
          </a:prstGeom>
          <a:ln w="12700">
            <a:miter lim="400000"/>
          </a:ln>
        </p:spPr>
      </p:pic>
      <p:sp>
        <p:nvSpPr>
          <p:cNvPr id="444" name="Hoofdtekst"/>
          <p:cNvSpPr txBox="1">
            <a:spLocks noGrp="1"/>
          </p:cNvSpPr>
          <p:nvPr>
            <p:ph type="body" sz="half" idx="14" hasCustomPrompt="1"/>
          </p:nvPr>
        </p:nvSpPr>
        <p:spPr>
          <a:xfrm>
            <a:off x="317500" y="1281495"/>
            <a:ext cx="4763624" cy="4506277"/>
          </a:xfrm>
          <a:prstGeom prst="rect">
            <a:avLst/>
          </a:prstGeom>
        </p:spPr>
        <p:txBody>
          <a:bodyPr/>
          <a:lstStyle>
            <a:lvl1pPr>
              <a:defRPr sz="2751"/>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3" name="Tijdelijke aanduiding voor voettekst 9">
            <a:extLst>
              <a:ext uri="{FF2B5EF4-FFF2-40B4-BE49-F238E27FC236}">
                <a16:creationId xmlns:a16="http://schemas.microsoft.com/office/drawing/2014/main" id="{F001C348-CEDD-784C-B610-CC25AEDCD32E}"/>
              </a:ext>
            </a:extLst>
          </p:cNvPr>
          <p:cNvSpPr>
            <a:spLocks noGrp="1"/>
          </p:cNvSpPr>
          <p:nvPr>
            <p:ph type="ftr" sz="quarter" idx="3"/>
          </p:nvPr>
        </p:nvSpPr>
        <p:spPr>
          <a:xfrm>
            <a:off x="1327149" y="6143096"/>
            <a:ext cx="8776971" cy="667809"/>
          </a:xfrm>
          <a:prstGeom prst="rect">
            <a:avLst/>
          </a:prstGeom>
        </p:spPr>
        <p:txBody>
          <a:bodyPr vert="horz" lIns="91440" tIns="45720" rIns="91440" bIns="45720" rtlCol="0" anchor="ctr"/>
          <a:lstStyle>
            <a:lvl1pPr algn="l">
              <a:defRPr lang="nl-NL" sz="1500" b="0" i="0" u="none" strike="noStrike" cap="none" spc="0" baseline="0" dirty="0">
                <a:ln>
                  <a:noFill/>
                </a:ln>
                <a:solidFill>
                  <a:srgbClr val="FFFFFF"/>
                </a:solidFill>
                <a:uFillTx/>
                <a:latin typeface="+mn-lt"/>
                <a:ea typeface="+mn-ea"/>
                <a:cs typeface="+mn-cs"/>
                <a:sym typeface="Arial"/>
              </a:defRPr>
            </a:lvl1pPr>
          </a:lstStyle>
          <a:p>
            <a:r>
              <a:rPr lang="en-US" smtClean="0"/>
              <a:t>IGTF and EUGridPMA development - APGridPMA March 2021 meeting </a:t>
            </a:r>
            <a:endParaRPr lang="nl-NL" dirty="0"/>
          </a:p>
        </p:txBody>
      </p:sp>
      <p:sp>
        <p:nvSpPr>
          <p:cNvPr id="14" name="HOOFDTITEL VAN DEZE SLIDE, EVENTUEEL OVER MEERDERE REGELS.">
            <a:extLst>
              <a:ext uri="{FF2B5EF4-FFF2-40B4-BE49-F238E27FC236}">
                <a16:creationId xmlns:a16="http://schemas.microsoft.com/office/drawing/2014/main" id="{47B0887D-9623-2946-B53A-991301EDF138}"/>
              </a:ext>
            </a:extLst>
          </p:cNvPr>
          <p:cNvSpPr txBox="1">
            <a:spLocks noGrp="1"/>
          </p:cNvSpPr>
          <p:nvPr>
            <p:ph type="body" sz="quarter" idx="15"/>
          </p:nvPr>
        </p:nvSpPr>
        <p:spPr>
          <a:xfrm>
            <a:off x="317500" y="317501"/>
            <a:ext cx="9920619" cy="538609"/>
          </a:xfrm>
          <a:prstGeom prst="rect">
            <a:avLst/>
          </a:prstGeom>
        </p:spPr>
        <p:txBody>
          <a:bodyPr wrap="square">
            <a:spAutoFit/>
          </a:bodyPr>
          <a:lstStyle>
            <a:lvl1pPr>
              <a:defRPr sz="3500"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2821284543"/>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userDrawn="1">
  <p:cSld name="[E4] Tekst + Beeld groot">
    <p:spTree>
      <p:nvGrpSpPr>
        <p:cNvPr id="1" name=""/>
        <p:cNvGrpSpPr/>
        <p:nvPr/>
      </p:nvGrpSpPr>
      <p:grpSpPr>
        <a:xfrm>
          <a:off x="0" y="0"/>
          <a:ext cx="0" cy="0"/>
          <a:chOff x="0" y="0"/>
          <a:chExt cx="0" cy="0"/>
        </a:xfrm>
      </p:grpSpPr>
      <p:sp>
        <p:nvSpPr>
          <p:cNvPr id="487" name="Rechthoek"/>
          <p:cNvSpPr/>
          <p:nvPr/>
        </p:nvSpPr>
        <p:spPr>
          <a:xfrm>
            <a:off x="0" y="6096000"/>
            <a:ext cx="12192000" cy="7620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488" name="Vorm"/>
          <p:cNvSpPr/>
          <p:nvPr/>
        </p:nvSpPr>
        <p:spPr>
          <a:xfrm>
            <a:off x="0" y="6096000"/>
            <a:ext cx="122458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grpSp>
        <p:nvGrpSpPr>
          <p:cNvPr id="491" name="Groepeer"/>
          <p:cNvGrpSpPr/>
          <p:nvPr/>
        </p:nvGrpSpPr>
        <p:grpSpPr>
          <a:xfrm>
            <a:off x="10277844" y="0"/>
            <a:ext cx="1914157" cy="6858000"/>
            <a:chOff x="0" y="0"/>
            <a:chExt cx="3828314" cy="13715999"/>
          </a:xfrm>
        </p:grpSpPr>
        <p:sp>
          <p:nvSpPr>
            <p:cNvPr id="489"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490"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grpSp>
      <p:sp>
        <p:nvSpPr>
          <p:cNvPr id="49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94" name="Hoofdtekst"/>
          <p:cNvSpPr txBox="1">
            <a:spLocks noGrp="1"/>
          </p:cNvSpPr>
          <p:nvPr>
            <p:ph type="body" sz="half" idx="13" hasCustomPrompt="1"/>
          </p:nvPr>
        </p:nvSpPr>
        <p:spPr>
          <a:xfrm>
            <a:off x="317500" y="1290396"/>
            <a:ext cx="4763624" cy="4497377"/>
          </a:xfrm>
          <a:prstGeom prst="rect">
            <a:avLst/>
          </a:prstGeom>
        </p:spPr>
        <p:txBody>
          <a:bodyPr/>
          <a:lstStyle>
            <a:lvl1pPr>
              <a:defRPr sz="2751"/>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495" name="HOOFDTITEL VAN DEZE SLIDE, EVENTUEEL OVER MEERDERE REGELS."/>
          <p:cNvSpPr txBox="1">
            <a:spLocks noGrp="1"/>
          </p:cNvSpPr>
          <p:nvPr>
            <p:ph type="body" sz="quarter" idx="14"/>
          </p:nvPr>
        </p:nvSpPr>
        <p:spPr>
          <a:xfrm>
            <a:off x="317500" y="317501"/>
            <a:ext cx="4763624" cy="384721"/>
          </a:xfrm>
          <a:prstGeom prst="rect">
            <a:avLst/>
          </a:prstGeom>
        </p:spPr>
        <p:txBody>
          <a:bodyPr>
            <a:spAutoFit/>
          </a:bodyPr>
          <a:lstStyle>
            <a:lvl1pPr>
              <a:defRPr sz="2500" cap="none" baseline="0">
                <a:solidFill>
                  <a:srgbClr val="E6223D"/>
                </a:solidFill>
              </a:defRPr>
            </a:lvl1pPr>
          </a:lstStyle>
          <a:p>
            <a:pPr lvl="0"/>
            <a:r>
              <a:rPr lang="en-US" smtClean="0"/>
              <a:t>Edit Master text styles</a:t>
            </a:r>
          </a:p>
        </p:txBody>
      </p:sp>
      <p:pic>
        <p:nvPicPr>
          <p:cNvPr id="497" name="NIKHEF_LOGO.png" descr="NIKHEF_LOGO.png"/>
          <p:cNvPicPr>
            <a:picLocks noChangeAspect="1"/>
          </p:cNvPicPr>
          <p:nvPr/>
        </p:nvPicPr>
        <p:blipFill>
          <a:blip r:embed="rId2">
            <a:extLst/>
          </a:blip>
          <a:stretch>
            <a:fillRect/>
          </a:stretch>
        </p:blipFill>
        <p:spPr>
          <a:xfrm>
            <a:off x="10767483" y="6269196"/>
            <a:ext cx="1061877" cy="415608"/>
          </a:xfrm>
          <a:prstGeom prst="rect">
            <a:avLst/>
          </a:prstGeom>
          <a:ln w="12700">
            <a:miter lim="400000"/>
          </a:ln>
        </p:spPr>
      </p:pic>
      <p:sp>
        <p:nvSpPr>
          <p:cNvPr id="13" name="Tijdelijke aanduiding voor voettekst 9">
            <a:extLst>
              <a:ext uri="{FF2B5EF4-FFF2-40B4-BE49-F238E27FC236}">
                <a16:creationId xmlns:a16="http://schemas.microsoft.com/office/drawing/2014/main" id="{360D94FB-0949-CB4E-91C0-0724EE1FEDCA}"/>
              </a:ext>
            </a:extLst>
          </p:cNvPr>
          <p:cNvSpPr>
            <a:spLocks noGrp="1"/>
          </p:cNvSpPr>
          <p:nvPr>
            <p:ph type="ftr" sz="quarter" idx="3"/>
          </p:nvPr>
        </p:nvSpPr>
        <p:spPr>
          <a:xfrm>
            <a:off x="1327149" y="6143096"/>
            <a:ext cx="8776971" cy="667809"/>
          </a:xfrm>
          <a:prstGeom prst="rect">
            <a:avLst/>
          </a:prstGeom>
        </p:spPr>
        <p:txBody>
          <a:bodyPr vert="horz" lIns="91440" tIns="45720" rIns="91440" bIns="45720" rtlCol="0" anchor="ctr"/>
          <a:lstStyle>
            <a:lvl1pPr algn="l">
              <a:defRPr lang="nl-NL" sz="1500" b="0" i="0" u="none" strike="noStrike" cap="none" spc="0" baseline="0" dirty="0">
                <a:ln>
                  <a:noFill/>
                </a:ln>
                <a:solidFill>
                  <a:srgbClr val="FFFFFF"/>
                </a:solidFill>
                <a:uFillTx/>
                <a:latin typeface="+mn-lt"/>
                <a:ea typeface="+mn-ea"/>
                <a:cs typeface="+mn-cs"/>
                <a:sym typeface="Arial"/>
              </a:defRPr>
            </a:lvl1pPr>
          </a:lstStyle>
          <a:p>
            <a:r>
              <a:rPr lang="en-US" smtClean="0"/>
              <a:t>IGTF and EUGridPMA development - APGridPMA March 2021 meeting </a:t>
            </a:r>
            <a:endParaRPr lang="nl-NL" dirty="0"/>
          </a:p>
        </p:txBody>
      </p:sp>
      <p:sp>
        <p:nvSpPr>
          <p:cNvPr id="14" name="Tijdelijke aanduiding voor afbeelding 6">
            <a:extLst>
              <a:ext uri="{FF2B5EF4-FFF2-40B4-BE49-F238E27FC236}">
                <a16:creationId xmlns:a16="http://schemas.microsoft.com/office/drawing/2014/main" id="{2748CE92-E070-CE4E-B752-519B819C7882}"/>
              </a:ext>
            </a:extLst>
          </p:cNvPr>
          <p:cNvSpPr>
            <a:spLocks noGrp="1"/>
          </p:cNvSpPr>
          <p:nvPr>
            <p:ph type="pic" sz="quarter" idx="16"/>
          </p:nvPr>
        </p:nvSpPr>
        <p:spPr>
          <a:xfrm>
            <a:off x="5463383" y="0"/>
            <a:ext cx="6042056" cy="6096000"/>
          </a:xfrm>
          <a:custGeom>
            <a:avLst/>
            <a:gdLst>
              <a:gd name="connsiteX0" fmla="*/ 0 w 12077700"/>
              <a:gd name="connsiteY0" fmla="*/ 0 h 12192000"/>
              <a:gd name="connsiteX1" fmla="*/ 12077700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5304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040586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0039123 w 12077700"/>
              <a:gd name="connsiteY2" fmla="*/ 2057400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77700"/>
              <a:gd name="connsiteY0" fmla="*/ 0 h 12192000"/>
              <a:gd name="connsiteX1" fmla="*/ 9644743 w 12077700"/>
              <a:gd name="connsiteY1" fmla="*/ 0 h 12192000"/>
              <a:gd name="connsiteX2" fmla="*/ 12047537 w 12077700"/>
              <a:gd name="connsiteY2" fmla="*/ 6792685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47537"/>
              <a:gd name="connsiteY0" fmla="*/ 0 h 12208328"/>
              <a:gd name="connsiteX1" fmla="*/ 9644743 w 12047537"/>
              <a:gd name="connsiteY1" fmla="*/ 0 h 12208328"/>
              <a:gd name="connsiteX2" fmla="*/ 12047537 w 12047537"/>
              <a:gd name="connsiteY2" fmla="*/ 6792685 h 12208328"/>
              <a:gd name="connsiteX3" fmla="*/ 10199914 w 12047537"/>
              <a:gd name="connsiteY3" fmla="*/ 12208328 h 12208328"/>
              <a:gd name="connsiteX4" fmla="*/ 0 w 12047537"/>
              <a:gd name="connsiteY4" fmla="*/ 12192000 h 12208328"/>
              <a:gd name="connsiteX5" fmla="*/ 0 w 12047537"/>
              <a:gd name="connsiteY5" fmla="*/ 0 h 12208328"/>
              <a:gd name="connsiteX0" fmla="*/ 0 w 12047537"/>
              <a:gd name="connsiteY0" fmla="*/ 0 h 12192000"/>
              <a:gd name="connsiteX1" fmla="*/ 9644743 w 12047537"/>
              <a:gd name="connsiteY1" fmla="*/ 0 h 12192000"/>
              <a:gd name="connsiteX2" fmla="*/ 12047537 w 12047537"/>
              <a:gd name="connsiteY2" fmla="*/ 6792685 h 12192000"/>
              <a:gd name="connsiteX3" fmla="*/ 9922329 w 12047537"/>
              <a:gd name="connsiteY3" fmla="*/ 12077700 h 12192000"/>
              <a:gd name="connsiteX4" fmla="*/ 0 w 12047537"/>
              <a:gd name="connsiteY4" fmla="*/ 12192000 h 12192000"/>
              <a:gd name="connsiteX5" fmla="*/ 0 w 12047537"/>
              <a:gd name="connsiteY5" fmla="*/ 0 h 12192000"/>
              <a:gd name="connsiteX0" fmla="*/ 0 w 12047537"/>
              <a:gd name="connsiteY0" fmla="*/ 0 h 12192000"/>
              <a:gd name="connsiteX1" fmla="*/ 9644743 w 12047537"/>
              <a:gd name="connsiteY1" fmla="*/ 0 h 12192000"/>
              <a:gd name="connsiteX2" fmla="*/ 12047537 w 12047537"/>
              <a:gd name="connsiteY2" fmla="*/ 6792685 h 12192000"/>
              <a:gd name="connsiteX3" fmla="*/ 10167257 w 12047537"/>
              <a:gd name="connsiteY3" fmla="*/ 12192000 h 12192000"/>
              <a:gd name="connsiteX4" fmla="*/ 0 w 12047537"/>
              <a:gd name="connsiteY4" fmla="*/ 12192000 h 12192000"/>
              <a:gd name="connsiteX5" fmla="*/ 0 w 12047537"/>
              <a:gd name="connsiteY5" fmla="*/ 0 h 12192000"/>
              <a:gd name="connsiteX0" fmla="*/ 0 w 11835265"/>
              <a:gd name="connsiteY0" fmla="*/ 0 h 12192000"/>
              <a:gd name="connsiteX1" fmla="*/ 9644743 w 11835265"/>
              <a:gd name="connsiteY1" fmla="*/ 0 h 12192000"/>
              <a:gd name="connsiteX2" fmla="*/ 11835265 w 11835265"/>
              <a:gd name="connsiteY2" fmla="*/ 6906985 h 12192000"/>
              <a:gd name="connsiteX3" fmla="*/ 10167257 w 11835265"/>
              <a:gd name="connsiteY3" fmla="*/ 12192000 h 12192000"/>
              <a:gd name="connsiteX4" fmla="*/ 0 w 11835265"/>
              <a:gd name="connsiteY4" fmla="*/ 12192000 h 12192000"/>
              <a:gd name="connsiteX5" fmla="*/ 0 w 11835265"/>
              <a:gd name="connsiteY5" fmla="*/ 0 h 12192000"/>
              <a:gd name="connsiteX0" fmla="*/ 0 w 12080194"/>
              <a:gd name="connsiteY0" fmla="*/ 0 h 12192000"/>
              <a:gd name="connsiteX1" fmla="*/ 9644743 w 12080194"/>
              <a:gd name="connsiteY1" fmla="*/ 0 h 12192000"/>
              <a:gd name="connsiteX2" fmla="*/ 12080194 w 12080194"/>
              <a:gd name="connsiteY2" fmla="*/ 6890656 h 12192000"/>
              <a:gd name="connsiteX3" fmla="*/ 10167257 w 12080194"/>
              <a:gd name="connsiteY3" fmla="*/ 12192000 h 12192000"/>
              <a:gd name="connsiteX4" fmla="*/ 0 w 12080194"/>
              <a:gd name="connsiteY4" fmla="*/ 12192000 h 12192000"/>
              <a:gd name="connsiteX5" fmla="*/ 0 w 12080194"/>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67257 w 12116770"/>
              <a:gd name="connsiteY3" fmla="*/ 12192000 h 12192000"/>
              <a:gd name="connsiteX4" fmla="*/ 0 w 12116770"/>
              <a:gd name="connsiteY4" fmla="*/ 12192000 h 12192000"/>
              <a:gd name="connsiteX5" fmla="*/ 0 w 12116770"/>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85545 w 12116770"/>
              <a:gd name="connsiteY3" fmla="*/ 12192000 h 12192000"/>
              <a:gd name="connsiteX4" fmla="*/ 0 w 12116770"/>
              <a:gd name="connsiteY4" fmla="*/ 12192000 h 12192000"/>
              <a:gd name="connsiteX5" fmla="*/ 0 w 12116770"/>
              <a:gd name="connsiteY5" fmla="*/ 0 h 12192000"/>
              <a:gd name="connsiteX0" fmla="*/ 0 w 11545270"/>
              <a:gd name="connsiteY0" fmla="*/ 0 h 12192000"/>
              <a:gd name="connsiteX1" fmla="*/ 9644743 w 11545270"/>
              <a:gd name="connsiteY1" fmla="*/ 0 h 12192000"/>
              <a:gd name="connsiteX2" fmla="*/ 11545270 w 11545270"/>
              <a:gd name="connsiteY2" fmla="*/ 6923313 h 12192000"/>
              <a:gd name="connsiteX3" fmla="*/ 10185545 w 11545270"/>
              <a:gd name="connsiteY3" fmla="*/ 12192000 h 12192000"/>
              <a:gd name="connsiteX4" fmla="*/ 0 w 11545270"/>
              <a:gd name="connsiteY4" fmla="*/ 12192000 h 12192000"/>
              <a:gd name="connsiteX5" fmla="*/ 0 w 11545270"/>
              <a:gd name="connsiteY5" fmla="*/ 0 h 12192000"/>
              <a:gd name="connsiteX0" fmla="*/ 0 w 12084113"/>
              <a:gd name="connsiteY0" fmla="*/ 0 h 12192000"/>
              <a:gd name="connsiteX1" fmla="*/ 9644743 w 12084113"/>
              <a:gd name="connsiteY1" fmla="*/ 0 h 12192000"/>
              <a:gd name="connsiteX2" fmla="*/ 12084113 w 12084113"/>
              <a:gd name="connsiteY2" fmla="*/ 6890656 h 12192000"/>
              <a:gd name="connsiteX3" fmla="*/ 10185545 w 12084113"/>
              <a:gd name="connsiteY3" fmla="*/ 12192000 h 12192000"/>
              <a:gd name="connsiteX4" fmla="*/ 0 w 12084113"/>
              <a:gd name="connsiteY4" fmla="*/ 12192000 h 12192000"/>
              <a:gd name="connsiteX5" fmla="*/ 0 w 12084113"/>
              <a:gd name="connsiteY5" fmla="*/ 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84113" h="12192000">
                <a:moveTo>
                  <a:pt x="0" y="0"/>
                </a:moveTo>
                <a:lnTo>
                  <a:pt x="9644743" y="0"/>
                </a:lnTo>
                <a:lnTo>
                  <a:pt x="12084113" y="6890656"/>
                </a:lnTo>
                <a:lnTo>
                  <a:pt x="10185545" y="12192000"/>
                </a:lnTo>
                <a:lnTo>
                  <a:pt x="0" y="12192000"/>
                </a:lnTo>
                <a:lnTo>
                  <a:pt x="0" y="0"/>
                </a:lnTo>
                <a:close/>
              </a:path>
            </a:pathLst>
          </a:custGeom>
          <a:ln w="12700">
            <a:miter lim="400000"/>
          </a:ln>
          <a:extLst>
            <a:ext uri="{C572A759-6A51-4108-AA02-DFA0A04FC94B}">
              <ma14:wrappingTextBoxFlag xmlns="" xmlns:ma14="http://schemas.microsoft.com/office/mac/drawingml/2011/main" val="1"/>
            </a:ext>
          </a:extLst>
        </p:spPr>
        <p:txBody>
          <a:bodyPr/>
          <a:lstStyle/>
          <a:p>
            <a:r>
              <a:rPr lang="en-US" smtClean="0"/>
              <a:t>Click icon to add picture</a:t>
            </a:r>
            <a:endParaRPr lang="nl-NL"/>
          </a:p>
        </p:txBody>
      </p:sp>
    </p:spTree>
    <p:extLst>
      <p:ext uri="{BB962C8B-B14F-4D97-AF65-F5344CB8AC3E}">
        <p14:creationId xmlns:p14="http://schemas.microsoft.com/office/powerpoint/2010/main" val="4227160227"/>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userDrawn="1">
  <p:cSld name="[E5] Bijschrift + Beeld groot">
    <p:spTree>
      <p:nvGrpSpPr>
        <p:cNvPr id="1" name=""/>
        <p:cNvGrpSpPr/>
        <p:nvPr/>
      </p:nvGrpSpPr>
      <p:grpSpPr>
        <a:xfrm>
          <a:off x="0" y="0"/>
          <a:ext cx="0" cy="0"/>
          <a:chOff x="0" y="0"/>
          <a:chExt cx="0" cy="0"/>
        </a:xfrm>
      </p:grpSpPr>
      <p:sp>
        <p:nvSpPr>
          <p:cNvPr id="537" name="Rechthoek"/>
          <p:cNvSpPr/>
          <p:nvPr/>
        </p:nvSpPr>
        <p:spPr>
          <a:xfrm>
            <a:off x="0" y="6096000"/>
            <a:ext cx="12192000" cy="7620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538" name="Vorm"/>
          <p:cNvSpPr/>
          <p:nvPr/>
        </p:nvSpPr>
        <p:spPr>
          <a:xfrm>
            <a:off x="0" y="6096000"/>
            <a:ext cx="122458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grpSp>
        <p:nvGrpSpPr>
          <p:cNvPr id="541" name="Groepeer"/>
          <p:cNvGrpSpPr/>
          <p:nvPr/>
        </p:nvGrpSpPr>
        <p:grpSpPr>
          <a:xfrm>
            <a:off x="10277844" y="0"/>
            <a:ext cx="1914157" cy="6858000"/>
            <a:chOff x="0" y="0"/>
            <a:chExt cx="3828314" cy="13715999"/>
          </a:xfrm>
        </p:grpSpPr>
        <p:sp>
          <p:nvSpPr>
            <p:cNvPr id="539"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540"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grpSp>
      <p:pic>
        <p:nvPicPr>
          <p:cNvPr id="542" name="NIKHEF_LOGO.png" descr="NIKHEF_LOGO.png"/>
          <p:cNvPicPr>
            <a:picLocks noChangeAspect="1"/>
          </p:cNvPicPr>
          <p:nvPr/>
        </p:nvPicPr>
        <p:blipFill>
          <a:blip r:embed="rId2">
            <a:extLst/>
          </a:blip>
          <a:stretch>
            <a:fillRect/>
          </a:stretch>
        </p:blipFill>
        <p:spPr>
          <a:xfrm>
            <a:off x="10767483" y="6269196"/>
            <a:ext cx="1061877" cy="415608"/>
          </a:xfrm>
          <a:prstGeom prst="rect">
            <a:avLst/>
          </a:prstGeom>
          <a:ln w="12700">
            <a:miter lim="400000"/>
          </a:ln>
        </p:spPr>
      </p:pic>
      <p:sp>
        <p:nvSpPr>
          <p:cNvPr id="543"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45" name="Foto bijschrift"/>
          <p:cNvSpPr txBox="1">
            <a:spLocks noGrp="1"/>
          </p:cNvSpPr>
          <p:nvPr>
            <p:ph type="body" sz="quarter" idx="13"/>
          </p:nvPr>
        </p:nvSpPr>
        <p:spPr>
          <a:xfrm>
            <a:off x="317500" y="323641"/>
            <a:ext cx="2858427" cy="5464131"/>
          </a:xfrm>
          <a:prstGeom prst="rect">
            <a:avLst/>
          </a:prstGeom>
        </p:spPr>
        <p:txBody>
          <a:bodyPr/>
          <a:lstStyle/>
          <a:p>
            <a:pPr lvl="0"/>
            <a:r>
              <a:rPr lang="en-US" smtClean="0"/>
              <a:t>Edit Master text styles</a:t>
            </a:r>
          </a:p>
        </p:txBody>
      </p:sp>
      <p:sp>
        <p:nvSpPr>
          <p:cNvPr id="12" name="Tijdelijke aanduiding voor voettekst 9">
            <a:extLst>
              <a:ext uri="{FF2B5EF4-FFF2-40B4-BE49-F238E27FC236}">
                <a16:creationId xmlns:a16="http://schemas.microsoft.com/office/drawing/2014/main" id="{4B1549F1-2F10-9040-818E-36A7E8D5C3DC}"/>
              </a:ext>
            </a:extLst>
          </p:cNvPr>
          <p:cNvSpPr>
            <a:spLocks noGrp="1"/>
          </p:cNvSpPr>
          <p:nvPr>
            <p:ph type="ftr" sz="quarter" idx="3"/>
          </p:nvPr>
        </p:nvSpPr>
        <p:spPr>
          <a:xfrm>
            <a:off x="1327149" y="6143096"/>
            <a:ext cx="8776971" cy="667809"/>
          </a:xfrm>
          <a:prstGeom prst="rect">
            <a:avLst/>
          </a:prstGeom>
        </p:spPr>
        <p:txBody>
          <a:bodyPr vert="horz" lIns="91440" tIns="45720" rIns="91440" bIns="45720" rtlCol="0" anchor="ctr"/>
          <a:lstStyle>
            <a:lvl1pPr algn="l">
              <a:defRPr lang="nl-NL" sz="1500" b="0" i="0" u="none" strike="noStrike" cap="none" spc="0" baseline="0" dirty="0">
                <a:ln>
                  <a:noFill/>
                </a:ln>
                <a:solidFill>
                  <a:srgbClr val="FFFFFF"/>
                </a:solidFill>
                <a:uFillTx/>
                <a:latin typeface="+mn-lt"/>
                <a:ea typeface="+mn-ea"/>
                <a:cs typeface="+mn-cs"/>
                <a:sym typeface="Arial"/>
              </a:defRPr>
            </a:lvl1pPr>
          </a:lstStyle>
          <a:p>
            <a:r>
              <a:rPr lang="en-US" smtClean="0"/>
              <a:t>IGTF and EUGridPMA development - APGridPMA March 2021 meeting </a:t>
            </a:r>
            <a:endParaRPr lang="nl-NL" dirty="0"/>
          </a:p>
        </p:txBody>
      </p:sp>
      <p:sp>
        <p:nvSpPr>
          <p:cNvPr id="13" name="Afbeelding">
            <a:extLst>
              <a:ext uri="{FF2B5EF4-FFF2-40B4-BE49-F238E27FC236}">
                <a16:creationId xmlns:a16="http://schemas.microsoft.com/office/drawing/2014/main" id="{69834E08-80D4-0E46-994C-FDD2C37F9298}"/>
              </a:ext>
            </a:extLst>
          </p:cNvPr>
          <p:cNvSpPr>
            <a:spLocks noGrp="1"/>
          </p:cNvSpPr>
          <p:nvPr>
            <p:ph type="pic" idx="14"/>
          </p:nvPr>
        </p:nvSpPr>
        <p:spPr>
          <a:xfrm>
            <a:off x="3561478" y="-8163"/>
            <a:ext cx="7950167" cy="6104164"/>
          </a:xfrm>
          <a:custGeom>
            <a:avLst/>
            <a:gdLst>
              <a:gd name="connsiteX0" fmla="*/ 0 w 15893238"/>
              <a:gd name="connsiteY0" fmla="*/ 0 h 12192000"/>
              <a:gd name="connsiteX1" fmla="*/ 15893238 w 15893238"/>
              <a:gd name="connsiteY1" fmla="*/ 0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5893238"/>
              <a:gd name="connsiteY0" fmla="*/ 0 h 12192000"/>
              <a:gd name="connsiteX1" fmla="*/ 13019409 w 15893238"/>
              <a:gd name="connsiteY1" fmla="*/ 375558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3068395"/>
              <a:gd name="connsiteY0" fmla="*/ 0 h 12192000"/>
              <a:gd name="connsiteX1" fmla="*/ 13019409 w 13068395"/>
              <a:gd name="connsiteY1" fmla="*/ 375558 h 12192000"/>
              <a:gd name="connsiteX2" fmla="*/ 13068395 w 13068395"/>
              <a:gd name="connsiteY2" fmla="*/ 11685814 h 12192000"/>
              <a:gd name="connsiteX3" fmla="*/ 0 w 13068395"/>
              <a:gd name="connsiteY3" fmla="*/ 12192000 h 12192000"/>
              <a:gd name="connsiteX4" fmla="*/ 0 w 13068395"/>
              <a:gd name="connsiteY4" fmla="*/ 0 h 12192000"/>
              <a:gd name="connsiteX0" fmla="*/ 0 w 13068395"/>
              <a:gd name="connsiteY0" fmla="*/ 0 h 12192000"/>
              <a:gd name="connsiteX1" fmla="*/ 13019409 w 13068395"/>
              <a:gd name="connsiteY1" fmla="*/ 375558 h 12192000"/>
              <a:gd name="connsiteX2" fmla="*/ 13010175 w 13068395"/>
              <a:gd name="connsiteY2" fmla="*/ 3265714 h 12192000"/>
              <a:gd name="connsiteX3" fmla="*/ 13068395 w 13068395"/>
              <a:gd name="connsiteY3" fmla="*/ 11685814 h 12192000"/>
              <a:gd name="connsiteX4" fmla="*/ 0 w 13068395"/>
              <a:gd name="connsiteY4" fmla="*/ 12192000 h 12192000"/>
              <a:gd name="connsiteX5" fmla="*/ 0 w 13068395"/>
              <a:gd name="connsiteY5" fmla="*/ 0 h 12192000"/>
              <a:gd name="connsiteX0" fmla="*/ 0 w 15508447"/>
              <a:gd name="connsiteY0" fmla="*/ 0 h 12192000"/>
              <a:gd name="connsiteX1" fmla="*/ 13019409 w 15508447"/>
              <a:gd name="connsiteY1" fmla="*/ 375558 h 12192000"/>
              <a:gd name="connsiteX2" fmla="*/ 15508447 w 15508447"/>
              <a:gd name="connsiteY2" fmla="*/ 6858000 h 12192000"/>
              <a:gd name="connsiteX3" fmla="*/ 13068395 w 15508447"/>
              <a:gd name="connsiteY3" fmla="*/ 11685814 h 12192000"/>
              <a:gd name="connsiteX4" fmla="*/ 0 w 15508447"/>
              <a:gd name="connsiteY4" fmla="*/ 12192000 h 12192000"/>
              <a:gd name="connsiteX5" fmla="*/ 0 w 15508447"/>
              <a:gd name="connsiteY5" fmla="*/ 0 h 12192000"/>
              <a:gd name="connsiteX0" fmla="*/ 0 w 15508447"/>
              <a:gd name="connsiteY0" fmla="*/ 16328 h 12208328"/>
              <a:gd name="connsiteX1" fmla="*/ 13443951 w 15508447"/>
              <a:gd name="connsiteY1" fmla="*/ 0 h 12208328"/>
              <a:gd name="connsiteX2" fmla="*/ 15508447 w 15508447"/>
              <a:gd name="connsiteY2" fmla="*/ 6874328 h 12208328"/>
              <a:gd name="connsiteX3" fmla="*/ 13068395 w 15508447"/>
              <a:gd name="connsiteY3" fmla="*/ 11702142 h 12208328"/>
              <a:gd name="connsiteX4" fmla="*/ 0 w 15508447"/>
              <a:gd name="connsiteY4" fmla="*/ 12208328 h 12208328"/>
              <a:gd name="connsiteX5" fmla="*/ 0 w 15508447"/>
              <a:gd name="connsiteY5" fmla="*/ 16328 h 12208328"/>
              <a:gd name="connsiteX0" fmla="*/ 0 w 15508447"/>
              <a:gd name="connsiteY0" fmla="*/ 16328 h 12208328"/>
              <a:gd name="connsiteX1" fmla="*/ 13443951 w 15508447"/>
              <a:gd name="connsiteY1" fmla="*/ 0 h 12208328"/>
              <a:gd name="connsiteX2" fmla="*/ 15508447 w 15508447"/>
              <a:gd name="connsiteY2" fmla="*/ 6874328 h 12208328"/>
              <a:gd name="connsiteX3" fmla="*/ 13999123 w 15508447"/>
              <a:gd name="connsiteY3" fmla="*/ 12208328 h 12208328"/>
              <a:gd name="connsiteX4" fmla="*/ 0 w 15508447"/>
              <a:gd name="connsiteY4" fmla="*/ 12208328 h 12208328"/>
              <a:gd name="connsiteX5" fmla="*/ 0 w 15508447"/>
              <a:gd name="connsiteY5" fmla="*/ 16328 h 12208328"/>
              <a:gd name="connsiteX0" fmla="*/ 0 w 15884004"/>
              <a:gd name="connsiteY0" fmla="*/ 16328 h 12208328"/>
              <a:gd name="connsiteX1" fmla="*/ 13443951 w 15884004"/>
              <a:gd name="connsiteY1" fmla="*/ 0 h 12208328"/>
              <a:gd name="connsiteX2" fmla="*/ 15884004 w 15884004"/>
              <a:gd name="connsiteY2" fmla="*/ 6890657 h 12208328"/>
              <a:gd name="connsiteX3" fmla="*/ 13999123 w 15884004"/>
              <a:gd name="connsiteY3" fmla="*/ 12208328 h 12208328"/>
              <a:gd name="connsiteX4" fmla="*/ 0 w 15884004"/>
              <a:gd name="connsiteY4" fmla="*/ 12208328 h 12208328"/>
              <a:gd name="connsiteX5" fmla="*/ 0 w 15884004"/>
              <a:gd name="connsiteY5" fmla="*/ 16328 h 12208328"/>
              <a:gd name="connsiteX0" fmla="*/ 0 w 15557432"/>
              <a:gd name="connsiteY0" fmla="*/ 16328 h 12208328"/>
              <a:gd name="connsiteX1" fmla="*/ 13443951 w 15557432"/>
              <a:gd name="connsiteY1" fmla="*/ 0 h 12208328"/>
              <a:gd name="connsiteX2" fmla="*/ 15557432 w 15557432"/>
              <a:gd name="connsiteY2" fmla="*/ 6939643 h 12208328"/>
              <a:gd name="connsiteX3" fmla="*/ 13999123 w 15557432"/>
              <a:gd name="connsiteY3" fmla="*/ 12208328 h 12208328"/>
              <a:gd name="connsiteX4" fmla="*/ 0 w 15557432"/>
              <a:gd name="connsiteY4" fmla="*/ 12208328 h 12208328"/>
              <a:gd name="connsiteX5" fmla="*/ 0 w 155574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999123 w 15900332"/>
              <a:gd name="connsiteY3" fmla="*/ 12208328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656223 w 15900332"/>
              <a:gd name="connsiteY3" fmla="*/ 11832771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4015452 w 15900332"/>
              <a:gd name="connsiteY3" fmla="*/ 12208328 h 12208328"/>
              <a:gd name="connsiteX4" fmla="*/ 0 w 15900332"/>
              <a:gd name="connsiteY4" fmla="*/ 12208328 h 12208328"/>
              <a:gd name="connsiteX5" fmla="*/ 0 w 15900332"/>
              <a:gd name="connsiteY5" fmla="*/ 16328 h 1220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00332" h="12208328">
                <a:moveTo>
                  <a:pt x="0" y="16328"/>
                </a:moveTo>
                <a:lnTo>
                  <a:pt x="13443951" y="0"/>
                </a:lnTo>
                <a:lnTo>
                  <a:pt x="15900332" y="6923315"/>
                </a:lnTo>
                <a:lnTo>
                  <a:pt x="14015452" y="12208328"/>
                </a:lnTo>
                <a:lnTo>
                  <a:pt x="0" y="12208328"/>
                </a:lnTo>
                <a:lnTo>
                  <a:pt x="0" y="16328"/>
                </a:ln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lstStyle/>
          <a:p>
            <a:r>
              <a:rPr lang="en-US" smtClean="0"/>
              <a:t>Click icon to add picture</a:t>
            </a:r>
            <a:endParaRPr/>
          </a:p>
        </p:txBody>
      </p:sp>
    </p:spTree>
    <p:extLst>
      <p:ext uri="{BB962C8B-B14F-4D97-AF65-F5344CB8AC3E}">
        <p14:creationId xmlns:p14="http://schemas.microsoft.com/office/powerpoint/2010/main" val="2874116340"/>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F1] Tekst + Beeld">
    <p:spTree>
      <p:nvGrpSpPr>
        <p:cNvPr id="1" name=""/>
        <p:cNvGrpSpPr/>
        <p:nvPr/>
      </p:nvGrpSpPr>
      <p:grpSpPr>
        <a:xfrm>
          <a:off x="0" y="0"/>
          <a:ext cx="0" cy="0"/>
          <a:chOff x="0" y="0"/>
          <a:chExt cx="0" cy="0"/>
        </a:xfrm>
      </p:grpSpPr>
      <p:sp>
        <p:nvSpPr>
          <p:cNvPr id="349" name="Rechthoek"/>
          <p:cNvSpPr/>
          <p:nvPr/>
        </p:nvSpPr>
        <p:spPr>
          <a:xfrm>
            <a:off x="0" y="6096000"/>
            <a:ext cx="12192000" cy="7620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350" name="Vorm"/>
          <p:cNvSpPr/>
          <p:nvPr/>
        </p:nvSpPr>
        <p:spPr>
          <a:xfrm>
            <a:off x="0" y="6096000"/>
            <a:ext cx="122458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351" name="Vorm"/>
          <p:cNvSpPr/>
          <p:nvPr/>
        </p:nvSpPr>
        <p:spPr>
          <a:xfrm rot="10800000">
            <a:off x="10277843" y="6096000"/>
            <a:ext cx="191415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35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54" name="Afbeelding"/>
          <p:cNvSpPr>
            <a:spLocks noGrp="1"/>
          </p:cNvSpPr>
          <p:nvPr>
            <p:ph type="pic" sz="half" idx="13"/>
          </p:nvPr>
        </p:nvSpPr>
        <p:spPr>
          <a:xfrm>
            <a:off x="5473700" y="1291361"/>
            <a:ext cx="4764419" cy="4487140"/>
          </a:xfrm>
          <a:prstGeom prst="rect">
            <a:avLst/>
          </a:prstGeom>
        </p:spPr>
        <p:txBody>
          <a:bodyPr lIns="91439" tIns="45719" rIns="91439" bIns="45719"/>
          <a:lstStyle/>
          <a:p>
            <a:r>
              <a:rPr lang="en-US" smtClean="0"/>
              <a:t>Click icon to add picture</a:t>
            </a:r>
            <a:endParaRPr/>
          </a:p>
        </p:txBody>
      </p:sp>
      <p:sp>
        <p:nvSpPr>
          <p:cNvPr id="355" name="Hoofdtekst"/>
          <p:cNvSpPr txBox="1">
            <a:spLocks noGrp="1"/>
          </p:cNvSpPr>
          <p:nvPr>
            <p:ph type="body" sz="half" idx="14" hasCustomPrompt="1"/>
          </p:nvPr>
        </p:nvSpPr>
        <p:spPr>
          <a:xfrm>
            <a:off x="317500" y="1290396"/>
            <a:ext cx="4763624" cy="4497377"/>
          </a:xfrm>
          <a:prstGeom prst="rect">
            <a:avLst/>
          </a:prstGeom>
        </p:spPr>
        <p:txBody>
          <a:bodyPr/>
          <a:lstStyle>
            <a:lvl1pPr>
              <a:defRPr sz="2751"/>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grpSp>
        <p:nvGrpSpPr>
          <p:cNvPr id="358" name="Groepeer"/>
          <p:cNvGrpSpPr/>
          <p:nvPr/>
        </p:nvGrpSpPr>
        <p:grpSpPr>
          <a:xfrm>
            <a:off x="10277844" y="0"/>
            <a:ext cx="1914157" cy="6858000"/>
            <a:chOff x="0" y="0"/>
            <a:chExt cx="3828314" cy="13715999"/>
          </a:xfrm>
        </p:grpSpPr>
        <p:sp>
          <p:nvSpPr>
            <p:cNvPr id="356"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357"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grpSp>
      <p:pic>
        <p:nvPicPr>
          <p:cNvPr id="359" name="NIKHEF_LOGO.png" descr="NIKHEF_LOGO.png"/>
          <p:cNvPicPr>
            <a:picLocks noChangeAspect="1"/>
          </p:cNvPicPr>
          <p:nvPr/>
        </p:nvPicPr>
        <p:blipFill>
          <a:blip r:embed="rId2">
            <a:extLst/>
          </a:blip>
          <a:stretch>
            <a:fillRect/>
          </a:stretch>
        </p:blipFill>
        <p:spPr>
          <a:xfrm>
            <a:off x="10767483" y="6269196"/>
            <a:ext cx="1061877" cy="415608"/>
          </a:xfrm>
          <a:prstGeom prst="rect">
            <a:avLst/>
          </a:prstGeom>
          <a:ln w="12700">
            <a:miter lim="400000"/>
          </a:ln>
        </p:spPr>
      </p:pic>
      <p:sp>
        <p:nvSpPr>
          <p:cNvPr id="14" name="Tijdelijke aanduiding voor voettekst 9">
            <a:extLst>
              <a:ext uri="{FF2B5EF4-FFF2-40B4-BE49-F238E27FC236}">
                <a16:creationId xmlns:a16="http://schemas.microsoft.com/office/drawing/2014/main" id="{D9CDCAAD-3409-3C49-BBDB-06E189C1E91C}"/>
              </a:ext>
            </a:extLst>
          </p:cNvPr>
          <p:cNvSpPr>
            <a:spLocks noGrp="1"/>
          </p:cNvSpPr>
          <p:nvPr>
            <p:ph type="ftr" sz="quarter" idx="3"/>
          </p:nvPr>
        </p:nvSpPr>
        <p:spPr>
          <a:xfrm>
            <a:off x="1327149" y="6143096"/>
            <a:ext cx="8776971" cy="667809"/>
          </a:xfrm>
          <a:prstGeom prst="rect">
            <a:avLst/>
          </a:prstGeom>
        </p:spPr>
        <p:txBody>
          <a:bodyPr vert="horz" lIns="91440" tIns="45720" rIns="91440" bIns="45720" rtlCol="0" anchor="ctr"/>
          <a:lstStyle>
            <a:lvl1pPr algn="l">
              <a:defRPr lang="nl-NL" sz="1500" b="0" i="0" u="none" strike="noStrike" cap="none" spc="0" baseline="0" dirty="0">
                <a:ln>
                  <a:noFill/>
                </a:ln>
                <a:solidFill>
                  <a:srgbClr val="FFFFFF"/>
                </a:solidFill>
                <a:uFillTx/>
                <a:latin typeface="+mn-lt"/>
                <a:ea typeface="+mn-ea"/>
                <a:cs typeface="+mn-cs"/>
                <a:sym typeface="Arial"/>
              </a:defRPr>
            </a:lvl1pPr>
          </a:lstStyle>
          <a:p>
            <a:r>
              <a:rPr lang="en-US" smtClean="0"/>
              <a:t>IGTF and EUGridPMA development - APGridPMA March 2021 meeting </a:t>
            </a:r>
            <a:endParaRPr lang="nl-NL" dirty="0"/>
          </a:p>
        </p:txBody>
      </p:sp>
      <p:sp>
        <p:nvSpPr>
          <p:cNvPr id="15" name="HOOFDTITEL VAN DEZE SLIDE, EVENTUEEL OVER MEERDERE REGELS.">
            <a:extLst>
              <a:ext uri="{FF2B5EF4-FFF2-40B4-BE49-F238E27FC236}">
                <a16:creationId xmlns:a16="http://schemas.microsoft.com/office/drawing/2014/main" id="{EBA045EE-B5B8-7742-A8E2-6836CA85EE1D}"/>
              </a:ext>
            </a:extLst>
          </p:cNvPr>
          <p:cNvSpPr txBox="1">
            <a:spLocks noGrp="1"/>
          </p:cNvSpPr>
          <p:nvPr>
            <p:ph type="body" sz="quarter" idx="15"/>
          </p:nvPr>
        </p:nvSpPr>
        <p:spPr>
          <a:xfrm>
            <a:off x="317500" y="317501"/>
            <a:ext cx="9920619" cy="538609"/>
          </a:xfrm>
          <a:prstGeom prst="rect">
            <a:avLst/>
          </a:prstGeom>
        </p:spPr>
        <p:txBody>
          <a:bodyPr wrap="square">
            <a:spAutoFit/>
          </a:bodyPr>
          <a:lstStyle>
            <a:lvl1pPr>
              <a:defRPr sz="3500"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747617162"/>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F2] Beeld + Tekst">
    <p:spTree>
      <p:nvGrpSpPr>
        <p:cNvPr id="1" name=""/>
        <p:cNvGrpSpPr/>
        <p:nvPr/>
      </p:nvGrpSpPr>
      <p:grpSpPr>
        <a:xfrm>
          <a:off x="0" y="0"/>
          <a:ext cx="0" cy="0"/>
          <a:chOff x="0" y="0"/>
          <a:chExt cx="0" cy="0"/>
        </a:xfrm>
      </p:grpSpPr>
      <p:sp>
        <p:nvSpPr>
          <p:cNvPr id="401" name="Rechthoek"/>
          <p:cNvSpPr/>
          <p:nvPr/>
        </p:nvSpPr>
        <p:spPr>
          <a:xfrm>
            <a:off x="0" y="6096000"/>
            <a:ext cx="12192000" cy="7620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402" name="Vorm"/>
          <p:cNvSpPr/>
          <p:nvPr/>
        </p:nvSpPr>
        <p:spPr>
          <a:xfrm>
            <a:off x="0" y="6096000"/>
            <a:ext cx="122458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grpSp>
        <p:nvGrpSpPr>
          <p:cNvPr id="405" name="Groepeer"/>
          <p:cNvGrpSpPr/>
          <p:nvPr/>
        </p:nvGrpSpPr>
        <p:grpSpPr>
          <a:xfrm>
            <a:off x="10277844" y="0"/>
            <a:ext cx="1914157" cy="6858000"/>
            <a:chOff x="0" y="0"/>
            <a:chExt cx="3828314" cy="13715999"/>
          </a:xfrm>
        </p:grpSpPr>
        <p:sp>
          <p:nvSpPr>
            <p:cNvPr id="40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40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grpSp>
      <p:sp>
        <p:nvSpPr>
          <p:cNvPr id="406"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08" name="Afbeelding"/>
          <p:cNvSpPr>
            <a:spLocks noGrp="1"/>
          </p:cNvSpPr>
          <p:nvPr>
            <p:ph type="pic" sz="half" idx="13"/>
          </p:nvPr>
        </p:nvSpPr>
        <p:spPr>
          <a:xfrm>
            <a:off x="317500" y="1281495"/>
            <a:ext cx="4764419" cy="4497005"/>
          </a:xfrm>
          <a:prstGeom prst="rect">
            <a:avLst/>
          </a:prstGeom>
        </p:spPr>
        <p:txBody>
          <a:bodyPr lIns="91439" tIns="45719" rIns="91439" bIns="45719"/>
          <a:lstStyle/>
          <a:p>
            <a:r>
              <a:rPr lang="en-US" smtClean="0"/>
              <a:t>Click icon to add picture</a:t>
            </a:r>
            <a:endParaRPr/>
          </a:p>
        </p:txBody>
      </p:sp>
      <p:sp>
        <p:nvSpPr>
          <p:cNvPr id="409" name="Hoofdtekst"/>
          <p:cNvSpPr txBox="1">
            <a:spLocks noGrp="1"/>
          </p:cNvSpPr>
          <p:nvPr>
            <p:ph type="body" sz="half" idx="14" hasCustomPrompt="1"/>
          </p:nvPr>
        </p:nvSpPr>
        <p:spPr>
          <a:xfrm>
            <a:off x="5461000" y="1280508"/>
            <a:ext cx="4763624" cy="4507265"/>
          </a:xfrm>
          <a:prstGeom prst="rect">
            <a:avLst/>
          </a:prstGeom>
        </p:spPr>
        <p:txBody>
          <a:bodyPr/>
          <a:lstStyle>
            <a:lvl1pPr>
              <a:defRPr sz="2751"/>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pic>
        <p:nvPicPr>
          <p:cNvPr id="410" name="NIKHEF_LOGO.png" descr="NIKHEF_LOGO.png"/>
          <p:cNvPicPr>
            <a:picLocks noChangeAspect="1"/>
          </p:cNvPicPr>
          <p:nvPr/>
        </p:nvPicPr>
        <p:blipFill>
          <a:blip r:embed="rId2">
            <a:extLst/>
          </a:blip>
          <a:stretch>
            <a:fillRect/>
          </a:stretch>
        </p:blipFill>
        <p:spPr>
          <a:xfrm>
            <a:off x="10767483" y="6269196"/>
            <a:ext cx="1061877" cy="415608"/>
          </a:xfrm>
          <a:prstGeom prst="rect">
            <a:avLst/>
          </a:prstGeom>
          <a:ln w="12700">
            <a:miter lim="400000"/>
          </a:ln>
        </p:spPr>
      </p:pic>
      <p:sp>
        <p:nvSpPr>
          <p:cNvPr id="13" name="Tijdelijke aanduiding voor voettekst 9">
            <a:extLst>
              <a:ext uri="{FF2B5EF4-FFF2-40B4-BE49-F238E27FC236}">
                <a16:creationId xmlns:a16="http://schemas.microsoft.com/office/drawing/2014/main" id="{77CCFCBD-9079-D54E-988E-EBE65418188C}"/>
              </a:ext>
            </a:extLst>
          </p:cNvPr>
          <p:cNvSpPr>
            <a:spLocks noGrp="1"/>
          </p:cNvSpPr>
          <p:nvPr>
            <p:ph type="ftr" sz="quarter" idx="3"/>
          </p:nvPr>
        </p:nvSpPr>
        <p:spPr>
          <a:xfrm>
            <a:off x="1327149" y="6143096"/>
            <a:ext cx="8776971" cy="667809"/>
          </a:xfrm>
          <a:prstGeom prst="rect">
            <a:avLst/>
          </a:prstGeom>
        </p:spPr>
        <p:txBody>
          <a:bodyPr vert="horz" lIns="91440" tIns="45720" rIns="91440" bIns="45720" rtlCol="0" anchor="ctr"/>
          <a:lstStyle>
            <a:lvl1pPr algn="l">
              <a:defRPr lang="nl-NL" sz="1500" b="0" i="0" u="none" strike="noStrike" cap="none" spc="0" baseline="0" dirty="0">
                <a:ln>
                  <a:noFill/>
                </a:ln>
                <a:solidFill>
                  <a:srgbClr val="FFFFFF"/>
                </a:solidFill>
                <a:uFillTx/>
                <a:latin typeface="+mn-lt"/>
                <a:ea typeface="+mn-ea"/>
                <a:cs typeface="+mn-cs"/>
                <a:sym typeface="Arial"/>
              </a:defRPr>
            </a:lvl1pPr>
          </a:lstStyle>
          <a:p>
            <a:r>
              <a:rPr lang="en-US" smtClean="0"/>
              <a:t>IGTF and EUGridPMA development - APGridPMA March 2021 meeting </a:t>
            </a:r>
            <a:endParaRPr lang="nl-NL" dirty="0"/>
          </a:p>
        </p:txBody>
      </p:sp>
      <p:sp>
        <p:nvSpPr>
          <p:cNvPr id="14" name="HOOFDTITEL VAN DEZE SLIDE, EVENTUEEL OVER MEERDERE REGELS.">
            <a:extLst>
              <a:ext uri="{FF2B5EF4-FFF2-40B4-BE49-F238E27FC236}">
                <a16:creationId xmlns:a16="http://schemas.microsoft.com/office/drawing/2014/main" id="{C20BBACA-BDFE-9341-8ED2-C6E910F3D52F}"/>
              </a:ext>
            </a:extLst>
          </p:cNvPr>
          <p:cNvSpPr txBox="1">
            <a:spLocks noGrp="1"/>
          </p:cNvSpPr>
          <p:nvPr>
            <p:ph type="body" sz="quarter" idx="15"/>
          </p:nvPr>
        </p:nvSpPr>
        <p:spPr>
          <a:xfrm>
            <a:off x="317500" y="317501"/>
            <a:ext cx="9920619" cy="538609"/>
          </a:xfrm>
          <a:prstGeom prst="rect">
            <a:avLst/>
          </a:prstGeom>
        </p:spPr>
        <p:txBody>
          <a:bodyPr wrap="square">
            <a:spAutoFit/>
          </a:bodyPr>
          <a:lstStyle>
            <a:lvl1pPr>
              <a:defRPr sz="3500"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3740247570"/>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F3] Tekst + Tekst">
    <p:spTree>
      <p:nvGrpSpPr>
        <p:cNvPr id="1" name=""/>
        <p:cNvGrpSpPr/>
        <p:nvPr/>
      </p:nvGrpSpPr>
      <p:grpSpPr>
        <a:xfrm>
          <a:off x="0" y="0"/>
          <a:ext cx="0" cy="0"/>
          <a:chOff x="0" y="0"/>
          <a:chExt cx="0" cy="0"/>
        </a:xfrm>
      </p:grpSpPr>
      <p:sp>
        <p:nvSpPr>
          <p:cNvPr id="452" name="Rechthoek"/>
          <p:cNvSpPr/>
          <p:nvPr/>
        </p:nvSpPr>
        <p:spPr>
          <a:xfrm>
            <a:off x="0" y="6096000"/>
            <a:ext cx="12192000" cy="7620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453" name="Vorm"/>
          <p:cNvSpPr/>
          <p:nvPr/>
        </p:nvSpPr>
        <p:spPr>
          <a:xfrm>
            <a:off x="0" y="6096000"/>
            <a:ext cx="122458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grpSp>
        <p:nvGrpSpPr>
          <p:cNvPr id="456" name="Groepeer"/>
          <p:cNvGrpSpPr/>
          <p:nvPr/>
        </p:nvGrpSpPr>
        <p:grpSpPr>
          <a:xfrm>
            <a:off x="10277844" y="0"/>
            <a:ext cx="1914157" cy="6858000"/>
            <a:chOff x="0" y="0"/>
            <a:chExt cx="3828314" cy="13715999"/>
          </a:xfrm>
        </p:grpSpPr>
        <p:sp>
          <p:nvSpPr>
            <p:cNvPr id="454"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455"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grpSp>
      <p:sp>
        <p:nvSpPr>
          <p:cNvPr id="4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59" name="Hoofdtekst"/>
          <p:cNvSpPr txBox="1">
            <a:spLocks noGrp="1"/>
          </p:cNvSpPr>
          <p:nvPr>
            <p:ph type="body" sz="half" idx="13" hasCustomPrompt="1"/>
          </p:nvPr>
        </p:nvSpPr>
        <p:spPr>
          <a:xfrm>
            <a:off x="5461000" y="1290396"/>
            <a:ext cx="4763624" cy="4497377"/>
          </a:xfrm>
          <a:prstGeom prst="rect">
            <a:avLst/>
          </a:prstGeom>
        </p:spPr>
        <p:txBody>
          <a:bodyPr/>
          <a:lstStyle>
            <a:lvl1pPr>
              <a:defRPr sz="2751"/>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pic>
        <p:nvPicPr>
          <p:cNvPr id="460" name="NIKHEF_LOGO.png" descr="NIKHEF_LOGO.png"/>
          <p:cNvPicPr>
            <a:picLocks noChangeAspect="1"/>
          </p:cNvPicPr>
          <p:nvPr/>
        </p:nvPicPr>
        <p:blipFill>
          <a:blip r:embed="rId2">
            <a:extLst/>
          </a:blip>
          <a:stretch>
            <a:fillRect/>
          </a:stretch>
        </p:blipFill>
        <p:spPr>
          <a:xfrm>
            <a:off x="10767483" y="6269196"/>
            <a:ext cx="1061877" cy="415608"/>
          </a:xfrm>
          <a:prstGeom prst="rect">
            <a:avLst/>
          </a:prstGeom>
          <a:ln w="12700">
            <a:miter lim="400000"/>
          </a:ln>
        </p:spPr>
      </p:pic>
      <p:sp>
        <p:nvSpPr>
          <p:cNvPr id="461" name="Hoofdtekst"/>
          <p:cNvSpPr txBox="1">
            <a:spLocks noGrp="1"/>
          </p:cNvSpPr>
          <p:nvPr>
            <p:ph type="body" sz="half" idx="14" hasCustomPrompt="1"/>
          </p:nvPr>
        </p:nvSpPr>
        <p:spPr>
          <a:xfrm>
            <a:off x="317500" y="1290396"/>
            <a:ext cx="4763624" cy="4497377"/>
          </a:xfrm>
          <a:prstGeom prst="rect">
            <a:avLst/>
          </a:prstGeom>
        </p:spPr>
        <p:txBody>
          <a:bodyPr/>
          <a:lstStyle>
            <a:lvl1pPr>
              <a:defRPr sz="2751"/>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3" name="Tijdelijke aanduiding voor voettekst 9">
            <a:extLst>
              <a:ext uri="{FF2B5EF4-FFF2-40B4-BE49-F238E27FC236}">
                <a16:creationId xmlns:a16="http://schemas.microsoft.com/office/drawing/2014/main" id="{211BF1ED-0B01-484D-8756-2F0EF115282E}"/>
              </a:ext>
            </a:extLst>
          </p:cNvPr>
          <p:cNvSpPr>
            <a:spLocks noGrp="1"/>
          </p:cNvSpPr>
          <p:nvPr>
            <p:ph type="ftr" sz="quarter" idx="3"/>
          </p:nvPr>
        </p:nvSpPr>
        <p:spPr>
          <a:xfrm>
            <a:off x="1327149" y="6143096"/>
            <a:ext cx="8776971" cy="667809"/>
          </a:xfrm>
          <a:prstGeom prst="rect">
            <a:avLst/>
          </a:prstGeom>
        </p:spPr>
        <p:txBody>
          <a:bodyPr vert="horz" lIns="91440" tIns="45720" rIns="91440" bIns="45720" rtlCol="0" anchor="ctr"/>
          <a:lstStyle>
            <a:lvl1pPr algn="l">
              <a:defRPr lang="nl-NL" sz="1500" b="0" i="0" u="none" strike="noStrike" cap="none" spc="0" baseline="0" dirty="0">
                <a:ln>
                  <a:noFill/>
                </a:ln>
                <a:solidFill>
                  <a:srgbClr val="FFFFFF"/>
                </a:solidFill>
                <a:uFillTx/>
                <a:latin typeface="+mn-lt"/>
                <a:ea typeface="+mn-ea"/>
                <a:cs typeface="+mn-cs"/>
                <a:sym typeface="Arial"/>
              </a:defRPr>
            </a:lvl1pPr>
          </a:lstStyle>
          <a:p>
            <a:r>
              <a:rPr lang="en-US" smtClean="0"/>
              <a:t>IGTF and EUGridPMA development - APGridPMA March 2021 meeting </a:t>
            </a:r>
            <a:endParaRPr lang="nl-NL" dirty="0"/>
          </a:p>
        </p:txBody>
      </p:sp>
      <p:sp>
        <p:nvSpPr>
          <p:cNvPr id="14" name="HOOFDTITEL VAN DEZE SLIDE, EVENTUEEL OVER MEERDERE REGELS.">
            <a:extLst>
              <a:ext uri="{FF2B5EF4-FFF2-40B4-BE49-F238E27FC236}">
                <a16:creationId xmlns:a16="http://schemas.microsoft.com/office/drawing/2014/main" id="{1D2DA546-8064-7A48-B17D-4C25C7637D8A}"/>
              </a:ext>
            </a:extLst>
          </p:cNvPr>
          <p:cNvSpPr txBox="1">
            <a:spLocks noGrp="1"/>
          </p:cNvSpPr>
          <p:nvPr>
            <p:ph type="body" sz="quarter" idx="15"/>
          </p:nvPr>
        </p:nvSpPr>
        <p:spPr>
          <a:xfrm>
            <a:off x="317500" y="317501"/>
            <a:ext cx="9920619" cy="538609"/>
          </a:xfrm>
          <a:prstGeom prst="rect">
            <a:avLst/>
          </a:prstGeom>
        </p:spPr>
        <p:txBody>
          <a:bodyPr wrap="square">
            <a:spAutoFit/>
          </a:bodyPr>
          <a:lstStyle>
            <a:lvl1pPr>
              <a:defRPr sz="3500"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2263222638"/>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userDrawn="1">
  <p:cSld name="[F4] Tekst + Beeld groot">
    <p:spTree>
      <p:nvGrpSpPr>
        <p:cNvPr id="1" name=""/>
        <p:cNvGrpSpPr/>
        <p:nvPr/>
      </p:nvGrpSpPr>
      <p:grpSpPr>
        <a:xfrm>
          <a:off x="0" y="0"/>
          <a:ext cx="0" cy="0"/>
          <a:chOff x="0" y="0"/>
          <a:chExt cx="0" cy="0"/>
        </a:xfrm>
      </p:grpSpPr>
      <p:sp>
        <p:nvSpPr>
          <p:cNvPr id="504" name="Rechthoek"/>
          <p:cNvSpPr/>
          <p:nvPr/>
        </p:nvSpPr>
        <p:spPr>
          <a:xfrm>
            <a:off x="0" y="6096000"/>
            <a:ext cx="12192000" cy="7620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505" name="Vorm"/>
          <p:cNvSpPr/>
          <p:nvPr/>
        </p:nvSpPr>
        <p:spPr>
          <a:xfrm>
            <a:off x="0" y="6096000"/>
            <a:ext cx="122458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grpSp>
        <p:nvGrpSpPr>
          <p:cNvPr id="508" name="Groepeer"/>
          <p:cNvGrpSpPr/>
          <p:nvPr/>
        </p:nvGrpSpPr>
        <p:grpSpPr>
          <a:xfrm>
            <a:off x="10277844" y="0"/>
            <a:ext cx="1914157" cy="6858000"/>
            <a:chOff x="0" y="0"/>
            <a:chExt cx="3828314" cy="13715999"/>
          </a:xfrm>
        </p:grpSpPr>
        <p:sp>
          <p:nvSpPr>
            <p:cNvPr id="506"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507"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grpSp>
      <p:sp>
        <p:nvSpPr>
          <p:cNvPr id="509"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11" name="Hoofdtekst"/>
          <p:cNvSpPr txBox="1">
            <a:spLocks noGrp="1"/>
          </p:cNvSpPr>
          <p:nvPr>
            <p:ph type="body" sz="half" idx="13" hasCustomPrompt="1"/>
          </p:nvPr>
        </p:nvSpPr>
        <p:spPr>
          <a:xfrm>
            <a:off x="317500" y="1290396"/>
            <a:ext cx="4763624" cy="4497377"/>
          </a:xfrm>
          <a:prstGeom prst="rect">
            <a:avLst/>
          </a:prstGeom>
        </p:spPr>
        <p:txBody>
          <a:bodyPr/>
          <a:lstStyle>
            <a:lvl1pPr>
              <a:defRPr sz="2751"/>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512" name="HOOFDTITEL VAN DEZE SLIDE, EVENTUEEL OVER MEERDERE REGELS."/>
          <p:cNvSpPr txBox="1">
            <a:spLocks noGrp="1"/>
          </p:cNvSpPr>
          <p:nvPr>
            <p:ph type="body" sz="quarter" idx="14"/>
          </p:nvPr>
        </p:nvSpPr>
        <p:spPr>
          <a:xfrm>
            <a:off x="317500" y="317501"/>
            <a:ext cx="4763624" cy="384721"/>
          </a:xfrm>
          <a:prstGeom prst="rect">
            <a:avLst/>
          </a:prstGeom>
        </p:spPr>
        <p:txBody>
          <a:bodyPr>
            <a:spAutoFit/>
          </a:bodyPr>
          <a:lstStyle>
            <a:lvl1pPr>
              <a:defRPr sz="2500" cap="none" baseline="0">
                <a:solidFill>
                  <a:srgbClr val="E6223D"/>
                </a:solidFill>
              </a:defRPr>
            </a:lvl1pPr>
          </a:lstStyle>
          <a:p>
            <a:pPr lvl="0"/>
            <a:r>
              <a:rPr lang="en-US" smtClean="0"/>
              <a:t>Edit Master text styles</a:t>
            </a:r>
          </a:p>
        </p:txBody>
      </p:sp>
      <p:pic>
        <p:nvPicPr>
          <p:cNvPr id="514" name="NIKHEF_LOGO.png" descr="NIKHEF_LOGO.png"/>
          <p:cNvPicPr>
            <a:picLocks noChangeAspect="1"/>
          </p:cNvPicPr>
          <p:nvPr/>
        </p:nvPicPr>
        <p:blipFill>
          <a:blip r:embed="rId2">
            <a:extLst/>
          </a:blip>
          <a:stretch>
            <a:fillRect/>
          </a:stretch>
        </p:blipFill>
        <p:spPr>
          <a:xfrm>
            <a:off x="10767483" y="6269196"/>
            <a:ext cx="1061877" cy="415608"/>
          </a:xfrm>
          <a:prstGeom prst="rect">
            <a:avLst/>
          </a:prstGeom>
          <a:ln w="12700">
            <a:miter lim="400000"/>
          </a:ln>
        </p:spPr>
      </p:pic>
      <p:sp>
        <p:nvSpPr>
          <p:cNvPr id="13" name="Tijdelijke aanduiding voor voettekst 9">
            <a:extLst>
              <a:ext uri="{FF2B5EF4-FFF2-40B4-BE49-F238E27FC236}">
                <a16:creationId xmlns:a16="http://schemas.microsoft.com/office/drawing/2014/main" id="{9A56256B-307C-794B-9ADB-E6E5BD1FDA9F}"/>
              </a:ext>
            </a:extLst>
          </p:cNvPr>
          <p:cNvSpPr>
            <a:spLocks noGrp="1"/>
          </p:cNvSpPr>
          <p:nvPr>
            <p:ph type="ftr" sz="quarter" idx="3"/>
          </p:nvPr>
        </p:nvSpPr>
        <p:spPr>
          <a:xfrm>
            <a:off x="1327149" y="6143096"/>
            <a:ext cx="8776971" cy="667809"/>
          </a:xfrm>
          <a:prstGeom prst="rect">
            <a:avLst/>
          </a:prstGeom>
        </p:spPr>
        <p:txBody>
          <a:bodyPr vert="horz" lIns="91440" tIns="45720" rIns="91440" bIns="45720" rtlCol="0" anchor="ctr"/>
          <a:lstStyle>
            <a:lvl1pPr algn="l">
              <a:defRPr lang="nl-NL" sz="1500" b="0" i="0" u="none" strike="noStrike" cap="none" spc="0" baseline="0" dirty="0">
                <a:ln>
                  <a:noFill/>
                </a:ln>
                <a:solidFill>
                  <a:srgbClr val="FFFFFF"/>
                </a:solidFill>
                <a:uFillTx/>
                <a:latin typeface="+mn-lt"/>
                <a:ea typeface="+mn-ea"/>
                <a:cs typeface="+mn-cs"/>
                <a:sym typeface="Arial"/>
              </a:defRPr>
            </a:lvl1pPr>
          </a:lstStyle>
          <a:p>
            <a:r>
              <a:rPr lang="en-US" smtClean="0"/>
              <a:t>IGTF and EUGridPMA development - APGridPMA March 2021 meeting </a:t>
            </a:r>
            <a:endParaRPr lang="nl-NL" dirty="0"/>
          </a:p>
        </p:txBody>
      </p:sp>
      <p:sp>
        <p:nvSpPr>
          <p:cNvPr id="14" name="Tijdelijke aanduiding voor afbeelding 6">
            <a:extLst>
              <a:ext uri="{FF2B5EF4-FFF2-40B4-BE49-F238E27FC236}">
                <a16:creationId xmlns:a16="http://schemas.microsoft.com/office/drawing/2014/main" id="{78164A18-3028-8F4E-8E60-C70DBE92E851}"/>
              </a:ext>
            </a:extLst>
          </p:cNvPr>
          <p:cNvSpPr>
            <a:spLocks noGrp="1"/>
          </p:cNvSpPr>
          <p:nvPr>
            <p:ph type="pic" sz="quarter" idx="16"/>
          </p:nvPr>
        </p:nvSpPr>
        <p:spPr>
          <a:xfrm>
            <a:off x="5463383" y="0"/>
            <a:ext cx="6042056" cy="6096000"/>
          </a:xfrm>
          <a:custGeom>
            <a:avLst/>
            <a:gdLst>
              <a:gd name="connsiteX0" fmla="*/ 0 w 12077700"/>
              <a:gd name="connsiteY0" fmla="*/ 0 h 12192000"/>
              <a:gd name="connsiteX1" fmla="*/ 12077700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5304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040586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0039123 w 12077700"/>
              <a:gd name="connsiteY2" fmla="*/ 2057400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77700"/>
              <a:gd name="connsiteY0" fmla="*/ 0 h 12192000"/>
              <a:gd name="connsiteX1" fmla="*/ 9644743 w 12077700"/>
              <a:gd name="connsiteY1" fmla="*/ 0 h 12192000"/>
              <a:gd name="connsiteX2" fmla="*/ 12047537 w 12077700"/>
              <a:gd name="connsiteY2" fmla="*/ 6792685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47537"/>
              <a:gd name="connsiteY0" fmla="*/ 0 h 12208328"/>
              <a:gd name="connsiteX1" fmla="*/ 9644743 w 12047537"/>
              <a:gd name="connsiteY1" fmla="*/ 0 h 12208328"/>
              <a:gd name="connsiteX2" fmla="*/ 12047537 w 12047537"/>
              <a:gd name="connsiteY2" fmla="*/ 6792685 h 12208328"/>
              <a:gd name="connsiteX3" fmla="*/ 10199914 w 12047537"/>
              <a:gd name="connsiteY3" fmla="*/ 12208328 h 12208328"/>
              <a:gd name="connsiteX4" fmla="*/ 0 w 12047537"/>
              <a:gd name="connsiteY4" fmla="*/ 12192000 h 12208328"/>
              <a:gd name="connsiteX5" fmla="*/ 0 w 12047537"/>
              <a:gd name="connsiteY5" fmla="*/ 0 h 12208328"/>
              <a:gd name="connsiteX0" fmla="*/ 0 w 12047537"/>
              <a:gd name="connsiteY0" fmla="*/ 0 h 12192000"/>
              <a:gd name="connsiteX1" fmla="*/ 9644743 w 12047537"/>
              <a:gd name="connsiteY1" fmla="*/ 0 h 12192000"/>
              <a:gd name="connsiteX2" fmla="*/ 12047537 w 12047537"/>
              <a:gd name="connsiteY2" fmla="*/ 6792685 h 12192000"/>
              <a:gd name="connsiteX3" fmla="*/ 9922329 w 12047537"/>
              <a:gd name="connsiteY3" fmla="*/ 12077700 h 12192000"/>
              <a:gd name="connsiteX4" fmla="*/ 0 w 12047537"/>
              <a:gd name="connsiteY4" fmla="*/ 12192000 h 12192000"/>
              <a:gd name="connsiteX5" fmla="*/ 0 w 12047537"/>
              <a:gd name="connsiteY5" fmla="*/ 0 h 12192000"/>
              <a:gd name="connsiteX0" fmla="*/ 0 w 12047537"/>
              <a:gd name="connsiteY0" fmla="*/ 0 h 12192000"/>
              <a:gd name="connsiteX1" fmla="*/ 9644743 w 12047537"/>
              <a:gd name="connsiteY1" fmla="*/ 0 h 12192000"/>
              <a:gd name="connsiteX2" fmla="*/ 12047537 w 12047537"/>
              <a:gd name="connsiteY2" fmla="*/ 6792685 h 12192000"/>
              <a:gd name="connsiteX3" fmla="*/ 10167257 w 12047537"/>
              <a:gd name="connsiteY3" fmla="*/ 12192000 h 12192000"/>
              <a:gd name="connsiteX4" fmla="*/ 0 w 12047537"/>
              <a:gd name="connsiteY4" fmla="*/ 12192000 h 12192000"/>
              <a:gd name="connsiteX5" fmla="*/ 0 w 12047537"/>
              <a:gd name="connsiteY5" fmla="*/ 0 h 12192000"/>
              <a:gd name="connsiteX0" fmla="*/ 0 w 11835265"/>
              <a:gd name="connsiteY0" fmla="*/ 0 h 12192000"/>
              <a:gd name="connsiteX1" fmla="*/ 9644743 w 11835265"/>
              <a:gd name="connsiteY1" fmla="*/ 0 h 12192000"/>
              <a:gd name="connsiteX2" fmla="*/ 11835265 w 11835265"/>
              <a:gd name="connsiteY2" fmla="*/ 6906985 h 12192000"/>
              <a:gd name="connsiteX3" fmla="*/ 10167257 w 11835265"/>
              <a:gd name="connsiteY3" fmla="*/ 12192000 h 12192000"/>
              <a:gd name="connsiteX4" fmla="*/ 0 w 11835265"/>
              <a:gd name="connsiteY4" fmla="*/ 12192000 h 12192000"/>
              <a:gd name="connsiteX5" fmla="*/ 0 w 11835265"/>
              <a:gd name="connsiteY5" fmla="*/ 0 h 12192000"/>
              <a:gd name="connsiteX0" fmla="*/ 0 w 12080194"/>
              <a:gd name="connsiteY0" fmla="*/ 0 h 12192000"/>
              <a:gd name="connsiteX1" fmla="*/ 9644743 w 12080194"/>
              <a:gd name="connsiteY1" fmla="*/ 0 h 12192000"/>
              <a:gd name="connsiteX2" fmla="*/ 12080194 w 12080194"/>
              <a:gd name="connsiteY2" fmla="*/ 6890656 h 12192000"/>
              <a:gd name="connsiteX3" fmla="*/ 10167257 w 12080194"/>
              <a:gd name="connsiteY3" fmla="*/ 12192000 h 12192000"/>
              <a:gd name="connsiteX4" fmla="*/ 0 w 12080194"/>
              <a:gd name="connsiteY4" fmla="*/ 12192000 h 12192000"/>
              <a:gd name="connsiteX5" fmla="*/ 0 w 12080194"/>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67257 w 12116770"/>
              <a:gd name="connsiteY3" fmla="*/ 12192000 h 12192000"/>
              <a:gd name="connsiteX4" fmla="*/ 0 w 12116770"/>
              <a:gd name="connsiteY4" fmla="*/ 12192000 h 12192000"/>
              <a:gd name="connsiteX5" fmla="*/ 0 w 12116770"/>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85545 w 12116770"/>
              <a:gd name="connsiteY3" fmla="*/ 12192000 h 12192000"/>
              <a:gd name="connsiteX4" fmla="*/ 0 w 12116770"/>
              <a:gd name="connsiteY4" fmla="*/ 12192000 h 12192000"/>
              <a:gd name="connsiteX5" fmla="*/ 0 w 12116770"/>
              <a:gd name="connsiteY5" fmla="*/ 0 h 12192000"/>
              <a:gd name="connsiteX0" fmla="*/ 0 w 11545270"/>
              <a:gd name="connsiteY0" fmla="*/ 0 h 12192000"/>
              <a:gd name="connsiteX1" fmla="*/ 9644743 w 11545270"/>
              <a:gd name="connsiteY1" fmla="*/ 0 h 12192000"/>
              <a:gd name="connsiteX2" fmla="*/ 11545270 w 11545270"/>
              <a:gd name="connsiteY2" fmla="*/ 6923313 h 12192000"/>
              <a:gd name="connsiteX3" fmla="*/ 10185545 w 11545270"/>
              <a:gd name="connsiteY3" fmla="*/ 12192000 h 12192000"/>
              <a:gd name="connsiteX4" fmla="*/ 0 w 11545270"/>
              <a:gd name="connsiteY4" fmla="*/ 12192000 h 12192000"/>
              <a:gd name="connsiteX5" fmla="*/ 0 w 11545270"/>
              <a:gd name="connsiteY5" fmla="*/ 0 h 12192000"/>
              <a:gd name="connsiteX0" fmla="*/ 0 w 12084113"/>
              <a:gd name="connsiteY0" fmla="*/ 0 h 12192000"/>
              <a:gd name="connsiteX1" fmla="*/ 9644743 w 12084113"/>
              <a:gd name="connsiteY1" fmla="*/ 0 h 12192000"/>
              <a:gd name="connsiteX2" fmla="*/ 12084113 w 12084113"/>
              <a:gd name="connsiteY2" fmla="*/ 6890656 h 12192000"/>
              <a:gd name="connsiteX3" fmla="*/ 10185545 w 12084113"/>
              <a:gd name="connsiteY3" fmla="*/ 12192000 h 12192000"/>
              <a:gd name="connsiteX4" fmla="*/ 0 w 12084113"/>
              <a:gd name="connsiteY4" fmla="*/ 12192000 h 12192000"/>
              <a:gd name="connsiteX5" fmla="*/ 0 w 12084113"/>
              <a:gd name="connsiteY5" fmla="*/ 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84113" h="12192000">
                <a:moveTo>
                  <a:pt x="0" y="0"/>
                </a:moveTo>
                <a:lnTo>
                  <a:pt x="9644743" y="0"/>
                </a:lnTo>
                <a:lnTo>
                  <a:pt x="12084113" y="6890656"/>
                </a:lnTo>
                <a:lnTo>
                  <a:pt x="10185545" y="12192000"/>
                </a:lnTo>
                <a:lnTo>
                  <a:pt x="0" y="12192000"/>
                </a:lnTo>
                <a:lnTo>
                  <a:pt x="0" y="0"/>
                </a:lnTo>
                <a:close/>
              </a:path>
            </a:pathLst>
          </a:custGeom>
          <a:ln w="12700">
            <a:miter lim="400000"/>
          </a:ln>
          <a:extLst>
            <a:ext uri="{C572A759-6A51-4108-AA02-DFA0A04FC94B}">
              <ma14:wrappingTextBoxFlag xmlns="" xmlns:ma14="http://schemas.microsoft.com/office/mac/drawingml/2011/main" val="1"/>
            </a:ext>
          </a:extLst>
        </p:spPr>
        <p:txBody>
          <a:bodyPr/>
          <a:lstStyle/>
          <a:p>
            <a:r>
              <a:rPr lang="en-US" smtClean="0"/>
              <a:t>Click icon to add picture</a:t>
            </a:r>
            <a:endParaRPr lang="nl-NL"/>
          </a:p>
        </p:txBody>
      </p:sp>
    </p:spTree>
    <p:extLst>
      <p:ext uri="{BB962C8B-B14F-4D97-AF65-F5344CB8AC3E}">
        <p14:creationId xmlns:p14="http://schemas.microsoft.com/office/powerpoint/2010/main" val="1180682269"/>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userDrawn="1">
  <p:cSld name="[F5] Bijschrift + Beeld groot">
    <p:spTree>
      <p:nvGrpSpPr>
        <p:cNvPr id="1" name=""/>
        <p:cNvGrpSpPr/>
        <p:nvPr/>
      </p:nvGrpSpPr>
      <p:grpSpPr>
        <a:xfrm>
          <a:off x="0" y="0"/>
          <a:ext cx="0" cy="0"/>
          <a:chOff x="0" y="0"/>
          <a:chExt cx="0" cy="0"/>
        </a:xfrm>
      </p:grpSpPr>
      <p:sp>
        <p:nvSpPr>
          <p:cNvPr id="553" name="Rechthoek"/>
          <p:cNvSpPr/>
          <p:nvPr/>
        </p:nvSpPr>
        <p:spPr>
          <a:xfrm>
            <a:off x="0" y="6096000"/>
            <a:ext cx="12192000" cy="7620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554" name="Vorm"/>
          <p:cNvSpPr/>
          <p:nvPr/>
        </p:nvSpPr>
        <p:spPr>
          <a:xfrm>
            <a:off x="0" y="6096000"/>
            <a:ext cx="122458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grpSp>
        <p:nvGrpSpPr>
          <p:cNvPr id="557" name="Groepeer"/>
          <p:cNvGrpSpPr/>
          <p:nvPr/>
        </p:nvGrpSpPr>
        <p:grpSpPr>
          <a:xfrm>
            <a:off x="10277844" y="0"/>
            <a:ext cx="1914157" cy="6858000"/>
            <a:chOff x="0" y="0"/>
            <a:chExt cx="3828314" cy="13715999"/>
          </a:xfrm>
        </p:grpSpPr>
        <p:sp>
          <p:nvSpPr>
            <p:cNvPr id="555"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556"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grpSp>
      <p:pic>
        <p:nvPicPr>
          <p:cNvPr id="558" name="NIKHEF_LOGO.png" descr="NIKHEF_LOGO.png"/>
          <p:cNvPicPr>
            <a:picLocks noChangeAspect="1"/>
          </p:cNvPicPr>
          <p:nvPr/>
        </p:nvPicPr>
        <p:blipFill>
          <a:blip r:embed="rId2">
            <a:extLst/>
          </a:blip>
          <a:stretch>
            <a:fillRect/>
          </a:stretch>
        </p:blipFill>
        <p:spPr>
          <a:xfrm>
            <a:off x="10767483" y="6269196"/>
            <a:ext cx="1061877" cy="415608"/>
          </a:xfrm>
          <a:prstGeom prst="rect">
            <a:avLst/>
          </a:prstGeom>
          <a:ln w="12700">
            <a:miter lim="400000"/>
          </a:ln>
        </p:spPr>
      </p:pic>
      <p:sp>
        <p:nvSpPr>
          <p:cNvPr id="559"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61" name="Foto bijschrift"/>
          <p:cNvSpPr txBox="1">
            <a:spLocks noGrp="1"/>
          </p:cNvSpPr>
          <p:nvPr>
            <p:ph type="body" sz="quarter" idx="13"/>
          </p:nvPr>
        </p:nvSpPr>
        <p:spPr>
          <a:xfrm>
            <a:off x="317500" y="323641"/>
            <a:ext cx="2858427" cy="5464131"/>
          </a:xfrm>
          <a:prstGeom prst="rect">
            <a:avLst/>
          </a:prstGeom>
        </p:spPr>
        <p:txBody>
          <a:bodyPr/>
          <a:lstStyle/>
          <a:p>
            <a:pPr lvl="0"/>
            <a:r>
              <a:rPr lang="en-US" smtClean="0"/>
              <a:t>Edit Master text styles</a:t>
            </a:r>
          </a:p>
        </p:txBody>
      </p:sp>
      <p:sp>
        <p:nvSpPr>
          <p:cNvPr id="12" name="Tijdelijke aanduiding voor voettekst 9">
            <a:extLst>
              <a:ext uri="{FF2B5EF4-FFF2-40B4-BE49-F238E27FC236}">
                <a16:creationId xmlns:a16="http://schemas.microsoft.com/office/drawing/2014/main" id="{C0F6039B-D945-4343-8C53-87D4543F3B68}"/>
              </a:ext>
            </a:extLst>
          </p:cNvPr>
          <p:cNvSpPr>
            <a:spLocks noGrp="1"/>
          </p:cNvSpPr>
          <p:nvPr>
            <p:ph type="ftr" sz="quarter" idx="3"/>
          </p:nvPr>
        </p:nvSpPr>
        <p:spPr>
          <a:xfrm>
            <a:off x="1327149" y="6143096"/>
            <a:ext cx="8776971" cy="667809"/>
          </a:xfrm>
          <a:prstGeom prst="rect">
            <a:avLst/>
          </a:prstGeom>
        </p:spPr>
        <p:txBody>
          <a:bodyPr vert="horz" lIns="91440" tIns="45720" rIns="91440" bIns="45720" rtlCol="0" anchor="ctr"/>
          <a:lstStyle>
            <a:lvl1pPr algn="l">
              <a:defRPr lang="nl-NL" sz="1500" b="0" i="0" u="none" strike="noStrike" cap="none" spc="0" baseline="0" dirty="0">
                <a:ln>
                  <a:noFill/>
                </a:ln>
                <a:solidFill>
                  <a:srgbClr val="FFFFFF"/>
                </a:solidFill>
                <a:uFillTx/>
                <a:latin typeface="+mn-lt"/>
                <a:ea typeface="+mn-ea"/>
                <a:cs typeface="+mn-cs"/>
                <a:sym typeface="Arial"/>
              </a:defRPr>
            </a:lvl1pPr>
          </a:lstStyle>
          <a:p>
            <a:r>
              <a:rPr lang="en-US" smtClean="0"/>
              <a:t>IGTF and EUGridPMA development - APGridPMA March 2021 meeting </a:t>
            </a:r>
            <a:endParaRPr lang="nl-NL" dirty="0"/>
          </a:p>
        </p:txBody>
      </p:sp>
      <p:sp>
        <p:nvSpPr>
          <p:cNvPr id="13" name="Afbeelding">
            <a:extLst>
              <a:ext uri="{FF2B5EF4-FFF2-40B4-BE49-F238E27FC236}">
                <a16:creationId xmlns:a16="http://schemas.microsoft.com/office/drawing/2014/main" id="{FE170D58-885D-C949-B35D-094D7AD09063}"/>
              </a:ext>
            </a:extLst>
          </p:cNvPr>
          <p:cNvSpPr>
            <a:spLocks noGrp="1"/>
          </p:cNvSpPr>
          <p:nvPr>
            <p:ph type="pic" idx="14"/>
          </p:nvPr>
        </p:nvSpPr>
        <p:spPr>
          <a:xfrm>
            <a:off x="3561478" y="-8163"/>
            <a:ext cx="7950167" cy="6104164"/>
          </a:xfrm>
          <a:custGeom>
            <a:avLst/>
            <a:gdLst>
              <a:gd name="connsiteX0" fmla="*/ 0 w 15893238"/>
              <a:gd name="connsiteY0" fmla="*/ 0 h 12192000"/>
              <a:gd name="connsiteX1" fmla="*/ 15893238 w 15893238"/>
              <a:gd name="connsiteY1" fmla="*/ 0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5893238"/>
              <a:gd name="connsiteY0" fmla="*/ 0 h 12192000"/>
              <a:gd name="connsiteX1" fmla="*/ 13019409 w 15893238"/>
              <a:gd name="connsiteY1" fmla="*/ 375558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3068395"/>
              <a:gd name="connsiteY0" fmla="*/ 0 h 12192000"/>
              <a:gd name="connsiteX1" fmla="*/ 13019409 w 13068395"/>
              <a:gd name="connsiteY1" fmla="*/ 375558 h 12192000"/>
              <a:gd name="connsiteX2" fmla="*/ 13068395 w 13068395"/>
              <a:gd name="connsiteY2" fmla="*/ 11685814 h 12192000"/>
              <a:gd name="connsiteX3" fmla="*/ 0 w 13068395"/>
              <a:gd name="connsiteY3" fmla="*/ 12192000 h 12192000"/>
              <a:gd name="connsiteX4" fmla="*/ 0 w 13068395"/>
              <a:gd name="connsiteY4" fmla="*/ 0 h 12192000"/>
              <a:gd name="connsiteX0" fmla="*/ 0 w 13068395"/>
              <a:gd name="connsiteY0" fmla="*/ 0 h 12192000"/>
              <a:gd name="connsiteX1" fmla="*/ 13019409 w 13068395"/>
              <a:gd name="connsiteY1" fmla="*/ 375558 h 12192000"/>
              <a:gd name="connsiteX2" fmla="*/ 13010175 w 13068395"/>
              <a:gd name="connsiteY2" fmla="*/ 3265714 h 12192000"/>
              <a:gd name="connsiteX3" fmla="*/ 13068395 w 13068395"/>
              <a:gd name="connsiteY3" fmla="*/ 11685814 h 12192000"/>
              <a:gd name="connsiteX4" fmla="*/ 0 w 13068395"/>
              <a:gd name="connsiteY4" fmla="*/ 12192000 h 12192000"/>
              <a:gd name="connsiteX5" fmla="*/ 0 w 13068395"/>
              <a:gd name="connsiteY5" fmla="*/ 0 h 12192000"/>
              <a:gd name="connsiteX0" fmla="*/ 0 w 15508447"/>
              <a:gd name="connsiteY0" fmla="*/ 0 h 12192000"/>
              <a:gd name="connsiteX1" fmla="*/ 13019409 w 15508447"/>
              <a:gd name="connsiteY1" fmla="*/ 375558 h 12192000"/>
              <a:gd name="connsiteX2" fmla="*/ 15508447 w 15508447"/>
              <a:gd name="connsiteY2" fmla="*/ 6858000 h 12192000"/>
              <a:gd name="connsiteX3" fmla="*/ 13068395 w 15508447"/>
              <a:gd name="connsiteY3" fmla="*/ 11685814 h 12192000"/>
              <a:gd name="connsiteX4" fmla="*/ 0 w 15508447"/>
              <a:gd name="connsiteY4" fmla="*/ 12192000 h 12192000"/>
              <a:gd name="connsiteX5" fmla="*/ 0 w 15508447"/>
              <a:gd name="connsiteY5" fmla="*/ 0 h 12192000"/>
              <a:gd name="connsiteX0" fmla="*/ 0 w 15508447"/>
              <a:gd name="connsiteY0" fmla="*/ 16328 h 12208328"/>
              <a:gd name="connsiteX1" fmla="*/ 13443951 w 15508447"/>
              <a:gd name="connsiteY1" fmla="*/ 0 h 12208328"/>
              <a:gd name="connsiteX2" fmla="*/ 15508447 w 15508447"/>
              <a:gd name="connsiteY2" fmla="*/ 6874328 h 12208328"/>
              <a:gd name="connsiteX3" fmla="*/ 13068395 w 15508447"/>
              <a:gd name="connsiteY3" fmla="*/ 11702142 h 12208328"/>
              <a:gd name="connsiteX4" fmla="*/ 0 w 15508447"/>
              <a:gd name="connsiteY4" fmla="*/ 12208328 h 12208328"/>
              <a:gd name="connsiteX5" fmla="*/ 0 w 15508447"/>
              <a:gd name="connsiteY5" fmla="*/ 16328 h 12208328"/>
              <a:gd name="connsiteX0" fmla="*/ 0 w 15508447"/>
              <a:gd name="connsiteY0" fmla="*/ 16328 h 12208328"/>
              <a:gd name="connsiteX1" fmla="*/ 13443951 w 15508447"/>
              <a:gd name="connsiteY1" fmla="*/ 0 h 12208328"/>
              <a:gd name="connsiteX2" fmla="*/ 15508447 w 15508447"/>
              <a:gd name="connsiteY2" fmla="*/ 6874328 h 12208328"/>
              <a:gd name="connsiteX3" fmla="*/ 13999123 w 15508447"/>
              <a:gd name="connsiteY3" fmla="*/ 12208328 h 12208328"/>
              <a:gd name="connsiteX4" fmla="*/ 0 w 15508447"/>
              <a:gd name="connsiteY4" fmla="*/ 12208328 h 12208328"/>
              <a:gd name="connsiteX5" fmla="*/ 0 w 15508447"/>
              <a:gd name="connsiteY5" fmla="*/ 16328 h 12208328"/>
              <a:gd name="connsiteX0" fmla="*/ 0 w 15884004"/>
              <a:gd name="connsiteY0" fmla="*/ 16328 h 12208328"/>
              <a:gd name="connsiteX1" fmla="*/ 13443951 w 15884004"/>
              <a:gd name="connsiteY1" fmla="*/ 0 h 12208328"/>
              <a:gd name="connsiteX2" fmla="*/ 15884004 w 15884004"/>
              <a:gd name="connsiteY2" fmla="*/ 6890657 h 12208328"/>
              <a:gd name="connsiteX3" fmla="*/ 13999123 w 15884004"/>
              <a:gd name="connsiteY3" fmla="*/ 12208328 h 12208328"/>
              <a:gd name="connsiteX4" fmla="*/ 0 w 15884004"/>
              <a:gd name="connsiteY4" fmla="*/ 12208328 h 12208328"/>
              <a:gd name="connsiteX5" fmla="*/ 0 w 15884004"/>
              <a:gd name="connsiteY5" fmla="*/ 16328 h 12208328"/>
              <a:gd name="connsiteX0" fmla="*/ 0 w 15557432"/>
              <a:gd name="connsiteY0" fmla="*/ 16328 h 12208328"/>
              <a:gd name="connsiteX1" fmla="*/ 13443951 w 15557432"/>
              <a:gd name="connsiteY1" fmla="*/ 0 h 12208328"/>
              <a:gd name="connsiteX2" fmla="*/ 15557432 w 15557432"/>
              <a:gd name="connsiteY2" fmla="*/ 6939643 h 12208328"/>
              <a:gd name="connsiteX3" fmla="*/ 13999123 w 15557432"/>
              <a:gd name="connsiteY3" fmla="*/ 12208328 h 12208328"/>
              <a:gd name="connsiteX4" fmla="*/ 0 w 15557432"/>
              <a:gd name="connsiteY4" fmla="*/ 12208328 h 12208328"/>
              <a:gd name="connsiteX5" fmla="*/ 0 w 155574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999123 w 15900332"/>
              <a:gd name="connsiteY3" fmla="*/ 12208328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656223 w 15900332"/>
              <a:gd name="connsiteY3" fmla="*/ 11832771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4015452 w 15900332"/>
              <a:gd name="connsiteY3" fmla="*/ 12208328 h 12208328"/>
              <a:gd name="connsiteX4" fmla="*/ 0 w 15900332"/>
              <a:gd name="connsiteY4" fmla="*/ 12208328 h 12208328"/>
              <a:gd name="connsiteX5" fmla="*/ 0 w 15900332"/>
              <a:gd name="connsiteY5" fmla="*/ 16328 h 1220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00332" h="12208328">
                <a:moveTo>
                  <a:pt x="0" y="16328"/>
                </a:moveTo>
                <a:lnTo>
                  <a:pt x="13443951" y="0"/>
                </a:lnTo>
                <a:lnTo>
                  <a:pt x="15900332" y="6923315"/>
                </a:lnTo>
                <a:lnTo>
                  <a:pt x="14015452" y="12208328"/>
                </a:lnTo>
                <a:lnTo>
                  <a:pt x="0" y="12208328"/>
                </a:lnTo>
                <a:lnTo>
                  <a:pt x="0" y="16328"/>
                </a:ln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lstStyle/>
          <a:p>
            <a:r>
              <a:rPr lang="en-US" smtClean="0"/>
              <a:t>Click icon to add picture</a:t>
            </a:r>
            <a:endParaRPr/>
          </a:p>
        </p:txBody>
      </p:sp>
    </p:spTree>
    <p:extLst>
      <p:ext uri="{BB962C8B-B14F-4D97-AF65-F5344CB8AC3E}">
        <p14:creationId xmlns:p14="http://schemas.microsoft.com/office/powerpoint/2010/main" val="2614980677"/>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5" descr="H:\Home\davidg\EUGridPMA\IGTF\IGTF-logos\IGTF-colors.wmf"/>
          <p:cNvPicPr>
            <a:picLocks noChangeAspect="1" noChangeArrowheads="1"/>
          </p:cNvPicPr>
          <p:nvPr userDrawn="1"/>
        </p:nvPicPr>
        <p:blipFill>
          <a:blip r:embed="rId2" cstate="print">
            <a:lum bright="90000" contrast="-89000"/>
          </a:blip>
          <a:stretch>
            <a:fillRect/>
          </a:stretch>
        </p:blipFill>
        <p:spPr bwMode="auto">
          <a:xfrm>
            <a:off x="0" y="0"/>
            <a:ext cx="6505359" cy="6858000"/>
          </a:xfrm>
          <a:prstGeom prst="rect">
            <a:avLst/>
          </a:prstGeom>
          <a:noFill/>
        </p:spPr>
      </p:pic>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cxnSp>
        <p:nvCxnSpPr>
          <p:cNvPr id="9" name="Straight Connector 8"/>
          <p:cNvCxnSpPr/>
          <p:nvPr userDrawn="1"/>
        </p:nvCxnSpPr>
        <p:spPr>
          <a:xfrm rot="5400000">
            <a:off x="-3093640" y="3429000"/>
            <a:ext cx="6858000"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5" name="Date Placeholder 3"/>
          <p:cNvSpPr>
            <a:spLocks noGrp="1"/>
          </p:cNvSpPr>
          <p:nvPr>
            <p:ph type="dt" sz="half" idx="10"/>
          </p:nvPr>
        </p:nvSpPr>
        <p:spPr>
          <a:xfrm>
            <a:off x="1447800" y="6356351"/>
            <a:ext cx="1255779" cy="365125"/>
          </a:xfrm>
        </p:spPr>
        <p:txBody>
          <a:bodyPr/>
          <a:lstStyle/>
          <a:p>
            <a:r>
              <a:rPr lang="en-US" smtClean="0"/>
              <a:t>24 March 2021</a:t>
            </a:r>
            <a:endParaRPr lang="en-GB" dirty="0"/>
          </a:p>
        </p:txBody>
      </p:sp>
      <p:sp>
        <p:nvSpPr>
          <p:cNvPr id="16" name="Footer Placeholder 4"/>
          <p:cNvSpPr>
            <a:spLocks noGrp="1"/>
          </p:cNvSpPr>
          <p:nvPr>
            <p:ph type="ftr" sz="quarter" idx="11"/>
          </p:nvPr>
        </p:nvSpPr>
        <p:spPr>
          <a:xfrm>
            <a:off x="2895600" y="6356351"/>
            <a:ext cx="7520880" cy="365125"/>
          </a:xfrm>
        </p:spPr>
        <p:txBody>
          <a:bodyPr/>
          <a:lstStyle/>
          <a:p>
            <a:r>
              <a:rPr lang="en-US" smtClean="0"/>
              <a:t>IGTF and EUGridPMA development - APGridPMA March 2021 meeting </a:t>
            </a:r>
            <a:endParaRPr lang="en-GB" dirty="0"/>
          </a:p>
        </p:txBody>
      </p:sp>
      <p:sp>
        <p:nvSpPr>
          <p:cNvPr id="17" name="Slide Number Placeholder 5"/>
          <p:cNvSpPr>
            <a:spLocks noGrp="1"/>
          </p:cNvSpPr>
          <p:nvPr>
            <p:ph type="sldNum" sz="quarter" idx="12"/>
          </p:nvPr>
        </p:nvSpPr>
        <p:spPr>
          <a:xfrm>
            <a:off x="10608501" y="6356351"/>
            <a:ext cx="973899" cy="365125"/>
          </a:xfrm>
        </p:spPr>
        <p:txBody>
          <a:bodyPr/>
          <a:lstStyle/>
          <a:p>
            <a:fld id="{A423C6C7-C0F9-497B-BEFB-D2FC0D2E643A}" type="slidenum">
              <a:rPr lang="en-GB" smtClean="0"/>
              <a:t>‹#›</a:t>
            </a:fld>
            <a:endParaRPr lang="en-GB"/>
          </a:p>
        </p:txBody>
      </p:sp>
      <p:pic>
        <p:nvPicPr>
          <p:cNvPr id="18" name="Picture 2" descr="H:\Home\davidg\EUGridPMA\IGTF\IGTF-logos\IGTF-logo-mini.wmf"/>
          <p:cNvPicPr>
            <a:picLocks noChangeAspect="1" noChangeArrowheads="1"/>
          </p:cNvPicPr>
          <p:nvPr userDrawn="1"/>
        </p:nvPicPr>
        <p:blipFill>
          <a:blip r:embed="rId3" cstate="print"/>
          <a:stretch>
            <a:fillRect/>
          </a:stretch>
        </p:blipFill>
        <p:spPr bwMode="auto">
          <a:xfrm>
            <a:off x="609599" y="6356351"/>
            <a:ext cx="791685" cy="417968"/>
          </a:xfrm>
          <a:prstGeom prst="rect">
            <a:avLst/>
          </a:prstGeom>
          <a:noFill/>
        </p:spPr>
      </p:pic>
    </p:spTree>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x">
  <p:cSld name="Beeld schermvullend">
    <p:spTree>
      <p:nvGrpSpPr>
        <p:cNvPr id="1" name=""/>
        <p:cNvGrpSpPr/>
        <p:nvPr/>
      </p:nvGrpSpPr>
      <p:grpSpPr>
        <a:xfrm>
          <a:off x="0" y="0"/>
          <a:ext cx="0" cy="0"/>
          <a:chOff x="0" y="0"/>
          <a:chExt cx="0" cy="0"/>
        </a:xfrm>
      </p:grpSpPr>
      <p:sp>
        <p:nvSpPr>
          <p:cNvPr id="569" name="Afbeelding"/>
          <p:cNvSpPr>
            <a:spLocks noGrp="1"/>
          </p:cNvSpPr>
          <p:nvPr>
            <p:ph type="pic" idx="13"/>
          </p:nvPr>
        </p:nvSpPr>
        <p:spPr>
          <a:xfrm>
            <a:off x="-30990" y="-9755"/>
            <a:ext cx="12253980" cy="6877513"/>
          </a:xfrm>
          <a:prstGeom prst="rect">
            <a:avLst/>
          </a:prstGeom>
        </p:spPr>
        <p:txBody>
          <a:bodyPr lIns="91439" tIns="45719" rIns="91439" bIns="45719"/>
          <a:lstStyle/>
          <a:p>
            <a:r>
              <a:rPr lang="en-US" smtClean="0"/>
              <a:t>Click icon to add picture</a:t>
            </a:r>
            <a:endParaRPr/>
          </a:p>
        </p:txBody>
      </p:sp>
    </p:spTree>
    <p:extLst>
      <p:ext uri="{BB962C8B-B14F-4D97-AF65-F5344CB8AC3E}">
        <p14:creationId xmlns:p14="http://schemas.microsoft.com/office/powerpoint/2010/main" val="2788739801"/>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x">
  <p:cSld name="Beeld schermv. vlak2">
    <p:spTree>
      <p:nvGrpSpPr>
        <p:cNvPr id="1" name=""/>
        <p:cNvGrpSpPr/>
        <p:nvPr/>
      </p:nvGrpSpPr>
      <p:grpSpPr>
        <a:xfrm>
          <a:off x="0" y="0"/>
          <a:ext cx="0" cy="0"/>
          <a:chOff x="0" y="0"/>
          <a:chExt cx="0" cy="0"/>
        </a:xfrm>
      </p:grpSpPr>
      <p:sp>
        <p:nvSpPr>
          <p:cNvPr id="586" name="Afbeelding"/>
          <p:cNvSpPr>
            <a:spLocks noGrp="1"/>
          </p:cNvSpPr>
          <p:nvPr>
            <p:ph type="pic" idx="13"/>
          </p:nvPr>
        </p:nvSpPr>
        <p:spPr>
          <a:xfrm>
            <a:off x="-16329" y="0"/>
            <a:ext cx="12208329" cy="6882248"/>
          </a:xfrm>
          <a:custGeom>
            <a:avLst/>
            <a:gdLst>
              <a:gd name="connsiteX0" fmla="*/ 0 w 24384000"/>
              <a:gd name="connsiteY0" fmla="*/ 0 h 13748168"/>
              <a:gd name="connsiteX1" fmla="*/ 24384000 w 24384000"/>
              <a:gd name="connsiteY1" fmla="*/ 0 h 13748168"/>
              <a:gd name="connsiteX2" fmla="*/ 24384000 w 24384000"/>
              <a:gd name="connsiteY2" fmla="*/ 13748168 h 13748168"/>
              <a:gd name="connsiteX3" fmla="*/ 0 w 24384000"/>
              <a:gd name="connsiteY3" fmla="*/ 13748168 h 13748168"/>
              <a:gd name="connsiteX4" fmla="*/ 0 w 24384000"/>
              <a:gd name="connsiteY4" fmla="*/ 0 h 13748168"/>
              <a:gd name="connsiteX0" fmla="*/ 0 w 24384000"/>
              <a:gd name="connsiteY0" fmla="*/ 0 h 13764497"/>
              <a:gd name="connsiteX1" fmla="*/ 24384000 w 24384000"/>
              <a:gd name="connsiteY1" fmla="*/ 0 h 13764497"/>
              <a:gd name="connsiteX2" fmla="*/ 24384000 w 24384000"/>
              <a:gd name="connsiteY2" fmla="*/ 13748168 h 13764497"/>
              <a:gd name="connsiteX3" fmla="*/ 12344400 w 24384000"/>
              <a:gd name="connsiteY3" fmla="*/ 13764497 h 13764497"/>
              <a:gd name="connsiteX4" fmla="*/ 0 w 24384000"/>
              <a:gd name="connsiteY4" fmla="*/ 0 h 13764497"/>
              <a:gd name="connsiteX0" fmla="*/ 0 w 24384000"/>
              <a:gd name="connsiteY0" fmla="*/ 0 h 13764497"/>
              <a:gd name="connsiteX1" fmla="*/ 24384000 w 24384000"/>
              <a:gd name="connsiteY1" fmla="*/ 0 h 13764497"/>
              <a:gd name="connsiteX2" fmla="*/ 24384000 w 24384000"/>
              <a:gd name="connsiteY2" fmla="*/ 13748168 h 13764497"/>
              <a:gd name="connsiteX3" fmla="*/ 12344400 w 24384000"/>
              <a:gd name="connsiteY3" fmla="*/ 13764497 h 13764497"/>
              <a:gd name="connsiteX4" fmla="*/ 4539343 w 24384000"/>
              <a:gd name="connsiteY4" fmla="*/ 5061857 h 13764497"/>
              <a:gd name="connsiteX5" fmla="*/ 0 w 24384000"/>
              <a:gd name="connsiteY5" fmla="*/ 0 h 13764497"/>
              <a:gd name="connsiteX0" fmla="*/ 16329 w 24400329"/>
              <a:gd name="connsiteY0" fmla="*/ 0 h 13764497"/>
              <a:gd name="connsiteX1" fmla="*/ 24400329 w 24400329"/>
              <a:gd name="connsiteY1" fmla="*/ 0 h 13764497"/>
              <a:gd name="connsiteX2" fmla="*/ 24400329 w 24400329"/>
              <a:gd name="connsiteY2" fmla="*/ 13748168 h 13764497"/>
              <a:gd name="connsiteX3" fmla="*/ 12360729 w 24400329"/>
              <a:gd name="connsiteY3" fmla="*/ 13764497 h 13764497"/>
              <a:gd name="connsiteX4" fmla="*/ 0 w 24400329"/>
              <a:gd name="connsiteY4" fmla="*/ 6874328 h 13764497"/>
              <a:gd name="connsiteX5" fmla="*/ 16329 w 24400329"/>
              <a:gd name="connsiteY5" fmla="*/ 0 h 13764497"/>
              <a:gd name="connsiteX0" fmla="*/ 32658 w 24416658"/>
              <a:gd name="connsiteY0" fmla="*/ 0 h 13764497"/>
              <a:gd name="connsiteX1" fmla="*/ 24416658 w 24416658"/>
              <a:gd name="connsiteY1" fmla="*/ 0 h 13764497"/>
              <a:gd name="connsiteX2" fmla="*/ 24416658 w 24416658"/>
              <a:gd name="connsiteY2" fmla="*/ 13748168 h 13764497"/>
              <a:gd name="connsiteX3" fmla="*/ 12377058 w 24416658"/>
              <a:gd name="connsiteY3" fmla="*/ 13764497 h 13764497"/>
              <a:gd name="connsiteX4" fmla="*/ 0 w 24416658"/>
              <a:gd name="connsiteY4" fmla="*/ 8850086 h 13764497"/>
              <a:gd name="connsiteX5" fmla="*/ 32658 w 24416658"/>
              <a:gd name="connsiteY5" fmla="*/ 0 h 13764497"/>
              <a:gd name="connsiteX0" fmla="*/ 32658 w 24416658"/>
              <a:gd name="connsiteY0" fmla="*/ 0 h 13748168"/>
              <a:gd name="connsiteX1" fmla="*/ 24416658 w 24416658"/>
              <a:gd name="connsiteY1" fmla="*/ 0 h 13748168"/>
              <a:gd name="connsiteX2" fmla="*/ 24416658 w 24416658"/>
              <a:gd name="connsiteY2" fmla="*/ 13748168 h 13748168"/>
              <a:gd name="connsiteX3" fmla="*/ 14597744 w 24416658"/>
              <a:gd name="connsiteY3" fmla="*/ 13748168 h 13748168"/>
              <a:gd name="connsiteX4" fmla="*/ 0 w 24416658"/>
              <a:gd name="connsiteY4" fmla="*/ 8850086 h 13748168"/>
              <a:gd name="connsiteX5" fmla="*/ 32658 w 24416658"/>
              <a:gd name="connsiteY5" fmla="*/ 0 h 13748168"/>
              <a:gd name="connsiteX0" fmla="*/ 32658 w 24416658"/>
              <a:gd name="connsiteY0" fmla="*/ 0 h 13764496"/>
              <a:gd name="connsiteX1" fmla="*/ 24416658 w 24416658"/>
              <a:gd name="connsiteY1" fmla="*/ 0 h 13764496"/>
              <a:gd name="connsiteX2" fmla="*/ 24416658 w 24416658"/>
              <a:gd name="connsiteY2" fmla="*/ 13748168 h 13764496"/>
              <a:gd name="connsiteX3" fmla="*/ 14173201 w 24416658"/>
              <a:gd name="connsiteY3" fmla="*/ 13764496 h 13764496"/>
              <a:gd name="connsiteX4" fmla="*/ 0 w 24416658"/>
              <a:gd name="connsiteY4" fmla="*/ 8850086 h 13764496"/>
              <a:gd name="connsiteX5" fmla="*/ 32658 w 24416658"/>
              <a:gd name="connsiteY5" fmla="*/ 0 h 1376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16658" h="13764496">
                <a:moveTo>
                  <a:pt x="32658" y="0"/>
                </a:moveTo>
                <a:lnTo>
                  <a:pt x="24416658" y="0"/>
                </a:lnTo>
                <a:lnTo>
                  <a:pt x="24416658" y="13748168"/>
                </a:lnTo>
                <a:lnTo>
                  <a:pt x="14173201" y="13764496"/>
                </a:lnTo>
                <a:lnTo>
                  <a:pt x="0" y="8850086"/>
                </a:lnTo>
                <a:lnTo>
                  <a:pt x="32658" y="0"/>
                </a:ln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lstStyle/>
          <a:p>
            <a:r>
              <a:rPr lang="en-US" smtClean="0"/>
              <a:t>Click icon to add picture</a:t>
            </a:r>
            <a:endParaRPr dirty="0"/>
          </a:p>
        </p:txBody>
      </p:sp>
      <p:sp>
        <p:nvSpPr>
          <p:cNvPr id="587" name="Foto bijschrift"/>
          <p:cNvSpPr txBox="1">
            <a:spLocks noGrp="1"/>
          </p:cNvSpPr>
          <p:nvPr>
            <p:ph type="body" sz="quarter" idx="14"/>
          </p:nvPr>
        </p:nvSpPr>
        <p:spPr>
          <a:xfrm>
            <a:off x="317500" y="4774991"/>
            <a:ext cx="3066720" cy="1759368"/>
          </a:xfrm>
          <a:prstGeom prst="rect">
            <a:avLst/>
          </a:prstGeom>
        </p:spPr>
        <p:txBody>
          <a:bodyPr anchor="b"/>
          <a:lstStyle>
            <a:lvl1pPr>
              <a:defRPr sz="1251"/>
            </a:lvl1pPr>
          </a:lstStyle>
          <a:p>
            <a:pPr lvl="0"/>
            <a:r>
              <a:rPr lang="en-US" smtClean="0"/>
              <a:t>Edit Master text styles</a:t>
            </a:r>
          </a:p>
        </p:txBody>
      </p:sp>
    </p:spTree>
    <p:extLst>
      <p:ext uri="{BB962C8B-B14F-4D97-AF65-F5344CB8AC3E}">
        <p14:creationId xmlns:p14="http://schemas.microsoft.com/office/powerpoint/2010/main" val="2105558487"/>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x">
  <p:cSld name="Beeld schermv. vlak3">
    <p:spTree>
      <p:nvGrpSpPr>
        <p:cNvPr id="1" name=""/>
        <p:cNvGrpSpPr/>
        <p:nvPr/>
      </p:nvGrpSpPr>
      <p:grpSpPr>
        <a:xfrm>
          <a:off x="0" y="0"/>
          <a:ext cx="0" cy="0"/>
          <a:chOff x="0" y="0"/>
          <a:chExt cx="0" cy="0"/>
        </a:xfrm>
      </p:grpSpPr>
      <p:sp>
        <p:nvSpPr>
          <p:cNvPr id="595" name="Afbeelding"/>
          <p:cNvSpPr>
            <a:spLocks noGrp="1"/>
          </p:cNvSpPr>
          <p:nvPr>
            <p:ph type="pic" idx="13"/>
          </p:nvPr>
        </p:nvSpPr>
        <p:spPr>
          <a:xfrm>
            <a:off x="-4464" y="-16693"/>
            <a:ext cx="11250792" cy="6875057"/>
          </a:xfrm>
          <a:custGeom>
            <a:avLst/>
            <a:gdLst>
              <a:gd name="connsiteX0" fmla="*/ 0 w 22501585"/>
              <a:gd name="connsiteY0" fmla="*/ 0 h 13717457"/>
              <a:gd name="connsiteX1" fmla="*/ 22501585 w 22501585"/>
              <a:gd name="connsiteY1" fmla="*/ 0 h 13717457"/>
              <a:gd name="connsiteX2" fmla="*/ 22501585 w 22501585"/>
              <a:gd name="connsiteY2" fmla="*/ 13717457 h 13717457"/>
              <a:gd name="connsiteX3" fmla="*/ 0 w 22501585"/>
              <a:gd name="connsiteY3" fmla="*/ 13717457 h 13717457"/>
              <a:gd name="connsiteX4" fmla="*/ 0 w 22501585"/>
              <a:gd name="connsiteY4" fmla="*/ 0 h 13717457"/>
              <a:gd name="connsiteX0" fmla="*/ 0 w 22501585"/>
              <a:gd name="connsiteY0" fmla="*/ 0 h 13717457"/>
              <a:gd name="connsiteX1" fmla="*/ 17896927 w 22501585"/>
              <a:gd name="connsiteY1" fmla="*/ 0 h 13717457"/>
              <a:gd name="connsiteX2" fmla="*/ 22501585 w 22501585"/>
              <a:gd name="connsiteY2" fmla="*/ 13717457 h 13717457"/>
              <a:gd name="connsiteX3" fmla="*/ 0 w 22501585"/>
              <a:gd name="connsiteY3" fmla="*/ 13717457 h 13717457"/>
              <a:gd name="connsiteX4" fmla="*/ 0 w 22501585"/>
              <a:gd name="connsiteY4" fmla="*/ 0 h 13717457"/>
              <a:gd name="connsiteX0" fmla="*/ 0 w 22501585"/>
              <a:gd name="connsiteY0" fmla="*/ 16329 h 13733786"/>
              <a:gd name="connsiteX1" fmla="*/ 17456057 w 22501585"/>
              <a:gd name="connsiteY1" fmla="*/ 0 h 13733786"/>
              <a:gd name="connsiteX2" fmla="*/ 22501585 w 22501585"/>
              <a:gd name="connsiteY2" fmla="*/ 13733786 h 13733786"/>
              <a:gd name="connsiteX3" fmla="*/ 0 w 22501585"/>
              <a:gd name="connsiteY3" fmla="*/ 13733786 h 13733786"/>
              <a:gd name="connsiteX4" fmla="*/ 0 w 22501585"/>
              <a:gd name="connsiteY4" fmla="*/ 16329 h 13733786"/>
              <a:gd name="connsiteX0" fmla="*/ 0 w 22501585"/>
              <a:gd name="connsiteY0" fmla="*/ 32657 h 13750114"/>
              <a:gd name="connsiteX1" fmla="*/ 17080499 w 22501585"/>
              <a:gd name="connsiteY1" fmla="*/ 0 h 13750114"/>
              <a:gd name="connsiteX2" fmla="*/ 22501585 w 22501585"/>
              <a:gd name="connsiteY2" fmla="*/ 13750114 h 13750114"/>
              <a:gd name="connsiteX3" fmla="*/ 0 w 22501585"/>
              <a:gd name="connsiteY3" fmla="*/ 13750114 h 13750114"/>
              <a:gd name="connsiteX4" fmla="*/ 0 w 22501585"/>
              <a:gd name="connsiteY4" fmla="*/ 32657 h 13750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01585" h="13750114">
                <a:moveTo>
                  <a:pt x="0" y="32657"/>
                </a:moveTo>
                <a:lnTo>
                  <a:pt x="17080499" y="0"/>
                </a:lnTo>
                <a:lnTo>
                  <a:pt x="22501585" y="13750114"/>
                </a:lnTo>
                <a:lnTo>
                  <a:pt x="0" y="13750114"/>
                </a:lnTo>
                <a:lnTo>
                  <a:pt x="0" y="32657"/>
                </a:ln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lstStyle/>
          <a:p>
            <a:r>
              <a:rPr lang="en-US" smtClean="0"/>
              <a:t>Click icon to add picture</a:t>
            </a:r>
            <a:endParaRPr/>
          </a:p>
        </p:txBody>
      </p:sp>
      <p:sp>
        <p:nvSpPr>
          <p:cNvPr id="596" name="Foto bijschrift"/>
          <p:cNvSpPr txBox="1">
            <a:spLocks noGrp="1"/>
          </p:cNvSpPr>
          <p:nvPr>
            <p:ph type="body" sz="quarter" idx="14"/>
          </p:nvPr>
        </p:nvSpPr>
        <p:spPr>
          <a:xfrm>
            <a:off x="9427634" y="323642"/>
            <a:ext cx="2443031" cy="6210719"/>
          </a:xfrm>
          <a:prstGeom prst="rect">
            <a:avLst/>
          </a:prstGeom>
        </p:spPr>
        <p:txBody>
          <a:bodyPr/>
          <a:lstStyle>
            <a:lvl1pPr algn="r">
              <a:defRPr sz="1251"/>
            </a:lvl1pPr>
          </a:lstStyle>
          <a:p>
            <a:pPr lvl="0"/>
            <a:r>
              <a:rPr lang="en-US" smtClean="0"/>
              <a:t>Edit Master text styles</a:t>
            </a:r>
          </a:p>
        </p:txBody>
      </p:sp>
    </p:spTree>
    <p:extLst>
      <p:ext uri="{BB962C8B-B14F-4D97-AF65-F5344CB8AC3E}">
        <p14:creationId xmlns:p14="http://schemas.microsoft.com/office/powerpoint/2010/main" val="2028784323"/>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x">
  <p:cSld name="Beeld schermv. vlak4">
    <p:spTree>
      <p:nvGrpSpPr>
        <p:cNvPr id="1" name=""/>
        <p:cNvGrpSpPr/>
        <p:nvPr/>
      </p:nvGrpSpPr>
      <p:grpSpPr>
        <a:xfrm>
          <a:off x="0" y="0"/>
          <a:ext cx="0" cy="0"/>
          <a:chOff x="0" y="0"/>
          <a:chExt cx="0" cy="0"/>
        </a:xfrm>
      </p:grpSpPr>
      <p:sp>
        <p:nvSpPr>
          <p:cNvPr id="604" name="Afbeelding"/>
          <p:cNvSpPr>
            <a:spLocks noGrp="1"/>
          </p:cNvSpPr>
          <p:nvPr>
            <p:ph type="pic" idx="13"/>
          </p:nvPr>
        </p:nvSpPr>
        <p:spPr>
          <a:xfrm>
            <a:off x="-4465" y="-30898"/>
            <a:ext cx="12234565" cy="6889263"/>
          </a:xfrm>
          <a:custGeom>
            <a:avLst/>
            <a:gdLst>
              <a:gd name="connsiteX0" fmla="*/ 0 w 24401860"/>
              <a:gd name="connsiteY0" fmla="*/ 0 h 13745869"/>
              <a:gd name="connsiteX1" fmla="*/ 24401860 w 24401860"/>
              <a:gd name="connsiteY1" fmla="*/ 0 h 13745869"/>
              <a:gd name="connsiteX2" fmla="*/ 24401860 w 24401860"/>
              <a:gd name="connsiteY2" fmla="*/ 13745869 h 13745869"/>
              <a:gd name="connsiteX3" fmla="*/ 0 w 24401860"/>
              <a:gd name="connsiteY3" fmla="*/ 13745869 h 13745869"/>
              <a:gd name="connsiteX4" fmla="*/ 0 w 24401860"/>
              <a:gd name="connsiteY4" fmla="*/ 0 h 13745869"/>
              <a:gd name="connsiteX0" fmla="*/ 0 w 24401860"/>
              <a:gd name="connsiteY0" fmla="*/ 32657 h 13778526"/>
              <a:gd name="connsiteX1" fmla="*/ 10244988 w 24401860"/>
              <a:gd name="connsiteY1" fmla="*/ 0 h 13778526"/>
              <a:gd name="connsiteX2" fmla="*/ 24401860 w 24401860"/>
              <a:gd name="connsiteY2" fmla="*/ 13778526 h 13778526"/>
              <a:gd name="connsiteX3" fmla="*/ 0 w 24401860"/>
              <a:gd name="connsiteY3" fmla="*/ 13778526 h 13778526"/>
              <a:gd name="connsiteX4" fmla="*/ 0 w 24401860"/>
              <a:gd name="connsiteY4" fmla="*/ 32657 h 13778526"/>
              <a:gd name="connsiteX0" fmla="*/ 0 w 24401860"/>
              <a:gd name="connsiteY0" fmla="*/ 32657 h 13778526"/>
              <a:gd name="connsiteX1" fmla="*/ 10244988 w 24401860"/>
              <a:gd name="connsiteY1" fmla="*/ 0 h 13778526"/>
              <a:gd name="connsiteX2" fmla="*/ 15423101 w 24401860"/>
              <a:gd name="connsiteY2" fmla="*/ 5074668 h 13778526"/>
              <a:gd name="connsiteX3" fmla="*/ 24401860 w 24401860"/>
              <a:gd name="connsiteY3" fmla="*/ 13778526 h 13778526"/>
              <a:gd name="connsiteX4" fmla="*/ 0 w 24401860"/>
              <a:gd name="connsiteY4" fmla="*/ 13778526 h 13778526"/>
              <a:gd name="connsiteX5" fmla="*/ 0 w 24401860"/>
              <a:gd name="connsiteY5" fmla="*/ 32657 h 13778526"/>
              <a:gd name="connsiteX0" fmla="*/ 0 w 24469130"/>
              <a:gd name="connsiteY0" fmla="*/ 32657 h 13778526"/>
              <a:gd name="connsiteX1" fmla="*/ 10244988 w 24469130"/>
              <a:gd name="connsiteY1" fmla="*/ 0 h 13778526"/>
              <a:gd name="connsiteX2" fmla="*/ 24469130 w 24469130"/>
              <a:gd name="connsiteY2" fmla="*/ 5384911 h 13778526"/>
              <a:gd name="connsiteX3" fmla="*/ 24401860 w 24469130"/>
              <a:gd name="connsiteY3" fmla="*/ 13778526 h 13778526"/>
              <a:gd name="connsiteX4" fmla="*/ 0 w 24469130"/>
              <a:gd name="connsiteY4" fmla="*/ 13778526 h 13778526"/>
              <a:gd name="connsiteX5" fmla="*/ 0 w 24469130"/>
              <a:gd name="connsiteY5" fmla="*/ 32657 h 1377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69130" h="13778526">
                <a:moveTo>
                  <a:pt x="0" y="32657"/>
                </a:moveTo>
                <a:lnTo>
                  <a:pt x="10244988" y="0"/>
                </a:lnTo>
                <a:lnTo>
                  <a:pt x="24469130" y="5384911"/>
                </a:lnTo>
                <a:lnTo>
                  <a:pt x="24401860" y="13778526"/>
                </a:lnTo>
                <a:lnTo>
                  <a:pt x="0" y="13778526"/>
                </a:lnTo>
                <a:lnTo>
                  <a:pt x="0" y="32657"/>
                </a:ln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lstStyle/>
          <a:p>
            <a:r>
              <a:rPr lang="en-US" smtClean="0"/>
              <a:t>Click icon to add picture</a:t>
            </a:r>
            <a:endParaRPr dirty="0"/>
          </a:p>
        </p:txBody>
      </p:sp>
      <p:sp>
        <p:nvSpPr>
          <p:cNvPr id="605" name="Foto bijschrift"/>
          <p:cNvSpPr txBox="1">
            <a:spLocks noGrp="1"/>
          </p:cNvSpPr>
          <p:nvPr>
            <p:ph type="body" sz="quarter" idx="14"/>
          </p:nvPr>
        </p:nvSpPr>
        <p:spPr>
          <a:xfrm>
            <a:off x="8385738" y="323642"/>
            <a:ext cx="3484927" cy="1997692"/>
          </a:xfrm>
          <a:prstGeom prst="rect">
            <a:avLst/>
          </a:prstGeom>
        </p:spPr>
        <p:txBody>
          <a:bodyPr/>
          <a:lstStyle>
            <a:lvl1pPr algn="r">
              <a:defRPr sz="1251"/>
            </a:lvl1pPr>
          </a:lstStyle>
          <a:p>
            <a:pPr lvl="0"/>
            <a:r>
              <a:rPr lang="en-US" smtClean="0"/>
              <a:t>Edit Master text styles</a:t>
            </a:r>
          </a:p>
        </p:txBody>
      </p:sp>
    </p:spTree>
    <p:extLst>
      <p:ext uri="{BB962C8B-B14F-4D97-AF65-F5344CB8AC3E}">
        <p14:creationId xmlns:p14="http://schemas.microsoft.com/office/powerpoint/2010/main" val="3915387054"/>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14"/>
        <p:cNvGrpSpPr/>
        <p:nvPr/>
      </p:nvGrpSpPr>
      <p:grpSpPr>
        <a:xfrm>
          <a:off x="0" y="0"/>
          <a:ext cx="0" cy="0"/>
          <a:chOff x="0" y="0"/>
          <a:chExt cx="0" cy="0"/>
        </a:xfrm>
      </p:grpSpPr>
      <p:pic>
        <p:nvPicPr>
          <p:cNvPr id="15" name="Google Shape;15;p10"/>
          <p:cNvPicPr preferRelativeResize="0"/>
          <p:nvPr/>
        </p:nvPicPr>
        <p:blipFill rotWithShape="1">
          <a:blip r:embed="rId2">
            <a:alphaModFix/>
          </a:blip>
          <a:srcRect/>
          <a:stretch/>
        </p:blipFill>
        <p:spPr>
          <a:xfrm>
            <a:off x="9327386" y="0"/>
            <a:ext cx="2864614" cy="6858000"/>
          </a:xfrm>
          <a:prstGeom prst="rect">
            <a:avLst/>
          </a:prstGeom>
          <a:noFill/>
          <a:ln>
            <a:noFill/>
          </a:ln>
        </p:spPr>
      </p:pic>
      <p:sp>
        <p:nvSpPr>
          <p:cNvPr id="16" name="Google Shape;16;p10"/>
          <p:cNvSpPr txBox="1"/>
          <p:nvPr/>
        </p:nvSpPr>
        <p:spPr>
          <a:xfrm>
            <a:off x="8785191" y="6317559"/>
            <a:ext cx="1532963" cy="340679"/>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03435F"/>
              </a:buClr>
              <a:buSzPts val="1400"/>
              <a:buFont typeface="Arial"/>
              <a:buNone/>
            </a:pPr>
            <a:r>
              <a:rPr lang="en-GB" sz="1400" b="0" i="0" u="none" strike="noStrike" cap="none">
                <a:solidFill>
                  <a:srgbClr val="03435F"/>
                </a:solidFill>
                <a:latin typeface="Calibri"/>
                <a:ea typeface="Calibri"/>
                <a:cs typeface="Calibri"/>
                <a:sym typeface="Calibri"/>
              </a:rPr>
              <a:t>www.geant.org</a:t>
            </a:r>
            <a:endParaRPr sz="1400" b="0" i="0" u="none" strike="noStrike" cap="none">
              <a:solidFill>
                <a:srgbClr val="03435F"/>
              </a:solidFill>
              <a:latin typeface="Calibri"/>
              <a:ea typeface="Calibri"/>
              <a:cs typeface="Calibri"/>
              <a:sym typeface="Calibri"/>
            </a:endParaRPr>
          </a:p>
        </p:txBody>
      </p:sp>
      <p:pic>
        <p:nvPicPr>
          <p:cNvPr id="17" name="Google Shape;17;p10"/>
          <p:cNvPicPr preferRelativeResize="0"/>
          <p:nvPr/>
        </p:nvPicPr>
        <p:blipFill rotWithShape="1">
          <a:blip r:embed="rId3">
            <a:alphaModFix/>
          </a:blip>
          <a:srcRect/>
          <a:stretch/>
        </p:blipFill>
        <p:spPr>
          <a:xfrm>
            <a:off x="10787186" y="6071366"/>
            <a:ext cx="1099028" cy="511436"/>
          </a:xfrm>
          <a:prstGeom prst="rect">
            <a:avLst/>
          </a:prstGeom>
          <a:noFill/>
          <a:ln>
            <a:noFill/>
          </a:ln>
        </p:spPr>
      </p:pic>
      <p:sp>
        <p:nvSpPr>
          <p:cNvPr id="18" name="Google Shape;18;p10"/>
          <p:cNvSpPr txBox="1">
            <a:spLocks noGrp="1"/>
          </p:cNvSpPr>
          <p:nvPr>
            <p:ph type="body" idx="1"/>
          </p:nvPr>
        </p:nvSpPr>
        <p:spPr>
          <a:xfrm>
            <a:off x="1562986" y="1428050"/>
            <a:ext cx="8633637" cy="435133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E4E79"/>
              </a:buClr>
              <a:buSzPts val="2200"/>
              <a:buNone/>
              <a:defRPr>
                <a:solidFill>
                  <a:srgbClr val="1E4E79"/>
                </a:solidFill>
              </a:defRPr>
            </a:lvl1pPr>
            <a:lvl2pPr marL="914400" lvl="1" indent="-368300" algn="l">
              <a:lnSpc>
                <a:spcPct val="90000"/>
              </a:lnSpc>
              <a:spcBef>
                <a:spcPts val="500"/>
              </a:spcBef>
              <a:spcAft>
                <a:spcPts val="0"/>
              </a:spcAft>
              <a:buClr>
                <a:srgbClr val="1E4E79"/>
              </a:buClr>
              <a:buSzPts val="2200"/>
              <a:buChar char="•"/>
              <a:defRPr>
                <a:solidFill>
                  <a:srgbClr val="1E4E79"/>
                </a:solidFill>
              </a:defRPr>
            </a:lvl2pPr>
            <a:lvl3pPr marL="1371600" lvl="2" indent="-368300" algn="l">
              <a:lnSpc>
                <a:spcPct val="90000"/>
              </a:lnSpc>
              <a:spcBef>
                <a:spcPts val="500"/>
              </a:spcBef>
              <a:spcAft>
                <a:spcPts val="0"/>
              </a:spcAft>
              <a:buClr>
                <a:srgbClr val="1E4E79"/>
              </a:buClr>
              <a:buSzPts val="2200"/>
              <a:buChar char="•"/>
              <a:defRPr>
                <a:solidFill>
                  <a:srgbClr val="1E4E79"/>
                </a:solidFill>
              </a:defRPr>
            </a:lvl3pPr>
            <a:lvl4pPr marL="1828800" lvl="3" indent="-368300" algn="l">
              <a:lnSpc>
                <a:spcPct val="90000"/>
              </a:lnSpc>
              <a:spcBef>
                <a:spcPts val="500"/>
              </a:spcBef>
              <a:spcAft>
                <a:spcPts val="0"/>
              </a:spcAft>
              <a:buClr>
                <a:srgbClr val="1E4E79"/>
              </a:buClr>
              <a:buSzPts val="2200"/>
              <a:buChar char="•"/>
              <a:defRPr>
                <a:solidFill>
                  <a:srgbClr val="1E4E79"/>
                </a:solidFill>
              </a:defRPr>
            </a:lvl4pPr>
            <a:lvl5pPr marL="2286000" lvl="4" indent="-368300" algn="l">
              <a:lnSpc>
                <a:spcPct val="90000"/>
              </a:lnSpc>
              <a:spcBef>
                <a:spcPts val="500"/>
              </a:spcBef>
              <a:spcAft>
                <a:spcPts val="0"/>
              </a:spcAft>
              <a:buClr>
                <a:srgbClr val="1E4E79"/>
              </a:buClr>
              <a:buSzPts val="2200"/>
              <a:buChar char="•"/>
              <a:defRPr>
                <a:solidFill>
                  <a:srgbClr val="1E4E79"/>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 name="Google Shape;19;p10"/>
          <p:cNvSpPr txBox="1">
            <a:spLocks noGrp="1"/>
          </p:cNvSpPr>
          <p:nvPr>
            <p:ph type="title"/>
          </p:nvPr>
        </p:nvSpPr>
        <p:spPr>
          <a:xfrm>
            <a:off x="1562986" y="705164"/>
            <a:ext cx="9894723" cy="430909"/>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43197078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matchingName="blank">
  <p:cSld name="blank">
    <p:spTree>
      <p:nvGrpSpPr>
        <p:cNvPr id="1" name="Shape 20"/>
        <p:cNvGrpSpPr/>
        <p:nvPr/>
      </p:nvGrpSpPr>
      <p:grpSpPr>
        <a:xfrm>
          <a:off x="0" y="0"/>
          <a:ext cx="0" cy="0"/>
          <a:chOff x="0" y="0"/>
          <a:chExt cx="0" cy="0"/>
        </a:xfrm>
      </p:grpSpPr>
    </p:spTree>
    <p:extLst>
      <p:ext uri="{BB962C8B-B14F-4D97-AF65-F5344CB8AC3E}">
        <p14:creationId xmlns:p14="http://schemas.microsoft.com/office/powerpoint/2010/main" val="11714880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Q&amp;A">
  <p:cSld name="Q&amp;A">
    <p:spTree>
      <p:nvGrpSpPr>
        <p:cNvPr id="1" name="Shape 21"/>
        <p:cNvGrpSpPr/>
        <p:nvPr/>
      </p:nvGrpSpPr>
      <p:grpSpPr>
        <a:xfrm>
          <a:off x="0" y="0"/>
          <a:ext cx="0" cy="0"/>
          <a:chOff x="0" y="0"/>
          <a:chExt cx="0" cy="0"/>
        </a:xfrm>
      </p:grpSpPr>
      <p:sp>
        <p:nvSpPr>
          <p:cNvPr id="22" name="Google Shape;22;p12"/>
          <p:cNvSpPr txBox="1"/>
          <p:nvPr/>
        </p:nvSpPr>
        <p:spPr>
          <a:xfrm>
            <a:off x="8229601" y="2547258"/>
            <a:ext cx="2373086" cy="1523254"/>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rgbClr val="004361"/>
              </a:buClr>
              <a:buSzPts val="2100"/>
              <a:buFont typeface="Calibri"/>
              <a:buNone/>
            </a:pPr>
            <a:endParaRPr sz="2100" b="0">
              <a:solidFill>
                <a:schemeClr val="lt1"/>
              </a:solidFill>
              <a:latin typeface="Calibri"/>
              <a:ea typeface="Calibri"/>
              <a:cs typeface="Calibri"/>
              <a:sym typeface="Calibri"/>
            </a:endParaRPr>
          </a:p>
        </p:txBody>
      </p:sp>
      <p:sp>
        <p:nvSpPr>
          <p:cNvPr id="23" name="Google Shape;23;p12"/>
          <p:cNvSpPr/>
          <p:nvPr/>
        </p:nvSpPr>
        <p:spPr>
          <a:xfrm>
            <a:off x="-61546" y="896"/>
            <a:ext cx="12255142" cy="6844404"/>
          </a:xfrm>
          <a:prstGeom prst="rect">
            <a:avLst/>
          </a:prstGeom>
          <a:solidFill>
            <a:srgbClr val="003F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4" name="Google Shape;24;p12"/>
          <p:cNvPicPr preferRelativeResize="0"/>
          <p:nvPr/>
        </p:nvPicPr>
        <p:blipFill rotWithShape="1">
          <a:blip r:embed="rId2">
            <a:alphaModFix/>
          </a:blip>
          <a:srcRect/>
          <a:stretch/>
        </p:blipFill>
        <p:spPr>
          <a:xfrm>
            <a:off x="2222072" y="564841"/>
            <a:ext cx="9969928" cy="5606617"/>
          </a:xfrm>
          <a:prstGeom prst="rect">
            <a:avLst/>
          </a:prstGeom>
          <a:noFill/>
          <a:ln>
            <a:noFill/>
          </a:ln>
        </p:spPr>
      </p:pic>
      <p:sp>
        <p:nvSpPr>
          <p:cNvPr id="25" name="Google Shape;25;p12"/>
          <p:cNvSpPr txBox="1"/>
          <p:nvPr/>
        </p:nvSpPr>
        <p:spPr>
          <a:xfrm>
            <a:off x="848735" y="2859292"/>
            <a:ext cx="4400273" cy="71017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4800">
                <a:solidFill>
                  <a:schemeClr val="lt1"/>
                </a:solidFill>
                <a:latin typeface="Calibri"/>
                <a:ea typeface="Calibri"/>
                <a:cs typeface="Calibri"/>
                <a:sym typeface="Calibri"/>
              </a:rPr>
              <a:t>Any questions?</a:t>
            </a:r>
            <a:endParaRPr/>
          </a:p>
          <a:p>
            <a:pPr marL="0" marR="0" lvl="0" indent="0" algn="l" rtl="0">
              <a:spcBef>
                <a:spcPts val="360"/>
              </a:spcBef>
              <a:spcAft>
                <a:spcPts val="0"/>
              </a:spcAft>
              <a:buNone/>
            </a:pPr>
            <a:endParaRPr sz="1800">
              <a:solidFill>
                <a:schemeClr val="lt1"/>
              </a:solidFill>
              <a:latin typeface="Arial"/>
              <a:ea typeface="Arial"/>
              <a:cs typeface="Arial"/>
              <a:sym typeface="Arial"/>
            </a:endParaRPr>
          </a:p>
        </p:txBody>
      </p:sp>
      <p:sp>
        <p:nvSpPr>
          <p:cNvPr id="26" name="Google Shape;26;p12"/>
          <p:cNvSpPr txBox="1"/>
          <p:nvPr/>
        </p:nvSpPr>
        <p:spPr>
          <a:xfrm>
            <a:off x="848735" y="2072426"/>
            <a:ext cx="5397326" cy="101795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4800" b="1">
                <a:solidFill>
                  <a:schemeClr val="accent4"/>
                </a:solidFill>
                <a:latin typeface="Calibri"/>
                <a:ea typeface="Calibri"/>
                <a:cs typeface="Calibri"/>
                <a:sym typeface="Calibri"/>
              </a:rPr>
              <a:t>Thank you</a:t>
            </a:r>
            <a:endParaRPr/>
          </a:p>
        </p:txBody>
      </p:sp>
    </p:spTree>
    <p:extLst>
      <p:ext uri="{BB962C8B-B14F-4D97-AF65-F5344CB8AC3E}">
        <p14:creationId xmlns:p14="http://schemas.microsoft.com/office/powerpoint/2010/main" val="182056707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27"/>
        <p:cNvGrpSpPr/>
        <p:nvPr/>
      </p:nvGrpSpPr>
      <p:grpSpPr>
        <a:xfrm>
          <a:off x="0" y="0"/>
          <a:ext cx="0" cy="0"/>
          <a:chOff x="0" y="0"/>
          <a:chExt cx="0" cy="0"/>
        </a:xfrm>
      </p:grpSpPr>
      <p:sp>
        <p:nvSpPr>
          <p:cNvPr id="28" name="Google Shape;28;p13"/>
          <p:cNvSpPr txBox="1">
            <a:spLocks noGrp="1"/>
          </p:cNvSpPr>
          <p:nvPr>
            <p:ph type="body" idx="1"/>
          </p:nvPr>
        </p:nvSpPr>
        <p:spPr>
          <a:xfrm>
            <a:off x="603073" y="3781715"/>
            <a:ext cx="4595949" cy="217102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04359"/>
              </a:buClr>
              <a:buSzPts val="1800"/>
              <a:buNone/>
              <a:defRPr/>
            </a:lvl1pPr>
            <a:lvl2pPr marL="914400" lvl="1" indent="-342900" algn="l">
              <a:lnSpc>
                <a:spcPct val="90000"/>
              </a:lnSpc>
              <a:spcBef>
                <a:spcPts val="500"/>
              </a:spcBef>
              <a:spcAft>
                <a:spcPts val="0"/>
              </a:spcAft>
              <a:buClr>
                <a:srgbClr val="004359"/>
              </a:buClr>
              <a:buSzPts val="1800"/>
              <a:buChar char="•"/>
              <a:defRPr/>
            </a:lvl2pPr>
            <a:lvl3pPr marL="1371600" lvl="2" indent="-342900" algn="l">
              <a:lnSpc>
                <a:spcPct val="90000"/>
              </a:lnSpc>
              <a:spcBef>
                <a:spcPts val="500"/>
              </a:spcBef>
              <a:spcAft>
                <a:spcPts val="0"/>
              </a:spcAft>
              <a:buClr>
                <a:srgbClr val="004359"/>
              </a:buClr>
              <a:buSzPts val="1800"/>
              <a:buChar char="•"/>
              <a:defRPr/>
            </a:lvl3pPr>
            <a:lvl4pPr marL="1828800" lvl="3" indent="-342900" algn="l">
              <a:lnSpc>
                <a:spcPct val="90000"/>
              </a:lnSpc>
              <a:spcBef>
                <a:spcPts val="500"/>
              </a:spcBef>
              <a:spcAft>
                <a:spcPts val="0"/>
              </a:spcAft>
              <a:buClr>
                <a:srgbClr val="004359"/>
              </a:buClr>
              <a:buSzPts val="1800"/>
              <a:buChar char="•"/>
              <a:defRPr/>
            </a:lvl4pPr>
            <a:lvl5pPr marL="2286000" lvl="4" indent="-342900" algn="l">
              <a:lnSpc>
                <a:spcPct val="90000"/>
              </a:lnSpc>
              <a:spcBef>
                <a:spcPts val="500"/>
              </a:spcBef>
              <a:spcAft>
                <a:spcPts val="0"/>
              </a:spcAft>
              <a:buClr>
                <a:srgbClr val="004359"/>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60889764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29"/>
        <p:cNvGrpSpPr/>
        <p:nvPr/>
      </p:nvGrpSpPr>
      <p:grpSpPr>
        <a:xfrm>
          <a:off x="0" y="0"/>
          <a:ext cx="0" cy="0"/>
          <a:chOff x="0" y="0"/>
          <a:chExt cx="0" cy="0"/>
        </a:xfrm>
      </p:grpSpPr>
      <p:sp>
        <p:nvSpPr>
          <p:cNvPr id="30" name="Google Shape;30;p14"/>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
        <p:nvSpPr>
          <p:cNvPr id="31" name="Google Shape;31;p14"/>
          <p:cNvSpPr txBox="1">
            <a:spLocks noGrp="1"/>
          </p:cNvSpPr>
          <p:nvPr>
            <p:ph type="title"/>
          </p:nvPr>
        </p:nvSpPr>
        <p:spPr>
          <a:xfrm>
            <a:off x="455646" y="74649"/>
            <a:ext cx="9612087"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131256801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lank Footer">
  <p:cSld name="Blank Footer">
    <p:spTree>
      <p:nvGrpSpPr>
        <p:cNvPr id="1" name="Shape 32"/>
        <p:cNvGrpSpPr/>
        <p:nvPr/>
      </p:nvGrpSpPr>
      <p:grpSpPr>
        <a:xfrm>
          <a:off x="0" y="0"/>
          <a:ext cx="0" cy="0"/>
          <a:chOff x="0" y="0"/>
          <a:chExt cx="0" cy="0"/>
        </a:xfrm>
      </p:grpSpPr>
      <p:pic>
        <p:nvPicPr>
          <p:cNvPr id="33" name="Google Shape;33;p15"/>
          <p:cNvPicPr preferRelativeResize="0"/>
          <p:nvPr/>
        </p:nvPicPr>
        <p:blipFill rotWithShape="1">
          <a:blip r:embed="rId2">
            <a:alphaModFix/>
          </a:blip>
          <a:srcRect/>
          <a:stretch/>
        </p:blipFill>
        <p:spPr>
          <a:xfrm>
            <a:off x="-14732" y="0"/>
            <a:ext cx="12206732" cy="1339911"/>
          </a:xfrm>
          <a:prstGeom prst="rect">
            <a:avLst/>
          </a:prstGeom>
          <a:noFill/>
          <a:ln>
            <a:noFill/>
          </a:ln>
        </p:spPr>
      </p:pic>
      <p:pic>
        <p:nvPicPr>
          <p:cNvPr id="34" name="Google Shape;34;p15"/>
          <p:cNvPicPr preferRelativeResize="0"/>
          <p:nvPr/>
        </p:nvPicPr>
        <p:blipFill rotWithShape="1">
          <a:blip r:embed="rId3">
            <a:alphaModFix/>
          </a:blip>
          <a:srcRect/>
          <a:stretch/>
        </p:blipFill>
        <p:spPr>
          <a:xfrm>
            <a:off x="10235117" y="220264"/>
            <a:ext cx="1566983" cy="891472"/>
          </a:xfrm>
          <a:prstGeom prst="rect">
            <a:avLst/>
          </a:prstGeom>
          <a:noFill/>
          <a:ln>
            <a:noFill/>
          </a:ln>
        </p:spPr>
      </p:pic>
      <p:sp>
        <p:nvSpPr>
          <p:cNvPr id="35" name="Google Shape;35;p15"/>
          <p:cNvSpPr txBox="1">
            <a:spLocks noGrp="1"/>
          </p:cNvSpPr>
          <p:nvPr>
            <p:ph type="body" idx="1"/>
          </p:nvPr>
        </p:nvSpPr>
        <p:spPr>
          <a:xfrm>
            <a:off x="455022" y="1502908"/>
            <a:ext cx="10515600" cy="435133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04359"/>
              </a:buClr>
              <a:buSzPts val="1800"/>
              <a:buNone/>
              <a:defRPr/>
            </a:lvl1pPr>
            <a:lvl2pPr marL="914400" lvl="1" indent="-342900" algn="l">
              <a:lnSpc>
                <a:spcPct val="90000"/>
              </a:lnSpc>
              <a:spcBef>
                <a:spcPts val="500"/>
              </a:spcBef>
              <a:spcAft>
                <a:spcPts val="0"/>
              </a:spcAft>
              <a:buClr>
                <a:srgbClr val="004359"/>
              </a:buClr>
              <a:buSzPts val="1800"/>
              <a:buChar char="•"/>
              <a:defRPr/>
            </a:lvl2pPr>
            <a:lvl3pPr marL="1371600" lvl="2" indent="-342900" algn="l">
              <a:lnSpc>
                <a:spcPct val="90000"/>
              </a:lnSpc>
              <a:spcBef>
                <a:spcPts val="500"/>
              </a:spcBef>
              <a:spcAft>
                <a:spcPts val="0"/>
              </a:spcAft>
              <a:buClr>
                <a:srgbClr val="004359"/>
              </a:buClr>
              <a:buSzPts val="1800"/>
              <a:buChar char="•"/>
              <a:defRPr/>
            </a:lvl3pPr>
            <a:lvl4pPr marL="1828800" lvl="3" indent="-342900" algn="l">
              <a:lnSpc>
                <a:spcPct val="90000"/>
              </a:lnSpc>
              <a:spcBef>
                <a:spcPts val="500"/>
              </a:spcBef>
              <a:spcAft>
                <a:spcPts val="0"/>
              </a:spcAft>
              <a:buClr>
                <a:srgbClr val="004359"/>
              </a:buClr>
              <a:buSzPts val="1800"/>
              <a:buChar char="•"/>
              <a:defRPr/>
            </a:lvl4pPr>
            <a:lvl5pPr marL="2286000" lvl="4" indent="-342900" algn="l">
              <a:lnSpc>
                <a:spcPct val="90000"/>
              </a:lnSpc>
              <a:spcBef>
                <a:spcPts val="500"/>
              </a:spcBef>
              <a:spcAft>
                <a:spcPts val="0"/>
              </a:spcAft>
              <a:buClr>
                <a:srgbClr val="004359"/>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5"/>
          <p:cNvSpPr txBox="1">
            <a:spLocks noGrp="1"/>
          </p:cNvSpPr>
          <p:nvPr>
            <p:ph type="title"/>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FFC000"/>
              </a:buClr>
              <a:buSzPts val="4400"/>
              <a:buFont typeface="Calibri"/>
              <a:buNone/>
              <a:defRPr sz="4400" b="0" i="0" u="none" strike="noStrike" cap="none">
                <a:solidFill>
                  <a:srgbClr val="FFC000"/>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7" name="Google Shape;37;p15"/>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798906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cxnSp>
        <p:nvCxnSpPr>
          <p:cNvPr id="10" name="Straight Connector 9"/>
          <p:cNvCxnSpPr/>
          <p:nvPr userDrawn="1"/>
        </p:nvCxnSpPr>
        <p:spPr>
          <a:xfrm rot="5400000">
            <a:off x="-3093640" y="3429000"/>
            <a:ext cx="6858000"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1" name="Date Placeholder 3"/>
          <p:cNvSpPr>
            <a:spLocks noGrp="1"/>
          </p:cNvSpPr>
          <p:nvPr>
            <p:ph type="dt" sz="half" idx="10"/>
          </p:nvPr>
        </p:nvSpPr>
        <p:spPr>
          <a:xfrm>
            <a:off x="1447800" y="6356351"/>
            <a:ext cx="1255779" cy="365125"/>
          </a:xfrm>
        </p:spPr>
        <p:txBody>
          <a:bodyPr/>
          <a:lstStyle/>
          <a:p>
            <a:r>
              <a:rPr lang="en-US" smtClean="0"/>
              <a:t>24 March 2021</a:t>
            </a:r>
            <a:endParaRPr lang="en-GB" dirty="0"/>
          </a:p>
        </p:txBody>
      </p:sp>
      <p:sp>
        <p:nvSpPr>
          <p:cNvPr id="12" name="Footer Placeholder 4"/>
          <p:cNvSpPr>
            <a:spLocks noGrp="1"/>
          </p:cNvSpPr>
          <p:nvPr>
            <p:ph type="ftr" sz="quarter" idx="11"/>
          </p:nvPr>
        </p:nvSpPr>
        <p:spPr>
          <a:xfrm>
            <a:off x="2895600" y="6356351"/>
            <a:ext cx="7520880" cy="365125"/>
          </a:xfrm>
        </p:spPr>
        <p:txBody>
          <a:bodyPr/>
          <a:lstStyle/>
          <a:p>
            <a:r>
              <a:rPr lang="en-US" smtClean="0"/>
              <a:t>IGTF and EUGridPMA development - APGridPMA March 2021 meeting </a:t>
            </a:r>
            <a:endParaRPr lang="en-GB" dirty="0"/>
          </a:p>
        </p:txBody>
      </p:sp>
      <p:sp>
        <p:nvSpPr>
          <p:cNvPr id="13" name="Slide Number Placeholder 5"/>
          <p:cNvSpPr>
            <a:spLocks noGrp="1"/>
          </p:cNvSpPr>
          <p:nvPr>
            <p:ph type="sldNum" sz="quarter" idx="12"/>
          </p:nvPr>
        </p:nvSpPr>
        <p:spPr>
          <a:xfrm>
            <a:off x="10608501" y="6356351"/>
            <a:ext cx="973899" cy="365125"/>
          </a:xfrm>
        </p:spPr>
        <p:txBody>
          <a:bodyPr/>
          <a:lstStyle/>
          <a:p>
            <a:fld id="{A423C6C7-C0F9-497B-BEFB-D2FC0D2E643A}" type="slidenum">
              <a:rPr lang="en-GB" smtClean="0"/>
              <a:t>‹#›</a:t>
            </a:fld>
            <a:endParaRPr lang="en-GB"/>
          </a:p>
        </p:txBody>
      </p:sp>
      <p:pic>
        <p:nvPicPr>
          <p:cNvPr id="14" name="Picture 2" descr="H:\Home\davidg\EUGridPMA\IGTF\IGTF-logos\IGTF-logo-mini.wmf"/>
          <p:cNvPicPr>
            <a:picLocks noChangeAspect="1" noChangeArrowheads="1"/>
          </p:cNvPicPr>
          <p:nvPr userDrawn="1"/>
        </p:nvPicPr>
        <p:blipFill>
          <a:blip r:embed="rId2" cstate="print"/>
          <a:stretch>
            <a:fillRect/>
          </a:stretch>
        </p:blipFill>
        <p:spPr bwMode="auto">
          <a:xfrm>
            <a:off x="609599" y="6356351"/>
            <a:ext cx="791685" cy="417968"/>
          </a:xfrm>
          <a:prstGeom prst="rect">
            <a:avLst/>
          </a:prstGeom>
          <a:noFill/>
        </p:spPr>
      </p:pic>
    </p:spTree>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1" name="Rectangle 20"/>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userDrawn="1"/>
        </p:nvSpPr>
        <p:spPr>
          <a:xfrm>
            <a:off x="0" y="0"/>
            <a:ext cx="16256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 Placeholder 4"/>
          <p:cNvSpPr>
            <a:spLocks noGrp="1"/>
          </p:cNvSpPr>
          <p:nvPr>
            <p:ph type="body" sz="quarter" idx="11" hasCustomPrompt="1"/>
          </p:nvPr>
        </p:nvSpPr>
        <p:spPr>
          <a:xfrm>
            <a:off x="1240257" y="3625009"/>
            <a:ext cx="6795911" cy="375289"/>
          </a:xfrm>
        </p:spPr>
        <p:txBody>
          <a:bodyPr>
            <a:normAutofit/>
          </a:bodyPr>
          <a:lstStyle>
            <a:lvl1pPr marL="0" indent="0">
              <a:buNone/>
              <a:defRPr sz="2000" b="1" baseline="0"/>
            </a:lvl1pPr>
          </a:lstStyle>
          <a:p>
            <a:pPr lvl="0"/>
            <a:r>
              <a:rPr lang="en-US" dirty="0" smtClean="0"/>
              <a:t>Presenter</a:t>
            </a:r>
          </a:p>
        </p:txBody>
      </p:sp>
      <p:sp>
        <p:nvSpPr>
          <p:cNvPr id="7" name="Text Placeholder 6"/>
          <p:cNvSpPr>
            <a:spLocks noGrp="1"/>
          </p:cNvSpPr>
          <p:nvPr>
            <p:ph type="body" sz="quarter" idx="12" hasCustomPrompt="1"/>
          </p:nvPr>
        </p:nvSpPr>
        <p:spPr>
          <a:xfrm>
            <a:off x="1240256" y="5484095"/>
            <a:ext cx="6671027" cy="436340"/>
          </a:xfrm>
        </p:spPr>
        <p:txBody>
          <a:bodyPr>
            <a:normAutofit/>
          </a:bodyPr>
          <a:lstStyle>
            <a:lvl1pPr marL="0" indent="0">
              <a:buNone/>
              <a:defRPr sz="1800"/>
            </a:lvl1pPr>
          </a:lstStyle>
          <a:p>
            <a:pPr lvl="0"/>
            <a:r>
              <a:rPr lang="en-US" dirty="0" smtClean="0"/>
              <a:t>Event, Location</a:t>
            </a:r>
            <a:endParaRPr lang="en-GB" dirty="0"/>
          </a:p>
        </p:txBody>
      </p:sp>
      <p:sp>
        <p:nvSpPr>
          <p:cNvPr id="12" name="Text Placeholder 10"/>
          <p:cNvSpPr>
            <a:spLocks noGrp="1"/>
          </p:cNvSpPr>
          <p:nvPr>
            <p:ph type="body" sz="quarter" idx="17" hasCustomPrompt="1"/>
          </p:nvPr>
        </p:nvSpPr>
        <p:spPr>
          <a:xfrm>
            <a:off x="1240257" y="2804346"/>
            <a:ext cx="6683727" cy="503459"/>
          </a:xfrm>
        </p:spPr>
        <p:txBody>
          <a:bodyPr>
            <a:normAutofit/>
          </a:bodyPr>
          <a:lstStyle>
            <a:lvl1pPr marL="0" indent="0">
              <a:buNone/>
              <a:defRPr sz="1950">
                <a:solidFill>
                  <a:srgbClr val="F6791C"/>
                </a:solidFill>
              </a:defRPr>
            </a:lvl1pPr>
          </a:lstStyle>
          <a:p>
            <a:pPr lvl="0"/>
            <a:r>
              <a:rPr lang="en-US" dirty="0" smtClean="0"/>
              <a:t>Subtitle</a:t>
            </a:r>
          </a:p>
        </p:txBody>
      </p:sp>
      <p:sp>
        <p:nvSpPr>
          <p:cNvPr id="11" name="Text Placeholder 10"/>
          <p:cNvSpPr>
            <a:spLocks noGrp="1"/>
          </p:cNvSpPr>
          <p:nvPr>
            <p:ph type="body" sz="quarter" idx="14" hasCustomPrompt="1"/>
          </p:nvPr>
        </p:nvSpPr>
        <p:spPr>
          <a:xfrm>
            <a:off x="1240257" y="2398309"/>
            <a:ext cx="6683727" cy="473242"/>
          </a:xfrm>
        </p:spPr>
        <p:txBody>
          <a:bodyPr>
            <a:noAutofit/>
          </a:bodyPr>
          <a:lstStyle>
            <a:lvl1pPr marL="0" indent="0">
              <a:buNone/>
              <a:defRPr sz="2400" b="1"/>
            </a:lvl1pPr>
          </a:lstStyle>
          <a:p>
            <a:pPr lvl="0"/>
            <a:r>
              <a:rPr lang="en-US" dirty="0" smtClean="0"/>
              <a:t>Title</a:t>
            </a:r>
          </a:p>
        </p:txBody>
      </p:sp>
      <p:sp>
        <p:nvSpPr>
          <p:cNvPr id="13" name="Text Placeholder 6"/>
          <p:cNvSpPr>
            <a:spLocks noGrp="1"/>
          </p:cNvSpPr>
          <p:nvPr>
            <p:ph type="body" sz="quarter" idx="18" hasCustomPrompt="1"/>
          </p:nvPr>
        </p:nvSpPr>
        <p:spPr>
          <a:xfrm>
            <a:off x="1240256" y="5785332"/>
            <a:ext cx="6671027" cy="428319"/>
          </a:xfrm>
        </p:spPr>
        <p:txBody>
          <a:bodyPr>
            <a:normAutofit/>
          </a:bodyPr>
          <a:lstStyle>
            <a:lvl1pPr marL="0" indent="0">
              <a:buNone/>
              <a:defRPr sz="1800"/>
            </a:lvl1pPr>
          </a:lstStyle>
          <a:p>
            <a:pPr lvl="0"/>
            <a:r>
              <a:rPr lang="en-US" dirty="0" smtClean="0"/>
              <a:t>Date</a:t>
            </a:r>
            <a:endParaRPr lang="en-GB" dirty="0"/>
          </a:p>
        </p:txBody>
      </p:sp>
      <p:sp>
        <p:nvSpPr>
          <p:cNvPr id="16" name="Text Placeholder 4"/>
          <p:cNvSpPr>
            <a:spLocks noGrp="1"/>
          </p:cNvSpPr>
          <p:nvPr>
            <p:ph type="body" sz="quarter" idx="19" hasCustomPrompt="1"/>
          </p:nvPr>
        </p:nvSpPr>
        <p:spPr>
          <a:xfrm>
            <a:off x="1240257" y="3947187"/>
            <a:ext cx="6795911" cy="347215"/>
          </a:xfrm>
        </p:spPr>
        <p:txBody>
          <a:bodyPr>
            <a:normAutofit/>
          </a:bodyPr>
          <a:lstStyle>
            <a:lvl1pPr marL="0" indent="0">
              <a:buNone/>
              <a:defRPr sz="1800" b="0" baseline="0"/>
            </a:lvl1pPr>
          </a:lstStyle>
          <a:p>
            <a:pPr lvl="0"/>
            <a:r>
              <a:rPr lang="en-US" dirty="0" smtClean="0"/>
              <a:t>Role in Community, AARC (if applicable)</a:t>
            </a:r>
          </a:p>
        </p:txBody>
      </p:sp>
      <p:sp>
        <p:nvSpPr>
          <p:cNvPr id="18" name="Text Placeholder 4"/>
          <p:cNvSpPr>
            <a:spLocks noGrp="1"/>
          </p:cNvSpPr>
          <p:nvPr>
            <p:ph type="body" sz="quarter" idx="20" hasCustomPrompt="1"/>
          </p:nvPr>
        </p:nvSpPr>
        <p:spPr>
          <a:xfrm>
            <a:off x="1240257" y="4249757"/>
            <a:ext cx="8818145" cy="347215"/>
          </a:xfrm>
        </p:spPr>
        <p:txBody>
          <a:bodyPr>
            <a:normAutofit/>
          </a:bodyPr>
          <a:lstStyle>
            <a:lvl1pPr marL="0" indent="0">
              <a:buNone/>
              <a:defRPr sz="1800" b="0" baseline="0"/>
            </a:lvl1pPr>
          </a:lstStyle>
          <a:p>
            <a:pPr lvl="0"/>
            <a:r>
              <a:rPr lang="en-US" dirty="0" smtClean="0"/>
              <a:t>Role in Organisation, Organisation Name (if Applicable)</a:t>
            </a:r>
          </a:p>
        </p:txBody>
      </p:sp>
      <p:sp>
        <p:nvSpPr>
          <p:cNvPr id="4" name="Text Placeholder 3"/>
          <p:cNvSpPr>
            <a:spLocks noGrp="1"/>
          </p:cNvSpPr>
          <p:nvPr>
            <p:ph type="body" sz="quarter" idx="21" hasCustomPrompt="1"/>
          </p:nvPr>
        </p:nvSpPr>
        <p:spPr>
          <a:xfrm>
            <a:off x="1486792" y="4765917"/>
            <a:ext cx="1219200" cy="190399"/>
          </a:xfrm>
        </p:spPr>
        <p:txBody>
          <a:bodyPr>
            <a:normAutofit/>
          </a:bodyPr>
          <a:lstStyle>
            <a:lvl1pPr marL="0" indent="0">
              <a:buNone/>
              <a:defRPr sz="600"/>
            </a:lvl1pPr>
          </a:lstStyle>
          <a:p>
            <a:pPr lvl="0"/>
            <a:r>
              <a:rPr lang="en-US" dirty="0" smtClean="0"/>
              <a:t>Logo (optional)</a:t>
            </a:r>
            <a:endParaRPr lang="en-GB" dirty="0"/>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56358" y="-42332"/>
            <a:ext cx="4389920" cy="6942667"/>
          </a:xfrm>
          <a:prstGeom prst="rect">
            <a:avLst/>
          </a:prstGeom>
        </p:spPr>
      </p:pic>
      <p:pic>
        <p:nvPicPr>
          <p:cNvPr id="22" name="Picture 2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7682" y="480622"/>
            <a:ext cx="1482776" cy="1339714"/>
          </a:xfrm>
          <a:prstGeom prst="rect">
            <a:avLst/>
          </a:prstGeom>
        </p:spPr>
      </p:pic>
      <p:sp>
        <p:nvSpPr>
          <p:cNvPr id="23" name="TextBox 22"/>
          <p:cNvSpPr txBox="1"/>
          <p:nvPr userDrawn="1"/>
        </p:nvSpPr>
        <p:spPr>
          <a:xfrm>
            <a:off x="2818932" y="927797"/>
            <a:ext cx="5918159" cy="353943"/>
          </a:xfrm>
          <a:prstGeom prst="rect">
            <a:avLst/>
          </a:prstGeom>
          <a:noFill/>
        </p:spPr>
        <p:txBody>
          <a:bodyPr wrap="none" rtlCol="0">
            <a:spAutoFit/>
          </a:bodyPr>
          <a:lstStyle/>
          <a:p>
            <a:r>
              <a:rPr lang="en-GB" sz="1700" dirty="0" smtClean="0">
                <a:solidFill>
                  <a:srgbClr val="003F5E"/>
                </a:solidFill>
              </a:rPr>
              <a:t>Authentication and Authorisation for Research and Collaboration</a:t>
            </a:r>
            <a:endParaRPr lang="en-GB" sz="1700" dirty="0">
              <a:solidFill>
                <a:srgbClr val="003F5E"/>
              </a:solidFill>
            </a:endParaRPr>
          </a:p>
        </p:txBody>
      </p:sp>
    </p:spTree>
    <p:extLst>
      <p:ext uri="{BB962C8B-B14F-4D97-AF65-F5344CB8AC3E}">
        <p14:creationId xmlns:p14="http://schemas.microsoft.com/office/powerpoint/2010/main" val="256576995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200">
                <a:latin typeface="+mn-lt"/>
              </a:defRPr>
            </a:lvl1pPr>
            <a:lvl2pPr>
              <a:defRPr sz="1800">
                <a:solidFill>
                  <a:srgbClr val="004361"/>
                </a:solidFill>
                <a:latin typeface="+mn-lt"/>
              </a:defRPr>
            </a:lvl2pPr>
            <a:lvl3pPr>
              <a:defRPr sz="1800">
                <a:solidFill>
                  <a:srgbClr val="003F5E"/>
                </a:solidFill>
                <a:latin typeface="+mn-lt"/>
              </a:defRPr>
            </a:lvl3pPr>
            <a:lvl4pPr>
              <a:defRPr sz="1800">
                <a:latin typeface="+mn-lt"/>
              </a:defRPr>
            </a:lvl4pPr>
          </a:lstStyle>
          <a:p>
            <a:pPr lvl="0"/>
            <a:r>
              <a:rPr lang="en-US" smtClean="0"/>
              <a:t>Edit Master text styles</a:t>
            </a:r>
          </a:p>
          <a:p>
            <a:pPr lvl="1"/>
            <a:r>
              <a:rPr lang="en-US" smtClean="0"/>
              <a:t>Second level</a:t>
            </a:r>
          </a:p>
          <a:p>
            <a:pPr lvl="2"/>
            <a:r>
              <a:rPr lang="en-US" smtClean="0"/>
              <a:t>Third level</a:t>
            </a:r>
          </a:p>
          <a:p>
            <a:pPr lvl="3"/>
            <a:r>
              <a:rPr lang="en-US" smtClean="0"/>
              <a:t>Fourth level</a:t>
            </a:r>
          </a:p>
        </p:txBody>
      </p:sp>
      <p:sp>
        <p:nvSpPr>
          <p:cNvPr id="6" name="Slide Number Placeholder 5"/>
          <p:cNvSpPr>
            <a:spLocks noGrp="1"/>
          </p:cNvSpPr>
          <p:nvPr>
            <p:ph type="sldNum" sz="quarter" idx="12"/>
          </p:nvPr>
        </p:nvSpPr>
        <p:spPr/>
        <p:txBody>
          <a:bodyPr/>
          <a:lstStyle>
            <a:lvl1pPr algn="r">
              <a:defRPr/>
            </a:lvl1pPr>
          </a:lstStyle>
          <a:p>
            <a:fld id="{6F576E6A-F32A-4612-884C-86870357C6B4}" type="slidenum">
              <a:rPr lang="en-GB" smtClean="0"/>
              <a:pPr/>
              <a:t>‹#›</a:t>
            </a:fld>
            <a:endParaRPr lang="en-GB"/>
          </a:p>
        </p:txBody>
      </p:sp>
      <p:sp>
        <p:nvSpPr>
          <p:cNvPr id="8" name="Title Placeholder 1"/>
          <p:cNvSpPr>
            <a:spLocks noGrp="1"/>
          </p:cNvSpPr>
          <p:nvPr>
            <p:ph type="title"/>
          </p:nvPr>
        </p:nvSpPr>
        <p:spPr>
          <a:xfrm>
            <a:off x="455646" y="74649"/>
            <a:ext cx="9612087" cy="1325563"/>
          </a:xfrm>
          <a:prstGeom prst="rect">
            <a:avLst/>
          </a:prstGeom>
        </p:spPr>
        <p:txBody>
          <a:bodyPr vert="horz" lIns="91440" tIns="45720" rIns="91440" bIns="45720" rtlCol="0" anchor="ctr">
            <a:normAutofit/>
          </a:bodyPr>
          <a:lstStyle/>
          <a:p>
            <a:r>
              <a:rPr lang="en-US" smtClean="0"/>
              <a:t>Click to edit Master title style</a:t>
            </a:r>
            <a:endParaRPr lang="en-GB" dirty="0"/>
          </a:p>
        </p:txBody>
      </p:sp>
    </p:spTree>
    <p:extLst>
      <p:ext uri="{BB962C8B-B14F-4D97-AF65-F5344CB8AC3E}">
        <p14:creationId xmlns:p14="http://schemas.microsoft.com/office/powerpoint/2010/main" val="203787605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825625"/>
            <a:ext cx="5562600" cy="435133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Content Placeholder 3"/>
          <p:cNvSpPr>
            <a:spLocks noGrp="1"/>
          </p:cNvSpPr>
          <p:nvPr>
            <p:ph sz="half" idx="2"/>
          </p:nvPr>
        </p:nvSpPr>
        <p:spPr>
          <a:xfrm>
            <a:off x="6172200" y="1825625"/>
            <a:ext cx="5181600" cy="4351338"/>
          </a:xfrm>
        </p:spPr>
        <p:txBody>
          <a:bodyPr/>
          <a:lstStyle>
            <a:lvl1pPr>
              <a:defRPr sz="150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7" name="Slide Number Placeholder 6"/>
          <p:cNvSpPr>
            <a:spLocks noGrp="1"/>
          </p:cNvSpPr>
          <p:nvPr>
            <p:ph type="sldNum" sz="quarter" idx="12"/>
          </p:nvPr>
        </p:nvSpPr>
        <p:spPr/>
        <p:txBody>
          <a:bodyPr/>
          <a:lstStyle/>
          <a:p>
            <a:fld id="{6F576E6A-F32A-4612-884C-86870357C6B4}" type="slidenum">
              <a:rPr lang="en-GB" smtClean="0"/>
              <a:t>‹#›</a:t>
            </a:fld>
            <a:endParaRPr lang="en-GB"/>
          </a:p>
        </p:txBody>
      </p:sp>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148936897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82603" y="1681163"/>
            <a:ext cx="5514975"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482601" y="2489204"/>
            <a:ext cx="5553075" cy="37004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9" name="Slide Number Placeholder 8"/>
          <p:cNvSpPr>
            <a:spLocks noGrp="1"/>
          </p:cNvSpPr>
          <p:nvPr>
            <p:ph type="sldNum" sz="quarter" idx="12"/>
          </p:nvPr>
        </p:nvSpPr>
        <p:spPr/>
        <p:txBody>
          <a:bodyPr/>
          <a:lstStyle/>
          <a:p>
            <a:fld id="{6F576E6A-F32A-4612-884C-86870357C6B4}" type="slidenum">
              <a:rPr lang="en-GB" smtClean="0"/>
              <a:t>‹#›</a:t>
            </a:fld>
            <a:endParaRPr lang="en-GB"/>
          </a:p>
        </p:txBody>
      </p:sp>
      <p:sp>
        <p:nvSpPr>
          <p:cNvPr id="10" name="Title Placeholder 1"/>
          <p:cNvSpPr>
            <a:spLocks noGrp="1"/>
          </p:cNvSpPr>
          <p:nvPr>
            <p:ph type="title"/>
          </p:nvPr>
        </p:nvSpPr>
        <p:spPr>
          <a:xfrm>
            <a:off x="455646" y="74649"/>
            <a:ext cx="9612087" cy="1325563"/>
          </a:xfrm>
          <a:prstGeom prst="rect">
            <a:avLst/>
          </a:prstGeom>
        </p:spPr>
        <p:txBody>
          <a:bodyPr vert="horz" lIns="91440" tIns="45720" rIns="91440" bIns="45720" rtlCol="0" anchor="ctr">
            <a:normAutofit/>
          </a:bodyPr>
          <a:lstStyle/>
          <a:p>
            <a:r>
              <a:rPr lang="en-US" smtClean="0"/>
              <a:t>Click to edit Master title style</a:t>
            </a:r>
            <a:endParaRPr lang="en-GB" dirty="0"/>
          </a:p>
        </p:txBody>
      </p:sp>
    </p:spTree>
    <p:extLst>
      <p:ext uri="{BB962C8B-B14F-4D97-AF65-F5344CB8AC3E}">
        <p14:creationId xmlns:p14="http://schemas.microsoft.com/office/powerpoint/2010/main" val="142779844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66:33 Text Image Slide">
    <p:spTree>
      <p:nvGrpSpPr>
        <p:cNvPr id="1" name=""/>
        <p:cNvGrpSpPr/>
        <p:nvPr/>
      </p:nvGrpSpPr>
      <p:grpSpPr>
        <a:xfrm>
          <a:off x="0" y="0"/>
          <a:ext cx="0" cy="0"/>
          <a:chOff x="0" y="0"/>
          <a:chExt cx="0" cy="0"/>
        </a:xfrm>
      </p:grpSpPr>
      <p:sp>
        <p:nvSpPr>
          <p:cNvPr id="3" name="Content Placeholder 2"/>
          <p:cNvSpPr>
            <a:spLocks noGrp="1"/>
          </p:cNvSpPr>
          <p:nvPr>
            <p:ph idx="1"/>
          </p:nvPr>
        </p:nvSpPr>
        <p:spPr>
          <a:xfrm>
            <a:off x="444501" y="1524003"/>
            <a:ext cx="7864123" cy="4652963"/>
          </a:xfrm>
        </p:spPr>
        <p:txBody>
          <a:bodyPr/>
          <a:lstStyle>
            <a:lvl1pPr>
              <a:defRPr sz="1500">
                <a:latin typeface="+mn-lt"/>
              </a:defRPr>
            </a:lvl1pPr>
            <a:lvl2pPr>
              <a:defRPr>
                <a:solidFill>
                  <a:srgbClr val="004361"/>
                </a:solidFill>
                <a:latin typeface="+mn-lt"/>
              </a:defRPr>
            </a:lvl2pPr>
            <a:lvl3pPr>
              <a:defRPr>
                <a:solidFill>
                  <a:srgbClr val="003F5E"/>
                </a:solidFill>
                <a:latin typeface="+mn-lt"/>
              </a:defRPr>
            </a:lvl3pPr>
            <a:lvl4pPr>
              <a:defRPr>
                <a:latin typeface="+mn-lt"/>
              </a:defRPr>
            </a:lvl4pPr>
          </a:lstStyle>
          <a:p>
            <a:pPr lvl="0"/>
            <a:r>
              <a:rPr lang="en-US" smtClean="0"/>
              <a:t>Edit Master text styles</a:t>
            </a:r>
          </a:p>
          <a:p>
            <a:pPr lvl="1"/>
            <a:r>
              <a:rPr lang="en-US" smtClean="0"/>
              <a:t>Second level</a:t>
            </a:r>
          </a:p>
          <a:p>
            <a:pPr lvl="2"/>
            <a:r>
              <a:rPr lang="en-US" smtClean="0"/>
              <a:t>Third level</a:t>
            </a:r>
          </a:p>
          <a:p>
            <a:pPr lvl="3"/>
            <a:r>
              <a:rPr lang="en-US" smtClean="0"/>
              <a:t>Fourth level</a:t>
            </a:r>
          </a:p>
        </p:txBody>
      </p:sp>
      <p:sp>
        <p:nvSpPr>
          <p:cNvPr id="6" name="Slide Number Placeholder 5"/>
          <p:cNvSpPr>
            <a:spLocks noGrp="1"/>
          </p:cNvSpPr>
          <p:nvPr>
            <p:ph type="sldNum" sz="quarter" idx="12"/>
          </p:nvPr>
        </p:nvSpPr>
        <p:spPr/>
        <p:txBody>
          <a:bodyPr/>
          <a:lstStyle>
            <a:lvl1pPr algn="r">
              <a:defRPr/>
            </a:lvl1pPr>
          </a:lstStyle>
          <a:p>
            <a:fld id="{6F576E6A-F32A-4612-884C-86870357C6B4}" type="slidenum">
              <a:rPr lang="en-GB" smtClean="0"/>
              <a:pPr/>
              <a:t>‹#›</a:t>
            </a:fld>
            <a:endParaRPr lang="en-GB"/>
          </a:p>
        </p:txBody>
      </p:sp>
      <p:sp>
        <p:nvSpPr>
          <p:cNvPr id="8" name="Title Placeholder 1"/>
          <p:cNvSpPr>
            <a:spLocks noGrp="1"/>
          </p:cNvSpPr>
          <p:nvPr>
            <p:ph type="title"/>
          </p:nvPr>
        </p:nvSpPr>
        <p:spPr>
          <a:xfrm>
            <a:off x="455646" y="74649"/>
            <a:ext cx="9612087" cy="1325563"/>
          </a:xfrm>
          <a:prstGeom prst="rect">
            <a:avLst/>
          </a:prstGeom>
        </p:spPr>
        <p:txBody>
          <a:bodyPr vert="horz" lIns="91440" tIns="45720" rIns="91440" bIns="45720" rtlCol="0" anchor="ctr">
            <a:normAutofit/>
          </a:bodyPr>
          <a:lstStyle/>
          <a:p>
            <a:r>
              <a:rPr lang="en-US" smtClean="0"/>
              <a:t>Click to edit Master title style</a:t>
            </a:r>
            <a:endParaRPr lang="en-GB" dirty="0"/>
          </a:p>
        </p:txBody>
      </p:sp>
      <p:cxnSp>
        <p:nvCxnSpPr>
          <p:cNvPr id="4" name="Straight Connector 3"/>
          <p:cNvCxnSpPr/>
          <p:nvPr userDrawn="1"/>
        </p:nvCxnSpPr>
        <p:spPr>
          <a:xfrm>
            <a:off x="8319911" y="1532467"/>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8602125" y="1532467"/>
            <a:ext cx="3" cy="4682066"/>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230469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F576E6A-F32A-4612-884C-86870357C6B4}" type="slidenum">
              <a:rPr lang="en-GB" smtClean="0"/>
              <a:t>‹#›</a:t>
            </a:fld>
            <a:endParaRPr lang="en-GB"/>
          </a:p>
        </p:txBody>
      </p:sp>
      <p:sp>
        <p:nvSpPr>
          <p:cNvPr id="6" name="Title Placeholder 1"/>
          <p:cNvSpPr>
            <a:spLocks noGrp="1"/>
          </p:cNvSpPr>
          <p:nvPr>
            <p:ph type="title"/>
          </p:nvPr>
        </p:nvSpPr>
        <p:spPr>
          <a:xfrm>
            <a:off x="455646" y="74649"/>
            <a:ext cx="9612087" cy="1325563"/>
          </a:xfrm>
          <a:prstGeom prst="rect">
            <a:avLst/>
          </a:prstGeom>
        </p:spPr>
        <p:txBody>
          <a:bodyPr vert="horz" lIns="91440" tIns="45720" rIns="91440" bIns="45720" rtlCol="0" anchor="ctr">
            <a:normAutofit/>
          </a:bodyPr>
          <a:lstStyle/>
          <a:p>
            <a:r>
              <a:rPr lang="en-US" smtClean="0"/>
              <a:t>Click to edit Master title style</a:t>
            </a:r>
            <a:endParaRPr lang="en-GB" dirty="0"/>
          </a:p>
        </p:txBody>
      </p:sp>
    </p:spTree>
    <p:extLst>
      <p:ext uri="{BB962C8B-B14F-4D97-AF65-F5344CB8AC3E}">
        <p14:creationId xmlns:p14="http://schemas.microsoft.com/office/powerpoint/2010/main" val="263092967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op Image Bar with Text">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F576E6A-F32A-4612-884C-86870357C6B4}" type="slidenum">
              <a:rPr lang="en-GB" smtClean="0"/>
              <a:t>‹#›</a:t>
            </a:fld>
            <a:endParaRPr lang="en-GB"/>
          </a:p>
        </p:txBody>
      </p:sp>
      <p:sp>
        <p:nvSpPr>
          <p:cNvPr id="5" name="Title Placeholder 1"/>
          <p:cNvSpPr>
            <a:spLocks noGrp="1"/>
          </p:cNvSpPr>
          <p:nvPr>
            <p:ph type="title"/>
          </p:nvPr>
        </p:nvSpPr>
        <p:spPr>
          <a:xfrm>
            <a:off x="455646" y="74649"/>
            <a:ext cx="9612087" cy="1325563"/>
          </a:xfrm>
          <a:prstGeom prst="rect">
            <a:avLst/>
          </a:prstGeom>
        </p:spPr>
        <p:txBody>
          <a:bodyPr vert="horz" lIns="91440" tIns="45720" rIns="91440" bIns="45720" rtlCol="0" anchor="ctr">
            <a:normAutofit/>
          </a:bodyPr>
          <a:lstStyle/>
          <a:p>
            <a:r>
              <a:rPr lang="en-US" smtClean="0"/>
              <a:t>Click to edit Master title style</a:t>
            </a:r>
            <a:endParaRPr lang="en-GB" dirty="0"/>
          </a:p>
        </p:txBody>
      </p:sp>
      <p:sp>
        <p:nvSpPr>
          <p:cNvPr id="2" name="Rectangle 1"/>
          <p:cNvSpPr/>
          <p:nvPr userDrawn="1"/>
        </p:nvSpPr>
        <p:spPr>
          <a:xfrm>
            <a:off x="0" y="1676400"/>
            <a:ext cx="12192000" cy="2165684"/>
          </a:xfrm>
          <a:prstGeom prst="rect">
            <a:avLst/>
          </a:prstGeom>
          <a:solidFill>
            <a:srgbClr val="013F5E"/>
          </a:solidFill>
          <a:ln>
            <a:solidFill>
              <a:srgbClr val="013F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6" name="Text Placeholder 5"/>
          <p:cNvSpPr>
            <a:spLocks noGrp="1"/>
          </p:cNvSpPr>
          <p:nvPr>
            <p:ph type="body" sz="quarter" idx="13"/>
          </p:nvPr>
        </p:nvSpPr>
        <p:spPr>
          <a:xfrm>
            <a:off x="470572" y="4083050"/>
            <a:ext cx="11208083" cy="218139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113401696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ottom Image Bar with Text">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F576E6A-F32A-4612-884C-86870357C6B4}" type="slidenum">
              <a:rPr lang="en-GB" smtClean="0"/>
              <a:t>‹#›</a:t>
            </a:fld>
            <a:endParaRPr lang="en-GB"/>
          </a:p>
        </p:txBody>
      </p:sp>
      <p:sp>
        <p:nvSpPr>
          <p:cNvPr id="5" name="Title Placeholder 1"/>
          <p:cNvSpPr>
            <a:spLocks noGrp="1"/>
          </p:cNvSpPr>
          <p:nvPr>
            <p:ph type="title"/>
          </p:nvPr>
        </p:nvSpPr>
        <p:spPr>
          <a:xfrm>
            <a:off x="455646" y="74649"/>
            <a:ext cx="9612087" cy="1325563"/>
          </a:xfrm>
          <a:prstGeom prst="rect">
            <a:avLst/>
          </a:prstGeom>
        </p:spPr>
        <p:txBody>
          <a:bodyPr vert="horz" lIns="91440" tIns="45720" rIns="91440" bIns="45720" rtlCol="0" anchor="ctr">
            <a:normAutofit/>
          </a:bodyPr>
          <a:lstStyle/>
          <a:p>
            <a:r>
              <a:rPr lang="en-US" smtClean="0"/>
              <a:t>Click to edit Master title style</a:t>
            </a:r>
            <a:endParaRPr lang="en-GB" dirty="0"/>
          </a:p>
        </p:txBody>
      </p:sp>
      <p:sp>
        <p:nvSpPr>
          <p:cNvPr id="6" name="Rectangle 5"/>
          <p:cNvSpPr/>
          <p:nvPr userDrawn="1"/>
        </p:nvSpPr>
        <p:spPr>
          <a:xfrm>
            <a:off x="0" y="3858126"/>
            <a:ext cx="12192000" cy="2165684"/>
          </a:xfrm>
          <a:prstGeom prst="rect">
            <a:avLst/>
          </a:prstGeom>
          <a:solidFill>
            <a:srgbClr val="004361"/>
          </a:solidFill>
          <a:ln>
            <a:solidFill>
              <a:srgbClr val="013F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7" name="Text Placeholder 6"/>
          <p:cNvSpPr>
            <a:spLocks noGrp="1"/>
          </p:cNvSpPr>
          <p:nvPr>
            <p:ph type="body" sz="quarter" idx="13"/>
          </p:nvPr>
        </p:nvSpPr>
        <p:spPr>
          <a:xfrm>
            <a:off x="448287" y="1524586"/>
            <a:ext cx="11315924" cy="210093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75471674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3188" y="1651518"/>
            <a:ext cx="6172200" cy="4209532"/>
          </a:xfrm>
        </p:spPr>
        <p:txBody>
          <a:bodyPr/>
          <a:lstStyle>
            <a:lvl1pPr>
              <a:defRPr sz="1800"/>
            </a:lvl1pPr>
            <a:lvl2pPr>
              <a:defRPr sz="1650"/>
            </a:lvl2pPr>
            <a:lvl3pPr>
              <a:defRPr sz="15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Text Placeholder 3"/>
          <p:cNvSpPr>
            <a:spLocks noGrp="1"/>
          </p:cNvSpPr>
          <p:nvPr>
            <p:ph type="body" sz="half" idx="2"/>
          </p:nvPr>
        </p:nvSpPr>
        <p:spPr>
          <a:xfrm>
            <a:off x="457202" y="1642188"/>
            <a:ext cx="4314825" cy="4226800"/>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7" name="Slide Number Placeholder 6"/>
          <p:cNvSpPr>
            <a:spLocks noGrp="1"/>
          </p:cNvSpPr>
          <p:nvPr>
            <p:ph type="sldNum" sz="quarter" idx="12"/>
          </p:nvPr>
        </p:nvSpPr>
        <p:spPr/>
        <p:txBody>
          <a:bodyPr/>
          <a:lstStyle/>
          <a:p>
            <a:fld id="{6F576E6A-F32A-4612-884C-86870357C6B4}" type="slidenum">
              <a:rPr lang="en-GB" smtClean="0"/>
              <a:t>‹#›</a:t>
            </a:fld>
            <a:endParaRPr lang="en-GB"/>
          </a:p>
        </p:txBody>
      </p:sp>
      <p:sp>
        <p:nvSpPr>
          <p:cNvPr id="8" name="Title Placeholder 1"/>
          <p:cNvSpPr>
            <a:spLocks noGrp="1"/>
          </p:cNvSpPr>
          <p:nvPr>
            <p:ph type="title"/>
          </p:nvPr>
        </p:nvSpPr>
        <p:spPr>
          <a:xfrm>
            <a:off x="455646" y="74649"/>
            <a:ext cx="9612087" cy="1325563"/>
          </a:xfrm>
          <a:prstGeom prst="rect">
            <a:avLst/>
          </a:prstGeom>
        </p:spPr>
        <p:txBody>
          <a:bodyPr vert="horz" lIns="91440" tIns="45720" rIns="91440" bIns="45720" rtlCol="0" anchor="ctr">
            <a:normAutofit/>
          </a:bodyPr>
          <a:lstStyle/>
          <a:p>
            <a:r>
              <a:rPr lang="en-US" smtClean="0"/>
              <a:t>Click to edit Master title style</a:t>
            </a:r>
            <a:endParaRPr lang="en-GB" dirty="0"/>
          </a:p>
        </p:txBody>
      </p:sp>
    </p:spTree>
    <p:extLst>
      <p:ext uri="{BB962C8B-B14F-4D97-AF65-F5344CB8AC3E}">
        <p14:creationId xmlns:p14="http://schemas.microsoft.com/office/powerpoint/2010/main" val="237975938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83188" y="1716837"/>
            <a:ext cx="6172200" cy="4144217"/>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GB"/>
          </a:p>
        </p:txBody>
      </p:sp>
      <p:sp>
        <p:nvSpPr>
          <p:cNvPr id="4" name="Text Placeholder 3"/>
          <p:cNvSpPr>
            <a:spLocks noGrp="1"/>
          </p:cNvSpPr>
          <p:nvPr>
            <p:ph type="body" sz="half" idx="2"/>
          </p:nvPr>
        </p:nvSpPr>
        <p:spPr>
          <a:xfrm>
            <a:off x="457202" y="1716837"/>
            <a:ext cx="4314825" cy="4152155"/>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7" name="Slide Number Placeholder 6"/>
          <p:cNvSpPr>
            <a:spLocks noGrp="1"/>
          </p:cNvSpPr>
          <p:nvPr>
            <p:ph type="sldNum" sz="quarter" idx="12"/>
          </p:nvPr>
        </p:nvSpPr>
        <p:spPr/>
        <p:txBody>
          <a:bodyPr/>
          <a:lstStyle/>
          <a:p>
            <a:fld id="{6F576E6A-F32A-4612-884C-86870357C6B4}" type="slidenum">
              <a:rPr lang="en-GB" smtClean="0"/>
              <a:t>‹#›</a:t>
            </a:fld>
            <a:endParaRPr lang="en-GB"/>
          </a:p>
        </p:txBody>
      </p:sp>
      <p:sp>
        <p:nvSpPr>
          <p:cNvPr id="8" name="Title Placeholder 1"/>
          <p:cNvSpPr>
            <a:spLocks noGrp="1"/>
          </p:cNvSpPr>
          <p:nvPr>
            <p:ph type="title"/>
          </p:nvPr>
        </p:nvSpPr>
        <p:spPr>
          <a:xfrm>
            <a:off x="455646" y="74649"/>
            <a:ext cx="9612087" cy="1325563"/>
          </a:xfrm>
          <a:prstGeom prst="rect">
            <a:avLst/>
          </a:prstGeom>
        </p:spPr>
        <p:txBody>
          <a:bodyPr vert="horz" lIns="91440" tIns="45720" rIns="91440" bIns="45720" rtlCol="0" anchor="ctr">
            <a:normAutofit/>
          </a:bodyPr>
          <a:lstStyle/>
          <a:p>
            <a:r>
              <a:rPr lang="en-US" smtClean="0"/>
              <a:t>Click to edit Master title style</a:t>
            </a:r>
            <a:endParaRPr lang="en-GB" dirty="0"/>
          </a:p>
        </p:txBody>
      </p:sp>
    </p:spTree>
    <p:extLst>
      <p:ext uri="{BB962C8B-B14F-4D97-AF65-F5344CB8AC3E}">
        <p14:creationId xmlns:p14="http://schemas.microsoft.com/office/powerpoint/2010/main" val="12362258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cxnSp>
        <p:nvCxnSpPr>
          <p:cNvPr id="6" name="Straight Connector 5"/>
          <p:cNvCxnSpPr/>
          <p:nvPr userDrawn="1"/>
        </p:nvCxnSpPr>
        <p:spPr>
          <a:xfrm rot="5400000">
            <a:off x="-3093640" y="3429000"/>
            <a:ext cx="6858000"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3"/>
          <p:cNvSpPr>
            <a:spLocks noGrp="1"/>
          </p:cNvSpPr>
          <p:nvPr>
            <p:ph type="dt" sz="half" idx="10"/>
          </p:nvPr>
        </p:nvSpPr>
        <p:spPr>
          <a:xfrm>
            <a:off x="1447800" y="6356351"/>
            <a:ext cx="1255779" cy="365125"/>
          </a:xfrm>
        </p:spPr>
        <p:txBody>
          <a:bodyPr/>
          <a:lstStyle/>
          <a:p>
            <a:r>
              <a:rPr lang="en-US" smtClean="0"/>
              <a:t>24 March 2021</a:t>
            </a:r>
            <a:endParaRPr lang="en-GB" dirty="0"/>
          </a:p>
        </p:txBody>
      </p:sp>
      <p:sp>
        <p:nvSpPr>
          <p:cNvPr id="8" name="Footer Placeholder 4"/>
          <p:cNvSpPr>
            <a:spLocks noGrp="1"/>
          </p:cNvSpPr>
          <p:nvPr>
            <p:ph type="ftr" sz="quarter" idx="11"/>
          </p:nvPr>
        </p:nvSpPr>
        <p:spPr>
          <a:xfrm>
            <a:off x="2895600" y="6356351"/>
            <a:ext cx="7520880" cy="365125"/>
          </a:xfrm>
        </p:spPr>
        <p:txBody>
          <a:bodyPr/>
          <a:lstStyle/>
          <a:p>
            <a:r>
              <a:rPr lang="en-US" smtClean="0"/>
              <a:t>IGTF and EUGridPMA development - APGridPMA March 2021 meeting </a:t>
            </a:r>
            <a:endParaRPr lang="en-GB" dirty="0"/>
          </a:p>
        </p:txBody>
      </p:sp>
      <p:sp>
        <p:nvSpPr>
          <p:cNvPr id="9" name="Slide Number Placeholder 5"/>
          <p:cNvSpPr>
            <a:spLocks noGrp="1"/>
          </p:cNvSpPr>
          <p:nvPr>
            <p:ph type="sldNum" sz="quarter" idx="12"/>
          </p:nvPr>
        </p:nvSpPr>
        <p:spPr>
          <a:xfrm>
            <a:off x="10608501" y="6356351"/>
            <a:ext cx="973899" cy="365125"/>
          </a:xfrm>
        </p:spPr>
        <p:txBody>
          <a:bodyPr/>
          <a:lstStyle/>
          <a:p>
            <a:fld id="{A423C6C7-C0F9-497B-BEFB-D2FC0D2E643A}" type="slidenum">
              <a:rPr lang="en-GB" smtClean="0"/>
              <a:t>‹#›</a:t>
            </a:fld>
            <a:endParaRPr lang="en-GB"/>
          </a:p>
        </p:txBody>
      </p:sp>
      <p:pic>
        <p:nvPicPr>
          <p:cNvPr id="10" name="Picture 2" descr="H:\Home\davidg\EUGridPMA\IGTF\IGTF-logos\IGTF-logo-mini.wmf"/>
          <p:cNvPicPr>
            <a:picLocks noChangeAspect="1" noChangeArrowheads="1"/>
          </p:cNvPicPr>
          <p:nvPr userDrawn="1"/>
        </p:nvPicPr>
        <p:blipFill>
          <a:blip r:embed="rId2" cstate="print"/>
          <a:stretch>
            <a:fillRect/>
          </a:stretch>
        </p:blipFill>
        <p:spPr bwMode="auto">
          <a:xfrm>
            <a:off x="609599" y="6356351"/>
            <a:ext cx="791685" cy="417968"/>
          </a:xfrm>
          <a:prstGeom prst="rect">
            <a:avLst/>
          </a:prstGeom>
          <a:noFill/>
        </p:spPr>
      </p:pic>
    </p:spTree>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tyle Gu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lgn="r">
              <a:defRPr/>
            </a:lvl1pPr>
          </a:lstStyle>
          <a:p>
            <a:fld id="{6F576E6A-F32A-4612-884C-86870357C6B4}" type="slidenum">
              <a:rPr lang="en-GB" smtClean="0"/>
              <a:pPr/>
              <a:t>‹#›</a:t>
            </a:fld>
            <a:endParaRPr lang="en-GB"/>
          </a:p>
        </p:txBody>
      </p:sp>
      <p:sp>
        <p:nvSpPr>
          <p:cNvPr id="2" name="TextBox 1"/>
          <p:cNvSpPr txBox="1"/>
          <p:nvPr userDrawn="1"/>
        </p:nvSpPr>
        <p:spPr>
          <a:xfrm>
            <a:off x="652382" y="304802"/>
            <a:ext cx="3601692" cy="646331"/>
          </a:xfrm>
          <a:prstGeom prst="rect">
            <a:avLst/>
          </a:prstGeom>
          <a:noFill/>
        </p:spPr>
        <p:txBody>
          <a:bodyPr wrap="none" rtlCol="0">
            <a:spAutoFit/>
          </a:bodyPr>
          <a:lstStyle/>
          <a:p>
            <a:r>
              <a:rPr lang="en-GB" sz="1800" b="1" dirty="0" smtClean="0">
                <a:solidFill>
                  <a:srgbClr val="003F5D"/>
                </a:solidFill>
              </a:rPr>
              <a:t>Style</a:t>
            </a:r>
            <a:r>
              <a:rPr lang="en-GB" sz="1800" b="1" baseline="0" dirty="0" smtClean="0">
                <a:solidFill>
                  <a:srgbClr val="003F5D"/>
                </a:solidFill>
              </a:rPr>
              <a:t> Guide</a:t>
            </a:r>
          </a:p>
          <a:p>
            <a:r>
              <a:rPr lang="en-GB" sz="1800" baseline="0" dirty="0" smtClean="0">
                <a:solidFill>
                  <a:srgbClr val="F57A1E"/>
                </a:solidFill>
              </a:rPr>
              <a:t>A Guide to Using the AARC Template</a:t>
            </a:r>
            <a:endParaRPr lang="en-GB" sz="1800" dirty="0">
              <a:solidFill>
                <a:srgbClr val="F57A1E"/>
              </a:solidFill>
            </a:endParaRPr>
          </a:p>
        </p:txBody>
      </p:sp>
      <p:sp>
        <p:nvSpPr>
          <p:cNvPr id="4" name="TextBox 3"/>
          <p:cNvSpPr txBox="1"/>
          <p:nvPr userDrawn="1"/>
        </p:nvSpPr>
        <p:spPr>
          <a:xfrm>
            <a:off x="780366" y="2025770"/>
            <a:ext cx="10149657" cy="3139321"/>
          </a:xfrm>
          <a:prstGeom prst="rect">
            <a:avLst/>
          </a:prstGeom>
          <a:noFill/>
        </p:spPr>
        <p:txBody>
          <a:bodyPr wrap="square" rtlCol="0">
            <a:spAutoFit/>
          </a:bodyPr>
          <a:lstStyle/>
          <a:p>
            <a:pPr marL="214313" indent="-214313">
              <a:buFont typeface="Arial" panose="020B0604020202020204" pitchFamily="34" charset="0"/>
              <a:buChar char="•"/>
            </a:pPr>
            <a:r>
              <a:rPr lang="en-GB" sz="1800" dirty="0" smtClean="0">
                <a:solidFill>
                  <a:srgbClr val="003F5D"/>
                </a:solidFill>
              </a:rPr>
              <a:t>This template is to</a:t>
            </a:r>
            <a:r>
              <a:rPr lang="en-GB" sz="1800" baseline="0" dirty="0" smtClean="0">
                <a:solidFill>
                  <a:srgbClr val="003F5D"/>
                </a:solidFill>
              </a:rPr>
              <a:t> present information on behalf of the AARC Project</a:t>
            </a:r>
          </a:p>
          <a:p>
            <a:pPr marL="214313" indent="-214313">
              <a:buFont typeface="Arial" panose="020B0604020202020204" pitchFamily="34" charset="0"/>
              <a:buChar char="•"/>
            </a:pPr>
            <a:r>
              <a:rPr lang="en-GB" sz="1800" baseline="0" dirty="0" smtClean="0">
                <a:solidFill>
                  <a:srgbClr val="003F5D"/>
                </a:solidFill>
              </a:rPr>
              <a:t>Font is Calibri and will auto-size. Avoid using a font size less than 18pt.  Main font colour is Teal, </a:t>
            </a:r>
            <a:r>
              <a:rPr lang="en-GB" sz="1800" baseline="0" dirty="0" smtClean="0">
                <a:solidFill>
                  <a:srgbClr val="F57B20"/>
                </a:solidFill>
              </a:rPr>
              <a:t>highlight colour is Orange and should be used sparingly.</a:t>
            </a:r>
            <a:r>
              <a:rPr lang="en-GB" sz="1800" baseline="0" dirty="0" smtClean="0">
                <a:solidFill>
                  <a:srgbClr val="ED1556"/>
                </a:solidFill>
              </a:rPr>
              <a:t> </a:t>
            </a:r>
            <a:r>
              <a:rPr lang="en-GB" sz="1800" baseline="0" dirty="0" smtClean="0">
                <a:solidFill>
                  <a:srgbClr val="003F5D"/>
                </a:solidFill>
              </a:rPr>
              <a:t>If the colours are not shown in PowerPoint use the colour picker to select the correct colour from the logo or these samples</a:t>
            </a:r>
            <a:endParaRPr lang="en-GB" sz="1800" baseline="0" dirty="0" smtClean="0">
              <a:solidFill>
                <a:srgbClr val="ED1556"/>
              </a:solidFill>
            </a:endParaRPr>
          </a:p>
          <a:p>
            <a:pPr marL="214313" indent="-214313">
              <a:buFont typeface="Arial" panose="020B0604020202020204" pitchFamily="34" charset="0"/>
              <a:buChar char="•"/>
            </a:pPr>
            <a:endParaRPr lang="en-GB" sz="1800" baseline="0" dirty="0" smtClean="0">
              <a:solidFill>
                <a:srgbClr val="ED1556"/>
              </a:solidFill>
            </a:endParaRPr>
          </a:p>
          <a:p>
            <a:pPr marL="214313" indent="-214313">
              <a:buFont typeface="Arial" panose="020B0604020202020204" pitchFamily="34" charset="0"/>
              <a:buChar char="•"/>
            </a:pPr>
            <a:r>
              <a:rPr lang="en-GB" sz="1800" baseline="0" dirty="0" smtClean="0">
                <a:solidFill>
                  <a:srgbClr val="003F5D"/>
                </a:solidFill>
              </a:rPr>
              <a:t>The title slide has space for the speaker’s own organisation logo which should be no larger than the main AARC logo </a:t>
            </a:r>
          </a:p>
          <a:p>
            <a:pPr marL="214313" indent="-214313">
              <a:buFont typeface="Arial" panose="020B0604020202020204" pitchFamily="34" charset="0"/>
              <a:buChar char="•"/>
            </a:pPr>
            <a:endParaRPr lang="en-GB" sz="1800" baseline="0" dirty="0" smtClean="0">
              <a:solidFill>
                <a:srgbClr val="003F5D"/>
              </a:solidFill>
            </a:endParaRPr>
          </a:p>
          <a:p>
            <a:pPr marL="214313" indent="-214313">
              <a:buFont typeface="Arial" panose="020B0604020202020204" pitchFamily="34" charset="0"/>
              <a:buChar char="•"/>
            </a:pPr>
            <a:r>
              <a:rPr lang="en-GB" sz="1800" baseline="0" dirty="0" smtClean="0">
                <a:solidFill>
                  <a:srgbClr val="003F5D"/>
                </a:solidFill>
              </a:rPr>
              <a:t>The end slide includes EU logo, copyright, and funding statement. Adapt the funding statement and supporting organisations at the end (but likely keep the EU Logo and reference to H2020, since it supported the AARC and AARC2 projects)</a:t>
            </a:r>
          </a:p>
        </p:txBody>
      </p:sp>
      <p:sp>
        <p:nvSpPr>
          <p:cNvPr id="5" name="Oval 4"/>
          <p:cNvSpPr/>
          <p:nvPr userDrawn="1"/>
        </p:nvSpPr>
        <p:spPr>
          <a:xfrm>
            <a:off x="10890209" y="5560973"/>
            <a:ext cx="727243" cy="529390"/>
          </a:xfrm>
          <a:prstGeom prst="ellipse">
            <a:avLst/>
          </a:prstGeom>
          <a:solidFill>
            <a:srgbClr val="003F5D"/>
          </a:solidFill>
          <a:ln>
            <a:solidFill>
              <a:srgbClr val="003F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9" name="Oval 8"/>
          <p:cNvSpPr/>
          <p:nvPr userDrawn="1"/>
        </p:nvSpPr>
        <p:spPr>
          <a:xfrm>
            <a:off x="9884901" y="5560973"/>
            <a:ext cx="727243" cy="529390"/>
          </a:xfrm>
          <a:prstGeom prst="ellipse">
            <a:avLst/>
          </a:prstGeom>
          <a:solidFill>
            <a:srgbClr val="F6791C"/>
          </a:solidFill>
          <a:ln>
            <a:solidFill>
              <a:srgbClr val="F679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Tree>
    <p:extLst>
      <p:ext uri="{BB962C8B-B14F-4D97-AF65-F5344CB8AC3E}">
        <p14:creationId xmlns:p14="http://schemas.microsoft.com/office/powerpoint/2010/main" val="353862759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losing Slide (Must be included)">
    <p:spTree>
      <p:nvGrpSpPr>
        <p:cNvPr id="1" name=""/>
        <p:cNvGrpSpPr/>
        <p:nvPr/>
      </p:nvGrpSpPr>
      <p:grpSpPr>
        <a:xfrm>
          <a:off x="0" y="0"/>
          <a:ext cx="0" cy="0"/>
          <a:chOff x="0" y="0"/>
          <a:chExt cx="0" cy="0"/>
        </a:xfrm>
      </p:grpSpPr>
      <p:sp>
        <p:nvSpPr>
          <p:cNvPr id="4" name="Rectangle 3"/>
          <p:cNvSpPr/>
          <p:nvPr userDrawn="1"/>
        </p:nvSpPr>
        <p:spPr>
          <a:xfrm>
            <a:off x="-1" y="2"/>
            <a:ext cx="12192001" cy="6858001"/>
          </a:xfrm>
          <a:prstGeom prst="rect">
            <a:avLst/>
          </a:prstGeom>
          <a:solidFill>
            <a:srgbClr val="003F5E"/>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dirty="0"/>
          </a:p>
        </p:txBody>
      </p:sp>
      <p:pic>
        <p:nvPicPr>
          <p:cNvPr id="7" name="Picture 6"/>
          <p:cNvPicPr>
            <a:picLocks noChangeAspect="1"/>
          </p:cNvPicPr>
          <p:nvPr userDrawn="1"/>
        </p:nvPicPr>
        <p:blipFill rotWithShape="1">
          <a:blip r:embed="rId2"/>
          <a:srcRect b="30428"/>
          <a:stretch/>
        </p:blipFill>
        <p:spPr>
          <a:xfrm>
            <a:off x="5217067" y="4837092"/>
            <a:ext cx="1385319" cy="785666"/>
          </a:xfrm>
          <a:prstGeom prst="rect">
            <a:avLst/>
          </a:prstGeom>
        </p:spPr>
      </p:pic>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34831" y="5927157"/>
            <a:ext cx="433675" cy="294664"/>
          </a:xfrm>
          <a:prstGeom prst="rect">
            <a:avLst/>
          </a:prstGeom>
        </p:spPr>
      </p:pic>
      <p:sp>
        <p:nvSpPr>
          <p:cNvPr id="8" name="TextBox 7"/>
          <p:cNvSpPr txBox="1"/>
          <p:nvPr userDrawn="1"/>
        </p:nvSpPr>
        <p:spPr>
          <a:xfrm>
            <a:off x="4111444" y="2395574"/>
            <a:ext cx="3748975" cy="1446550"/>
          </a:xfrm>
          <a:prstGeom prst="rect">
            <a:avLst/>
          </a:prstGeom>
          <a:noFill/>
        </p:spPr>
        <p:txBody>
          <a:bodyPr wrap="none" rtlCol="0">
            <a:spAutoFit/>
          </a:bodyPr>
          <a:lstStyle/>
          <a:p>
            <a:pPr algn="ctr"/>
            <a:r>
              <a:rPr lang="en-GB" sz="4400" dirty="0" smtClean="0">
                <a:solidFill>
                  <a:schemeClr val="bg1"/>
                </a:solidFill>
              </a:rPr>
              <a:t>Thank you</a:t>
            </a:r>
          </a:p>
          <a:p>
            <a:pPr algn="ctr"/>
            <a:r>
              <a:rPr lang="en-GB" sz="4400" dirty="0" smtClean="0">
                <a:solidFill>
                  <a:srgbClr val="F6791C"/>
                </a:solidFill>
              </a:rPr>
              <a:t>Any</a:t>
            </a:r>
            <a:r>
              <a:rPr lang="en-GB" sz="4400" baseline="0" dirty="0" smtClean="0">
                <a:solidFill>
                  <a:srgbClr val="F6791C"/>
                </a:solidFill>
              </a:rPr>
              <a:t> Questions?</a:t>
            </a:r>
            <a:endParaRPr lang="en-GB" sz="4400" dirty="0">
              <a:solidFill>
                <a:srgbClr val="F6791C"/>
              </a:solidFill>
            </a:endParaRPr>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856357" y="-50222"/>
            <a:ext cx="4394909" cy="6950557"/>
          </a:xfrm>
          <a:prstGeom prst="rect">
            <a:avLst/>
          </a:prstGeom>
        </p:spPr>
      </p:pic>
      <p:sp>
        <p:nvSpPr>
          <p:cNvPr id="25" name="Content Placeholder 24"/>
          <p:cNvSpPr>
            <a:spLocks noGrp="1"/>
          </p:cNvSpPr>
          <p:nvPr>
            <p:ph sz="quarter" idx="11" hasCustomPrompt="1"/>
          </p:nvPr>
        </p:nvSpPr>
        <p:spPr>
          <a:xfrm>
            <a:off x="3763166" y="4113541"/>
            <a:ext cx="4445529" cy="373710"/>
          </a:xfrm>
        </p:spPr>
        <p:txBody>
          <a:bodyPr>
            <a:normAutofit/>
          </a:bodyPr>
          <a:lstStyle>
            <a:lvl1pPr marL="0" indent="0" algn="ctr">
              <a:buNone/>
              <a:defRPr sz="1800">
                <a:solidFill>
                  <a:schemeClr val="bg1"/>
                </a:solidFill>
              </a:defRPr>
            </a:lvl1pPr>
          </a:lstStyle>
          <a:p>
            <a:pPr lvl="0"/>
            <a:r>
              <a:rPr lang="en-US" dirty="0" smtClean="0"/>
              <a:t>Presenter email address</a:t>
            </a:r>
            <a:endParaRPr lang="en-GB" dirty="0"/>
          </a:p>
        </p:txBody>
      </p:sp>
      <p:sp>
        <p:nvSpPr>
          <p:cNvPr id="10" name="TextBox 9"/>
          <p:cNvSpPr txBox="1"/>
          <p:nvPr userDrawn="1"/>
        </p:nvSpPr>
        <p:spPr>
          <a:xfrm>
            <a:off x="3492533" y="6289305"/>
            <a:ext cx="4945586" cy="276999"/>
          </a:xfrm>
          <a:prstGeom prst="rect">
            <a:avLst/>
          </a:prstGeom>
          <a:noFill/>
        </p:spPr>
        <p:txBody>
          <a:bodyPr wrap="none" rtlCol="0">
            <a:spAutoFit/>
          </a:bodyPr>
          <a:lstStyle/>
          <a:p>
            <a:pPr algn="ctr"/>
            <a:r>
              <a:rPr lang="en-GB" sz="600" kern="1200" dirty="0" smtClean="0">
                <a:solidFill>
                  <a:schemeClr val="bg1"/>
                </a:solidFill>
                <a:effectLst/>
                <a:latin typeface="+mn-lt"/>
                <a:ea typeface="+mn-ea"/>
                <a:cs typeface="+mn-cs"/>
              </a:rPr>
              <a:t>© members of the AARC Community. </a:t>
            </a:r>
          </a:p>
          <a:p>
            <a:pPr marL="0" marR="0" indent="0" algn="ctr" defTabSz="914400" rtl="0" eaLnBrk="1" fontAlgn="auto" latinLnBrk="0" hangingPunct="1">
              <a:lnSpc>
                <a:spcPct val="100000"/>
              </a:lnSpc>
              <a:spcBef>
                <a:spcPts val="0"/>
              </a:spcBef>
              <a:spcAft>
                <a:spcPts val="0"/>
              </a:spcAft>
              <a:buClrTx/>
              <a:buSzTx/>
              <a:buFontTx/>
              <a:buNone/>
              <a:tabLst/>
              <a:defRPr/>
            </a:pPr>
            <a:r>
              <a:rPr lang="en-GB" sz="600" kern="1200" dirty="0" smtClean="0">
                <a:solidFill>
                  <a:schemeClr val="bg1"/>
                </a:solidFill>
                <a:effectLst/>
                <a:latin typeface="+mn-lt"/>
                <a:ea typeface="+mn-ea"/>
                <a:cs typeface="+mn-cs"/>
              </a:rPr>
              <a:t>The work leading to these results has received funding from the European Union’s Horizon 2020 research and innovation programme</a:t>
            </a:r>
            <a:r>
              <a:rPr lang="en-GB" sz="600" kern="1200" baseline="0" dirty="0" smtClean="0">
                <a:solidFill>
                  <a:schemeClr val="bg1"/>
                </a:solidFill>
                <a:effectLst/>
                <a:latin typeface="+mn-lt"/>
                <a:ea typeface="+mn-ea"/>
                <a:cs typeface="+mn-cs"/>
              </a:rPr>
              <a:t> and other sources</a:t>
            </a:r>
            <a:r>
              <a:rPr lang="en-GB" sz="600" kern="1200" dirty="0" smtClean="0">
                <a:solidFill>
                  <a:schemeClr val="bg1"/>
                </a:solidFill>
                <a:effectLst/>
                <a:latin typeface="+mn-lt"/>
                <a:ea typeface="+mn-ea"/>
                <a:cs typeface="+mn-cs"/>
              </a:rPr>
              <a:t>.</a:t>
            </a:r>
            <a:endParaRPr lang="en-GB" sz="600" dirty="0">
              <a:solidFill>
                <a:schemeClr val="bg1"/>
              </a:solidFill>
            </a:endParaRPr>
          </a:p>
        </p:txBody>
      </p:sp>
      <p:sp>
        <p:nvSpPr>
          <p:cNvPr id="11" name="TextBox 10"/>
          <p:cNvSpPr txBox="1"/>
          <p:nvPr userDrawn="1"/>
        </p:nvSpPr>
        <p:spPr>
          <a:xfrm>
            <a:off x="5142826" y="5591160"/>
            <a:ext cx="1645002" cy="246221"/>
          </a:xfrm>
          <a:prstGeom prst="rect">
            <a:avLst/>
          </a:prstGeom>
          <a:noFill/>
        </p:spPr>
        <p:txBody>
          <a:bodyPr wrap="none" rtlCol="0">
            <a:spAutoFit/>
          </a:bodyPr>
          <a:lstStyle/>
          <a:p>
            <a:pPr algn="ctr"/>
            <a:r>
              <a:rPr lang="en-GB" sz="1000" dirty="0" smtClean="0">
                <a:solidFill>
                  <a:schemeClr val="bg1"/>
                </a:solidFill>
              </a:rPr>
              <a:t>https://aarc-community.org</a:t>
            </a:r>
            <a:endParaRPr lang="en-GB" sz="1000" dirty="0">
              <a:solidFill>
                <a:schemeClr val="bg1"/>
              </a:solidFill>
            </a:endParaRPr>
          </a:p>
        </p:txBody>
      </p:sp>
      <p:pic>
        <p:nvPicPr>
          <p:cNvPr id="12" name="Picture 1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846749" y="5927156"/>
            <a:ext cx="796527" cy="280595"/>
          </a:xfrm>
          <a:prstGeom prst="rect">
            <a:avLst/>
          </a:prstGeom>
        </p:spPr>
      </p:pic>
      <p:sp>
        <p:nvSpPr>
          <p:cNvPr id="3" name="Text Placeholder 2"/>
          <p:cNvSpPr>
            <a:spLocks noGrp="1"/>
          </p:cNvSpPr>
          <p:nvPr>
            <p:ph type="body" sz="quarter" idx="12" hasCustomPrompt="1"/>
          </p:nvPr>
        </p:nvSpPr>
        <p:spPr>
          <a:xfrm>
            <a:off x="3511550" y="6591300"/>
            <a:ext cx="4946650" cy="185057"/>
          </a:xfrm>
        </p:spPr>
        <p:txBody>
          <a:bodyPr>
            <a:normAutofit/>
          </a:bodyPr>
          <a:lstStyle>
            <a:lvl1pPr marL="0" indent="0">
              <a:buNone/>
              <a:defRPr sz="600" baseline="0">
                <a:solidFill>
                  <a:schemeClr val="bg1"/>
                </a:solidFill>
              </a:defRPr>
            </a:lvl1pPr>
          </a:lstStyle>
          <a:p>
            <a:pPr lvl="0"/>
            <a:r>
              <a:rPr lang="en-GB" dirty="0" smtClean="0"/>
              <a:t>Supporting projects and organisations: </a:t>
            </a:r>
            <a:endParaRPr lang="en-GB" dirty="0"/>
          </a:p>
        </p:txBody>
      </p:sp>
    </p:spTree>
    <p:extLst>
      <p:ext uri="{BB962C8B-B14F-4D97-AF65-F5344CB8AC3E}">
        <p14:creationId xmlns:p14="http://schemas.microsoft.com/office/powerpoint/2010/main" val="316384192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
  <p:cSld name="Voorblad1">
    <p:spTree>
      <p:nvGrpSpPr>
        <p:cNvPr id="1" name=""/>
        <p:cNvGrpSpPr/>
        <p:nvPr/>
      </p:nvGrpSpPr>
      <p:grpSpPr>
        <a:xfrm>
          <a:off x="0" y="0"/>
          <a:ext cx="0" cy="0"/>
          <a:chOff x="0" y="0"/>
          <a:chExt cx="0" cy="0"/>
        </a:xfrm>
      </p:grpSpPr>
      <p:sp>
        <p:nvSpPr>
          <p:cNvPr id="15" name="Rechthoek"/>
          <p:cNvSpPr/>
          <p:nvPr/>
        </p:nvSpPr>
        <p:spPr>
          <a:xfrm>
            <a:off x="0" y="0"/>
            <a:ext cx="12192000" cy="68580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pic>
        <p:nvPicPr>
          <p:cNvPr id="16" name="NIKHEF_PATROON1.png" descr="NIKHEF_PATROON1.png"/>
          <p:cNvPicPr>
            <a:picLocks noChangeAspect="1"/>
          </p:cNvPicPr>
          <p:nvPr/>
        </p:nvPicPr>
        <p:blipFill>
          <a:blip r:embed="rId2">
            <a:extLst/>
          </a:blip>
          <a:stretch>
            <a:fillRect/>
          </a:stretch>
        </p:blipFill>
        <p:spPr>
          <a:xfrm>
            <a:off x="4305235" y="131700"/>
            <a:ext cx="9498575" cy="6594600"/>
          </a:xfrm>
          <a:prstGeom prst="rect">
            <a:avLst/>
          </a:prstGeom>
          <a:ln w="12700">
            <a:miter lim="400000"/>
          </a:ln>
        </p:spPr>
      </p:pic>
      <p:sp>
        <p:nvSpPr>
          <p:cNvPr id="17" name="Vorm"/>
          <p:cNvSpPr/>
          <p:nvPr/>
        </p:nvSpPr>
        <p:spPr>
          <a:xfrm>
            <a:off x="9682907" y="1423"/>
            <a:ext cx="2555925" cy="685515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21113" y="21600"/>
                </a:lnTo>
                <a:lnTo>
                  <a:pt x="21600" y="21600"/>
                </a:lnTo>
                <a:lnTo>
                  <a:pt x="21600" y="0"/>
                </a:lnTo>
                <a:close/>
              </a:path>
            </a:pathLst>
          </a:custGeom>
          <a:solidFill>
            <a:srgbClr val="E3D88B"/>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18" name="Driehoek"/>
          <p:cNvSpPr/>
          <p:nvPr/>
        </p:nvSpPr>
        <p:spPr>
          <a:xfrm>
            <a:off x="-1092" y="1422"/>
            <a:ext cx="9683999" cy="352533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dirty="0"/>
          </a:p>
        </p:txBody>
      </p:sp>
      <p:sp>
        <p:nvSpPr>
          <p:cNvPr id="19" name="Titeltekst"/>
          <p:cNvSpPr txBox="1">
            <a:spLocks noGrp="1"/>
          </p:cNvSpPr>
          <p:nvPr>
            <p:ph type="title"/>
          </p:nvPr>
        </p:nvSpPr>
        <p:spPr>
          <a:xfrm>
            <a:off x="317501" y="4182545"/>
            <a:ext cx="6981825" cy="2357427"/>
          </a:xfrm>
          <a:prstGeom prst="rect">
            <a:avLst/>
          </a:prstGeom>
        </p:spPr>
        <p:txBody>
          <a:bodyPr anchor="b"/>
          <a:lstStyle>
            <a:lvl1pPr>
              <a:defRPr sz="4500" cap="none" baseline="0"/>
            </a:lvl1pPr>
          </a:lstStyle>
          <a:p>
            <a:r>
              <a:rPr lang="en-US" smtClean="0"/>
              <a:t>Click to edit Master title style</a:t>
            </a:r>
            <a:endParaRPr dirty="0"/>
          </a:p>
        </p:txBody>
      </p:sp>
      <p:sp>
        <p:nvSpPr>
          <p:cNvPr id="20" name="Tekst"/>
          <p:cNvSpPr txBox="1">
            <a:spLocks noGrp="1"/>
          </p:cNvSpPr>
          <p:nvPr>
            <p:ph type="body" sz="quarter" idx="13"/>
          </p:nvPr>
        </p:nvSpPr>
        <p:spPr>
          <a:xfrm>
            <a:off x="7691967" y="3622577"/>
            <a:ext cx="3257485" cy="2910263"/>
          </a:xfrm>
          <a:prstGeom prst="rect">
            <a:avLst/>
          </a:prstGeom>
        </p:spPr>
        <p:txBody>
          <a:bodyPr anchor="b"/>
          <a:lstStyle>
            <a:lvl1pPr>
              <a:defRPr sz="2133" baseline="0">
                <a:solidFill>
                  <a:srgbClr val="702677"/>
                </a:solidFill>
              </a:defRPr>
            </a:lvl1pPr>
          </a:lstStyle>
          <a:p>
            <a:pPr lvl="0"/>
            <a:r>
              <a:rPr lang="en-US" smtClean="0"/>
              <a:t>Edit Master text styles</a:t>
            </a:r>
          </a:p>
        </p:txBody>
      </p:sp>
      <p:sp>
        <p:nvSpPr>
          <p:cNvPr id="21" name="subtitel"/>
          <p:cNvSpPr txBox="1">
            <a:spLocks noGrp="1"/>
          </p:cNvSpPr>
          <p:nvPr>
            <p:ph type="body" sz="quarter" idx="14"/>
          </p:nvPr>
        </p:nvSpPr>
        <p:spPr>
          <a:xfrm>
            <a:off x="317500" y="3620978"/>
            <a:ext cx="6981824" cy="467343"/>
          </a:xfrm>
          <a:prstGeom prst="rect">
            <a:avLst/>
          </a:prstGeom>
        </p:spPr>
        <p:txBody>
          <a:bodyPr/>
          <a:lstStyle>
            <a:lvl1pPr>
              <a:defRPr cap="none" baseline="0">
                <a:solidFill>
                  <a:srgbClr val="702677"/>
                </a:solidFill>
              </a:defRPr>
            </a:lvl1pPr>
          </a:lstStyle>
          <a:p>
            <a:pPr lvl="0"/>
            <a:r>
              <a:rPr lang="en-US" smtClean="0"/>
              <a:t>Edit Master text styles</a:t>
            </a:r>
          </a:p>
        </p:txBody>
      </p:sp>
      <p:pic>
        <p:nvPicPr>
          <p:cNvPr id="22" name="NIKHEF_LOGO_groot.png" descr="NIKHEF_LOGO_groot.png"/>
          <p:cNvPicPr>
            <a:picLocks noChangeAspect="1"/>
          </p:cNvPicPr>
          <p:nvPr/>
        </p:nvPicPr>
        <p:blipFill>
          <a:blip r:embed="rId3">
            <a:extLst/>
          </a:blip>
          <a:stretch>
            <a:fillRect/>
          </a:stretch>
        </p:blipFill>
        <p:spPr>
          <a:xfrm>
            <a:off x="317500" y="317501"/>
            <a:ext cx="2540000" cy="997799"/>
          </a:xfrm>
          <a:prstGeom prst="rect">
            <a:avLst/>
          </a:prstGeom>
          <a:ln w="12700">
            <a:miter lim="400000"/>
          </a:ln>
        </p:spPr>
      </p:pic>
    </p:spTree>
    <p:extLst>
      <p:ext uri="{BB962C8B-B14F-4D97-AF65-F5344CB8AC3E}">
        <p14:creationId xmlns:p14="http://schemas.microsoft.com/office/powerpoint/2010/main" val="4013737083"/>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 preserve="1">
  <p:cSld name="Voorblad2">
    <p:spTree>
      <p:nvGrpSpPr>
        <p:cNvPr id="1" name=""/>
        <p:cNvGrpSpPr/>
        <p:nvPr/>
      </p:nvGrpSpPr>
      <p:grpSpPr>
        <a:xfrm>
          <a:off x="0" y="0"/>
          <a:ext cx="0" cy="0"/>
          <a:chOff x="0" y="0"/>
          <a:chExt cx="0" cy="0"/>
        </a:xfrm>
      </p:grpSpPr>
      <p:pic>
        <p:nvPicPr>
          <p:cNvPr id="10" name="NIKHEF_PATROON2.png" descr="NIKHEF_PATROON2.png">
            <a:extLst>
              <a:ext uri="{FF2B5EF4-FFF2-40B4-BE49-F238E27FC236}">
                <a16:creationId xmlns:a16="http://schemas.microsoft.com/office/drawing/2014/main" id="{559CFCE5-1058-6440-AE8C-50ACE9412138}"/>
              </a:ext>
            </a:extLst>
          </p:cNvPr>
          <p:cNvPicPr>
            <a:picLocks noChangeAspect="1"/>
          </p:cNvPicPr>
          <p:nvPr userDrawn="1"/>
        </p:nvPicPr>
        <p:blipFill>
          <a:blip r:embed="rId2">
            <a:extLst/>
          </a:blip>
          <a:stretch>
            <a:fillRect/>
          </a:stretch>
        </p:blipFill>
        <p:spPr>
          <a:xfrm>
            <a:off x="5261241" y="225557"/>
            <a:ext cx="12612225" cy="7119676"/>
          </a:xfrm>
          <a:prstGeom prst="rect">
            <a:avLst/>
          </a:prstGeom>
          <a:ln w="12700">
            <a:miter lim="400000"/>
          </a:ln>
        </p:spPr>
      </p:pic>
      <p:sp>
        <p:nvSpPr>
          <p:cNvPr id="11" name="Vorm">
            <a:extLst>
              <a:ext uri="{FF2B5EF4-FFF2-40B4-BE49-F238E27FC236}">
                <a16:creationId xmlns:a16="http://schemas.microsoft.com/office/drawing/2014/main" id="{BAC67337-8AC0-C14F-A460-33C8E6FC0296}"/>
              </a:ext>
            </a:extLst>
          </p:cNvPr>
          <p:cNvSpPr/>
          <p:nvPr userDrawn="1"/>
        </p:nvSpPr>
        <p:spPr>
          <a:xfrm>
            <a:off x="9682907" y="1423"/>
            <a:ext cx="2555925" cy="685515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21113" y="21600"/>
                </a:lnTo>
                <a:lnTo>
                  <a:pt x="21600" y="21600"/>
                </a:lnTo>
                <a:lnTo>
                  <a:pt x="2160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12" name="Driehoek">
            <a:extLst>
              <a:ext uri="{FF2B5EF4-FFF2-40B4-BE49-F238E27FC236}">
                <a16:creationId xmlns:a16="http://schemas.microsoft.com/office/drawing/2014/main" id="{D94CC9BE-E0E2-DD44-99EA-8079FEA30B0A}"/>
              </a:ext>
            </a:extLst>
          </p:cNvPr>
          <p:cNvSpPr/>
          <p:nvPr userDrawn="1"/>
        </p:nvSpPr>
        <p:spPr>
          <a:xfrm>
            <a:off x="-1092" y="1422"/>
            <a:ext cx="9683999" cy="352533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19" name="Titeltekst"/>
          <p:cNvSpPr txBox="1">
            <a:spLocks noGrp="1"/>
          </p:cNvSpPr>
          <p:nvPr>
            <p:ph type="title"/>
          </p:nvPr>
        </p:nvSpPr>
        <p:spPr>
          <a:xfrm>
            <a:off x="317501" y="4182545"/>
            <a:ext cx="6981825" cy="2357427"/>
          </a:xfrm>
          <a:prstGeom prst="rect">
            <a:avLst/>
          </a:prstGeom>
        </p:spPr>
        <p:txBody>
          <a:bodyPr anchor="b"/>
          <a:lstStyle>
            <a:lvl1pPr>
              <a:defRPr sz="4500" cap="none" baseline="0">
                <a:solidFill>
                  <a:schemeClr val="tx1"/>
                </a:solidFill>
              </a:defRPr>
            </a:lvl1pPr>
          </a:lstStyle>
          <a:p>
            <a:r>
              <a:rPr lang="en-US" smtClean="0"/>
              <a:t>Click to edit Master title style</a:t>
            </a:r>
            <a:endParaRPr dirty="0"/>
          </a:p>
        </p:txBody>
      </p:sp>
      <p:sp>
        <p:nvSpPr>
          <p:cNvPr id="20" name="Tekst"/>
          <p:cNvSpPr txBox="1">
            <a:spLocks noGrp="1"/>
          </p:cNvSpPr>
          <p:nvPr>
            <p:ph type="body" sz="quarter" idx="13"/>
          </p:nvPr>
        </p:nvSpPr>
        <p:spPr>
          <a:xfrm>
            <a:off x="7691967" y="3622577"/>
            <a:ext cx="3257485" cy="2910263"/>
          </a:xfrm>
          <a:prstGeom prst="rect">
            <a:avLst/>
          </a:prstGeom>
        </p:spPr>
        <p:txBody>
          <a:bodyPr anchor="b"/>
          <a:lstStyle>
            <a:lvl1pPr>
              <a:defRPr sz="2133">
                <a:solidFill>
                  <a:schemeClr val="accent3"/>
                </a:solidFill>
              </a:defRPr>
            </a:lvl1pPr>
          </a:lstStyle>
          <a:p>
            <a:pPr lvl="0"/>
            <a:r>
              <a:rPr lang="en-US" smtClean="0"/>
              <a:t>Edit Master text styles</a:t>
            </a:r>
          </a:p>
        </p:txBody>
      </p:sp>
      <p:sp>
        <p:nvSpPr>
          <p:cNvPr id="21" name="subtitel"/>
          <p:cNvSpPr txBox="1">
            <a:spLocks noGrp="1"/>
          </p:cNvSpPr>
          <p:nvPr>
            <p:ph type="body" sz="quarter" idx="14"/>
          </p:nvPr>
        </p:nvSpPr>
        <p:spPr>
          <a:xfrm>
            <a:off x="317500" y="3620978"/>
            <a:ext cx="6981824" cy="467343"/>
          </a:xfrm>
          <a:prstGeom prst="rect">
            <a:avLst/>
          </a:prstGeom>
        </p:spPr>
        <p:txBody>
          <a:bodyPr/>
          <a:lstStyle>
            <a:lvl1pPr>
              <a:defRPr cap="none" baseline="0">
                <a:solidFill>
                  <a:schemeClr val="accent3"/>
                </a:solidFill>
              </a:defRPr>
            </a:lvl1pPr>
          </a:lstStyle>
          <a:p>
            <a:pPr lvl="0"/>
            <a:r>
              <a:rPr lang="en-US" smtClean="0"/>
              <a:t>Edit Master text styles</a:t>
            </a:r>
          </a:p>
        </p:txBody>
      </p:sp>
      <p:pic>
        <p:nvPicPr>
          <p:cNvPr id="22" name="NIKHEF_LOGO_groot.png" descr="NIKHEF_LOGO_groot.png"/>
          <p:cNvPicPr>
            <a:picLocks noChangeAspect="1"/>
          </p:cNvPicPr>
          <p:nvPr/>
        </p:nvPicPr>
        <p:blipFill>
          <a:blip r:embed="rId3">
            <a:extLst/>
          </a:blip>
          <a:stretch>
            <a:fillRect/>
          </a:stretch>
        </p:blipFill>
        <p:spPr>
          <a:xfrm>
            <a:off x="317500" y="317501"/>
            <a:ext cx="2540000" cy="997799"/>
          </a:xfrm>
          <a:prstGeom prst="rect">
            <a:avLst/>
          </a:prstGeom>
          <a:ln w="12700">
            <a:miter lim="400000"/>
          </a:ln>
        </p:spPr>
      </p:pic>
    </p:spTree>
    <p:extLst>
      <p:ext uri="{BB962C8B-B14F-4D97-AF65-F5344CB8AC3E}">
        <p14:creationId xmlns:p14="http://schemas.microsoft.com/office/powerpoint/2010/main" val="3332496036"/>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Voorblad3">
    <p:spTree>
      <p:nvGrpSpPr>
        <p:cNvPr id="1" name=""/>
        <p:cNvGrpSpPr/>
        <p:nvPr/>
      </p:nvGrpSpPr>
      <p:grpSpPr>
        <a:xfrm>
          <a:off x="0" y="0"/>
          <a:ext cx="0" cy="0"/>
          <a:chOff x="0" y="0"/>
          <a:chExt cx="0" cy="0"/>
        </a:xfrm>
      </p:grpSpPr>
      <p:sp>
        <p:nvSpPr>
          <p:cNvPr id="12" name="Driehoek">
            <a:extLst>
              <a:ext uri="{FF2B5EF4-FFF2-40B4-BE49-F238E27FC236}">
                <a16:creationId xmlns:a16="http://schemas.microsoft.com/office/drawing/2014/main" id="{D94CC9BE-E0E2-DD44-99EA-8079FEA30B0A}"/>
              </a:ext>
            </a:extLst>
          </p:cNvPr>
          <p:cNvSpPr/>
          <p:nvPr userDrawn="1"/>
        </p:nvSpPr>
        <p:spPr>
          <a:xfrm>
            <a:off x="-1092" y="1422"/>
            <a:ext cx="9683999" cy="352533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19" name="Titeltekst"/>
          <p:cNvSpPr txBox="1">
            <a:spLocks noGrp="1"/>
          </p:cNvSpPr>
          <p:nvPr>
            <p:ph type="title"/>
          </p:nvPr>
        </p:nvSpPr>
        <p:spPr>
          <a:xfrm>
            <a:off x="317501" y="4182545"/>
            <a:ext cx="6981825" cy="2357427"/>
          </a:xfrm>
          <a:prstGeom prst="rect">
            <a:avLst/>
          </a:prstGeom>
        </p:spPr>
        <p:txBody>
          <a:bodyPr anchor="b"/>
          <a:lstStyle>
            <a:lvl1pPr>
              <a:defRPr sz="4500" cap="none" baseline="0">
                <a:solidFill>
                  <a:schemeClr val="tx2"/>
                </a:solidFill>
              </a:defRPr>
            </a:lvl1pPr>
          </a:lstStyle>
          <a:p>
            <a:r>
              <a:rPr lang="en-US" smtClean="0"/>
              <a:t>Click to edit Master title style</a:t>
            </a:r>
            <a:endParaRPr dirty="0"/>
          </a:p>
        </p:txBody>
      </p:sp>
      <p:sp>
        <p:nvSpPr>
          <p:cNvPr id="21" name="subtitel"/>
          <p:cNvSpPr txBox="1">
            <a:spLocks noGrp="1"/>
          </p:cNvSpPr>
          <p:nvPr>
            <p:ph type="body" sz="quarter" idx="14"/>
          </p:nvPr>
        </p:nvSpPr>
        <p:spPr>
          <a:xfrm>
            <a:off x="317500" y="3620978"/>
            <a:ext cx="6981824" cy="467343"/>
          </a:xfrm>
          <a:prstGeom prst="rect">
            <a:avLst/>
          </a:prstGeom>
        </p:spPr>
        <p:txBody>
          <a:bodyPr/>
          <a:lstStyle>
            <a:lvl1pPr>
              <a:defRPr cap="none" baseline="0">
                <a:solidFill>
                  <a:schemeClr val="tx1"/>
                </a:solidFill>
              </a:defRPr>
            </a:lvl1pPr>
          </a:lstStyle>
          <a:p>
            <a:pPr lvl="0"/>
            <a:r>
              <a:rPr lang="en-US" smtClean="0"/>
              <a:t>Edit Master text styles</a:t>
            </a:r>
          </a:p>
        </p:txBody>
      </p:sp>
      <p:pic>
        <p:nvPicPr>
          <p:cNvPr id="22" name="NIKHEF_LOGO_groot.png" descr="NIKHEF_LOGO_groot.png"/>
          <p:cNvPicPr>
            <a:picLocks noChangeAspect="1"/>
          </p:cNvPicPr>
          <p:nvPr/>
        </p:nvPicPr>
        <p:blipFill>
          <a:blip r:embed="rId2">
            <a:extLst/>
          </a:blip>
          <a:stretch>
            <a:fillRect/>
          </a:stretch>
        </p:blipFill>
        <p:spPr>
          <a:xfrm>
            <a:off x="317500" y="317501"/>
            <a:ext cx="2540000" cy="997799"/>
          </a:xfrm>
          <a:prstGeom prst="rect">
            <a:avLst/>
          </a:prstGeom>
          <a:ln w="12700">
            <a:miter lim="400000"/>
          </a:ln>
        </p:spPr>
      </p:pic>
      <p:sp>
        <p:nvSpPr>
          <p:cNvPr id="3" name="Tijdelijke aanduiding voor afbeelding 2">
            <a:extLst>
              <a:ext uri="{FF2B5EF4-FFF2-40B4-BE49-F238E27FC236}">
                <a16:creationId xmlns:a16="http://schemas.microsoft.com/office/drawing/2014/main" id="{6FF3F697-74A7-814C-A92A-9DAF02A44E92}"/>
              </a:ext>
            </a:extLst>
          </p:cNvPr>
          <p:cNvSpPr>
            <a:spLocks noGrp="1"/>
          </p:cNvSpPr>
          <p:nvPr>
            <p:ph type="pic" sz="quarter" idx="15"/>
          </p:nvPr>
        </p:nvSpPr>
        <p:spPr>
          <a:xfrm>
            <a:off x="5960269" y="1"/>
            <a:ext cx="6231731" cy="6866164"/>
          </a:xfrm>
          <a:custGeom>
            <a:avLst/>
            <a:gdLst>
              <a:gd name="connsiteX0" fmla="*/ 0 w 12463462"/>
              <a:gd name="connsiteY0" fmla="*/ 0 h 13716000"/>
              <a:gd name="connsiteX1" fmla="*/ 12463462 w 12463462"/>
              <a:gd name="connsiteY1" fmla="*/ 0 h 13716000"/>
              <a:gd name="connsiteX2" fmla="*/ 12463462 w 12463462"/>
              <a:gd name="connsiteY2" fmla="*/ 13716000 h 13716000"/>
              <a:gd name="connsiteX3" fmla="*/ 0 w 12463462"/>
              <a:gd name="connsiteY3" fmla="*/ 13716000 h 13716000"/>
              <a:gd name="connsiteX4" fmla="*/ 0 w 12463462"/>
              <a:gd name="connsiteY4" fmla="*/ 0 h 13716000"/>
              <a:gd name="connsiteX0" fmla="*/ 0 w 12463462"/>
              <a:gd name="connsiteY0" fmla="*/ 0 h 13732328"/>
              <a:gd name="connsiteX1" fmla="*/ 12463462 w 12463462"/>
              <a:gd name="connsiteY1" fmla="*/ 0 h 13732328"/>
              <a:gd name="connsiteX2" fmla="*/ 12463462 w 12463462"/>
              <a:gd name="connsiteY2" fmla="*/ 13716000 h 13732328"/>
              <a:gd name="connsiteX3" fmla="*/ 4980215 w 12463462"/>
              <a:gd name="connsiteY3" fmla="*/ 13732328 h 13732328"/>
              <a:gd name="connsiteX4" fmla="*/ 0 w 12463462"/>
              <a:gd name="connsiteY4" fmla="*/ 0 h 137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3462" h="13732328">
                <a:moveTo>
                  <a:pt x="0" y="0"/>
                </a:moveTo>
                <a:lnTo>
                  <a:pt x="12463462" y="0"/>
                </a:lnTo>
                <a:lnTo>
                  <a:pt x="12463462" y="13716000"/>
                </a:lnTo>
                <a:lnTo>
                  <a:pt x="4980215" y="13732328"/>
                </a:lnTo>
                <a:lnTo>
                  <a:pt x="0" y="0"/>
                </a:lnTo>
                <a:close/>
              </a:path>
            </a:pathLst>
          </a:custGeom>
          <a:ln w="12700">
            <a:miter lim="400000"/>
          </a:ln>
          <a:extLst>
            <a:ext uri="{C572A759-6A51-4108-AA02-DFA0A04FC94B}">
              <ma14:wrappingTextBoxFlag xmlns:ma14="http://schemas.microsoft.com/office/mac/drawingml/2011/main" xmlns="" val="1"/>
            </a:ext>
          </a:extLst>
        </p:spPr>
        <p:txBody>
          <a:bodyPr/>
          <a:lstStyle/>
          <a:p>
            <a:r>
              <a:rPr lang="en-US" smtClean="0"/>
              <a:t>Click icon to add picture</a:t>
            </a:r>
            <a:endParaRPr lang="nl-NL"/>
          </a:p>
        </p:txBody>
      </p:sp>
    </p:spTree>
    <p:extLst>
      <p:ext uri="{BB962C8B-B14F-4D97-AF65-F5344CB8AC3E}">
        <p14:creationId xmlns:p14="http://schemas.microsoft.com/office/powerpoint/2010/main" val="3911834371"/>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Voorblad4">
    <p:spTree>
      <p:nvGrpSpPr>
        <p:cNvPr id="1" name=""/>
        <p:cNvGrpSpPr/>
        <p:nvPr/>
      </p:nvGrpSpPr>
      <p:grpSpPr>
        <a:xfrm>
          <a:off x="0" y="0"/>
          <a:ext cx="0" cy="0"/>
          <a:chOff x="0" y="0"/>
          <a:chExt cx="0" cy="0"/>
        </a:xfrm>
      </p:grpSpPr>
      <p:pic>
        <p:nvPicPr>
          <p:cNvPr id="6" name="NIKHEF_PATROON3.png" descr="NIKHEF_PATROON3.png">
            <a:extLst>
              <a:ext uri="{FF2B5EF4-FFF2-40B4-BE49-F238E27FC236}">
                <a16:creationId xmlns:a16="http://schemas.microsoft.com/office/drawing/2014/main" id="{117B1C4A-E71D-C149-A599-6C54348A35B5}"/>
              </a:ext>
            </a:extLst>
          </p:cNvPr>
          <p:cNvPicPr>
            <a:picLocks noChangeAspect="1"/>
          </p:cNvPicPr>
          <p:nvPr userDrawn="1"/>
        </p:nvPicPr>
        <p:blipFill>
          <a:blip r:embed="rId2">
            <a:extLst/>
          </a:blip>
          <a:stretch>
            <a:fillRect/>
          </a:stretch>
        </p:blipFill>
        <p:spPr>
          <a:xfrm>
            <a:off x="4714965" y="-4150891"/>
            <a:ext cx="7546067" cy="11719540"/>
          </a:xfrm>
          <a:prstGeom prst="rect">
            <a:avLst/>
          </a:prstGeom>
          <a:ln w="12700">
            <a:miter lim="400000"/>
          </a:ln>
        </p:spPr>
      </p:pic>
      <p:sp>
        <p:nvSpPr>
          <p:cNvPr id="7" name="Vorm">
            <a:extLst>
              <a:ext uri="{FF2B5EF4-FFF2-40B4-BE49-F238E27FC236}">
                <a16:creationId xmlns:a16="http://schemas.microsoft.com/office/drawing/2014/main" id="{96100131-228D-D34D-9A53-6D440D784316}"/>
              </a:ext>
            </a:extLst>
          </p:cNvPr>
          <p:cNvSpPr/>
          <p:nvPr userDrawn="1"/>
        </p:nvSpPr>
        <p:spPr>
          <a:xfrm rot="10800000">
            <a:off x="-53524" y="1423"/>
            <a:ext cx="8533155" cy="685515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6324" y="21600"/>
                </a:lnTo>
                <a:lnTo>
                  <a:pt x="21600" y="21600"/>
                </a:lnTo>
                <a:lnTo>
                  <a:pt x="2160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8" name="Tekst">
            <a:extLst>
              <a:ext uri="{FF2B5EF4-FFF2-40B4-BE49-F238E27FC236}">
                <a16:creationId xmlns:a16="http://schemas.microsoft.com/office/drawing/2014/main" id="{BDDDFCA9-F825-5B4E-AE28-D51CB58FFAB5}"/>
              </a:ext>
            </a:extLst>
          </p:cNvPr>
          <p:cNvSpPr txBox="1">
            <a:spLocks noGrp="1"/>
          </p:cNvSpPr>
          <p:nvPr>
            <p:ph type="body" sz="quarter" idx="13"/>
          </p:nvPr>
        </p:nvSpPr>
        <p:spPr>
          <a:xfrm>
            <a:off x="8764455" y="3622577"/>
            <a:ext cx="3108955" cy="2910263"/>
          </a:xfrm>
          <a:prstGeom prst="rect">
            <a:avLst/>
          </a:prstGeom>
        </p:spPr>
        <p:txBody>
          <a:bodyPr anchor="b"/>
          <a:lstStyle>
            <a:lvl1pPr>
              <a:defRPr sz="2133">
                <a:solidFill>
                  <a:srgbClr val="702677"/>
                </a:solidFill>
              </a:defRPr>
            </a:lvl1pPr>
          </a:lstStyle>
          <a:p>
            <a:pPr lvl="0"/>
            <a:r>
              <a:rPr lang="en-US" smtClean="0"/>
              <a:t>Edit Master text styles</a:t>
            </a:r>
          </a:p>
        </p:txBody>
      </p:sp>
      <p:sp>
        <p:nvSpPr>
          <p:cNvPr id="19" name="Titeltekst"/>
          <p:cNvSpPr txBox="1">
            <a:spLocks noGrp="1"/>
          </p:cNvSpPr>
          <p:nvPr>
            <p:ph type="title"/>
          </p:nvPr>
        </p:nvSpPr>
        <p:spPr>
          <a:xfrm>
            <a:off x="317501" y="4182545"/>
            <a:ext cx="6981825" cy="2357427"/>
          </a:xfrm>
          <a:prstGeom prst="rect">
            <a:avLst/>
          </a:prstGeom>
        </p:spPr>
        <p:txBody>
          <a:bodyPr anchor="b"/>
          <a:lstStyle>
            <a:lvl1pPr>
              <a:defRPr sz="4500" cap="none" baseline="0">
                <a:solidFill>
                  <a:srgbClr val="FFFFFF"/>
                </a:solidFill>
              </a:defRPr>
            </a:lvl1pPr>
          </a:lstStyle>
          <a:p>
            <a:r>
              <a:rPr lang="en-US" smtClean="0"/>
              <a:t>Click to edit Master title style</a:t>
            </a:r>
            <a:endParaRPr dirty="0"/>
          </a:p>
        </p:txBody>
      </p:sp>
      <p:sp>
        <p:nvSpPr>
          <p:cNvPr id="21" name="subtitel"/>
          <p:cNvSpPr txBox="1">
            <a:spLocks noGrp="1"/>
          </p:cNvSpPr>
          <p:nvPr>
            <p:ph type="body" sz="quarter" idx="14"/>
          </p:nvPr>
        </p:nvSpPr>
        <p:spPr>
          <a:xfrm>
            <a:off x="317500" y="3620978"/>
            <a:ext cx="6981824" cy="467343"/>
          </a:xfrm>
          <a:prstGeom prst="rect">
            <a:avLst/>
          </a:prstGeom>
        </p:spPr>
        <p:txBody>
          <a:bodyPr/>
          <a:lstStyle>
            <a:lvl1pPr>
              <a:defRPr cap="none" baseline="0">
                <a:solidFill>
                  <a:srgbClr val="FFFFFF"/>
                </a:solidFill>
              </a:defRPr>
            </a:lvl1pPr>
          </a:lstStyle>
          <a:p>
            <a:pPr lvl="0"/>
            <a:r>
              <a:rPr lang="en-US" smtClean="0"/>
              <a:t>Edit Master text styles</a:t>
            </a:r>
          </a:p>
        </p:txBody>
      </p:sp>
      <p:pic>
        <p:nvPicPr>
          <p:cNvPr id="22" name="NIKHEF_LOGO_groot.png" descr="NIKHEF_LOGO_groot.png"/>
          <p:cNvPicPr>
            <a:picLocks noChangeAspect="1"/>
          </p:cNvPicPr>
          <p:nvPr/>
        </p:nvPicPr>
        <p:blipFill>
          <a:blip r:embed="rId3">
            <a:extLst/>
          </a:blip>
          <a:stretch>
            <a:fillRect/>
          </a:stretch>
        </p:blipFill>
        <p:spPr>
          <a:xfrm>
            <a:off x="317500" y="317501"/>
            <a:ext cx="2540000" cy="997799"/>
          </a:xfrm>
          <a:prstGeom prst="rect">
            <a:avLst/>
          </a:prstGeom>
          <a:ln w="12700">
            <a:miter lim="400000"/>
          </a:ln>
        </p:spPr>
      </p:pic>
    </p:spTree>
    <p:extLst>
      <p:ext uri="{BB962C8B-B14F-4D97-AF65-F5344CB8AC3E}">
        <p14:creationId xmlns:p14="http://schemas.microsoft.com/office/powerpoint/2010/main" val="944050519"/>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Voorblad5">
    <p:spTree>
      <p:nvGrpSpPr>
        <p:cNvPr id="1" name=""/>
        <p:cNvGrpSpPr/>
        <p:nvPr/>
      </p:nvGrpSpPr>
      <p:grpSpPr>
        <a:xfrm>
          <a:off x="0" y="0"/>
          <a:ext cx="0" cy="0"/>
          <a:chOff x="0" y="0"/>
          <a:chExt cx="0" cy="0"/>
        </a:xfrm>
      </p:grpSpPr>
      <p:sp>
        <p:nvSpPr>
          <p:cNvPr id="13" name="Rechthoek">
            <a:extLst>
              <a:ext uri="{FF2B5EF4-FFF2-40B4-BE49-F238E27FC236}">
                <a16:creationId xmlns:a16="http://schemas.microsoft.com/office/drawing/2014/main" id="{CF5EDDB9-7A86-D04C-9401-98EF4D0D7E67}"/>
              </a:ext>
            </a:extLst>
          </p:cNvPr>
          <p:cNvSpPr/>
          <p:nvPr userDrawn="1"/>
        </p:nvSpPr>
        <p:spPr>
          <a:xfrm>
            <a:off x="0" y="0"/>
            <a:ext cx="12192000" cy="6858000"/>
          </a:xfrm>
          <a:prstGeom prst="rect">
            <a:avLst/>
          </a:prstGeom>
          <a:solidFill>
            <a:srgbClr val="E3D88B"/>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pic>
        <p:nvPicPr>
          <p:cNvPr id="14" name="NIKHEF_PATROON5.png" descr="NIKHEF_PATROON5.png">
            <a:extLst>
              <a:ext uri="{FF2B5EF4-FFF2-40B4-BE49-F238E27FC236}">
                <a16:creationId xmlns:a16="http://schemas.microsoft.com/office/drawing/2014/main" id="{10B15CBC-C311-4E4C-B35B-5B9ACCE31AE1}"/>
              </a:ext>
            </a:extLst>
          </p:cNvPr>
          <p:cNvPicPr>
            <a:picLocks noChangeAspect="1"/>
          </p:cNvPicPr>
          <p:nvPr userDrawn="1"/>
        </p:nvPicPr>
        <p:blipFill>
          <a:blip r:embed="rId2">
            <a:extLst/>
          </a:blip>
          <a:stretch>
            <a:fillRect/>
          </a:stretch>
        </p:blipFill>
        <p:spPr>
          <a:xfrm>
            <a:off x="-21971" y="-1684701"/>
            <a:ext cx="12873988" cy="8922808"/>
          </a:xfrm>
          <a:prstGeom prst="rect">
            <a:avLst/>
          </a:prstGeom>
          <a:ln w="12700">
            <a:miter lim="400000"/>
          </a:ln>
        </p:spPr>
      </p:pic>
      <p:sp>
        <p:nvSpPr>
          <p:cNvPr id="15" name="Vorm">
            <a:extLst>
              <a:ext uri="{FF2B5EF4-FFF2-40B4-BE49-F238E27FC236}">
                <a16:creationId xmlns:a16="http://schemas.microsoft.com/office/drawing/2014/main" id="{2F26257E-A76C-5E40-B770-327856CFA5B4}"/>
              </a:ext>
            </a:extLst>
          </p:cNvPr>
          <p:cNvSpPr/>
          <p:nvPr userDrawn="1"/>
        </p:nvSpPr>
        <p:spPr>
          <a:xfrm rot="10800000">
            <a:off x="-53524" y="1423"/>
            <a:ext cx="8533155" cy="685515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6324" y="21600"/>
                </a:lnTo>
                <a:lnTo>
                  <a:pt x="21600" y="21600"/>
                </a:lnTo>
                <a:lnTo>
                  <a:pt x="2160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16" name="Tekst">
            <a:extLst>
              <a:ext uri="{FF2B5EF4-FFF2-40B4-BE49-F238E27FC236}">
                <a16:creationId xmlns:a16="http://schemas.microsoft.com/office/drawing/2014/main" id="{095B19CA-2E01-7341-ABB3-F760D1C40DC7}"/>
              </a:ext>
            </a:extLst>
          </p:cNvPr>
          <p:cNvSpPr txBox="1">
            <a:spLocks noGrp="1"/>
          </p:cNvSpPr>
          <p:nvPr>
            <p:ph type="body" sz="quarter" idx="13"/>
          </p:nvPr>
        </p:nvSpPr>
        <p:spPr>
          <a:xfrm>
            <a:off x="8764455" y="3622577"/>
            <a:ext cx="3108955" cy="2910263"/>
          </a:xfrm>
          <a:prstGeom prst="rect">
            <a:avLst/>
          </a:prstGeom>
        </p:spPr>
        <p:txBody>
          <a:bodyPr anchor="b"/>
          <a:lstStyle>
            <a:lvl1pPr>
              <a:defRPr sz="2133">
                <a:solidFill>
                  <a:srgbClr val="702677"/>
                </a:solidFill>
              </a:defRPr>
            </a:lvl1pPr>
          </a:lstStyle>
          <a:p>
            <a:pPr lvl="0"/>
            <a:r>
              <a:rPr lang="en-US" smtClean="0"/>
              <a:t>Edit Master text styles</a:t>
            </a:r>
          </a:p>
        </p:txBody>
      </p:sp>
      <p:sp>
        <p:nvSpPr>
          <p:cNvPr id="19" name="Titeltekst"/>
          <p:cNvSpPr txBox="1">
            <a:spLocks noGrp="1"/>
          </p:cNvSpPr>
          <p:nvPr>
            <p:ph type="title"/>
          </p:nvPr>
        </p:nvSpPr>
        <p:spPr>
          <a:xfrm>
            <a:off x="317501" y="4182545"/>
            <a:ext cx="6981825" cy="2357427"/>
          </a:xfrm>
          <a:prstGeom prst="rect">
            <a:avLst/>
          </a:prstGeom>
        </p:spPr>
        <p:txBody>
          <a:bodyPr anchor="b"/>
          <a:lstStyle>
            <a:lvl1pPr>
              <a:defRPr sz="4500" cap="none" baseline="0">
                <a:solidFill>
                  <a:schemeClr val="accent4"/>
                </a:solidFill>
              </a:defRPr>
            </a:lvl1pPr>
          </a:lstStyle>
          <a:p>
            <a:r>
              <a:rPr lang="en-US" smtClean="0"/>
              <a:t>Click to edit Master title style</a:t>
            </a:r>
            <a:endParaRPr dirty="0"/>
          </a:p>
        </p:txBody>
      </p:sp>
      <p:sp>
        <p:nvSpPr>
          <p:cNvPr id="21" name="subtitel"/>
          <p:cNvSpPr txBox="1">
            <a:spLocks noGrp="1"/>
          </p:cNvSpPr>
          <p:nvPr>
            <p:ph type="body" sz="quarter" idx="14"/>
          </p:nvPr>
        </p:nvSpPr>
        <p:spPr>
          <a:xfrm>
            <a:off x="317500" y="3620978"/>
            <a:ext cx="6981824" cy="467343"/>
          </a:xfrm>
          <a:prstGeom prst="rect">
            <a:avLst/>
          </a:prstGeom>
        </p:spPr>
        <p:txBody>
          <a:bodyPr/>
          <a:lstStyle>
            <a:lvl1pPr>
              <a:defRPr cap="none" baseline="0">
                <a:solidFill>
                  <a:schemeClr val="accent4"/>
                </a:solidFill>
              </a:defRPr>
            </a:lvl1pPr>
          </a:lstStyle>
          <a:p>
            <a:pPr lvl="0"/>
            <a:r>
              <a:rPr lang="en-US" smtClean="0"/>
              <a:t>Edit Master text styles</a:t>
            </a:r>
          </a:p>
        </p:txBody>
      </p:sp>
      <p:pic>
        <p:nvPicPr>
          <p:cNvPr id="18" name="NIKHEF_LOGO_groot2.png" descr="NIKHEF_LOGO_groot2.png">
            <a:extLst>
              <a:ext uri="{FF2B5EF4-FFF2-40B4-BE49-F238E27FC236}">
                <a16:creationId xmlns:a16="http://schemas.microsoft.com/office/drawing/2014/main" id="{59A200F2-14CE-0F42-A103-3A81AC649A07}"/>
              </a:ext>
            </a:extLst>
          </p:cNvPr>
          <p:cNvPicPr>
            <a:picLocks noChangeAspect="1"/>
          </p:cNvPicPr>
          <p:nvPr userDrawn="1"/>
        </p:nvPicPr>
        <p:blipFill>
          <a:blip r:embed="rId3">
            <a:extLst/>
          </a:blip>
          <a:stretch>
            <a:fillRect/>
          </a:stretch>
        </p:blipFill>
        <p:spPr>
          <a:xfrm>
            <a:off x="317501" y="317501"/>
            <a:ext cx="2540001" cy="997799"/>
          </a:xfrm>
          <a:prstGeom prst="rect">
            <a:avLst/>
          </a:prstGeom>
          <a:ln w="12700">
            <a:miter lim="400000"/>
          </a:ln>
        </p:spPr>
      </p:pic>
    </p:spTree>
    <p:extLst>
      <p:ext uri="{BB962C8B-B14F-4D97-AF65-F5344CB8AC3E}">
        <p14:creationId xmlns:p14="http://schemas.microsoft.com/office/powerpoint/2010/main" val="3871181890"/>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Voorblad6">
    <p:spTree>
      <p:nvGrpSpPr>
        <p:cNvPr id="1" name=""/>
        <p:cNvGrpSpPr/>
        <p:nvPr/>
      </p:nvGrpSpPr>
      <p:grpSpPr>
        <a:xfrm>
          <a:off x="0" y="0"/>
          <a:ext cx="0" cy="0"/>
          <a:chOff x="0" y="0"/>
          <a:chExt cx="0" cy="0"/>
        </a:xfrm>
      </p:grpSpPr>
      <p:sp>
        <p:nvSpPr>
          <p:cNvPr id="9" name="Rechthoek">
            <a:extLst>
              <a:ext uri="{FF2B5EF4-FFF2-40B4-BE49-F238E27FC236}">
                <a16:creationId xmlns:a16="http://schemas.microsoft.com/office/drawing/2014/main" id="{239C9850-7907-4B45-AD97-31A4432A1B9C}"/>
              </a:ext>
            </a:extLst>
          </p:cNvPr>
          <p:cNvSpPr/>
          <p:nvPr userDrawn="1"/>
        </p:nvSpPr>
        <p:spPr>
          <a:xfrm>
            <a:off x="0" y="0"/>
            <a:ext cx="12192000" cy="6858000"/>
          </a:xfrm>
          <a:prstGeom prst="rect">
            <a:avLst/>
          </a:prstGeom>
          <a:solidFill>
            <a:srgbClr val="E3D88B"/>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pic>
        <p:nvPicPr>
          <p:cNvPr id="10" name="NIKHEF_PATROON6.png" descr="NIKHEF_PATROON6.png">
            <a:extLst>
              <a:ext uri="{FF2B5EF4-FFF2-40B4-BE49-F238E27FC236}">
                <a16:creationId xmlns:a16="http://schemas.microsoft.com/office/drawing/2014/main" id="{97CF3DCA-6A1B-6F45-9EA9-4D7C469FCEC0}"/>
              </a:ext>
            </a:extLst>
          </p:cNvPr>
          <p:cNvPicPr>
            <a:picLocks noChangeAspect="1"/>
          </p:cNvPicPr>
          <p:nvPr userDrawn="1"/>
        </p:nvPicPr>
        <p:blipFill>
          <a:blip r:embed="rId2">
            <a:extLst/>
          </a:blip>
          <a:stretch>
            <a:fillRect/>
          </a:stretch>
        </p:blipFill>
        <p:spPr>
          <a:xfrm>
            <a:off x="3964186" y="-791199"/>
            <a:ext cx="10261799" cy="8827553"/>
          </a:xfrm>
          <a:prstGeom prst="rect">
            <a:avLst/>
          </a:prstGeom>
          <a:ln w="12700">
            <a:miter lim="400000"/>
          </a:ln>
        </p:spPr>
      </p:pic>
      <p:sp>
        <p:nvSpPr>
          <p:cNvPr id="11" name="Vorm">
            <a:extLst>
              <a:ext uri="{FF2B5EF4-FFF2-40B4-BE49-F238E27FC236}">
                <a16:creationId xmlns:a16="http://schemas.microsoft.com/office/drawing/2014/main" id="{649A8509-C260-3449-8987-DC7F00F54DDA}"/>
              </a:ext>
            </a:extLst>
          </p:cNvPr>
          <p:cNvSpPr/>
          <p:nvPr userDrawn="1"/>
        </p:nvSpPr>
        <p:spPr>
          <a:xfrm rot="10800000">
            <a:off x="-53524" y="1423"/>
            <a:ext cx="8533155" cy="685515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6324" y="21600"/>
                </a:lnTo>
                <a:lnTo>
                  <a:pt x="21600" y="21600"/>
                </a:lnTo>
                <a:lnTo>
                  <a:pt x="2160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12" name="Tekst">
            <a:extLst>
              <a:ext uri="{FF2B5EF4-FFF2-40B4-BE49-F238E27FC236}">
                <a16:creationId xmlns:a16="http://schemas.microsoft.com/office/drawing/2014/main" id="{1BE53F92-048C-8D4C-9E5F-D05CF7DDA73A}"/>
              </a:ext>
            </a:extLst>
          </p:cNvPr>
          <p:cNvSpPr txBox="1">
            <a:spLocks noGrp="1"/>
          </p:cNvSpPr>
          <p:nvPr>
            <p:ph type="body" sz="quarter" idx="13"/>
          </p:nvPr>
        </p:nvSpPr>
        <p:spPr>
          <a:xfrm>
            <a:off x="8764455" y="3622577"/>
            <a:ext cx="3108955" cy="2910263"/>
          </a:xfrm>
          <a:prstGeom prst="rect">
            <a:avLst/>
          </a:prstGeom>
        </p:spPr>
        <p:txBody>
          <a:bodyPr anchor="b"/>
          <a:lstStyle>
            <a:lvl1pPr>
              <a:defRPr sz="2133">
                <a:solidFill>
                  <a:srgbClr val="702677"/>
                </a:solidFill>
              </a:defRPr>
            </a:lvl1pPr>
          </a:lstStyle>
          <a:p>
            <a:pPr lvl="0"/>
            <a:r>
              <a:rPr lang="en-US" smtClean="0"/>
              <a:t>Edit Master text styles</a:t>
            </a:r>
          </a:p>
        </p:txBody>
      </p:sp>
      <p:pic>
        <p:nvPicPr>
          <p:cNvPr id="17" name="NIKHEF_LOGO_groot3.png" descr="NIKHEF_LOGO_groot3.png">
            <a:extLst>
              <a:ext uri="{FF2B5EF4-FFF2-40B4-BE49-F238E27FC236}">
                <a16:creationId xmlns:a16="http://schemas.microsoft.com/office/drawing/2014/main" id="{6DF12E6D-91A2-994D-A848-DF0527EFDCA6}"/>
              </a:ext>
            </a:extLst>
          </p:cNvPr>
          <p:cNvPicPr>
            <a:picLocks noChangeAspect="1"/>
          </p:cNvPicPr>
          <p:nvPr userDrawn="1"/>
        </p:nvPicPr>
        <p:blipFill>
          <a:blip r:embed="rId3">
            <a:extLst/>
          </a:blip>
          <a:stretch>
            <a:fillRect/>
          </a:stretch>
        </p:blipFill>
        <p:spPr>
          <a:xfrm>
            <a:off x="317501" y="317501"/>
            <a:ext cx="2540001" cy="997799"/>
          </a:xfrm>
          <a:prstGeom prst="rect">
            <a:avLst/>
          </a:prstGeom>
          <a:ln w="12700">
            <a:miter lim="400000"/>
          </a:ln>
        </p:spPr>
      </p:pic>
      <p:sp>
        <p:nvSpPr>
          <p:cNvPr id="19" name="Titeltekst"/>
          <p:cNvSpPr txBox="1">
            <a:spLocks noGrp="1"/>
          </p:cNvSpPr>
          <p:nvPr>
            <p:ph type="title"/>
          </p:nvPr>
        </p:nvSpPr>
        <p:spPr>
          <a:xfrm>
            <a:off x="317501" y="4182545"/>
            <a:ext cx="6981825" cy="2357427"/>
          </a:xfrm>
          <a:prstGeom prst="rect">
            <a:avLst/>
          </a:prstGeom>
        </p:spPr>
        <p:txBody>
          <a:bodyPr anchor="b"/>
          <a:lstStyle>
            <a:lvl1pPr>
              <a:defRPr sz="4500" cap="none" baseline="0">
                <a:solidFill>
                  <a:schemeClr val="tx2"/>
                </a:solidFill>
              </a:defRPr>
            </a:lvl1pPr>
          </a:lstStyle>
          <a:p>
            <a:r>
              <a:rPr lang="en-US" smtClean="0"/>
              <a:t>Click to edit Master title style</a:t>
            </a:r>
            <a:endParaRPr dirty="0"/>
          </a:p>
        </p:txBody>
      </p:sp>
      <p:sp>
        <p:nvSpPr>
          <p:cNvPr id="21" name="subtitel"/>
          <p:cNvSpPr txBox="1">
            <a:spLocks noGrp="1"/>
          </p:cNvSpPr>
          <p:nvPr>
            <p:ph type="body" sz="quarter" idx="14"/>
          </p:nvPr>
        </p:nvSpPr>
        <p:spPr>
          <a:xfrm>
            <a:off x="317500" y="3620978"/>
            <a:ext cx="6981824" cy="467343"/>
          </a:xfrm>
          <a:prstGeom prst="rect">
            <a:avLst/>
          </a:prstGeom>
        </p:spPr>
        <p:txBody>
          <a:bodyPr/>
          <a:lstStyle>
            <a:lvl1pPr>
              <a:defRPr cap="none" baseline="0">
                <a:solidFill>
                  <a:schemeClr val="tx2"/>
                </a:solidFill>
              </a:defRPr>
            </a:lvl1pPr>
          </a:lstStyle>
          <a:p>
            <a:pPr lvl="0"/>
            <a:r>
              <a:rPr lang="en-US" smtClean="0"/>
              <a:t>Edit Master text styles</a:t>
            </a:r>
          </a:p>
        </p:txBody>
      </p:sp>
    </p:spTree>
    <p:extLst>
      <p:ext uri="{BB962C8B-B14F-4D97-AF65-F5344CB8AC3E}">
        <p14:creationId xmlns:p14="http://schemas.microsoft.com/office/powerpoint/2010/main" val="3895118837"/>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Voorblad7">
    <p:spTree>
      <p:nvGrpSpPr>
        <p:cNvPr id="1" name=""/>
        <p:cNvGrpSpPr/>
        <p:nvPr/>
      </p:nvGrpSpPr>
      <p:grpSpPr>
        <a:xfrm>
          <a:off x="0" y="0"/>
          <a:ext cx="0" cy="0"/>
          <a:chOff x="0" y="0"/>
          <a:chExt cx="0" cy="0"/>
        </a:xfrm>
      </p:grpSpPr>
      <p:sp>
        <p:nvSpPr>
          <p:cNvPr id="13" name="Rechthoek">
            <a:extLst>
              <a:ext uri="{FF2B5EF4-FFF2-40B4-BE49-F238E27FC236}">
                <a16:creationId xmlns:a16="http://schemas.microsoft.com/office/drawing/2014/main" id="{66B06EEB-A8A3-C74C-B2A7-DE87A2591532}"/>
              </a:ext>
            </a:extLst>
          </p:cNvPr>
          <p:cNvSpPr/>
          <p:nvPr userDrawn="1"/>
        </p:nvSpPr>
        <p:spPr>
          <a:xfrm>
            <a:off x="0" y="0"/>
            <a:ext cx="12192000" cy="68580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pic>
        <p:nvPicPr>
          <p:cNvPr id="14" name="NIKHEF_LOGO_groot.png" descr="NIKHEF_LOGO_groot.png">
            <a:extLst>
              <a:ext uri="{FF2B5EF4-FFF2-40B4-BE49-F238E27FC236}">
                <a16:creationId xmlns:a16="http://schemas.microsoft.com/office/drawing/2014/main" id="{4BABC599-16C3-D848-945E-83310672BBD0}"/>
              </a:ext>
            </a:extLst>
          </p:cNvPr>
          <p:cNvPicPr>
            <a:picLocks noChangeAspect="1"/>
          </p:cNvPicPr>
          <p:nvPr userDrawn="1"/>
        </p:nvPicPr>
        <p:blipFill>
          <a:blip r:embed="rId2">
            <a:extLst/>
          </a:blip>
          <a:stretch>
            <a:fillRect/>
          </a:stretch>
        </p:blipFill>
        <p:spPr>
          <a:xfrm>
            <a:off x="317500" y="317501"/>
            <a:ext cx="2540000" cy="997799"/>
          </a:xfrm>
          <a:prstGeom prst="rect">
            <a:avLst/>
          </a:prstGeom>
          <a:ln w="12700">
            <a:miter lim="400000"/>
          </a:ln>
        </p:spPr>
      </p:pic>
      <p:pic>
        <p:nvPicPr>
          <p:cNvPr id="15" name="NIKHEF_PATROON4.png" descr="NIKHEF_PATROON4.png">
            <a:extLst>
              <a:ext uri="{FF2B5EF4-FFF2-40B4-BE49-F238E27FC236}">
                <a16:creationId xmlns:a16="http://schemas.microsoft.com/office/drawing/2014/main" id="{0244C0F4-74F7-2048-8F1E-AC8C7695EDE8}"/>
              </a:ext>
            </a:extLst>
          </p:cNvPr>
          <p:cNvPicPr>
            <a:picLocks noChangeAspect="1"/>
          </p:cNvPicPr>
          <p:nvPr userDrawn="1"/>
        </p:nvPicPr>
        <p:blipFill>
          <a:blip r:embed="rId3">
            <a:extLst/>
          </a:blip>
          <a:stretch>
            <a:fillRect/>
          </a:stretch>
        </p:blipFill>
        <p:spPr>
          <a:xfrm>
            <a:off x="2255343" y="-133350"/>
            <a:ext cx="10957916" cy="7073900"/>
          </a:xfrm>
          <a:prstGeom prst="rect">
            <a:avLst/>
          </a:prstGeom>
          <a:ln w="12700">
            <a:miter lim="400000"/>
          </a:ln>
        </p:spPr>
      </p:pic>
      <p:sp>
        <p:nvSpPr>
          <p:cNvPr id="12" name="Tekst">
            <a:extLst>
              <a:ext uri="{FF2B5EF4-FFF2-40B4-BE49-F238E27FC236}">
                <a16:creationId xmlns:a16="http://schemas.microsoft.com/office/drawing/2014/main" id="{1BE53F92-048C-8D4C-9E5F-D05CF7DDA73A}"/>
              </a:ext>
            </a:extLst>
          </p:cNvPr>
          <p:cNvSpPr txBox="1">
            <a:spLocks noGrp="1"/>
          </p:cNvSpPr>
          <p:nvPr>
            <p:ph type="body" sz="quarter" idx="13"/>
          </p:nvPr>
        </p:nvSpPr>
        <p:spPr>
          <a:xfrm>
            <a:off x="8764455" y="3622577"/>
            <a:ext cx="3108955" cy="2910263"/>
          </a:xfrm>
          <a:prstGeom prst="rect">
            <a:avLst/>
          </a:prstGeom>
        </p:spPr>
        <p:txBody>
          <a:bodyPr anchor="b"/>
          <a:lstStyle>
            <a:lvl1pPr>
              <a:defRPr sz="2133">
                <a:solidFill>
                  <a:srgbClr val="702677"/>
                </a:solidFill>
              </a:defRPr>
            </a:lvl1pPr>
          </a:lstStyle>
          <a:p>
            <a:pPr lvl="0"/>
            <a:r>
              <a:rPr lang="en-US" smtClean="0"/>
              <a:t>Edit Master text styles</a:t>
            </a:r>
          </a:p>
        </p:txBody>
      </p:sp>
      <p:sp>
        <p:nvSpPr>
          <p:cNvPr id="19" name="Titeltekst"/>
          <p:cNvSpPr txBox="1">
            <a:spLocks noGrp="1"/>
          </p:cNvSpPr>
          <p:nvPr>
            <p:ph type="title"/>
          </p:nvPr>
        </p:nvSpPr>
        <p:spPr>
          <a:xfrm>
            <a:off x="317501" y="4182545"/>
            <a:ext cx="6981825" cy="2357427"/>
          </a:xfrm>
          <a:prstGeom prst="rect">
            <a:avLst/>
          </a:prstGeom>
        </p:spPr>
        <p:txBody>
          <a:bodyPr anchor="b"/>
          <a:lstStyle>
            <a:lvl1pPr>
              <a:defRPr sz="4500" cap="none" baseline="0">
                <a:solidFill>
                  <a:srgbClr val="FFFFFF"/>
                </a:solidFill>
              </a:defRPr>
            </a:lvl1pPr>
          </a:lstStyle>
          <a:p>
            <a:r>
              <a:rPr lang="en-US" smtClean="0"/>
              <a:t>Click to edit Master title style</a:t>
            </a:r>
            <a:endParaRPr dirty="0"/>
          </a:p>
        </p:txBody>
      </p:sp>
      <p:sp>
        <p:nvSpPr>
          <p:cNvPr id="21" name="subtitel"/>
          <p:cNvSpPr txBox="1">
            <a:spLocks noGrp="1"/>
          </p:cNvSpPr>
          <p:nvPr>
            <p:ph type="body" sz="quarter" idx="14"/>
          </p:nvPr>
        </p:nvSpPr>
        <p:spPr>
          <a:xfrm>
            <a:off x="317500" y="3620978"/>
            <a:ext cx="6981824" cy="467343"/>
          </a:xfrm>
          <a:prstGeom prst="rect">
            <a:avLst/>
          </a:prstGeom>
        </p:spPr>
        <p:txBody>
          <a:bodyPr/>
          <a:lstStyle>
            <a:lvl1pPr>
              <a:defRPr cap="none" baseline="0">
                <a:solidFill>
                  <a:srgbClr val="FFFFFF"/>
                </a:solidFill>
              </a:defRPr>
            </a:lvl1pPr>
          </a:lstStyle>
          <a:p>
            <a:pPr lvl="0"/>
            <a:r>
              <a:rPr lang="en-US" smtClean="0"/>
              <a:t>Edit Master text styles</a:t>
            </a:r>
          </a:p>
        </p:txBody>
      </p:sp>
    </p:spTree>
    <p:extLst>
      <p:ext uri="{BB962C8B-B14F-4D97-AF65-F5344CB8AC3E}">
        <p14:creationId xmlns:p14="http://schemas.microsoft.com/office/powerpoint/2010/main" val="3402647966"/>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A2] Beeld + Tekst">
    <p:spTree>
      <p:nvGrpSpPr>
        <p:cNvPr id="1" name=""/>
        <p:cNvGrpSpPr/>
        <p:nvPr/>
      </p:nvGrpSpPr>
      <p:grpSpPr>
        <a:xfrm>
          <a:off x="0" y="0"/>
          <a:ext cx="0" cy="0"/>
          <a:chOff x="0" y="0"/>
          <a:chExt cx="0" cy="0"/>
        </a:xfrm>
      </p:grpSpPr>
      <p:sp>
        <p:nvSpPr>
          <p:cNvPr id="155" name="Hoofdtekst"/>
          <p:cNvSpPr txBox="1">
            <a:spLocks noGrp="1"/>
          </p:cNvSpPr>
          <p:nvPr>
            <p:ph type="body" sz="half" idx="14" hasCustomPrompt="1"/>
          </p:nvPr>
        </p:nvSpPr>
        <p:spPr>
          <a:xfrm>
            <a:off x="317501" y="1290396"/>
            <a:ext cx="11559679" cy="4497377"/>
          </a:xfrm>
          <a:prstGeom prst="rect">
            <a:avLst/>
          </a:prstGeom>
        </p:spPr>
        <p:txBody>
          <a:bodyPr/>
          <a:lstStyle>
            <a:lvl1pPr>
              <a:defRPr sz="2751"/>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1327149" y="6143096"/>
            <a:ext cx="8776971" cy="667809"/>
          </a:xfrm>
          <a:prstGeom prst="rect">
            <a:avLst/>
          </a:prstGeom>
        </p:spPr>
        <p:txBody>
          <a:bodyPr vert="horz" lIns="91440" tIns="45720" rIns="91440" bIns="45720" rtlCol="0" anchor="ctr"/>
          <a:lstStyle>
            <a:lvl1pPr algn="l">
              <a:defRPr lang="nl-NL" sz="1500" b="0" i="0" u="none" strike="noStrike" cap="none" spc="0" baseline="0" dirty="0">
                <a:ln>
                  <a:noFill/>
                </a:ln>
                <a:solidFill>
                  <a:srgbClr val="FFFFFF"/>
                </a:solidFill>
                <a:uFillTx/>
                <a:latin typeface="+mn-lt"/>
                <a:ea typeface="+mn-ea"/>
                <a:cs typeface="+mn-cs"/>
                <a:sym typeface="Arial"/>
              </a:defRPr>
            </a:lvl1pPr>
          </a:lstStyle>
          <a:p>
            <a:r>
              <a:rPr lang="en-US" smtClean="0"/>
              <a:t>IGTF and EUGridPMA development - APGridPMA March 2021 meeting </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317500" y="317500"/>
            <a:ext cx="11557000" cy="533480"/>
          </a:xfrm>
          <a:prstGeom prst="rect">
            <a:avLst/>
          </a:prstGeom>
        </p:spPr>
        <p:txBody>
          <a:bodyPr>
            <a:spAutoFit/>
          </a:bodyPr>
          <a:lstStyle>
            <a:lvl1pPr>
              <a:defRPr sz="3467"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3390129146"/>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24 March 2021</a:t>
            </a:r>
            <a:endParaRPr lang="en-GB" dirty="0"/>
          </a:p>
        </p:txBody>
      </p:sp>
      <p:sp>
        <p:nvSpPr>
          <p:cNvPr id="3" name="Footer Placeholder 2"/>
          <p:cNvSpPr>
            <a:spLocks noGrp="1"/>
          </p:cNvSpPr>
          <p:nvPr>
            <p:ph type="ftr" sz="quarter" idx="11"/>
          </p:nvPr>
        </p:nvSpPr>
        <p:spPr/>
        <p:txBody>
          <a:bodyPr/>
          <a:lstStyle/>
          <a:p>
            <a:r>
              <a:rPr lang="en-US" smtClean="0"/>
              <a:t>IGTF and EUGridPMA development - APGridPMA March 2021 meeting </a:t>
            </a:r>
            <a:endParaRPr lang="en-GB" dirty="0"/>
          </a:p>
        </p:txBody>
      </p:sp>
      <p:sp>
        <p:nvSpPr>
          <p:cNvPr id="4" name="Slide Number Placeholder 3"/>
          <p:cNvSpPr>
            <a:spLocks noGrp="1"/>
          </p:cNvSpPr>
          <p:nvPr>
            <p:ph type="sldNum" sz="quarter" idx="12"/>
          </p:nvPr>
        </p:nvSpPr>
        <p:spPr/>
        <p:txBody>
          <a:bodyPr/>
          <a:lstStyle/>
          <a:p>
            <a:fld id="{A423C6C7-C0F9-497B-BEFB-D2FC0D2E643A}" type="slidenum">
              <a:rPr lang="en-GB" smtClean="0"/>
              <a:t>‹#›</a:t>
            </a:fld>
            <a:endParaRPr lang="en-GB"/>
          </a:p>
        </p:txBody>
      </p:sp>
      <p:cxnSp>
        <p:nvCxnSpPr>
          <p:cNvPr id="5" name="Straight Connector 4"/>
          <p:cNvCxnSpPr/>
          <p:nvPr userDrawn="1"/>
        </p:nvCxnSpPr>
        <p:spPr>
          <a:xfrm rot="5400000">
            <a:off x="-3093640" y="3429000"/>
            <a:ext cx="6858000"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_[A2] Beeld + Tekst">
    <p:spTree>
      <p:nvGrpSpPr>
        <p:cNvPr id="1" name=""/>
        <p:cNvGrpSpPr/>
        <p:nvPr/>
      </p:nvGrpSpPr>
      <p:grpSpPr>
        <a:xfrm>
          <a:off x="0" y="0"/>
          <a:ext cx="0" cy="0"/>
          <a:chOff x="0" y="0"/>
          <a:chExt cx="0" cy="0"/>
        </a:xfrm>
      </p:grpSpPr>
      <p:sp>
        <p:nvSpPr>
          <p:cNvPr id="2" name="Rectangle 1"/>
          <p:cNvSpPr/>
          <p:nvPr userDrawn="1"/>
        </p:nvSpPr>
        <p:spPr>
          <a:xfrm>
            <a:off x="0" y="2723236"/>
            <a:ext cx="12192000" cy="65665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1100639" rtl="0" fontAlgn="auto" latinLnBrk="0" hangingPunct="0">
              <a:lnSpc>
                <a:spcPct val="100000"/>
              </a:lnSpc>
              <a:spcBef>
                <a:spcPts val="0"/>
              </a:spcBef>
              <a:spcAft>
                <a:spcPts val="0"/>
              </a:spcAft>
              <a:buClrTx/>
              <a:buSzTx/>
              <a:buFontTx/>
              <a:buNone/>
              <a:tabLst/>
            </a:pPr>
            <a:endParaRPr kumimoji="0" lang="en-GB" sz="4267"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55" name="Hoofdtekst"/>
          <p:cNvSpPr txBox="1">
            <a:spLocks noGrp="1"/>
          </p:cNvSpPr>
          <p:nvPr>
            <p:ph type="body" sz="half" idx="14" hasCustomPrompt="1"/>
          </p:nvPr>
        </p:nvSpPr>
        <p:spPr>
          <a:xfrm>
            <a:off x="317501" y="1290396"/>
            <a:ext cx="11559679" cy="4497377"/>
          </a:xfrm>
          <a:prstGeom prst="rect">
            <a:avLst/>
          </a:prstGeom>
        </p:spPr>
        <p:txBody>
          <a:bodyPr/>
          <a:lstStyle>
            <a:lvl1pPr>
              <a:defRPr sz="2751"/>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1327149" y="6143096"/>
            <a:ext cx="8776971" cy="667809"/>
          </a:xfrm>
          <a:prstGeom prst="rect">
            <a:avLst/>
          </a:prstGeom>
        </p:spPr>
        <p:txBody>
          <a:bodyPr vert="horz" lIns="91440" tIns="45720" rIns="91440" bIns="45720" rtlCol="0" anchor="ctr"/>
          <a:lstStyle>
            <a:lvl1pPr algn="l">
              <a:defRPr lang="nl-NL" sz="1500" b="0" i="0" u="none" strike="noStrike" cap="none" spc="0" baseline="0" dirty="0">
                <a:ln>
                  <a:noFill/>
                </a:ln>
                <a:solidFill>
                  <a:srgbClr val="FFFFFF"/>
                </a:solidFill>
                <a:uFillTx/>
                <a:latin typeface="+mn-lt"/>
                <a:ea typeface="+mn-ea"/>
                <a:cs typeface="+mn-cs"/>
                <a:sym typeface="Arial"/>
              </a:defRPr>
            </a:lvl1pPr>
          </a:lstStyle>
          <a:p>
            <a:r>
              <a:rPr lang="en-US" smtClean="0"/>
              <a:t>IGTF and EUGridPMA development - APGridPMA March 2021 meeting </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317500" y="317501"/>
            <a:ext cx="11557000" cy="538609"/>
          </a:xfrm>
          <a:prstGeom prst="rect">
            <a:avLst/>
          </a:prstGeom>
        </p:spPr>
        <p:txBody>
          <a:bodyPr>
            <a:spAutoFit/>
          </a:bodyPr>
          <a:lstStyle>
            <a:lvl1pPr>
              <a:defRPr sz="3500"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3040991743"/>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A2] Beeld + Tekst">
    <p:spTree>
      <p:nvGrpSpPr>
        <p:cNvPr id="1" name=""/>
        <p:cNvGrpSpPr/>
        <p:nvPr/>
      </p:nvGrpSpPr>
      <p:grpSpPr>
        <a:xfrm>
          <a:off x="0" y="0"/>
          <a:ext cx="0" cy="0"/>
          <a:chOff x="0" y="0"/>
          <a:chExt cx="0" cy="0"/>
        </a:xfrm>
      </p:grpSpPr>
      <p:sp>
        <p:nvSpPr>
          <p:cNvPr id="154" name="Afbeelding"/>
          <p:cNvSpPr>
            <a:spLocks noGrp="1"/>
          </p:cNvSpPr>
          <p:nvPr>
            <p:ph type="pic" sz="half" idx="13"/>
          </p:nvPr>
        </p:nvSpPr>
        <p:spPr>
          <a:xfrm>
            <a:off x="317501" y="1290396"/>
            <a:ext cx="5589025" cy="4488105"/>
          </a:xfrm>
          <a:prstGeom prst="rect">
            <a:avLst/>
          </a:prstGeom>
        </p:spPr>
        <p:txBody>
          <a:bodyPr lIns="91439" tIns="45719" rIns="91439" bIns="45719"/>
          <a:lstStyle/>
          <a:p>
            <a:r>
              <a:rPr lang="en-US" smtClean="0"/>
              <a:t>Click icon to add picture</a:t>
            </a:r>
            <a:endParaRPr/>
          </a:p>
        </p:txBody>
      </p:sp>
      <p:sp>
        <p:nvSpPr>
          <p:cNvPr id="155" name="Hoofdtekst"/>
          <p:cNvSpPr txBox="1">
            <a:spLocks noGrp="1"/>
          </p:cNvSpPr>
          <p:nvPr>
            <p:ph type="body" sz="half" idx="14" hasCustomPrompt="1"/>
          </p:nvPr>
        </p:nvSpPr>
        <p:spPr>
          <a:xfrm>
            <a:off x="6286501" y="1289428"/>
            <a:ext cx="5590679" cy="4498345"/>
          </a:xfrm>
          <a:prstGeom prst="rect">
            <a:avLst/>
          </a:prstGeom>
        </p:spPr>
        <p:txBody>
          <a:bodyPr/>
          <a:lstStyle>
            <a:lvl1pPr>
              <a:defRPr sz="2751"/>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1327149" y="6143096"/>
            <a:ext cx="8776971" cy="667809"/>
          </a:xfrm>
          <a:prstGeom prst="rect">
            <a:avLst/>
          </a:prstGeom>
        </p:spPr>
        <p:txBody>
          <a:bodyPr vert="horz" lIns="91440" tIns="45720" rIns="91440" bIns="45720" rtlCol="0" anchor="ctr"/>
          <a:lstStyle>
            <a:lvl1pPr algn="l">
              <a:defRPr lang="nl-NL" sz="1500" b="0" i="0" u="none" strike="noStrike" cap="none" spc="0" baseline="0" dirty="0">
                <a:ln>
                  <a:noFill/>
                </a:ln>
                <a:solidFill>
                  <a:srgbClr val="FFFFFF"/>
                </a:solidFill>
                <a:uFillTx/>
                <a:latin typeface="+mn-lt"/>
                <a:ea typeface="+mn-ea"/>
                <a:cs typeface="+mn-cs"/>
                <a:sym typeface="Arial"/>
              </a:defRPr>
            </a:lvl1pPr>
          </a:lstStyle>
          <a:p>
            <a:r>
              <a:rPr lang="en-US" smtClean="0"/>
              <a:t>IGTF and EUGridPMA development - APGridPMA March 2021 meeting </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317500" y="317501"/>
            <a:ext cx="11557000" cy="538609"/>
          </a:xfrm>
          <a:prstGeom prst="rect">
            <a:avLst/>
          </a:prstGeom>
        </p:spPr>
        <p:txBody>
          <a:bodyPr>
            <a:spAutoFit/>
          </a:bodyPr>
          <a:lstStyle>
            <a:lvl1pPr>
              <a:defRPr sz="3500"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1194170819"/>
      </p:ext>
    </p:extLst>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A3] Tekst + Tekst">
    <p:spTree>
      <p:nvGrpSpPr>
        <p:cNvPr id="1" name=""/>
        <p:cNvGrpSpPr/>
        <p:nvPr/>
      </p:nvGrpSpPr>
      <p:grpSpPr>
        <a:xfrm>
          <a:off x="0" y="0"/>
          <a:ext cx="0" cy="0"/>
          <a:chOff x="0" y="0"/>
          <a:chExt cx="0" cy="0"/>
        </a:xfrm>
      </p:grpSpPr>
      <p:sp>
        <p:nvSpPr>
          <p:cNvPr id="195"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96" name="Hoofdtekst"/>
          <p:cNvSpPr txBox="1">
            <a:spLocks noGrp="1"/>
          </p:cNvSpPr>
          <p:nvPr>
            <p:ph type="body" sz="half" idx="13" hasCustomPrompt="1"/>
          </p:nvPr>
        </p:nvSpPr>
        <p:spPr>
          <a:xfrm>
            <a:off x="317501" y="1290396"/>
            <a:ext cx="5590679" cy="4497377"/>
          </a:xfrm>
          <a:prstGeom prst="rect">
            <a:avLst/>
          </a:prstGeom>
        </p:spPr>
        <p:txBody>
          <a:bodyPr/>
          <a:lstStyle>
            <a:lvl1pPr>
              <a:defRPr sz="2751"/>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97" name="Hoofdtekst"/>
          <p:cNvSpPr txBox="1">
            <a:spLocks noGrp="1"/>
          </p:cNvSpPr>
          <p:nvPr>
            <p:ph type="body" sz="half" idx="14" hasCustomPrompt="1"/>
          </p:nvPr>
        </p:nvSpPr>
        <p:spPr>
          <a:xfrm>
            <a:off x="6286501" y="1290396"/>
            <a:ext cx="5590679" cy="4497377"/>
          </a:xfrm>
          <a:prstGeom prst="rect">
            <a:avLst/>
          </a:prstGeom>
        </p:spPr>
        <p:txBody>
          <a:bodyPr/>
          <a:lstStyle>
            <a:lvl1pPr>
              <a:defRPr sz="2751"/>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7" name="Tijdelijke aanduiding voor voettekst 9">
            <a:extLst>
              <a:ext uri="{FF2B5EF4-FFF2-40B4-BE49-F238E27FC236}">
                <a16:creationId xmlns:a16="http://schemas.microsoft.com/office/drawing/2014/main" id="{B83153A6-F6AA-7F44-8E1F-AAB407344FC0}"/>
              </a:ext>
            </a:extLst>
          </p:cNvPr>
          <p:cNvSpPr>
            <a:spLocks noGrp="1"/>
          </p:cNvSpPr>
          <p:nvPr>
            <p:ph type="ftr" sz="quarter" idx="3"/>
          </p:nvPr>
        </p:nvSpPr>
        <p:spPr>
          <a:xfrm>
            <a:off x="1327149" y="6143096"/>
            <a:ext cx="8776971" cy="667809"/>
          </a:xfrm>
          <a:prstGeom prst="rect">
            <a:avLst/>
          </a:prstGeom>
        </p:spPr>
        <p:txBody>
          <a:bodyPr vert="horz" lIns="91440" tIns="45720" rIns="91440" bIns="45720" rtlCol="0" anchor="ctr"/>
          <a:lstStyle>
            <a:lvl1pPr algn="l">
              <a:defRPr lang="nl-NL" sz="1500" b="0" i="0" u="none" strike="noStrike" cap="none" spc="0" baseline="0" dirty="0">
                <a:ln>
                  <a:noFill/>
                </a:ln>
                <a:solidFill>
                  <a:srgbClr val="FFFFFF"/>
                </a:solidFill>
                <a:uFillTx/>
                <a:latin typeface="+mn-lt"/>
                <a:ea typeface="+mn-ea"/>
                <a:cs typeface="+mn-cs"/>
                <a:sym typeface="Arial"/>
              </a:defRPr>
            </a:lvl1pPr>
          </a:lstStyle>
          <a:p>
            <a:r>
              <a:rPr lang="en-US" smtClean="0"/>
              <a:t>IGTF and EUGridPMA development - APGridPMA March 2021 meeting </a:t>
            </a:r>
            <a:endParaRPr lang="nl-NL" dirty="0"/>
          </a:p>
        </p:txBody>
      </p:sp>
      <p:sp>
        <p:nvSpPr>
          <p:cNvPr id="8" name="HOOFDTITEL VAN DEZE SLIDE, EVENTUEEL OVER MEERDERE REGELS.">
            <a:extLst>
              <a:ext uri="{FF2B5EF4-FFF2-40B4-BE49-F238E27FC236}">
                <a16:creationId xmlns:a16="http://schemas.microsoft.com/office/drawing/2014/main" id="{DC859610-B140-AC4F-91F1-D90108BC3EA2}"/>
              </a:ext>
            </a:extLst>
          </p:cNvPr>
          <p:cNvSpPr txBox="1">
            <a:spLocks noGrp="1"/>
          </p:cNvSpPr>
          <p:nvPr>
            <p:ph type="body" sz="quarter" idx="15"/>
          </p:nvPr>
        </p:nvSpPr>
        <p:spPr>
          <a:xfrm>
            <a:off x="317500" y="317501"/>
            <a:ext cx="11557000" cy="538609"/>
          </a:xfrm>
          <a:prstGeom prst="rect">
            <a:avLst/>
          </a:prstGeom>
        </p:spPr>
        <p:txBody>
          <a:bodyPr>
            <a:spAutoFit/>
          </a:bodyPr>
          <a:lstStyle>
            <a:lvl1pPr>
              <a:defRPr sz="3500"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823975718"/>
      </p:ext>
    </p:extLst>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A4] Tekst + Beeld groot">
    <p:spTree>
      <p:nvGrpSpPr>
        <p:cNvPr id="1" name=""/>
        <p:cNvGrpSpPr/>
        <p:nvPr/>
      </p:nvGrpSpPr>
      <p:grpSpPr>
        <a:xfrm>
          <a:off x="0" y="0"/>
          <a:ext cx="0" cy="0"/>
          <a:chOff x="0" y="0"/>
          <a:chExt cx="0" cy="0"/>
        </a:xfrm>
      </p:grpSpPr>
      <p:sp>
        <p:nvSpPr>
          <p:cNvPr id="27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6" name="Tijdelijke aanduiding voor voettekst 9">
            <a:extLst>
              <a:ext uri="{FF2B5EF4-FFF2-40B4-BE49-F238E27FC236}">
                <a16:creationId xmlns:a16="http://schemas.microsoft.com/office/drawing/2014/main" id="{D8CA713B-5C09-4E4F-9C38-F857A8727106}"/>
              </a:ext>
            </a:extLst>
          </p:cNvPr>
          <p:cNvSpPr>
            <a:spLocks noGrp="1"/>
          </p:cNvSpPr>
          <p:nvPr>
            <p:ph type="ftr" sz="quarter" idx="3"/>
          </p:nvPr>
        </p:nvSpPr>
        <p:spPr>
          <a:xfrm>
            <a:off x="1327149" y="6143096"/>
            <a:ext cx="8776971" cy="667809"/>
          </a:xfrm>
          <a:prstGeom prst="rect">
            <a:avLst/>
          </a:prstGeom>
        </p:spPr>
        <p:txBody>
          <a:bodyPr vert="horz" lIns="91440" tIns="45720" rIns="91440" bIns="45720" rtlCol="0" anchor="ctr"/>
          <a:lstStyle>
            <a:lvl1pPr algn="l">
              <a:defRPr lang="nl-NL" sz="1500" b="0" i="0" u="none" strike="noStrike" cap="none" spc="0" baseline="0" dirty="0">
                <a:ln>
                  <a:noFill/>
                </a:ln>
                <a:solidFill>
                  <a:srgbClr val="FFFFFF"/>
                </a:solidFill>
                <a:uFillTx/>
                <a:latin typeface="+mn-lt"/>
                <a:ea typeface="+mn-ea"/>
                <a:cs typeface="+mn-cs"/>
                <a:sym typeface="Arial"/>
              </a:defRPr>
            </a:lvl1pPr>
          </a:lstStyle>
          <a:p>
            <a:r>
              <a:rPr lang="en-US" smtClean="0"/>
              <a:t>IGTF and EUGridPMA development - APGridPMA March 2021 meeting </a:t>
            </a:r>
            <a:endParaRPr lang="nl-NL" dirty="0"/>
          </a:p>
        </p:txBody>
      </p:sp>
      <p:sp>
        <p:nvSpPr>
          <p:cNvPr id="7" name="HOOFDTITEL VAN DEZE SLIDE, EVENTUEEL OVER MEERDERE REGELS.">
            <a:extLst>
              <a:ext uri="{FF2B5EF4-FFF2-40B4-BE49-F238E27FC236}">
                <a16:creationId xmlns:a16="http://schemas.microsoft.com/office/drawing/2014/main" id="{B102C488-C56D-1745-89EB-AEBECD0741F7}"/>
              </a:ext>
            </a:extLst>
          </p:cNvPr>
          <p:cNvSpPr txBox="1">
            <a:spLocks noGrp="1"/>
          </p:cNvSpPr>
          <p:nvPr>
            <p:ph type="body" sz="quarter" idx="13"/>
          </p:nvPr>
        </p:nvSpPr>
        <p:spPr>
          <a:xfrm>
            <a:off x="317501" y="317501"/>
            <a:ext cx="5590679" cy="384721"/>
          </a:xfrm>
          <a:prstGeom prst="rect">
            <a:avLst/>
          </a:prstGeom>
        </p:spPr>
        <p:txBody>
          <a:bodyPr>
            <a:spAutoFit/>
          </a:bodyPr>
          <a:lstStyle>
            <a:lvl1pPr>
              <a:defRPr sz="2500" cap="none" baseline="0">
                <a:solidFill>
                  <a:srgbClr val="E6223D"/>
                </a:solidFill>
              </a:defRPr>
            </a:lvl1pPr>
          </a:lstStyle>
          <a:p>
            <a:pPr lvl="0"/>
            <a:r>
              <a:rPr lang="en-US" smtClean="0"/>
              <a:t>Edit Master text styles</a:t>
            </a:r>
          </a:p>
        </p:txBody>
      </p:sp>
      <p:sp>
        <p:nvSpPr>
          <p:cNvPr id="8" name="Hoofdtekst">
            <a:extLst>
              <a:ext uri="{FF2B5EF4-FFF2-40B4-BE49-F238E27FC236}">
                <a16:creationId xmlns:a16="http://schemas.microsoft.com/office/drawing/2014/main" id="{C74FE25D-C6A2-C04E-A06E-A3DFC5860968}"/>
              </a:ext>
            </a:extLst>
          </p:cNvPr>
          <p:cNvSpPr txBox="1">
            <a:spLocks noGrp="1"/>
          </p:cNvSpPr>
          <p:nvPr>
            <p:ph type="body" sz="half" idx="14" hasCustomPrompt="1"/>
          </p:nvPr>
        </p:nvSpPr>
        <p:spPr>
          <a:xfrm>
            <a:off x="317501" y="1290396"/>
            <a:ext cx="5590679" cy="4497377"/>
          </a:xfrm>
          <a:prstGeom prst="rect">
            <a:avLst/>
          </a:prstGeom>
        </p:spPr>
        <p:txBody>
          <a:bodyPr/>
          <a:lstStyle>
            <a:lvl1pPr>
              <a:defRPr sz="2751"/>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9" name="Afbeelding">
            <a:extLst>
              <a:ext uri="{FF2B5EF4-FFF2-40B4-BE49-F238E27FC236}">
                <a16:creationId xmlns:a16="http://schemas.microsoft.com/office/drawing/2014/main" id="{14E92ADA-9A18-D848-96CE-8133951A757C}"/>
              </a:ext>
            </a:extLst>
          </p:cNvPr>
          <p:cNvSpPr>
            <a:spLocks noGrp="1"/>
          </p:cNvSpPr>
          <p:nvPr>
            <p:ph type="pic" idx="15"/>
          </p:nvPr>
        </p:nvSpPr>
        <p:spPr>
          <a:xfrm>
            <a:off x="6286765" y="0"/>
            <a:ext cx="5905236" cy="6096000"/>
          </a:xfrm>
          <a:prstGeom prst="rect">
            <a:avLst/>
          </a:prstGeom>
        </p:spPr>
        <p:txBody>
          <a:bodyPr lIns="91439" tIns="45719" rIns="91439" bIns="45719"/>
          <a:lstStyle/>
          <a:p>
            <a:r>
              <a:rPr lang="en-US" smtClean="0"/>
              <a:t>Click icon to add picture</a:t>
            </a:r>
            <a:endParaRPr/>
          </a:p>
        </p:txBody>
      </p:sp>
    </p:spTree>
    <p:extLst>
      <p:ext uri="{BB962C8B-B14F-4D97-AF65-F5344CB8AC3E}">
        <p14:creationId xmlns:p14="http://schemas.microsoft.com/office/powerpoint/2010/main" val="3578226119"/>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A5] Bijschrift + Beeld groot">
    <p:spTree>
      <p:nvGrpSpPr>
        <p:cNvPr id="1" name=""/>
        <p:cNvGrpSpPr/>
        <p:nvPr/>
      </p:nvGrpSpPr>
      <p:grpSpPr>
        <a:xfrm>
          <a:off x="0" y="0"/>
          <a:ext cx="0" cy="0"/>
          <a:chOff x="0" y="0"/>
          <a:chExt cx="0" cy="0"/>
        </a:xfrm>
      </p:grpSpPr>
      <p:sp>
        <p:nvSpPr>
          <p:cNvPr id="27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79" name="Foto bijschrift"/>
          <p:cNvSpPr txBox="1">
            <a:spLocks noGrp="1"/>
          </p:cNvSpPr>
          <p:nvPr>
            <p:ph type="body" sz="quarter" idx="13"/>
          </p:nvPr>
        </p:nvSpPr>
        <p:spPr>
          <a:xfrm>
            <a:off x="317500" y="323641"/>
            <a:ext cx="2858427" cy="5464131"/>
          </a:xfrm>
          <a:prstGeom prst="rect">
            <a:avLst/>
          </a:prstGeom>
        </p:spPr>
        <p:txBody>
          <a:bodyPr/>
          <a:lstStyle/>
          <a:p>
            <a:pPr lvl="0"/>
            <a:r>
              <a:rPr lang="en-US" smtClean="0"/>
              <a:t>Edit Master text styles</a:t>
            </a:r>
          </a:p>
        </p:txBody>
      </p:sp>
      <p:sp>
        <p:nvSpPr>
          <p:cNvPr id="280" name="Afbeelding"/>
          <p:cNvSpPr>
            <a:spLocks noGrp="1"/>
          </p:cNvSpPr>
          <p:nvPr>
            <p:ph type="pic" idx="14"/>
          </p:nvPr>
        </p:nvSpPr>
        <p:spPr>
          <a:xfrm>
            <a:off x="3556760" y="0"/>
            <a:ext cx="8635240" cy="6096000"/>
          </a:xfrm>
          <a:prstGeom prst="rect">
            <a:avLst/>
          </a:prstGeom>
        </p:spPr>
        <p:txBody>
          <a:bodyPr lIns="91439" tIns="45719" rIns="91439" bIns="45719"/>
          <a:lstStyle/>
          <a:p>
            <a:r>
              <a:rPr lang="en-US" smtClean="0"/>
              <a:t>Click icon to add picture</a:t>
            </a:r>
            <a:endParaRPr/>
          </a:p>
        </p:txBody>
      </p:sp>
      <p:sp>
        <p:nvSpPr>
          <p:cNvPr id="6" name="Tijdelijke aanduiding voor voettekst 9">
            <a:extLst>
              <a:ext uri="{FF2B5EF4-FFF2-40B4-BE49-F238E27FC236}">
                <a16:creationId xmlns:a16="http://schemas.microsoft.com/office/drawing/2014/main" id="{D8CA713B-5C09-4E4F-9C38-F857A8727106}"/>
              </a:ext>
            </a:extLst>
          </p:cNvPr>
          <p:cNvSpPr>
            <a:spLocks noGrp="1"/>
          </p:cNvSpPr>
          <p:nvPr>
            <p:ph type="ftr" sz="quarter" idx="3"/>
          </p:nvPr>
        </p:nvSpPr>
        <p:spPr>
          <a:xfrm>
            <a:off x="1327149" y="6143096"/>
            <a:ext cx="8776971" cy="667809"/>
          </a:xfrm>
          <a:prstGeom prst="rect">
            <a:avLst/>
          </a:prstGeom>
        </p:spPr>
        <p:txBody>
          <a:bodyPr vert="horz" lIns="91440" tIns="45720" rIns="91440" bIns="45720" rtlCol="0" anchor="ctr"/>
          <a:lstStyle>
            <a:lvl1pPr algn="l">
              <a:defRPr lang="nl-NL" sz="1500" b="0" i="0" u="none" strike="noStrike" cap="none" spc="0" baseline="0" dirty="0">
                <a:ln>
                  <a:noFill/>
                </a:ln>
                <a:solidFill>
                  <a:srgbClr val="FFFFFF"/>
                </a:solidFill>
                <a:uFillTx/>
                <a:latin typeface="+mn-lt"/>
                <a:ea typeface="+mn-ea"/>
                <a:cs typeface="+mn-cs"/>
                <a:sym typeface="Arial"/>
              </a:defRPr>
            </a:lvl1pPr>
          </a:lstStyle>
          <a:p>
            <a:r>
              <a:rPr lang="en-US" smtClean="0"/>
              <a:t>IGTF and EUGridPMA development - APGridPMA March 2021 meeting </a:t>
            </a:r>
            <a:endParaRPr lang="nl-NL" dirty="0"/>
          </a:p>
        </p:txBody>
      </p:sp>
    </p:spTree>
    <p:extLst>
      <p:ext uri="{BB962C8B-B14F-4D97-AF65-F5344CB8AC3E}">
        <p14:creationId xmlns:p14="http://schemas.microsoft.com/office/powerpoint/2010/main" val="1129089512"/>
      </p:ext>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userDrawn="1">
  <p:cSld name="[B1] Tekst + Beeld">
    <p:spTree>
      <p:nvGrpSpPr>
        <p:cNvPr id="1" name=""/>
        <p:cNvGrpSpPr/>
        <p:nvPr/>
      </p:nvGrpSpPr>
      <p:grpSpPr>
        <a:xfrm>
          <a:off x="0" y="0"/>
          <a:ext cx="0" cy="0"/>
          <a:chOff x="0" y="0"/>
          <a:chExt cx="0" cy="0"/>
        </a:xfrm>
      </p:grpSpPr>
      <p:sp>
        <p:nvSpPr>
          <p:cNvPr id="165" name="Rechthoek"/>
          <p:cNvSpPr/>
          <p:nvPr/>
        </p:nvSpPr>
        <p:spPr>
          <a:xfrm>
            <a:off x="0" y="6096000"/>
            <a:ext cx="12192000" cy="7620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166" name="Vorm"/>
          <p:cNvSpPr/>
          <p:nvPr/>
        </p:nvSpPr>
        <p:spPr>
          <a:xfrm>
            <a:off x="0" y="6096000"/>
            <a:ext cx="122458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167" name="Vorm"/>
          <p:cNvSpPr/>
          <p:nvPr/>
        </p:nvSpPr>
        <p:spPr>
          <a:xfrm rot="10800000">
            <a:off x="10277843" y="6096000"/>
            <a:ext cx="191415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pic>
        <p:nvPicPr>
          <p:cNvPr id="168" name="NIKHEF_LOGO.png" descr="NIKHEF_LOGO.png"/>
          <p:cNvPicPr>
            <a:picLocks noChangeAspect="1"/>
          </p:cNvPicPr>
          <p:nvPr/>
        </p:nvPicPr>
        <p:blipFill>
          <a:blip r:embed="rId2">
            <a:extLst/>
          </a:blip>
          <a:stretch>
            <a:fillRect/>
          </a:stretch>
        </p:blipFill>
        <p:spPr>
          <a:xfrm>
            <a:off x="10767483" y="6269196"/>
            <a:ext cx="1061877" cy="415608"/>
          </a:xfrm>
          <a:prstGeom prst="rect">
            <a:avLst/>
          </a:prstGeom>
          <a:ln w="12700">
            <a:miter lim="400000"/>
          </a:ln>
        </p:spPr>
      </p:pic>
      <p:sp>
        <p:nvSpPr>
          <p:cNvPr id="17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B5FF2396-8F75-A547-B976-B8AB41D010A4}"/>
              </a:ext>
            </a:extLst>
          </p:cNvPr>
          <p:cNvSpPr>
            <a:spLocks noGrp="1"/>
          </p:cNvSpPr>
          <p:nvPr>
            <p:ph type="ftr" sz="quarter" idx="3"/>
          </p:nvPr>
        </p:nvSpPr>
        <p:spPr>
          <a:xfrm>
            <a:off x="1327149" y="6143096"/>
            <a:ext cx="8776971" cy="667809"/>
          </a:xfrm>
          <a:prstGeom prst="rect">
            <a:avLst/>
          </a:prstGeom>
        </p:spPr>
        <p:txBody>
          <a:bodyPr vert="horz" lIns="91440" tIns="45720" rIns="91440" bIns="45720" rtlCol="0" anchor="ctr"/>
          <a:lstStyle>
            <a:lvl1pPr algn="l">
              <a:defRPr lang="nl-NL" sz="1500" b="0" i="0" u="none" strike="noStrike" cap="none" spc="0" baseline="0" dirty="0">
                <a:ln>
                  <a:noFill/>
                </a:ln>
                <a:solidFill>
                  <a:srgbClr val="FFFFFF"/>
                </a:solidFill>
                <a:uFillTx/>
                <a:latin typeface="+mn-lt"/>
                <a:ea typeface="+mn-ea"/>
                <a:cs typeface="+mn-cs"/>
                <a:sym typeface="Arial"/>
              </a:defRPr>
            </a:lvl1pPr>
          </a:lstStyle>
          <a:p>
            <a:r>
              <a:rPr lang="en-US" smtClean="0"/>
              <a:t>IGTF and EUGridPMA development - APGridPMA March 2021 meeting </a:t>
            </a:r>
            <a:endParaRPr lang="nl-NL" dirty="0"/>
          </a:p>
        </p:txBody>
      </p:sp>
      <p:sp>
        <p:nvSpPr>
          <p:cNvPr id="13" name="HOOFDTITEL VAN DEZE SLIDE, EVENTUEEL OVER MEERDERE REGELS.">
            <a:extLst>
              <a:ext uri="{FF2B5EF4-FFF2-40B4-BE49-F238E27FC236}">
                <a16:creationId xmlns:a16="http://schemas.microsoft.com/office/drawing/2014/main" id="{16CD789B-2FDE-9E4F-B724-313FCDA4D896}"/>
              </a:ext>
            </a:extLst>
          </p:cNvPr>
          <p:cNvSpPr txBox="1">
            <a:spLocks noGrp="1"/>
          </p:cNvSpPr>
          <p:nvPr>
            <p:ph type="body" sz="quarter" idx="15"/>
          </p:nvPr>
        </p:nvSpPr>
        <p:spPr>
          <a:xfrm>
            <a:off x="317500" y="317501"/>
            <a:ext cx="11557000" cy="538609"/>
          </a:xfrm>
          <a:prstGeom prst="rect">
            <a:avLst/>
          </a:prstGeom>
        </p:spPr>
        <p:txBody>
          <a:bodyPr>
            <a:spAutoFit/>
          </a:bodyPr>
          <a:lstStyle>
            <a:lvl1pPr>
              <a:defRPr sz="3500" cap="none" baseline="0">
                <a:solidFill>
                  <a:srgbClr val="E6223D"/>
                </a:solidFill>
              </a:defRPr>
            </a:lvl1pPr>
          </a:lstStyle>
          <a:p>
            <a:pPr lvl="0"/>
            <a:r>
              <a:rPr lang="en-US" smtClean="0"/>
              <a:t>Edit Master text styles</a:t>
            </a:r>
          </a:p>
        </p:txBody>
      </p:sp>
      <p:sp>
        <p:nvSpPr>
          <p:cNvPr id="14" name="Hoofdtekst">
            <a:extLst>
              <a:ext uri="{FF2B5EF4-FFF2-40B4-BE49-F238E27FC236}">
                <a16:creationId xmlns:a16="http://schemas.microsoft.com/office/drawing/2014/main" id="{8F383F54-563B-9A4F-83CE-8C5D2AAC2411}"/>
              </a:ext>
            </a:extLst>
          </p:cNvPr>
          <p:cNvSpPr txBox="1">
            <a:spLocks noGrp="1"/>
          </p:cNvSpPr>
          <p:nvPr>
            <p:ph type="body" sz="half" idx="13" hasCustomPrompt="1"/>
          </p:nvPr>
        </p:nvSpPr>
        <p:spPr>
          <a:xfrm>
            <a:off x="317501" y="1281495"/>
            <a:ext cx="5590679" cy="4506277"/>
          </a:xfrm>
          <a:prstGeom prst="rect">
            <a:avLst/>
          </a:prstGeom>
        </p:spPr>
        <p:txBody>
          <a:bodyPr/>
          <a:lstStyle>
            <a:lvl1pPr>
              <a:defRPr sz="2751"/>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 name="Afbeelding">
            <a:extLst>
              <a:ext uri="{FF2B5EF4-FFF2-40B4-BE49-F238E27FC236}">
                <a16:creationId xmlns:a16="http://schemas.microsoft.com/office/drawing/2014/main" id="{57899EC2-C516-AE4D-BD74-2DE60B519F2C}"/>
              </a:ext>
            </a:extLst>
          </p:cNvPr>
          <p:cNvSpPr>
            <a:spLocks noGrp="1"/>
          </p:cNvSpPr>
          <p:nvPr>
            <p:ph type="pic" sz="half" idx="16"/>
          </p:nvPr>
        </p:nvSpPr>
        <p:spPr>
          <a:xfrm>
            <a:off x="6287328" y="1282481"/>
            <a:ext cx="5589025" cy="4496020"/>
          </a:xfrm>
          <a:prstGeom prst="rect">
            <a:avLst/>
          </a:prstGeom>
        </p:spPr>
        <p:txBody>
          <a:bodyPr lIns="91439" tIns="45719" rIns="91439" bIns="45719"/>
          <a:lstStyle/>
          <a:p>
            <a:r>
              <a:rPr lang="en-US" smtClean="0"/>
              <a:t>Click icon to add picture</a:t>
            </a:r>
            <a:endParaRPr/>
          </a:p>
        </p:txBody>
      </p:sp>
    </p:spTree>
    <p:extLst>
      <p:ext uri="{BB962C8B-B14F-4D97-AF65-F5344CB8AC3E}">
        <p14:creationId xmlns:p14="http://schemas.microsoft.com/office/powerpoint/2010/main" val="2196695234"/>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B2] Beeld + Tekst">
    <p:spTree>
      <p:nvGrpSpPr>
        <p:cNvPr id="1" name=""/>
        <p:cNvGrpSpPr/>
        <p:nvPr/>
      </p:nvGrpSpPr>
      <p:grpSpPr>
        <a:xfrm>
          <a:off x="0" y="0"/>
          <a:ext cx="0" cy="0"/>
          <a:chOff x="0" y="0"/>
          <a:chExt cx="0" cy="0"/>
        </a:xfrm>
      </p:grpSpPr>
      <p:sp>
        <p:nvSpPr>
          <p:cNvPr id="165" name="Rechthoek"/>
          <p:cNvSpPr/>
          <p:nvPr/>
        </p:nvSpPr>
        <p:spPr>
          <a:xfrm>
            <a:off x="0" y="6096000"/>
            <a:ext cx="12192000" cy="7620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166" name="Vorm"/>
          <p:cNvSpPr/>
          <p:nvPr/>
        </p:nvSpPr>
        <p:spPr>
          <a:xfrm>
            <a:off x="0" y="6096000"/>
            <a:ext cx="122458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167" name="Vorm"/>
          <p:cNvSpPr/>
          <p:nvPr/>
        </p:nvSpPr>
        <p:spPr>
          <a:xfrm rot="10800000">
            <a:off x="10277843" y="6096000"/>
            <a:ext cx="191415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pic>
        <p:nvPicPr>
          <p:cNvPr id="168" name="NIKHEF_LOGO.png" descr="NIKHEF_LOGO.png"/>
          <p:cNvPicPr>
            <a:picLocks noChangeAspect="1"/>
          </p:cNvPicPr>
          <p:nvPr/>
        </p:nvPicPr>
        <p:blipFill>
          <a:blip r:embed="rId2">
            <a:extLst/>
          </a:blip>
          <a:stretch>
            <a:fillRect/>
          </a:stretch>
        </p:blipFill>
        <p:spPr>
          <a:xfrm>
            <a:off x="10767483" y="6269196"/>
            <a:ext cx="1061877" cy="415608"/>
          </a:xfrm>
          <a:prstGeom prst="rect">
            <a:avLst/>
          </a:prstGeom>
          <a:ln w="12700">
            <a:miter lim="400000"/>
          </a:ln>
        </p:spPr>
      </p:pic>
      <p:sp>
        <p:nvSpPr>
          <p:cNvPr id="17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B5FF2396-8F75-A547-B976-B8AB41D010A4}"/>
              </a:ext>
            </a:extLst>
          </p:cNvPr>
          <p:cNvSpPr>
            <a:spLocks noGrp="1"/>
          </p:cNvSpPr>
          <p:nvPr>
            <p:ph type="ftr" sz="quarter" idx="3"/>
          </p:nvPr>
        </p:nvSpPr>
        <p:spPr>
          <a:xfrm>
            <a:off x="1327149" y="6143096"/>
            <a:ext cx="8776971" cy="667809"/>
          </a:xfrm>
          <a:prstGeom prst="rect">
            <a:avLst/>
          </a:prstGeom>
        </p:spPr>
        <p:txBody>
          <a:bodyPr vert="horz" lIns="91440" tIns="45720" rIns="91440" bIns="45720" rtlCol="0" anchor="ctr"/>
          <a:lstStyle>
            <a:lvl1pPr algn="l">
              <a:defRPr lang="nl-NL" sz="1500" b="0" i="0" u="none" strike="noStrike" cap="none" spc="0" baseline="0" dirty="0">
                <a:ln>
                  <a:noFill/>
                </a:ln>
                <a:solidFill>
                  <a:srgbClr val="FFFFFF"/>
                </a:solidFill>
                <a:uFillTx/>
                <a:latin typeface="+mn-lt"/>
                <a:ea typeface="+mn-ea"/>
                <a:cs typeface="+mn-cs"/>
                <a:sym typeface="Arial"/>
              </a:defRPr>
            </a:lvl1pPr>
          </a:lstStyle>
          <a:p>
            <a:r>
              <a:rPr lang="en-US" smtClean="0"/>
              <a:t>IGTF and EUGridPMA development - APGridPMA March 2021 meeting </a:t>
            </a:r>
            <a:endParaRPr lang="nl-NL" dirty="0"/>
          </a:p>
        </p:txBody>
      </p:sp>
      <p:sp>
        <p:nvSpPr>
          <p:cNvPr id="13" name="Afbeelding">
            <a:extLst>
              <a:ext uri="{FF2B5EF4-FFF2-40B4-BE49-F238E27FC236}">
                <a16:creationId xmlns:a16="http://schemas.microsoft.com/office/drawing/2014/main" id="{854D6915-EC47-0443-8D2D-B4C6FA02950F}"/>
              </a:ext>
            </a:extLst>
          </p:cNvPr>
          <p:cNvSpPr>
            <a:spLocks noGrp="1"/>
          </p:cNvSpPr>
          <p:nvPr>
            <p:ph type="pic" sz="half" idx="13"/>
          </p:nvPr>
        </p:nvSpPr>
        <p:spPr>
          <a:xfrm>
            <a:off x="317501" y="1281495"/>
            <a:ext cx="5589025" cy="4497005"/>
          </a:xfrm>
          <a:prstGeom prst="rect">
            <a:avLst/>
          </a:prstGeom>
        </p:spPr>
        <p:txBody>
          <a:bodyPr lIns="91439" tIns="45719" rIns="91439" bIns="45719"/>
          <a:lstStyle/>
          <a:p>
            <a:r>
              <a:rPr lang="en-US" smtClean="0"/>
              <a:t>Click icon to add picture</a:t>
            </a:r>
            <a:endParaRPr/>
          </a:p>
        </p:txBody>
      </p:sp>
      <p:sp>
        <p:nvSpPr>
          <p:cNvPr id="14" name="Hoofdtekst">
            <a:extLst>
              <a:ext uri="{FF2B5EF4-FFF2-40B4-BE49-F238E27FC236}">
                <a16:creationId xmlns:a16="http://schemas.microsoft.com/office/drawing/2014/main" id="{4D92B7DB-1453-9C41-A644-6FDD87329F0A}"/>
              </a:ext>
            </a:extLst>
          </p:cNvPr>
          <p:cNvSpPr txBox="1">
            <a:spLocks noGrp="1"/>
          </p:cNvSpPr>
          <p:nvPr>
            <p:ph type="body" sz="half" idx="14" hasCustomPrompt="1"/>
          </p:nvPr>
        </p:nvSpPr>
        <p:spPr>
          <a:xfrm>
            <a:off x="6286501" y="1281495"/>
            <a:ext cx="5590679" cy="4506277"/>
          </a:xfrm>
          <a:prstGeom prst="rect">
            <a:avLst/>
          </a:prstGeom>
        </p:spPr>
        <p:txBody>
          <a:bodyPr/>
          <a:lstStyle>
            <a:lvl1pPr>
              <a:defRPr sz="2751"/>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 name="HOOFDTITEL VAN DEZE SLIDE, EVENTUEEL OVER MEERDERE REGELS.">
            <a:extLst>
              <a:ext uri="{FF2B5EF4-FFF2-40B4-BE49-F238E27FC236}">
                <a16:creationId xmlns:a16="http://schemas.microsoft.com/office/drawing/2014/main" id="{04D00369-1CA4-7747-BA9D-8239C719DFA1}"/>
              </a:ext>
            </a:extLst>
          </p:cNvPr>
          <p:cNvSpPr txBox="1">
            <a:spLocks noGrp="1"/>
          </p:cNvSpPr>
          <p:nvPr>
            <p:ph type="body" sz="quarter" idx="15"/>
          </p:nvPr>
        </p:nvSpPr>
        <p:spPr>
          <a:xfrm>
            <a:off x="317500" y="317501"/>
            <a:ext cx="11557000" cy="538609"/>
          </a:xfrm>
          <a:prstGeom prst="rect">
            <a:avLst/>
          </a:prstGeom>
        </p:spPr>
        <p:txBody>
          <a:bodyPr>
            <a:spAutoFit/>
          </a:bodyPr>
          <a:lstStyle>
            <a:lvl1pPr>
              <a:defRPr sz="3500"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3499232092"/>
      </p:ext>
    </p:extLst>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B3] Tekst + Tekst">
    <p:spTree>
      <p:nvGrpSpPr>
        <p:cNvPr id="1" name=""/>
        <p:cNvGrpSpPr/>
        <p:nvPr/>
      </p:nvGrpSpPr>
      <p:grpSpPr>
        <a:xfrm>
          <a:off x="0" y="0"/>
          <a:ext cx="0" cy="0"/>
          <a:chOff x="0" y="0"/>
          <a:chExt cx="0" cy="0"/>
        </a:xfrm>
      </p:grpSpPr>
      <p:sp>
        <p:nvSpPr>
          <p:cNvPr id="165" name="Rechthoek"/>
          <p:cNvSpPr/>
          <p:nvPr/>
        </p:nvSpPr>
        <p:spPr>
          <a:xfrm>
            <a:off x="0" y="6096000"/>
            <a:ext cx="12192000" cy="7620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166" name="Vorm"/>
          <p:cNvSpPr/>
          <p:nvPr/>
        </p:nvSpPr>
        <p:spPr>
          <a:xfrm>
            <a:off x="0" y="6096000"/>
            <a:ext cx="122458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167" name="Vorm"/>
          <p:cNvSpPr/>
          <p:nvPr/>
        </p:nvSpPr>
        <p:spPr>
          <a:xfrm rot="10800000">
            <a:off x="10277843" y="6096000"/>
            <a:ext cx="191415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pic>
        <p:nvPicPr>
          <p:cNvPr id="168" name="NIKHEF_LOGO.png" descr="NIKHEF_LOGO.png"/>
          <p:cNvPicPr>
            <a:picLocks noChangeAspect="1"/>
          </p:cNvPicPr>
          <p:nvPr/>
        </p:nvPicPr>
        <p:blipFill>
          <a:blip r:embed="rId2">
            <a:extLst/>
          </a:blip>
          <a:stretch>
            <a:fillRect/>
          </a:stretch>
        </p:blipFill>
        <p:spPr>
          <a:xfrm>
            <a:off x="10767483" y="6269196"/>
            <a:ext cx="1061877" cy="415608"/>
          </a:xfrm>
          <a:prstGeom prst="rect">
            <a:avLst/>
          </a:prstGeom>
          <a:ln w="12700">
            <a:miter lim="400000"/>
          </a:ln>
        </p:spPr>
      </p:pic>
      <p:sp>
        <p:nvSpPr>
          <p:cNvPr id="17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B5FF2396-8F75-A547-B976-B8AB41D010A4}"/>
              </a:ext>
            </a:extLst>
          </p:cNvPr>
          <p:cNvSpPr>
            <a:spLocks noGrp="1"/>
          </p:cNvSpPr>
          <p:nvPr>
            <p:ph type="ftr" sz="quarter" idx="3"/>
          </p:nvPr>
        </p:nvSpPr>
        <p:spPr>
          <a:xfrm>
            <a:off x="1327149" y="6143096"/>
            <a:ext cx="8776971" cy="667809"/>
          </a:xfrm>
          <a:prstGeom prst="rect">
            <a:avLst/>
          </a:prstGeom>
        </p:spPr>
        <p:txBody>
          <a:bodyPr vert="horz" lIns="91440" tIns="45720" rIns="91440" bIns="45720" rtlCol="0" anchor="ctr"/>
          <a:lstStyle>
            <a:lvl1pPr algn="l">
              <a:defRPr lang="nl-NL" sz="1500" b="0" i="0" u="none" strike="noStrike" cap="none" spc="0" baseline="0" dirty="0">
                <a:ln>
                  <a:noFill/>
                </a:ln>
                <a:solidFill>
                  <a:srgbClr val="FFFFFF"/>
                </a:solidFill>
                <a:uFillTx/>
                <a:latin typeface="+mn-lt"/>
                <a:ea typeface="+mn-ea"/>
                <a:cs typeface="+mn-cs"/>
                <a:sym typeface="Arial"/>
              </a:defRPr>
            </a:lvl1pPr>
          </a:lstStyle>
          <a:p>
            <a:r>
              <a:rPr lang="en-US" smtClean="0"/>
              <a:t>IGTF and EUGridPMA development - APGridPMA March 2021 meeting </a:t>
            </a:r>
            <a:endParaRPr lang="nl-NL" dirty="0"/>
          </a:p>
        </p:txBody>
      </p:sp>
      <p:sp>
        <p:nvSpPr>
          <p:cNvPr id="13" name="Hoofdtekst">
            <a:extLst>
              <a:ext uri="{FF2B5EF4-FFF2-40B4-BE49-F238E27FC236}">
                <a16:creationId xmlns:a16="http://schemas.microsoft.com/office/drawing/2014/main" id="{519E42B3-C5CA-B34A-BFA7-5538D5460E4D}"/>
              </a:ext>
            </a:extLst>
          </p:cNvPr>
          <p:cNvSpPr txBox="1">
            <a:spLocks noGrp="1"/>
          </p:cNvSpPr>
          <p:nvPr>
            <p:ph type="body" sz="half" idx="13" hasCustomPrompt="1"/>
          </p:nvPr>
        </p:nvSpPr>
        <p:spPr>
          <a:xfrm>
            <a:off x="317501" y="1290396"/>
            <a:ext cx="5590679" cy="4497377"/>
          </a:xfrm>
          <a:prstGeom prst="rect">
            <a:avLst/>
          </a:prstGeom>
        </p:spPr>
        <p:txBody>
          <a:bodyPr/>
          <a:lstStyle>
            <a:lvl1pPr>
              <a:defRPr sz="2751"/>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4" name="Hoofdtekst">
            <a:extLst>
              <a:ext uri="{FF2B5EF4-FFF2-40B4-BE49-F238E27FC236}">
                <a16:creationId xmlns:a16="http://schemas.microsoft.com/office/drawing/2014/main" id="{EC571EEC-5282-8A4B-BBE3-EC6B17059A06}"/>
              </a:ext>
            </a:extLst>
          </p:cNvPr>
          <p:cNvSpPr txBox="1">
            <a:spLocks noGrp="1"/>
          </p:cNvSpPr>
          <p:nvPr>
            <p:ph type="body" sz="half" idx="14" hasCustomPrompt="1"/>
          </p:nvPr>
        </p:nvSpPr>
        <p:spPr>
          <a:xfrm>
            <a:off x="6286501" y="1290396"/>
            <a:ext cx="5590679" cy="4497377"/>
          </a:xfrm>
          <a:prstGeom prst="rect">
            <a:avLst/>
          </a:prstGeom>
        </p:spPr>
        <p:txBody>
          <a:bodyPr/>
          <a:lstStyle>
            <a:lvl1pPr>
              <a:defRPr sz="2751"/>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 name="HOOFDTITEL VAN DEZE SLIDE, EVENTUEEL OVER MEERDERE REGELS.">
            <a:extLst>
              <a:ext uri="{FF2B5EF4-FFF2-40B4-BE49-F238E27FC236}">
                <a16:creationId xmlns:a16="http://schemas.microsoft.com/office/drawing/2014/main" id="{1AFB6DD2-2DB6-054C-8587-4E89E3A6EE4B}"/>
              </a:ext>
            </a:extLst>
          </p:cNvPr>
          <p:cNvSpPr txBox="1">
            <a:spLocks noGrp="1"/>
          </p:cNvSpPr>
          <p:nvPr>
            <p:ph type="body" sz="quarter" idx="15"/>
          </p:nvPr>
        </p:nvSpPr>
        <p:spPr>
          <a:xfrm>
            <a:off x="317500" y="317501"/>
            <a:ext cx="11557000" cy="538609"/>
          </a:xfrm>
          <a:prstGeom prst="rect">
            <a:avLst/>
          </a:prstGeom>
        </p:spPr>
        <p:txBody>
          <a:bodyPr>
            <a:spAutoFit/>
          </a:bodyPr>
          <a:lstStyle>
            <a:lvl1pPr>
              <a:defRPr sz="3500"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2931829189"/>
      </p:ext>
    </p:extLst>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B4] Tekst + Beeld groot">
    <p:spTree>
      <p:nvGrpSpPr>
        <p:cNvPr id="1" name=""/>
        <p:cNvGrpSpPr/>
        <p:nvPr/>
      </p:nvGrpSpPr>
      <p:grpSpPr>
        <a:xfrm>
          <a:off x="0" y="0"/>
          <a:ext cx="0" cy="0"/>
          <a:chOff x="0" y="0"/>
          <a:chExt cx="0" cy="0"/>
        </a:xfrm>
      </p:grpSpPr>
      <p:sp>
        <p:nvSpPr>
          <p:cNvPr id="165" name="Rechthoek"/>
          <p:cNvSpPr/>
          <p:nvPr/>
        </p:nvSpPr>
        <p:spPr>
          <a:xfrm>
            <a:off x="0" y="6096000"/>
            <a:ext cx="12192000" cy="7620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166" name="Vorm"/>
          <p:cNvSpPr/>
          <p:nvPr/>
        </p:nvSpPr>
        <p:spPr>
          <a:xfrm>
            <a:off x="0" y="6096000"/>
            <a:ext cx="122458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167" name="Vorm"/>
          <p:cNvSpPr/>
          <p:nvPr/>
        </p:nvSpPr>
        <p:spPr>
          <a:xfrm rot="10800000">
            <a:off x="10277843" y="6096000"/>
            <a:ext cx="191415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pic>
        <p:nvPicPr>
          <p:cNvPr id="168" name="NIKHEF_LOGO.png" descr="NIKHEF_LOGO.png"/>
          <p:cNvPicPr>
            <a:picLocks noChangeAspect="1"/>
          </p:cNvPicPr>
          <p:nvPr/>
        </p:nvPicPr>
        <p:blipFill>
          <a:blip r:embed="rId2">
            <a:extLst/>
          </a:blip>
          <a:stretch>
            <a:fillRect/>
          </a:stretch>
        </p:blipFill>
        <p:spPr>
          <a:xfrm>
            <a:off x="10767483" y="6269196"/>
            <a:ext cx="1061877" cy="415608"/>
          </a:xfrm>
          <a:prstGeom prst="rect">
            <a:avLst/>
          </a:prstGeom>
          <a:ln w="12700">
            <a:miter lim="400000"/>
          </a:ln>
        </p:spPr>
      </p:pic>
      <p:sp>
        <p:nvSpPr>
          <p:cNvPr id="17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B5FF2396-8F75-A547-B976-B8AB41D010A4}"/>
              </a:ext>
            </a:extLst>
          </p:cNvPr>
          <p:cNvSpPr>
            <a:spLocks noGrp="1"/>
          </p:cNvSpPr>
          <p:nvPr>
            <p:ph type="ftr" sz="quarter" idx="3"/>
          </p:nvPr>
        </p:nvSpPr>
        <p:spPr>
          <a:xfrm>
            <a:off x="1327149" y="6143096"/>
            <a:ext cx="8776971" cy="667809"/>
          </a:xfrm>
          <a:prstGeom prst="rect">
            <a:avLst/>
          </a:prstGeom>
        </p:spPr>
        <p:txBody>
          <a:bodyPr vert="horz" lIns="91440" tIns="45720" rIns="91440" bIns="45720" rtlCol="0" anchor="ctr"/>
          <a:lstStyle>
            <a:lvl1pPr algn="l">
              <a:defRPr lang="nl-NL" sz="1500" b="0" i="0" u="none" strike="noStrike" cap="none" spc="0" baseline="0" dirty="0">
                <a:ln>
                  <a:noFill/>
                </a:ln>
                <a:solidFill>
                  <a:srgbClr val="FFFFFF"/>
                </a:solidFill>
                <a:uFillTx/>
                <a:latin typeface="+mn-lt"/>
                <a:ea typeface="+mn-ea"/>
                <a:cs typeface="+mn-cs"/>
                <a:sym typeface="Arial"/>
              </a:defRPr>
            </a:lvl1pPr>
          </a:lstStyle>
          <a:p>
            <a:r>
              <a:rPr lang="en-US" smtClean="0"/>
              <a:t>IGTF and EUGridPMA development - APGridPMA March 2021 meeting </a:t>
            </a:r>
            <a:endParaRPr lang="nl-NL" dirty="0"/>
          </a:p>
        </p:txBody>
      </p:sp>
      <p:sp>
        <p:nvSpPr>
          <p:cNvPr id="13" name="HOOFDTITEL VAN DEZE SLIDE, EVENTUEEL OVER MEERDERE REGELS.">
            <a:extLst>
              <a:ext uri="{FF2B5EF4-FFF2-40B4-BE49-F238E27FC236}">
                <a16:creationId xmlns:a16="http://schemas.microsoft.com/office/drawing/2014/main" id="{CECC546E-8411-2446-B343-37FCE081BA5D}"/>
              </a:ext>
            </a:extLst>
          </p:cNvPr>
          <p:cNvSpPr txBox="1">
            <a:spLocks noGrp="1"/>
          </p:cNvSpPr>
          <p:nvPr>
            <p:ph type="body" sz="quarter" idx="13"/>
          </p:nvPr>
        </p:nvSpPr>
        <p:spPr>
          <a:xfrm>
            <a:off x="317501" y="317501"/>
            <a:ext cx="5590679" cy="384721"/>
          </a:xfrm>
          <a:prstGeom prst="rect">
            <a:avLst/>
          </a:prstGeom>
        </p:spPr>
        <p:txBody>
          <a:bodyPr>
            <a:spAutoFit/>
          </a:bodyPr>
          <a:lstStyle>
            <a:lvl1pPr>
              <a:defRPr sz="2500" cap="none" baseline="0">
                <a:solidFill>
                  <a:srgbClr val="E6223D"/>
                </a:solidFill>
              </a:defRPr>
            </a:lvl1pPr>
          </a:lstStyle>
          <a:p>
            <a:pPr lvl="0"/>
            <a:r>
              <a:rPr lang="en-US" smtClean="0"/>
              <a:t>Edit Master text styles</a:t>
            </a:r>
          </a:p>
        </p:txBody>
      </p:sp>
      <p:sp>
        <p:nvSpPr>
          <p:cNvPr id="14" name="Hoofdtekst">
            <a:extLst>
              <a:ext uri="{FF2B5EF4-FFF2-40B4-BE49-F238E27FC236}">
                <a16:creationId xmlns:a16="http://schemas.microsoft.com/office/drawing/2014/main" id="{832AADFA-B07E-7045-93DC-A348550AB487}"/>
              </a:ext>
            </a:extLst>
          </p:cNvPr>
          <p:cNvSpPr txBox="1">
            <a:spLocks noGrp="1"/>
          </p:cNvSpPr>
          <p:nvPr>
            <p:ph type="body" sz="half" idx="14" hasCustomPrompt="1"/>
          </p:nvPr>
        </p:nvSpPr>
        <p:spPr>
          <a:xfrm>
            <a:off x="317501" y="1290396"/>
            <a:ext cx="5590679" cy="4497377"/>
          </a:xfrm>
          <a:prstGeom prst="rect">
            <a:avLst/>
          </a:prstGeom>
        </p:spPr>
        <p:txBody>
          <a:bodyPr/>
          <a:lstStyle>
            <a:lvl1pPr>
              <a:defRPr sz="2751"/>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 name="Afbeelding">
            <a:extLst>
              <a:ext uri="{FF2B5EF4-FFF2-40B4-BE49-F238E27FC236}">
                <a16:creationId xmlns:a16="http://schemas.microsoft.com/office/drawing/2014/main" id="{FFA60698-6560-1741-B899-43E9278DBA31}"/>
              </a:ext>
            </a:extLst>
          </p:cNvPr>
          <p:cNvSpPr>
            <a:spLocks noGrp="1"/>
          </p:cNvSpPr>
          <p:nvPr>
            <p:ph type="pic" idx="15"/>
          </p:nvPr>
        </p:nvSpPr>
        <p:spPr>
          <a:xfrm>
            <a:off x="6286765" y="0"/>
            <a:ext cx="5905236" cy="6096000"/>
          </a:xfrm>
          <a:prstGeom prst="rect">
            <a:avLst/>
          </a:prstGeom>
        </p:spPr>
        <p:txBody>
          <a:bodyPr lIns="91439" tIns="45719" rIns="91439" bIns="45719"/>
          <a:lstStyle/>
          <a:p>
            <a:r>
              <a:rPr lang="en-US" smtClean="0"/>
              <a:t>Click icon to add picture</a:t>
            </a:r>
            <a:endParaRPr/>
          </a:p>
        </p:txBody>
      </p:sp>
    </p:spTree>
    <p:extLst>
      <p:ext uri="{BB962C8B-B14F-4D97-AF65-F5344CB8AC3E}">
        <p14:creationId xmlns:p14="http://schemas.microsoft.com/office/powerpoint/2010/main" val="2425621714"/>
      </p:ext>
    </p:extLst>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B5] Bijschrift + Beeld groot">
    <p:spTree>
      <p:nvGrpSpPr>
        <p:cNvPr id="1" name=""/>
        <p:cNvGrpSpPr/>
        <p:nvPr/>
      </p:nvGrpSpPr>
      <p:grpSpPr>
        <a:xfrm>
          <a:off x="0" y="0"/>
          <a:ext cx="0" cy="0"/>
          <a:chOff x="0" y="0"/>
          <a:chExt cx="0" cy="0"/>
        </a:xfrm>
      </p:grpSpPr>
      <p:sp>
        <p:nvSpPr>
          <p:cNvPr id="165" name="Rechthoek"/>
          <p:cNvSpPr/>
          <p:nvPr/>
        </p:nvSpPr>
        <p:spPr>
          <a:xfrm>
            <a:off x="0" y="6096000"/>
            <a:ext cx="12192000" cy="7620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166" name="Vorm"/>
          <p:cNvSpPr/>
          <p:nvPr/>
        </p:nvSpPr>
        <p:spPr>
          <a:xfrm>
            <a:off x="0" y="6096000"/>
            <a:ext cx="122458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167" name="Vorm"/>
          <p:cNvSpPr/>
          <p:nvPr/>
        </p:nvSpPr>
        <p:spPr>
          <a:xfrm rot="10800000">
            <a:off x="10277843" y="6096000"/>
            <a:ext cx="191415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pic>
        <p:nvPicPr>
          <p:cNvPr id="168" name="NIKHEF_LOGO.png" descr="NIKHEF_LOGO.png"/>
          <p:cNvPicPr>
            <a:picLocks noChangeAspect="1"/>
          </p:cNvPicPr>
          <p:nvPr/>
        </p:nvPicPr>
        <p:blipFill>
          <a:blip r:embed="rId2">
            <a:extLst/>
          </a:blip>
          <a:stretch>
            <a:fillRect/>
          </a:stretch>
        </p:blipFill>
        <p:spPr>
          <a:xfrm>
            <a:off x="10767483" y="6269196"/>
            <a:ext cx="1061877" cy="415608"/>
          </a:xfrm>
          <a:prstGeom prst="rect">
            <a:avLst/>
          </a:prstGeom>
          <a:ln w="12700">
            <a:miter lim="400000"/>
          </a:ln>
        </p:spPr>
      </p:pic>
      <p:sp>
        <p:nvSpPr>
          <p:cNvPr id="17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B5FF2396-8F75-A547-B976-B8AB41D010A4}"/>
              </a:ext>
            </a:extLst>
          </p:cNvPr>
          <p:cNvSpPr>
            <a:spLocks noGrp="1"/>
          </p:cNvSpPr>
          <p:nvPr>
            <p:ph type="ftr" sz="quarter" idx="3"/>
          </p:nvPr>
        </p:nvSpPr>
        <p:spPr>
          <a:xfrm>
            <a:off x="1327149" y="6143096"/>
            <a:ext cx="8776971" cy="667809"/>
          </a:xfrm>
          <a:prstGeom prst="rect">
            <a:avLst/>
          </a:prstGeom>
        </p:spPr>
        <p:txBody>
          <a:bodyPr vert="horz" lIns="91440" tIns="45720" rIns="91440" bIns="45720" rtlCol="0" anchor="ctr"/>
          <a:lstStyle>
            <a:lvl1pPr algn="l">
              <a:defRPr lang="nl-NL" sz="1500" b="0" i="0" u="none" strike="noStrike" cap="none" spc="0" baseline="0" dirty="0">
                <a:ln>
                  <a:noFill/>
                </a:ln>
                <a:solidFill>
                  <a:srgbClr val="FFFFFF"/>
                </a:solidFill>
                <a:uFillTx/>
                <a:latin typeface="+mn-lt"/>
                <a:ea typeface="+mn-ea"/>
                <a:cs typeface="+mn-cs"/>
                <a:sym typeface="Arial"/>
              </a:defRPr>
            </a:lvl1pPr>
          </a:lstStyle>
          <a:p>
            <a:r>
              <a:rPr lang="en-US" smtClean="0"/>
              <a:t>IGTF and EUGridPMA development - APGridPMA March 2021 meeting </a:t>
            </a:r>
            <a:endParaRPr lang="nl-NL" dirty="0"/>
          </a:p>
        </p:txBody>
      </p:sp>
      <p:sp>
        <p:nvSpPr>
          <p:cNvPr id="13" name="Foto bijschrift">
            <a:extLst>
              <a:ext uri="{FF2B5EF4-FFF2-40B4-BE49-F238E27FC236}">
                <a16:creationId xmlns:a16="http://schemas.microsoft.com/office/drawing/2014/main" id="{E424E1FF-715F-A04E-A5DD-28E5C7DF8C7F}"/>
              </a:ext>
            </a:extLst>
          </p:cNvPr>
          <p:cNvSpPr txBox="1">
            <a:spLocks noGrp="1"/>
          </p:cNvSpPr>
          <p:nvPr>
            <p:ph type="body" sz="quarter" idx="13"/>
          </p:nvPr>
        </p:nvSpPr>
        <p:spPr>
          <a:xfrm>
            <a:off x="317500" y="323641"/>
            <a:ext cx="2858427" cy="5464131"/>
          </a:xfrm>
          <a:prstGeom prst="rect">
            <a:avLst/>
          </a:prstGeom>
        </p:spPr>
        <p:txBody>
          <a:bodyPr/>
          <a:lstStyle/>
          <a:p>
            <a:pPr lvl="0"/>
            <a:r>
              <a:rPr lang="en-US" smtClean="0"/>
              <a:t>Edit Master text styles</a:t>
            </a:r>
          </a:p>
        </p:txBody>
      </p:sp>
      <p:sp>
        <p:nvSpPr>
          <p:cNvPr id="14" name="Afbeelding">
            <a:extLst>
              <a:ext uri="{FF2B5EF4-FFF2-40B4-BE49-F238E27FC236}">
                <a16:creationId xmlns:a16="http://schemas.microsoft.com/office/drawing/2014/main" id="{9B31A421-C084-6941-A8A8-5DFA5DB6612D}"/>
              </a:ext>
            </a:extLst>
          </p:cNvPr>
          <p:cNvSpPr>
            <a:spLocks noGrp="1"/>
          </p:cNvSpPr>
          <p:nvPr>
            <p:ph type="pic" idx="14"/>
          </p:nvPr>
        </p:nvSpPr>
        <p:spPr>
          <a:xfrm>
            <a:off x="3556760" y="0"/>
            <a:ext cx="8635240" cy="6096000"/>
          </a:xfrm>
          <a:prstGeom prst="rect">
            <a:avLst/>
          </a:prstGeom>
        </p:spPr>
        <p:txBody>
          <a:bodyPr lIns="91439" tIns="45719" rIns="91439" bIns="45719"/>
          <a:lstStyle/>
          <a:p>
            <a:r>
              <a:rPr lang="en-US" smtClean="0"/>
              <a:t>Click icon to add picture</a:t>
            </a:r>
            <a:endParaRPr/>
          </a:p>
        </p:txBody>
      </p:sp>
    </p:spTree>
    <p:extLst>
      <p:ext uri="{BB962C8B-B14F-4D97-AF65-F5344CB8AC3E}">
        <p14:creationId xmlns:p14="http://schemas.microsoft.com/office/powerpoint/2010/main" val="891364863"/>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r>
              <a:rPr lang="en-US" smtClean="0"/>
              <a:t>24 March 2021</a:t>
            </a:r>
            <a:endParaRPr lang="en-GB" dirty="0"/>
          </a:p>
        </p:txBody>
      </p:sp>
      <p:sp>
        <p:nvSpPr>
          <p:cNvPr id="6" name="Footer Placeholder 5"/>
          <p:cNvSpPr>
            <a:spLocks noGrp="1"/>
          </p:cNvSpPr>
          <p:nvPr>
            <p:ph type="ftr" sz="quarter" idx="11"/>
          </p:nvPr>
        </p:nvSpPr>
        <p:spPr/>
        <p:txBody>
          <a:bodyPr/>
          <a:lstStyle/>
          <a:p>
            <a:r>
              <a:rPr lang="en-US" smtClean="0"/>
              <a:t>IGTF and EUGridPMA development - APGridPMA March 2021 meeting </a:t>
            </a:r>
            <a:endParaRPr lang="en-GB" dirty="0"/>
          </a:p>
        </p:txBody>
      </p:sp>
      <p:sp>
        <p:nvSpPr>
          <p:cNvPr id="7" name="Slide Number Placeholder 6"/>
          <p:cNvSpPr>
            <a:spLocks noGrp="1"/>
          </p:cNvSpPr>
          <p:nvPr>
            <p:ph type="sldNum" sz="quarter" idx="12"/>
          </p:nvPr>
        </p:nvSpPr>
        <p:spPr/>
        <p:txBody>
          <a:bodyPr/>
          <a:lstStyle/>
          <a:p>
            <a:fld id="{A423C6C7-C0F9-497B-BEFB-D2FC0D2E643A}" type="slidenum">
              <a:rPr lang="en-GB" smtClean="0"/>
              <a:t>‹#›</a:t>
            </a:fld>
            <a:endParaRPr lang="en-GB"/>
          </a:p>
        </p:txBody>
      </p:sp>
      <p:cxnSp>
        <p:nvCxnSpPr>
          <p:cNvPr id="8" name="Straight Connector 7"/>
          <p:cNvCxnSpPr/>
          <p:nvPr userDrawn="1"/>
        </p:nvCxnSpPr>
        <p:spPr>
          <a:xfrm rot="5400000">
            <a:off x="-3093640" y="3429000"/>
            <a:ext cx="6858000"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C1] Tekst + Beeld">
    <p:spTree>
      <p:nvGrpSpPr>
        <p:cNvPr id="1" name=""/>
        <p:cNvGrpSpPr/>
        <p:nvPr/>
      </p:nvGrpSpPr>
      <p:grpSpPr>
        <a:xfrm>
          <a:off x="0" y="0"/>
          <a:ext cx="0" cy="0"/>
          <a:chOff x="0" y="0"/>
          <a:chExt cx="0" cy="0"/>
        </a:xfrm>
      </p:grpSpPr>
      <p:sp>
        <p:nvSpPr>
          <p:cNvPr id="180" name="Rechthoek"/>
          <p:cNvSpPr/>
          <p:nvPr/>
        </p:nvSpPr>
        <p:spPr>
          <a:xfrm>
            <a:off x="0" y="6096000"/>
            <a:ext cx="12192000" cy="7620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181" name="Vorm"/>
          <p:cNvSpPr/>
          <p:nvPr/>
        </p:nvSpPr>
        <p:spPr>
          <a:xfrm>
            <a:off x="0" y="6096000"/>
            <a:ext cx="122458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182" name="Vorm"/>
          <p:cNvSpPr/>
          <p:nvPr/>
        </p:nvSpPr>
        <p:spPr>
          <a:xfrm rot="10800000">
            <a:off x="10277843" y="6096000"/>
            <a:ext cx="191415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pic>
        <p:nvPicPr>
          <p:cNvPr id="183" name="NIKHEF_LOGO.png" descr="NIKHEF_LOGO.png"/>
          <p:cNvPicPr>
            <a:picLocks noChangeAspect="1"/>
          </p:cNvPicPr>
          <p:nvPr/>
        </p:nvPicPr>
        <p:blipFill>
          <a:blip r:embed="rId2">
            <a:extLst/>
          </a:blip>
          <a:stretch>
            <a:fillRect/>
          </a:stretch>
        </p:blipFill>
        <p:spPr>
          <a:xfrm>
            <a:off x="10767483" y="6269196"/>
            <a:ext cx="1061877" cy="415608"/>
          </a:xfrm>
          <a:prstGeom prst="rect">
            <a:avLst/>
          </a:prstGeom>
          <a:ln w="12700">
            <a:miter lim="400000"/>
          </a:ln>
        </p:spPr>
      </p:pic>
      <p:sp>
        <p:nvSpPr>
          <p:cNvPr id="18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A6D0FEAE-F148-754A-851C-E90D8F873A93}"/>
              </a:ext>
            </a:extLst>
          </p:cNvPr>
          <p:cNvSpPr>
            <a:spLocks noGrp="1"/>
          </p:cNvSpPr>
          <p:nvPr>
            <p:ph type="ftr" sz="quarter" idx="3"/>
          </p:nvPr>
        </p:nvSpPr>
        <p:spPr>
          <a:xfrm>
            <a:off x="1327149" y="6143096"/>
            <a:ext cx="8776971" cy="667809"/>
          </a:xfrm>
          <a:prstGeom prst="rect">
            <a:avLst/>
          </a:prstGeom>
        </p:spPr>
        <p:txBody>
          <a:bodyPr vert="horz" lIns="91440" tIns="45720" rIns="91440" bIns="45720" rtlCol="0" anchor="ctr"/>
          <a:lstStyle>
            <a:lvl1pPr algn="l">
              <a:defRPr lang="nl-NL" sz="1500" b="0" i="0" u="none" strike="noStrike" cap="none" spc="0" baseline="0" dirty="0">
                <a:ln>
                  <a:noFill/>
                </a:ln>
                <a:solidFill>
                  <a:srgbClr val="FFFFFF"/>
                </a:solidFill>
                <a:uFillTx/>
                <a:latin typeface="+mn-lt"/>
                <a:ea typeface="+mn-ea"/>
                <a:cs typeface="+mn-cs"/>
                <a:sym typeface="Arial"/>
              </a:defRPr>
            </a:lvl1pPr>
          </a:lstStyle>
          <a:p>
            <a:r>
              <a:rPr lang="en-US" smtClean="0"/>
              <a:t>IGTF and EUGridPMA development - APGridPMA March 2021 meeting </a:t>
            </a:r>
            <a:endParaRPr lang="nl-NL" dirty="0"/>
          </a:p>
        </p:txBody>
      </p:sp>
      <p:sp>
        <p:nvSpPr>
          <p:cNvPr id="12" name="HOOFDTITEL VAN DEZE SLIDE, EVENTUEEL OVER MEERDERE REGELS.">
            <a:extLst>
              <a:ext uri="{FF2B5EF4-FFF2-40B4-BE49-F238E27FC236}">
                <a16:creationId xmlns:a16="http://schemas.microsoft.com/office/drawing/2014/main" id="{6EC8961D-AFA0-2141-B213-CDDAD5E88B49}"/>
              </a:ext>
            </a:extLst>
          </p:cNvPr>
          <p:cNvSpPr txBox="1">
            <a:spLocks noGrp="1"/>
          </p:cNvSpPr>
          <p:nvPr>
            <p:ph type="body" sz="quarter" idx="15"/>
          </p:nvPr>
        </p:nvSpPr>
        <p:spPr>
          <a:xfrm>
            <a:off x="317500" y="317501"/>
            <a:ext cx="11557000" cy="538609"/>
          </a:xfrm>
          <a:prstGeom prst="rect">
            <a:avLst/>
          </a:prstGeom>
        </p:spPr>
        <p:txBody>
          <a:bodyPr>
            <a:spAutoFit/>
          </a:bodyPr>
          <a:lstStyle>
            <a:lvl1pPr>
              <a:defRPr sz="3500" cap="none" baseline="0">
                <a:solidFill>
                  <a:srgbClr val="E6223D"/>
                </a:solidFill>
              </a:defRPr>
            </a:lvl1pPr>
          </a:lstStyle>
          <a:p>
            <a:pPr lvl="0"/>
            <a:r>
              <a:rPr lang="en-US" smtClean="0"/>
              <a:t>Edit Master text styles</a:t>
            </a:r>
          </a:p>
        </p:txBody>
      </p:sp>
      <p:sp>
        <p:nvSpPr>
          <p:cNvPr id="13" name="Hoofdtekst">
            <a:extLst>
              <a:ext uri="{FF2B5EF4-FFF2-40B4-BE49-F238E27FC236}">
                <a16:creationId xmlns:a16="http://schemas.microsoft.com/office/drawing/2014/main" id="{58D32B9B-485B-7448-AEFC-33F6D51139A7}"/>
              </a:ext>
            </a:extLst>
          </p:cNvPr>
          <p:cNvSpPr txBox="1">
            <a:spLocks noGrp="1"/>
          </p:cNvSpPr>
          <p:nvPr>
            <p:ph type="body" sz="half" idx="13" hasCustomPrompt="1"/>
          </p:nvPr>
        </p:nvSpPr>
        <p:spPr>
          <a:xfrm>
            <a:off x="317501" y="1290396"/>
            <a:ext cx="5590679" cy="4497377"/>
          </a:xfrm>
          <a:prstGeom prst="rect">
            <a:avLst/>
          </a:prstGeom>
        </p:spPr>
        <p:txBody>
          <a:bodyPr/>
          <a:lstStyle>
            <a:lvl1pPr>
              <a:defRPr sz="2751"/>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4" name="Afbeelding">
            <a:extLst>
              <a:ext uri="{FF2B5EF4-FFF2-40B4-BE49-F238E27FC236}">
                <a16:creationId xmlns:a16="http://schemas.microsoft.com/office/drawing/2014/main" id="{4F1FD79B-1171-2E4D-AE4A-521A5A58D973}"/>
              </a:ext>
            </a:extLst>
          </p:cNvPr>
          <p:cNvSpPr>
            <a:spLocks noGrp="1"/>
          </p:cNvSpPr>
          <p:nvPr>
            <p:ph type="pic" sz="half" idx="16"/>
          </p:nvPr>
        </p:nvSpPr>
        <p:spPr>
          <a:xfrm>
            <a:off x="6287328" y="1291361"/>
            <a:ext cx="5589025" cy="4487140"/>
          </a:xfrm>
          <a:prstGeom prst="rect">
            <a:avLst/>
          </a:prstGeom>
        </p:spPr>
        <p:txBody>
          <a:bodyPr lIns="91439" tIns="45719" rIns="91439" bIns="45719"/>
          <a:lstStyle/>
          <a:p>
            <a:r>
              <a:rPr lang="en-US" smtClean="0"/>
              <a:t>Click icon to add picture</a:t>
            </a:r>
            <a:endParaRPr/>
          </a:p>
        </p:txBody>
      </p:sp>
    </p:spTree>
    <p:extLst>
      <p:ext uri="{BB962C8B-B14F-4D97-AF65-F5344CB8AC3E}">
        <p14:creationId xmlns:p14="http://schemas.microsoft.com/office/powerpoint/2010/main" val="3984307092"/>
      </p:ext>
    </p:extLst>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userDrawn="1">
  <p:cSld name="[C2] Beeld + Tekst">
    <p:spTree>
      <p:nvGrpSpPr>
        <p:cNvPr id="1" name=""/>
        <p:cNvGrpSpPr/>
        <p:nvPr/>
      </p:nvGrpSpPr>
      <p:grpSpPr>
        <a:xfrm>
          <a:off x="0" y="0"/>
          <a:ext cx="0" cy="0"/>
          <a:chOff x="0" y="0"/>
          <a:chExt cx="0" cy="0"/>
        </a:xfrm>
      </p:grpSpPr>
      <p:sp>
        <p:nvSpPr>
          <p:cNvPr id="180" name="Rechthoek"/>
          <p:cNvSpPr/>
          <p:nvPr/>
        </p:nvSpPr>
        <p:spPr>
          <a:xfrm>
            <a:off x="0" y="6096000"/>
            <a:ext cx="12192000" cy="7620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181" name="Vorm"/>
          <p:cNvSpPr/>
          <p:nvPr/>
        </p:nvSpPr>
        <p:spPr>
          <a:xfrm>
            <a:off x="0" y="6096000"/>
            <a:ext cx="122458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182" name="Vorm"/>
          <p:cNvSpPr/>
          <p:nvPr/>
        </p:nvSpPr>
        <p:spPr>
          <a:xfrm rot="10800000">
            <a:off x="10277843" y="6096000"/>
            <a:ext cx="191415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pic>
        <p:nvPicPr>
          <p:cNvPr id="183" name="NIKHEF_LOGO.png" descr="NIKHEF_LOGO.png"/>
          <p:cNvPicPr>
            <a:picLocks noChangeAspect="1"/>
          </p:cNvPicPr>
          <p:nvPr/>
        </p:nvPicPr>
        <p:blipFill>
          <a:blip r:embed="rId2">
            <a:extLst/>
          </a:blip>
          <a:stretch>
            <a:fillRect/>
          </a:stretch>
        </p:blipFill>
        <p:spPr>
          <a:xfrm>
            <a:off x="10767483" y="6269196"/>
            <a:ext cx="1061877" cy="415608"/>
          </a:xfrm>
          <a:prstGeom prst="rect">
            <a:avLst/>
          </a:prstGeom>
          <a:ln w="12700">
            <a:miter lim="400000"/>
          </a:ln>
        </p:spPr>
      </p:pic>
      <p:sp>
        <p:nvSpPr>
          <p:cNvPr id="184" name="Afbeelding"/>
          <p:cNvSpPr>
            <a:spLocks noGrp="1"/>
          </p:cNvSpPr>
          <p:nvPr>
            <p:ph type="pic" sz="half" idx="13"/>
          </p:nvPr>
        </p:nvSpPr>
        <p:spPr>
          <a:xfrm>
            <a:off x="317501" y="1290396"/>
            <a:ext cx="5589025" cy="4488105"/>
          </a:xfrm>
          <a:prstGeom prst="rect">
            <a:avLst/>
          </a:prstGeom>
        </p:spPr>
        <p:txBody>
          <a:bodyPr lIns="91439" tIns="45719" rIns="91439" bIns="45719"/>
          <a:lstStyle/>
          <a:p>
            <a:r>
              <a:rPr lang="en-US" smtClean="0"/>
              <a:t>Click icon to add picture</a:t>
            </a:r>
            <a:endParaRPr/>
          </a:p>
        </p:txBody>
      </p:sp>
      <p:sp>
        <p:nvSpPr>
          <p:cNvPr id="185" name="Hoofdtekst"/>
          <p:cNvSpPr txBox="1">
            <a:spLocks noGrp="1"/>
          </p:cNvSpPr>
          <p:nvPr>
            <p:ph type="body" sz="half" idx="14" hasCustomPrompt="1"/>
          </p:nvPr>
        </p:nvSpPr>
        <p:spPr>
          <a:xfrm>
            <a:off x="6286501" y="1289428"/>
            <a:ext cx="5590679" cy="4498345"/>
          </a:xfrm>
          <a:prstGeom prst="rect">
            <a:avLst/>
          </a:prstGeom>
        </p:spPr>
        <p:txBody>
          <a:bodyPr/>
          <a:lstStyle>
            <a:lvl1pPr>
              <a:defRPr sz="2751"/>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8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A6D0FEAE-F148-754A-851C-E90D8F873A93}"/>
              </a:ext>
            </a:extLst>
          </p:cNvPr>
          <p:cNvSpPr>
            <a:spLocks noGrp="1"/>
          </p:cNvSpPr>
          <p:nvPr>
            <p:ph type="ftr" sz="quarter" idx="3"/>
          </p:nvPr>
        </p:nvSpPr>
        <p:spPr>
          <a:xfrm>
            <a:off x="1327149" y="6143096"/>
            <a:ext cx="8776971" cy="667809"/>
          </a:xfrm>
          <a:prstGeom prst="rect">
            <a:avLst/>
          </a:prstGeom>
        </p:spPr>
        <p:txBody>
          <a:bodyPr vert="horz" lIns="91440" tIns="45720" rIns="91440" bIns="45720" rtlCol="0" anchor="ctr"/>
          <a:lstStyle>
            <a:lvl1pPr algn="l">
              <a:defRPr lang="nl-NL" sz="1500" b="0" i="0" u="none" strike="noStrike" cap="none" spc="0" baseline="0" dirty="0">
                <a:ln>
                  <a:noFill/>
                </a:ln>
                <a:solidFill>
                  <a:srgbClr val="FFFFFF"/>
                </a:solidFill>
                <a:uFillTx/>
                <a:latin typeface="+mn-lt"/>
                <a:ea typeface="+mn-ea"/>
                <a:cs typeface="+mn-cs"/>
                <a:sym typeface="Arial"/>
              </a:defRPr>
            </a:lvl1pPr>
          </a:lstStyle>
          <a:p>
            <a:r>
              <a:rPr lang="en-US" smtClean="0"/>
              <a:t>IGTF and EUGridPMA development - APGridPMA March 2021 meeting </a:t>
            </a:r>
            <a:endParaRPr lang="nl-NL" dirty="0"/>
          </a:p>
        </p:txBody>
      </p:sp>
      <p:sp>
        <p:nvSpPr>
          <p:cNvPr id="12" name="HOOFDTITEL VAN DEZE SLIDE, EVENTUEEL OVER MEERDERE REGELS.">
            <a:extLst>
              <a:ext uri="{FF2B5EF4-FFF2-40B4-BE49-F238E27FC236}">
                <a16:creationId xmlns:a16="http://schemas.microsoft.com/office/drawing/2014/main" id="{6EC8961D-AFA0-2141-B213-CDDAD5E88B49}"/>
              </a:ext>
            </a:extLst>
          </p:cNvPr>
          <p:cNvSpPr txBox="1">
            <a:spLocks noGrp="1"/>
          </p:cNvSpPr>
          <p:nvPr>
            <p:ph type="body" sz="quarter" idx="15"/>
          </p:nvPr>
        </p:nvSpPr>
        <p:spPr>
          <a:xfrm>
            <a:off x="317500" y="317501"/>
            <a:ext cx="11557000" cy="538609"/>
          </a:xfrm>
          <a:prstGeom prst="rect">
            <a:avLst/>
          </a:prstGeom>
        </p:spPr>
        <p:txBody>
          <a:bodyPr>
            <a:spAutoFit/>
          </a:bodyPr>
          <a:lstStyle>
            <a:lvl1pPr>
              <a:defRPr sz="3500"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1066076099"/>
      </p:ext>
    </p:extLst>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userDrawn="1">
  <p:cSld name="[C3] Tekst + Tekst">
    <p:spTree>
      <p:nvGrpSpPr>
        <p:cNvPr id="1" name=""/>
        <p:cNvGrpSpPr/>
        <p:nvPr/>
      </p:nvGrpSpPr>
      <p:grpSpPr>
        <a:xfrm>
          <a:off x="0" y="0"/>
          <a:ext cx="0" cy="0"/>
          <a:chOff x="0" y="0"/>
          <a:chExt cx="0" cy="0"/>
        </a:xfrm>
      </p:grpSpPr>
      <p:sp>
        <p:nvSpPr>
          <p:cNvPr id="221" name="Rechthoek"/>
          <p:cNvSpPr/>
          <p:nvPr/>
        </p:nvSpPr>
        <p:spPr>
          <a:xfrm>
            <a:off x="0" y="6096000"/>
            <a:ext cx="12192000" cy="7620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222" name="Vorm"/>
          <p:cNvSpPr/>
          <p:nvPr/>
        </p:nvSpPr>
        <p:spPr>
          <a:xfrm>
            <a:off x="0" y="6096000"/>
            <a:ext cx="122458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223" name="Vorm"/>
          <p:cNvSpPr/>
          <p:nvPr/>
        </p:nvSpPr>
        <p:spPr>
          <a:xfrm rot="10800000">
            <a:off x="10277843" y="6096000"/>
            <a:ext cx="191415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224" name="Dianumm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225" name="NIKHEF_LOGO.png" descr="NIKHEF_LOGO.png"/>
          <p:cNvPicPr>
            <a:picLocks noChangeAspect="1"/>
          </p:cNvPicPr>
          <p:nvPr/>
        </p:nvPicPr>
        <p:blipFill>
          <a:blip r:embed="rId2">
            <a:extLst/>
          </a:blip>
          <a:stretch>
            <a:fillRect/>
          </a:stretch>
        </p:blipFill>
        <p:spPr>
          <a:xfrm>
            <a:off x="10767483" y="6269196"/>
            <a:ext cx="1061877" cy="415608"/>
          </a:xfrm>
          <a:prstGeom prst="rect">
            <a:avLst/>
          </a:prstGeom>
          <a:ln w="12700">
            <a:miter lim="400000"/>
          </a:ln>
        </p:spPr>
      </p:pic>
      <p:sp>
        <p:nvSpPr>
          <p:cNvPr id="226" name="Hoofdtekst"/>
          <p:cNvSpPr txBox="1">
            <a:spLocks noGrp="1"/>
          </p:cNvSpPr>
          <p:nvPr>
            <p:ph type="body" sz="half" idx="13" hasCustomPrompt="1"/>
          </p:nvPr>
        </p:nvSpPr>
        <p:spPr>
          <a:xfrm>
            <a:off x="317501" y="1290396"/>
            <a:ext cx="5590679" cy="4497377"/>
          </a:xfrm>
          <a:prstGeom prst="rect">
            <a:avLst/>
          </a:prstGeom>
        </p:spPr>
        <p:txBody>
          <a:bodyPr/>
          <a:lstStyle>
            <a:lvl1pPr>
              <a:defRPr sz="2751"/>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227" name="Hoofdtekst"/>
          <p:cNvSpPr txBox="1">
            <a:spLocks noGrp="1"/>
          </p:cNvSpPr>
          <p:nvPr>
            <p:ph type="body" sz="half" idx="14" hasCustomPrompt="1"/>
          </p:nvPr>
        </p:nvSpPr>
        <p:spPr>
          <a:xfrm>
            <a:off x="6286501" y="1290396"/>
            <a:ext cx="5590679" cy="4497377"/>
          </a:xfrm>
          <a:prstGeom prst="rect">
            <a:avLst/>
          </a:prstGeom>
        </p:spPr>
        <p:txBody>
          <a:bodyPr/>
          <a:lstStyle>
            <a:lvl1pPr>
              <a:defRPr sz="2751"/>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1" name="Tijdelijke aanduiding voor voettekst 9">
            <a:extLst>
              <a:ext uri="{FF2B5EF4-FFF2-40B4-BE49-F238E27FC236}">
                <a16:creationId xmlns:a16="http://schemas.microsoft.com/office/drawing/2014/main" id="{BF86E10D-74D2-C949-AFEC-6FE315C0C51F}"/>
              </a:ext>
            </a:extLst>
          </p:cNvPr>
          <p:cNvSpPr>
            <a:spLocks noGrp="1"/>
          </p:cNvSpPr>
          <p:nvPr>
            <p:ph type="ftr" sz="quarter" idx="3"/>
          </p:nvPr>
        </p:nvSpPr>
        <p:spPr>
          <a:xfrm>
            <a:off x="1327149" y="6143096"/>
            <a:ext cx="8776971" cy="667809"/>
          </a:xfrm>
          <a:prstGeom prst="rect">
            <a:avLst/>
          </a:prstGeom>
        </p:spPr>
        <p:txBody>
          <a:bodyPr vert="horz" lIns="91440" tIns="45720" rIns="91440" bIns="45720" rtlCol="0" anchor="ctr"/>
          <a:lstStyle>
            <a:lvl1pPr algn="l">
              <a:defRPr lang="nl-NL" sz="1500" b="0" i="0" u="none" strike="noStrike" cap="none" spc="0" baseline="0" dirty="0">
                <a:ln>
                  <a:noFill/>
                </a:ln>
                <a:solidFill>
                  <a:srgbClr val="FFFFFF"/>
                </a:solidFill>
                <a:uFillTx/>
                <a:latin typeface="+mn-lt"/>
                <a:ea typeface="+mn-ea"/>
                <a:cs typeface="+mn-cs"/>
                <a:sym typeface="Arial"/>
              </a:defRPr>
            </a:lvl1pPr>
          </a:lstStyle>
          <a:p>
            <a:r>
              <a:rPr lang="en-US" smtClean="0"/>
              <a:t>IGTF and EUGridPMA development - APGridPMA March 2021 meeting </a:t>
            </a:r>
            <a:endParaRPr lang="nl-NL" dirty="0"/>
          </a:p>
        </p:txBody>
      </p:sp>
      <p:sp>
        <p:nvSpPr>
          <p:cNvPr id="12" name="HOOFDTITEL VAN DEZE SLIDE, EVENTUEEL OVER MEERDERE REGELS.">
            <a:extLst>
              <a:ext uri="{FF2B5EF4-FFF2-40B4-BE49-F238E27FC236}">
                <a16:creationId xmlns:a16="http://schemas.microsoft.com/office/drawing/2014/main" id="{F596623C-DCE5-7141-B4B8-F3C3FF99FC76}"/>
              </a:ext>
            </a:extLst>
          </p:cNvPr>
          <p:cNvSpPr txBox="1">
            <a:spLocks noGrp="1"/>
          </p:cNvSpPr>
          <p:nvPr>
            <p:ph type="body" sz="quarter" idx="15"/>
          </p:nvPr>
        </p:nvSpPr>
        <p:spPr>
          <a:xfrm>
            <a:off x="317500" y="317501"/>
            <a:ext cx="11557000" cy="538609"/>
          </a:xfrm>
          <a:prstGeom prst="rect">
            <a:avLst/>
          </a:prstGeom>
        </p:spPr>
        <p:txBody>
          <a:bodyPr>
            <a:spAutoFit/>
          </a:bodyPr>
          <a:lstStyle>
            <a:lvl1pPr>
              <a:defRPr sz="3500"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1481680615"/>
      </p:ext>
    </p:extLst>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userDrawn="1">
  <p:cSld name="[C4] Tekst + Beeld groot">
    <p:spTree>
      <p:nvGrpSpPr>
        <p:cNvPr id="1" name=""/>
        <p:cNvGrpSpPr/>
        <p:nvPr/>
      </p:nvGrpSpPr>
      <p:grpSpPr>
        <a:xfrm>
          <a:off x="0" y="0"/>
          <a:ext cx="0" cy="0"/>
          <a:chOff x="0" y="0"/>
          <a:chExt cx="0" cy="0"/>
        </a:xfrm>
      </p:grpSpPr>
      <p:sp>
        <p:nvSpPr>
          <p:cNvPr id="262" name="Rechthoek"/>
          <p:cNvSpPr/>
          <p:nvPr/>
        </p:nvSpPr>
        <p:spPr>
          <a:xfrm>
            <a:off x="0" y="6096000"/>
            <a:ext cx="12192000" cy="7620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263" name="Vorm"/>
          <p:cNvSpPr/>
          <p:nvPr/>
        </p:nvSpPr>
        <p:spPr>
          <a:xfrm>
            <a:off x="0" y="6096000"/>
            <a:ext cx="122458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264" name="Vorm"/>
          <p:cNvSpPr/>
          <p:nvPr/>
        </p:nvSpPr>
        <p:spPr>
          <a:xfrm rot="10800000">
            <a:off x="10277843" y="6096000"/>
            <a:ext cx="191415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265" name="Dianumm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267" name="NIKHEF_LOGO.png" descr="NIKHEF_LOGO.png"/>
          <p:cNvPicPr>
            <a:picLocks noChangeAspect="1"/>
          </p:cNvPicPr>
          <p:nvPr/>
        </p:nvPicPr>
        <p:blipFill>
          <a:blip r:embed="rId2">
            <a:extLst/>
          </a:blip>
          <a:stretch>
            <a:fillRect/>
          </a:stretch>
        </p:blipFill>
        <p:spPr>
          <a:xfrm>
            <a:off x="10767483" y="6269196"/>
            <a:ext cx="1061877" cy="415608"/>
          </a:xfrm>
          <a:prstGeom prst="rect">
            <a:avLst/>
          </a:prstGeom>
          <a:ln w="12700">
            <a:miter lim="400000"/>
          </a:ln>
        </p:spPr>
      </p:pic>
      <p:sp>
        <p:nvSpPr>
          <p:cNvPr id="268" name="HOOFDTITEL VAN DEZE SLIDE, EVENTUEEL OVER MEERDERE REGELS."/>
          <p:cNvSpPr txBox="1">
            <a:spLocks noGrp="1"/>
          </p:cNvSpPr>
          <p:nvPr>
            <p:ph type="body" sz="quarter" idx="13"/>
          </p:nvPr>
        </p:nvSpPr>
        <p:spPr>
          <a:xfrm>
            <a:off x="317501" y="317501"/>
            <a:ext cx="5590679" cy="384721"/>
          </a:xfrm>
          <a:prstGeom prst="rect">
            <a:avLst/>
          </a:prstGeom>
        </p:spPr>
        <p:txBody>
          <a:bodyPr>
            <a:spAutoFit/>
          </a:bodyPr>
          <a:lstStyle>
            <a:lvl1pPr>
              <a:defRPr sz="2500" cap="none" baseline="0">
                <a:solidFill>
                  <a:srgbClr val="E6223D"/>
                </a:solidFill>
              </a:defRPr>
            </a:lvl1pPr>
          </a:lstStyle>
          <a:p>
            <a:pPr lvl="0"/>
            <a:r>
              <a:rPr lang="en-US" smtClean="0"/>
              <a:t>Edit Master text styles</a:t>
            </a:r>
          </a:p>
        </p:txBody>
      </p:sp>
      <p:sp>
        <p:nvSpPr>
          <p:cNvPr id="269" name="Hoofdtekst"/>
          <p:cNvSpPr txBox="1">
            <a:spLocks noGrp="1"/>
          </p:cNvSpPr>
          <p:nvPr>
            <p:ph type="body" sz="half" idx="14" hasCustomPrompt="1"/>
          </p:nvPr>
        </p:nvSpPr>
        <p:spPr>
          <a:xfrm>
            <a:off x="317501" y="1290396"/>
            <a:ext cx="5590679" cy="4497377"/>
          </a:xfrm>
          <a:prstGeom prst="rect">
            <a:avLst/>
          </a:prstGeom>
        </p:spPr>
        <p:txBody>
          <a:bodyPr/>
          <a:lstStyle>
            <a:lvl1pPr>
              <a:defRPr sz="2751"/>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270" name="Afbeelding"/>
          <p:cNvSpPr>
            <a:spLocks noGrp="1"/>
          </p:cNvSpPr>
          <p:nvPr>
            <p:ph type="pic" idx="15"/>
          </p:nvPr>
        </p:nvSpPr>
        <p:spPr>
          <a:xfrm>
            <a:off x="6286765" y="0"/>
            <a:ext cx="5905236" cy="6096000"/>
          </a:xfrm>
          <a:prstGeom prst="rect">
            <a:avLst/>
          </a:prstGeom>
        </p:spPr>
        <p:txBody>
          <a:bodyPr lIns="91439" tIns="45719" rIns="91439" bIns="45719"/>
          <a:lstStyle/>
          <a:p>
            <a:r>
              <a:rPr lang="en-US" smtClean="0"/>
              <a:t>Click icon to add picture</a:t>
            </a:r>
            <a:endParaRPr/>
          </a:p>
        </p:txBody>
      </p:sp>
      <p:sp>
        <p:nvSpPr>
          <p:cNvPr id="11" name="Tijdelijke aanduiding voor voettekst 9">
            <a:extLst>
              <a:ext uri="{FF2B5EF4-FFF2-40B4-BE49-F238E27FC236}">
                <a16:creationId xmlns:a16="http://schemas.microsoft.com/office/drawing/2014/main" id="{FF5E4FE4-B6DD-BD44-B946-6789BC35F7C2}"/>
              </a:ext>
            </a:extLst>
          </p:cNvPr>
          <p:cNvSpPr>
            <a:spLocks noGrp="1"/>
          </p:cNvSpPr>
          <p:nvPr>
            <p:ph type="ftr" sz="quarter" idx="3"/>
          </p:nvPr>
        </p:nvSpPr>
        <p:spPr>
          <a:xfrm>
            <a:off x="1327149" y="6143096"/>
            <a:ext cx="8776971" cy="667809"/>
          </a:xfrm>
          <a:prstGeom prst="rect">
            <a:avLst/>
          </a:prstGeom>
        </p:spPr>
        <p:txBody>
          <a:bodyPr vert="horz" lIns="91440" tIns="45720" rIns="91440" bIns="45720" rtlCol="0" anchor="ctr"/>
          <a:lstStyle>
            <a:lvl1pPr algn="l">
              <a:defRPr lang="nl-NL" sz="1500" b="0" i="0" u="none" strike="noStrike" cap="none" spc="0" baseline="0" dirty="0">
                <a:ln>
                  <a:noFill/>
                </a:ln>
                <a:solidFill>
                  <a:srgbClr val="FFFFFF"/>
                </a:solidFill>
                <a:uFillTx/>
                <a:latin typeface="+mn-lt"/>
                <a:ea typeface="+mn-ea"/>
                <a:cs typeface="+mn-cs"/>
                <a:sym typeface="Arial"/>
              </a:defRPr>
            </a:lvl1pPr>
          </a:lstStyle>
          <a:p>
            <a:r>
              <a:rPr lang="en-US" smtClean="0"/>
              <a:t>IGTF and EUGridPMA development - APGridPMA March 2021 meeting </a:t>
            </a:r>
            <a:endParaRPr lang="nl-NL" dirty="0"/>
          </a:p>
        </p:txBody>
      </p:sp>
    </p:spTree>
    <p:extLst>
      <p:ext uri="{BB962C8B-B14F-4D97-AF65-F5344CB8AC3E}">
        <p14:creationId xmlns:p14="http://schemas.microsoft.com/office/powerpoint/2010/main" val="1318237263"/>
      </p:ext>
    </p:extLst>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C5] Bijschrift + Beeld groot">
    <p:spTree>
      <p:nvGrpSpPr>
        <p:cNvPr id="1" name=""/>
        <p:cNvGrpSpPr/>
        <p:nvPr/>
      </p:nvGrpSpPr>
      <p:grpSpPr>
        <a:xfrm>
          <a:off x="0" y="0"/>
          <a:ext cx="0" cy="0"/>
          <a:chOff x="0" y="0"/>
          <a:chExt cx="0" cy="0"/>
        </a:xfrm>
      </p:grpSpPr>
      <p:sp>
        <p:nvSpPr>
          <p:cNvPr id="262" name="Rechthoek"/>
          <p:cNvSpPr/>
          <p:nvPr/>
        </p:nvSpPr>
        <p:spPr>
          <a:xfrm>
            <a:off x="0" y="6096000"/>
            <a:ext cx="12192000" cy="7620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263" name="Vorm"/>
          <p:cNvSpPr/>
          <p:nvPr/>
        </p:nvSpPr>
        <p:spPr>
          <a:xfrm>
            <a:off x="0" y="6096000"/>
            <a:ext cx="122458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264" name="Vorm"/>
          <p:cNvSpPr/>
          <p:nvPr/>
        </p:nvSpPr>
        <p:spPr>
          <a:xfrm rot="10800000">
            <a:off x="10277843" y="6096000"/>
            <a:ext cx="191415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265" name="Dianumm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267" name="NIKHEF_LOGO.png" descr="NIKHEF_LOGO.png"/>
          <p:cNvPicPr>
            <a:picLocks noChangeAspect="1"/>
          </p:cNvPicPr>
          <p:nvPr/>
        </p:nvPicPr>
        <p:blipFill>
          <a:blip r:embed="rId2">
            <a:extLst/>
          </a:blip>
          <a:stretch>
            <a:fillRect/>
          </a:stretch>
        </p:blipFill>
        <p:spPr>
          <a:xfrm>
            <a:off x="10767483" y="6269196"/>
            <a:ext cx="1061877" cy="415608"/>
          </a:xfrm>
          <a:prstGeom prst="rect">
            <a:avLst/>
          </a:prstGeom>
          <a:ln w="12700">
            <a:miter lim="400000"/>
          </a:ln>
        </p:spPr>
      </p:pic>
      <p:sp>
        <p:nvSpPr>
          <p:cNvPr id="11" name="Tijdelijke aanduiding voor voettekst 9">
            <a:extLst>
              <a:ext uri="{FF2B5EF4-FFF2-40B4-BE49-F238E27FC236}">
                <a16:creationId xmlns:a16="http://schemas.microsoft.com/office/drawing/2014/main" id="{FF5E4FE4-B6DD-BD44-B946-6789BC35F7C2}"/>
              </a:ext>
            </a:extLst>
          </p:cNvPr>
          <p:cNvSpPr>
            <a:spLocks noGrp="1"/>
          </p:cNvSpPr>
          <p:nvPr>
            <p:ph type="ftr" sz="quarter" idx="3"/>
          </p:nvPr>
        </p:nvSpPr>
        <p:spPr>
          <a:xfrm>
            <a:off x="1327149" y="6143096"/>
            <a:ext cx="8776971" cy="667809"/>
          </a:xfrm>
          <a:prstGeom prst="rect">
            <a:avLst/>
          </a:prstGeom>
        </p:spPr>
        <p:txBody>
          <a:bodyPr vert="horz" lIns="91440" tIns="45720" rIns="91440" bIns="45720" rtlCol="0" anchor="ctr"/>
          <a:lstStyle>
            <a:lvl1pPr algn="l">
              <a:defRPr lang="nl-NL" sz="1500" b="0" i="0" u="none" strike="noStrike" cap="none" spc="0" baseline="0" dirty="0">
                <a:ln>
                  <a:noFill/>
                </a:ln>
                <a:solidFill>
                  <a:srgbClr val="FFFFFF"/>
                </a:solidFill>
                <a:uFillTx/>
                <a:latin typeface="+mn-lt"/>
                <a:ea typeface="+mn-ea"/>
                <a:cs typeface="+mn-cs"/>
                <a:sym typeface="Arial"/>
              </a:defRPr>
            </a:lvl1pPr>
          </a:lstStyle>
          <a:p>
            <a:r>
              <a:rPr lang="en-US" smtClean="0"/>
              <a:t>IGTF and EUGridPMA development - APGridPMA March 2021 meeting </a:t>
            </a:r>
            <a:endParaRPr lang="nl-NL" dirty="0"/>
          </a:p>
        </p:txBody>
      </p:sp>
      <p:sp>
        <p:nvSpPr>
          <p:cNvPr id="12" name="Foto bijschrift">
            <a:extLst>
              <a:ext uri="{FF2B5EF4-FFF2-40B4-BE49-F238E27FC236}">
                <a16:creationId xmlns:a16="http://schemas.microsoft.com/office/drawing/2014/main" id="{5CB58DAA-4A13-1D45-8D6B-C9714A086237}"/>
              </a:ext>
            </a:extLst>
          </p:cNvPr>
          <p:cNvSpPr txBox="1">
            <a:spLocks noGrp="1"/>
          </p:cNvSpPr>
          <p:nvPr>
            <p:ph type="body" sz="quarter" idx="13"/>
          </p:nvPr>
        </p:nvSpPr>
        <p:spPr>
          <a:xfrm>
            <a:off x="317500" y="323641"/>
            <a:ext cx="2858427" cy="5464131"/>
          </a:xfrm>
          <a:prstGeom prst="rect">
            <a:avLst/>
          </a:prstGeom>
        </p:spPr>
        <p:txBody>
          <a:bodyPr/>
          <a:lstStyle/>
          <a:p>
            <a:pPr lvl="0"/>
            <a:r>
              <a:rPr lang="en-US" smtClean="0"/>
              <a:t>Edit Master text styles</a:t>
            </a:r>
          </a:p>
        </p:txBody>
      </p:sp>
      <p:sp>
        <p:nvSpPr>
          <p:cNvPr id="13" name="Afbeelding">
            <a:extLst>
              <a:ext uri="{FF2B5EF4-FFF2-40B4-BE49-F238E27FC236}">
                <a16:creationId xmlns:a16="http://schemas.microsoft.com/office/drawing/2014/main" id="{FA69A5FC-118C-FD41-9E0E-390B213F5EC9}"/>
              </a:ext>
            </a:extLst>
          </p:cNvPr>
          <p:cNvSpPr>
            <a:spLocks noGrp="1"/>
          </p:cNvSpPr>
          <p:nvPr>
            <p:ph type="pic" idx="14"/>
          </p:nvPr>
        </p:nvSpPr>
        <p:spPr>
          <a:xfrm>
            <a:off x="3556760" y="0"/>
            <a:ext cx="8635240" cy="6096000"/>
          </a:xfrm>
          <a:prstGeom prst="rect">
            <a:avLst/>
          </a:prstGeom>
        </p:spPr>
        <p:txBody>
          <a:bodyPr lIns="91439" tIns="45719" rIns="91439" bIns="45719"/>
          <a:lstStyle/>
          <a:p>
            <a:r>
              <a:rPr lang="en-US" smtClean="0"/>
              <a:t>Click icon to add picture</a:t>
            </a:r>
            <a:endParaRPr/>
          </a:p>
        </p:txBody>
      </p:sp>
    </p:spTree>
    <p:extLst>
      <p:ext uri="{BB962C8B-B14F-4D97-AF65-F5344CB8AC3E}">
        <p14:creationId xmlns:p14="http://schemas.microsoft.com/office/powerpoint/2010/main" val="1126637432"/>
      </p:ext>
    </p:extLst>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D1] Tekst + Beeld">
    <p:spTree>
      <p:nvGrpSpPr>
        <p:cNvPr id="1" name=""/>
        <p:cNvGrpSpPr/>
        <p:nvPr/>
      </p:nvGrpSpPr>
      <p:grpSpPr>
        <a:xfrm>
          <a:off x="0" y="0"/>
          <a:ext cx="0" cy="0"/>
          <a:chOff x="0" y="0"/>
          <a:chExt cx="0" cy="0"/>
        </a:xfrm>
      </p:grpSpPr>
      <p:sp>
        <p:nvSpPr>
          <p:cNvPr id="367" name="Rechthoek"/>
          <p:cNvSpPr/>
          <p:nvPr/>
        </p:nvSpPr>
        <p:spPr>
          <a:xfrm>
            <a:off x="0" y="6096000"/>
            <a:ext cx="12192000" cy="7620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368" name="Vorm"/>
          <p:cNvSpPr/>
          <p:nvPr/>
        </p:nvSpPr>
        <p:spPr>
          <a:xfrm>
            <a:off x="0" y="6096000"/>
            <a:ext cx="122458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369" name="Dianumm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375" name="Groepeer"/>
          <p:cNvGrpSpPr/>
          <p:nvPr/>
        </p:nvGrpSpPr>
        <p:grpSpPr>
          <a:xfrm>
            <a:off x="10277844" y="0"/>
            <a:ext cx="1914157" cy="6858000"/>
            <a:chOff x="0" y="0"/>
            <a:chExt cx="3828314" cy="13715999"/>
          </a:xfrm>
        </p:grpSpPr>
        <p:sp>
          <p:nvSpPr>
            <p:cNvPr id="37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37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grpSp>
      <p:pic>
        <p:nvPicPr>
          <p:cNvPr id="376" name="NIKHEF_LOGO.png" descr="NIKHEF_LOGO.png"/>
          <p:cNvPicPr>
            <a:picLocks noChangeAspect="1"/>
          </p:cNvPicPr>
          <p:nvPr/>
        </p:nvPicPr>
        <p:blipFill>
          <a:blip r:embed="rId2">
            <a:extLst/>
          </a:blip>
          <a:stretch>
            <a:fillRect/>
          </a:stretch>
        </p:blipFill>
        <p:spPr>
          <a:xfrm>
            <a:off x="10767483" y="6269196"/>
            <a:ext cx="1061877" cy="415608"/>
          </a:xfrm>
          <a:prstGeom prst="rect">
            <a:avLst/>
          </a:prstGeom>
          <a:ln w="12700">
            <a:miter lim="400000"/>
          </a:ln>
        </p:spPr>
      </p:pic>
      <p:sp>
        <p:nvSpPr>
          <p:cNvPr id="13" name="Tijdelijke aanduiding voor voettekst 9">
            <a:extLst>
              <a:ext uri="{FF2B5EF4-FFF2-40B4-BE49-F238E27FC236}">
                <a16:creationId xmlns:a16="http://schemas.microsoft.com/office/drawing/2014/main" id="{510DDD0D-BDE7-414F-8352-6686C740CC8C}"/>
              </a:ext>
            </a:extLst>
          </p:cNvPr>
          <p:cNvSpPr>
            <a:spLocks noGrp="1"/>
          </p:cNvSpPr>
          <p:nvPr>
            <p:ph type="ftr" sz="quarter" idx="3"/>
          </p:nvPr>
        </p:nvSpPr>
        <p:spPr>
          <a:xfrm>
            <a:off x="1327149" y="6143096"/>
            <a:ext cx="8776971" cy="667809"/>
          </a:xfrm>
          <a:prstGeom prst="rect">
            <a:avLst/>
          </a:prstGeom>
        </p:spPr>
        <p:txBody>
          <a:bodyPr vert="horz" lIns="91440" tIns="45720" rIns="91440" bIns="45720" rtlCol="0" anchor="ctr"/>
          <a:lstStyle>
            <a:lvl1pPr algn="l">
              <a:defRPr lang="nl-NL" sz="1500" b="0" i="0" u="none" strike="noStrike" cap="none" spc="0" baseline="0" dirty="0">
                <a:ln>
                  <a:noFill/>
                </a:ln>
                <a:solidFill>
                  <a:srgbClr val="FFFFFF"/>
                </a:solidFill>
                <a:uFillTx/>
                <a:latin typeface="+mn-lt"/>
                <a:ea typeface="+mn-ea"/>
                <a:cs typeface="+mn-cs"/>
                <a:sym typeface="Arial"/>
              </a:defRPr>
            </a:lvl1pPr>
          </a:lstStyle>
          <a:p>
            <a:r>
              <a:rPr lang="en-US" smtClean="0"/>
              <a:t>IGTF and EUGridPMA development - APGridPMA March 2021 meeting </a:t>
            </a:r>
            <a:endParaRPr lang="nl-NL" dirty="0"/>
          </a:p>
        </p:txBody>
      </p:sp>
      <p:sp>
        <p:nvSpPr>
          <p:cNvPr id="14" name="HOOFDTITEL VAN DEZE SLIDE, EVENTUEEL OVER MEERDERE REGELS.">
            <a:extLst>
              <a:ext uri="{FF2B5EF4-FFF2-40B4-BE49-F238E27FC236}">
                <a16:creationId xmlns:a16="http://schemas.microsoft.com/office/drawing/2014/main" id="{329F2A52-6805-054A-9BC5-4AB5093FFE1C}"/>
              </a:ext>
            </a:extLst>
          </p:cNvPr>
          <p:cNvSpPr txBox="1">
            <a:spLocks noGrp="1"/>
          </p:cNvSpPr>
          <p:nvPr>
            <p:ph type="body" sz="quarter" idx="15"/>
          </p:nvPr>
        </p:nvSpPr>
        <p:spPr>
          <a:xfrm>
            <a:off x="317500" y="317501"/>
            <a:ext cx="9920619" cy="538609"/>
          </a:xfrm>
          <a:prstGeom prst="rect">
            <a:avLst/>
          </a:prstGeom>
        </p:spPr>
        <p:txBody>
          <a:bodyPr wrap="square">
            <a:spAutoFit/>
          </a:bodyPr>
          <a:lstStyle>
            <a:lvl1pPr>
              <a:defRPr sz="3500" cap="none" baseline="0">
                <a:solidFill>
                  <a:srgbClr val="E6223D"/>
                </a:solidFill>
              </a:defRPr>
            </a:lvl1pPr>
          </a:lstStyle>
          <a:p>
            <a:pPr lvl="0"/>
            <a:r>
              <a:rPr lang="en-US" smtClean="0"/>
              <a:t>Edit Master text styles</a:t>
            </a:r>
          </a:p>
        </p:txBody>
      </p:sp>
      <p:sp>
        <p:nvSpPr>
          <p:cNvPr id="16" name="Hoofdtekst">
            <a:extLst>
              <a:ext uri="{FF2B5EF4-FFF2-40B4-BE49-F238E27FC236}">
                <a16:creationId xmlns:a16="http://schemas.microsoft.com/office/drawing/2014/main" id="{7DE1DA42-EFA7-7D4A-B851-7B8E5CE6DE1E}"/>
              </a:ext>
            </a:extLst>
          </p:cNvPr>
          <p:cNvSpPr txBox="1">
            <a:spLocks noGrp="1"/>
          </p:cNvSpPr>
          <p:nvPr>
            <p:ph type="body" sz="half" idx="14" hasCustomPrompt="1"/>
          </p:nvPr>
        </p:nvSpPr>
        <p:spPr>
          <a:xfrm>
            <a:off x="317500" y="1281495"/>
            <a:ext cx="9920619" cy="4506277"/>
          </a:xfrm>
          <a:prstGeom prst="rect">
            <a:avLst/>
          </a:prstGeom>
        </p:spPr>
        <p:txBody>
          <a:bodyPr/>
          <a:lstStyle>
            <a:lvl1pPr>
              <a:defRPr sz="2751"/>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Tree>
    <p:extLst>
      <p:ext uri="{BB962C8B-B14F-4D97-AF65-F5344CB8AC3E}">
        <p14:creationId xmlns:p14="http://schemas.microsoft.com/office/powerpoint/2010/main" val="3344236563"/>
      </p:ext>
    </p:extLst>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1_[D1] Tekst + Beeld">
    <p:spTree>
      <p:nvGrpSpPr>
        <p:cNvPr id="1" name=""/>
        <p:cNvGrpSpPr/>
        <p:nvPr/>
      </p:nvGrpSpPr>
      <p:grpSpPr>
        <a:xfrm>
          <a:off x="0" y="0"/>
          <a:ext cx="0" cy="0"/>
          <a:chOff x="0" y="0"/>
          <a:chExt cx="0" cy="0"/>
        </a:xfrm>
      </p:grpSpPr>
      <p:sp>
        <p:nvSpPr>
          <p:cNvPr id="367" name="Rechthoek"/>
          <p:cNvSpPr/>
          <p:nvPr/>
        </p:nvSpPr>
        <p:spPr>
          <a:xfrm>
            <a:off x="0" y="6096000"/>
            <a:ext cx="12192000" cy="7620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368" name="Vorm"/>
          <p:cNvSpPr/>
          <p:nvPr/>
        </p:nvSpPr>
        <p:spPr>
          <a:xfrm>
            <a:off x="0" y="6096000"/>
            <a:ext cx="122458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369" name="Dianumm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375" name="Groepeer"/>
          <p:cNvGrpSpPr/>
          <p:nvPr/>
        </p:nvGrpSpPr>
        <p:grpSpPr>
          <a:xfrm>
            <a:off x="10277844" y="0"/>
            <a:ext cx="1914157" cy="6858000"/>
            <a:chOff x="0" y="0"/>
            <a:chExt cx="3828314" cy="13715999"/>
          </a:xfrm>
        </p:grpSpPr>
        <p:sp>
          <p:nvSpPr>
            <p:cNvPr id="37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37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grpSp>
      <p:pic>
        <p:nvPicPr>
          <p:cNvPr id="376" name="NIKHEF_LOGO.png" descr="NIKHEF_LOGO.png"/>
          <p:cNvPicPr>
            <a:picLocks noChangeAspect="1"/>
          </p:cNvPicPr>
          <p:nvPr/>
        </p:nvPicPr>
        <p:blipFill>
          <a:blip r:embed="rId2">
            <a:extLst/>
          </a:blip>
          <a:stretch>
            <a:fillRect/>
          </a:stretch>
        </p:blipFill>
        <p:spPr>
          <a:xfrm>
            <a:off x="10767483" y="6269196"/>
            <a:ext cx="1061877" cy="415608"/>
          </a:xfrm>
          <a:prstGeom prst="rect">
            <a:avLst/>
          </a:prstGeom>
          <a:ln w="12700">
            <a:miter lim="400000"/>
          </a:ln>
        </p:spPr>
      </p:pic>
      <p:sp>
        <p:nvSpPr>
          <p:cNvPr id="13" name="Tijdelijke aanduiding voor voettekst 9">
            <a:extLst>
              <a:ext uri="{FF2B5EF4-FFF2-40B4-BE49-F238E27FC236}">
                <a16:creationId xmlns:a16="http://schemas.microsoft.com/office/drawing/2014/main" id="{510DDD0D-BDE7-414F-8352-6686C740CC8C}"/>
              </a:ext>
            </a:extLst>
          </p:cNvPr>
          <p:cNvSpPr>
            <a:spLocks noGrp="1"/>
          </p:cNvSpPr>
          <p:nvPr>
            <p:ph type="ftr" sz="quarter" idx="3"/>
          </p:nvPr>
        </p:nvSpPr>
        <p:spPr>
          <a:xfrm>
            <a:off x="1327149" y="6143096"/>
            <a:ext cx="8776971" cy="667809"/>
          </a:xfrm>
          <a:prstGeom prst="rect">
            <a:avLst/>
          </a:prstGeom>
        </p:spPr>
        <p:txBody>
          <a:bodyPr vert="horz" lIns="91440" tIns="45720" rIns="91440" bIns="45720" rtlCol="0" anchor="ctr"/>
          <a:lstStyle>
            <a:lvl1pPr algn="l">
              <a:defRPr lang="nl-NL" sz="1500" b="0" i="0" u="none" strike="noStrike" cap="none" spc="0" baseline="0" dirty="0">
                <a:ln>
                  <a:noFill/>
                </a:ln>
                <a:solidFill>
                  <a:srgbClr val="FFFFFF"/>
                </a:solidFill>
                <a:uFillTx/>
                <a:latin typeface="+mn-lt"/>
                <a:ea typeface="+mn-ea"/>
                <a:cs typeface="+mn-cs"/>
                <a:sym typeface="Arial"/>
              </a:defRPr>
            </a:lvl1pPr>
          </a:lstStyle>
          <a:p>
            <a:r>
              <a:rPr lang="en-US" smtClean="0"/>
              <a:t>IGTF and EUGridPMA development - APGridPMA March 2021 meeting </a:t>
            </a:r>
            <a:endParaRPr lang="nl-NL" dirty="0"/>
          </a:p>
        </p:txBody>
      </p:sp>
      <p:sp>
        <p:nvSpPr>
          <p:cNvPr id="14" name="HOOFDTITEL VAN DEZE SLIDE, EVENTUEEL OVER MEERDERE REGELS.">
            <a:extLst>
              <a:ext uri="{FF2B5EF4-FFF2-40B4-BE49-F238E27FC236}">
                <a16:creationId xmlns:a16="http://schemas.microsoft.com/office/drawing/2014/main" id="{329F2A52-6805-054A-9BC5-4AB5093FFE1C}"/>
              </a:ext>
            </a:extLst>
          </p:cNvPr>
          <p:cNvSpPr txBox="1">
            <a:spLocks noGrp="1"/>
          </p:cNvSpPr>
          <p:nvPr>
            <p:ph type="body" sz="quarter" idx="15"/>
          </p:nvPr>
        </p:nvSpPr>
        <p:spPr>
          <a:xfrm>
            <a:off x="317500" y="317501"/>
            <a:ext cx="9920619" cy="538609"/>
          </a:xfrm>
          <a:prstGeom prst="rect">
            <a:avLst/>
          </a:prstGeom>
        </p:spPr>
        <p:txBody>
          <a:bodyPr wrap="square">
            <a:spAutoFit/>
          </a:bodyPr>
          <a:lstStyle>
            <a:lvl1pPr>
              <a:defRPr sz="3500" cap="none" baseline="0">
                <a:solidFill>
                  <a:srgbClr val="E6223D"/>
                </a:solidFill>
              </a:defRPr>
            </a:lvl1pPr>
          </a:lstStyle>
          <a:p>
            <a:pPr lvl="0"/>
            <a:r>
              <a:rPr lang="en-US" smtClean="0"/>
              <a:t>Edit Master text styles</a:t>
            </a:r>
          </a:p>
        </p:txBody>
      </p:sp>
      <p:sp>
        <p:nvSpPr>
          <p:cNvPr id="15" name="Afbeelding">
            <a:extLst>
              <a:ext uri="{FF2B5EF4-FFF2-40B4-BE49-F238E27FC236}">
                <a16:creationId xmlns:a16="http://schemas.microsoft.com/office/drawing/2014/main" id="{947EFE01-6BFF-0E44-8E51-5AF6FA991248}"/>
              </a:ext>
            </a:extLst>
          </p:cNvPr>
          <p:cNvSpPr>
            <a:spLocks noGrp="1"/>
          </p:cNvSpPr>
          <p:nvPr>
            <p:ph type="pic" sz="half" idx="13"/>
          </p:nvPr>
        </p:nvSpPr>
        <p:spPr>
          <a:xfrm>
            <a:off x="5473700" y="1291361"/>
            <a:ext cx="4764419" cy="4487140"/>
          </a:xfrm>
          <a:prstGeom prst="rect">
            <a:avLst/>
          </a:prstGeom>
        </p:spPr>
        <p:txBody>
          <a:bodyPr lIns="91439" tIns="45719" rIns="91439" bIns="45719"/>
          <a:lstStyle/>
          <a:p>
            <a:r>
              <a:rPr lang="en-US" smtClean="0"/>
              <a:t>Click icon to add picture</a:t>
            </a:r>
            <a:endParaRPr/>
          </a:p>
        </p:txBody>
      </p:sp>
      <p:sp>
        <p:nvSpPr>
          <p:cNvPr id="16" name="Hoofdtekst">
            <a:extLst>
              <a:ext uri="{FF2B5EF4-FFF2-40B4-BE49-F238E27FC236}">
                <a16:creationId xmlns:a16="http://schemas.microsoft.com/office/drawing/2014/main" id="{7DE1DA42-EFA7-7D4A-B851-7B8E5CE6DE1E}"/>
              </a:ext>
            </a:extLst>
          </p:cNvPr>
          <p:cNvSpPr txBox="1">
            <a:spLocks noGrp="1"/>
          </p:cNvSpPr>
          <p:nvPr>
            <p:ph type="body" sz="half" idx="14" hasCustomPrompt="1"/>
          </p:nvPr>
        </p:nvSpPr>
        <p:spPr>
          <a:xfrm>
            <a:off x="317500" y="1290396"/>
            <a:ext cx="4763624" cy="4497377"/>
          </a:xfrm>
          <a:prstGeom prst="rect">
            <a:avLst/>
          </a:prstGeom>
        </p:spPr>
        <p:txBody>
          <a:bodyPr/>
          <a:lstStyle>
            <a:lvl1pPr>
              <a:defRPr sz="2751"/>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Tree>
    <p:extLst>
      <p:ext uri="{BB962C8B-B14F-4D97-AF65-F5344CB8AC3E}">
        <p14:creationId xmlns:p14="http://schemas.microsoft.com/office/powerpoint/2010/main" val="534709498"/>
      </p:ext>
    </p:extLst>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userDrawn="1">
  <p:cSld name="[D2] Beeld + Tekst">
    <p:spTree>
      <p:nvGrpSpPr>
        <p:cNvPr id="1" name=""/>
        <p:cNvGrpSpPr/>
        <p:nvPr/>
      </p:nvGrpSpPr>
      <p:grpSpPr>
        <a:xfrm>
          <a:off x="0" y="0"/>
          <a:ext cx="0" cy="0"/>
          <a:chOff x="0" y="0"/>
          <a:chExt cx="0" cy="0"/>
        </a:xfrm>
      </p:grpSpPr>
      <p:sp>
        <p:nvSpPr>
          <p:cNvPr id="367" name="Rechthoek"/>
          <p:cNvSpPr/>
          <p:nvPr/>
        </p:nvSpPr>
        <p:spPr>
          <a:xfrm>
            <a:off x="0" y="6096000"/>
            <a:ext cx="12192000" cy="7620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368" name="Vorm"/>
          <p:cNvSpPr/>
          <p:nvPr/>
        </p:nvSpPr>
        <p:spPr>
          <a:xfrm>
            <a:off x="0" y="6096000"/>
            <a:ext cx="122458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369"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71" name="Afbeelding"/>
          <p:cNvSpPr>
            <a:spLocks noGrp="1"/>
          </p:cNvSpPr>
          <p:nvPr>
            <p:ph type="pic" sz="half" idx="13"/>
          </p:nvPr>
        </p:nvSpPr>
        <p:spPr>
          <a:xfrm>
            <a:off x="317500" y="1290396"/>
            <a:ext cx="4764419" cy="4488105"/>
          </a:xfrm>
          <a:prstGeom prst="rect">
            <a:avLst/>
          </a:prstGeom>
        </p:spPr>
        <p:txBody>
          <a:bodyPr lIns="91439" tIns="45719" rIns="91439" bIns="45719"/>
          <a:lstStyle/>
          <a:p>
            <a:r>
              <a:rPr lang="en-US" smtClean="0"/>
              <a:t>Click icon to add picture</a:t>
            </a:r>
            <a:endParaRPr/>
          </a:p>
        </p:txBody>
      </p:sp>
      <p:sp>
        <p:nvSpPr>
          <p:cNvPr id="372" name="Hoofdtekst"/>
          <p:cNvSpPr txBox="1">
            <a:spLocks noGrp="1"/>
          </p:cNvSpPr>
          <p:nvPr>
            <p:ph type="body" sz="half" idx="14" hasCustomPrompt="1"/>
          </p:nvPr>
        </p:nvSpPr>
        <p:spPr>
          <a:xfrm>
            <a:off x="5461000" y="1289428"/>
            <a:ext cx="4763624" cy="4498345"/>
          </a:xfrm>
          <a:prstGeom prst="rect">
            <a:avLst/>
          </a:prstGeom>
        </p:spPr>
        <p:txBody>
          <a:bodyPr/>
          <a:lstStyle>
            <a:lvl1pPr>
              <a:defRPr sz="2751"/>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grpSp>
        <p:nvGrpSpPr>
          <p:cNvPr id="375" name="Groepeer"/>
          <p:cNvGrpSpPr/>
          <p:nvPr/>
        </p:nvGrpSpPr>
        <p:grpSpPr>
          <a:xfrm>
            <a:off x="10277844" y="0"/>
            <a:ext cx="1914157" cy="6858000"/>
            <a:chOff x="0" y="0"/>
            <a:chExt cx="3828314" cy="13715999"/>
          </a:xfrm>
        </p:grpSpPr>
        <p:sp>
          <p:nvSpPr>
            <p:cNvPr id="37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37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grpSp>
      <p:pic>
        <p:nvPicPr>
          <p:cNvPr id="376" name="NIKHEF_LOGO.png" descr="NIKHEF_LOGO.png"/>
          <p:cNvPicPr>
            <a:picLocks noChangeAspect="1"/>
          </p:cNvPicPr>
          <p:nvPr/>
        </p:nvPicPr>
        <p:blipFill>
          <a:blip r:embed="rId2">
            <a:extLst/>
          </a:blip>
          <a:stretch>
            <a:fillRect/>
          </a:stretch>
        </p:blipFill>
        <p:spPr>
          <a:xfrm>
            <a:off x="10767483" y="6269196"/>
            <a:ext cx="1061877" cy="415608"/>
          </a:xfrm>
          <a:prstGeom prst="rect">
            <a:avLst/>
          </a:prstGeom>
          <a:ln w="12700">
            <a:miter lim="400000"/>
          </a:ln>
        </p:spPr>
      </p:pic>
      <p:sp>
        <p:nvSpPr>
          <p:cNvPr id="13" name="Tijdelijke aanduiding voor voettekst 9">
            <a:extLst>
              <a:ext uri="{FF2B5EF4-FFF2-40B4-BE49-F238E27FC236}">
                <a16:creationId xmlns:a16="http://schemas.microsoft.com/office/drawing/2014/main" id="{510DDD0D-BDE7-414F-8352-6686C740CC8C}"/>
              </a:ext>
            </a:extLst>
          </p:cNvPr>
          <p:cNvSpPr>
            <a:spLocks noGrp="1"/>
          </p:cNvSpPr>
          <p:nvPr>
            <p:ph type="ftr" sz="quarter" idx="3"/>
          </p:nvPr>
        </p:nvSpPr>
        <p:spPr>
          <a:xfrm>
            <a:off x="1327149" y="6143096"/>
            <a:ext cx="8776971" cy="667809"/>
          </a:xfrm>
          <a:prstGeom prst="rect">
            <a:avLst/>
          </a:prstGeom>
        </p:spPr>
        <p:txBody>
          <a:bodyPr vert="horz" lIns="91440" tIns="45720" rIns="91440" bIns="45720" rtlCol="0" anchor="ctr"/>
          <a:lstStyle>
            <a:lvl1pPr algn="l">
              <a:defRPr lang="nl-NL" sz="1500" b="0" i="0" u="none" strike="noStrike" cap="none" spc="0" baseline="0" dirty="0">
                <a:ln>
                  <a:noFill/>
                </a:ln>
                <a:solidFill>
                  <a:srgbClr val="FFFFFF"/>
                </a:solidFill>
                <a:uFillTx/>
                <a:latin typeface="+mn-lt"/>
                <a:ea typeface="+mn-ea"/>
                <a:cs typeface="+mn-cs"/>
                <a:sym typeface="Arial"/>
              </a:defRPr>
            </a:lvl1pPr>
          </a:lstStyle>
          <a:p>
            <a:r>
              <a:rPr lang="en-US" smtClean="0"/>
              <a:t>IGTF and EUGridPMA development - APGridPMA March 2021 meeting </a:t>
            </a:r>
            <a:endParaRPr lang="nl-NL" dirty="0"/>
          </a:p>
        </p:txBody>
      </p:sp>
      <p:sp>
        <p:nvSpPr>
          <p:cNvPr id="14" name="HOOFDTITEL VAN DEZE SLIDE, EVENTUEEL OVER MEERDERE REGELS.">
            <a:extLst>
              <a:ext uri="{FF2B5EF4-FFF2-40B4-BE49-F238E27FC236}">
                <a16:creationId xmlns:a16="http://schemas.microsoft.com/office/drawing/2014/main" id="{329F2A52-6805-054A-9BC5-4AB5093FFE1C}"/>
              </a:ext>
            </a:extLst>
          </p:cNvPr>
          <p:cNvSpPr txBox="1">
            <a:spLocks noGrp="1"/>
          </p:cNvSpPr>
          <p:nvPr>
            <p:ph type="body" sz="quarter" idx="15"/>
          </p:nvPr>
        </p:nvSpPr>
        <p:spPr>
          <a:xfrm>
            <a:off x="317500" y="317501"/>
            <a:ext cx="9920619" cy="538609"/>
          </a:xfrm>
          <a:prstGeom prst="rect">
            <a:avLst/>
          </a:prstGeom>
        </p:spPr>
        <p:txBody>
          <a:bodyPr wrap="square">
            <a:spAutoFit/>
          </a:bodyPr>
          <a:lstStyle>
            <a:lvl1pPr>
              <a:defRPr sz="3500"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1411883899"/>
      </p:ext>
    </p:extLst>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userDrawn="1">
  <p:cSld name="[D3] Tekst + Tekst">
    <p:spTree>
      <p:nvGrpSpPr>
        <p:cNvPr id="1" name=""/>
        <p:cNvGrpSpPr/>
        <p:nvPr/>
      </p:nvGrpSpPr>
      <p:grpSpPr>
        <a:xfrm>
          <a:off x="0" y="0"/>
          <a:ext cx="0" cy="0"/>
          <a:chOff x="0" y="0"/>
          <a:chExt cx="0" cy="0"/>
        </a:xfrm>
      </p:grpSpPr>
      <p:sp>
        <p:nvSpPr>
          <p:cNvPr id="418" name="Rechthoek"/>
          <p:cNvSpPr/>
          <p:nvPr/>
        </p:nvSpPr>
        <p:spPr>
          <a:xfrm>
            <a:off x="0" y="6096000"/>
            <a:ext cx="12192000" cy="7620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419" name="Vorm"/>
          <p:cNvSpPr/>
          <p:nvPr/>
        </p:nvSpPr>
        <p:spPr>
          <a:xfrm>
            <a:off x="0" y="6096000"/>
            <a:ext cx="122458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420"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22" name="Hoofdtekst"/>
          <p:cNvSpPr txBox="1">
            <a:spLocks noGrp="1"/>
          </p:cNvSpPr>
          <p:nvPr>
            <p:ph type="body" sz="half" idx="13" hasCustomPrompt="1"/>
          </p:nvPr>
        </p:nvSpPr>
        <p:spPr>
          <a:xfrm>
            <a:off x="5461000" y="1290396"/>
            <a:ext cx="4763624" cy="4497377"/>
          </a:xfrm>
          <a:prstGeom prst="rect">
            <a:avLst/>
          </a:prstGeom>
        </p:spPr>
        <p:txBody>
          <a:bodyPr/>
          <a:lstStyle>
            <a:lvl1pPr>
              <a:defRPr sz="2751"/>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grpSp>
        <p:nvGrpSpPr>
          <p:cNvPr id="425" name="Groepeer"/>
          <p:cNvGrpSpPr/>
          <p:nvPr/>
        </p:nvGrpSpPr>
        <p:grpSpPr>
          <a:xfrm>
            <a:off x="10277844" y="0"/>
            <a:ext cx="1914157" cy="6858000"/>
            <a:chOff x="0" y="0"/>
            <a:chExt cx="3828314" cy="13715999"/>
          </a:xfrm>
        </p:grpSpPr>
        <p:sp>
          <p:nvSpPr>
            <p:cNvPr id="42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42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grpSp>
      <p:pic>
        <p:nvPicPr>
          <p:cNvPr id="426" name="NIKHEF_LOGO.png" descr="NIKHEF_LOGO.png"/>
          <p:cNvPicPr>
            <a:picLocks noChangeAspect="1"/>
          </p:cNvPicPr>
          <p:nvPr/>
        </p:nvPicPr>
        <p:blipFill>
          <a:blip r:embed="rId2">
            <a:extLst/>
          </a:blip>
          <a:stretch>
            <a:fillRect/>
          </a:stretch>
        </p:blipFill>
        <p:spPr>
          <a:xfrm>
            <a:off x="10767483" y="6269196"/>
            <a:ext cx="1061877" cy="415608"/>
          </a:xfrm>
          <a:prstGeom prst="rect">
            <a:avLst/>
          </a:prstGeom>
          <a:ln w="12700">
            <a:miter lim="400000"/>
          </a:ln>
        </p:spPr>
      </p:pic>
      <p:sp>
        <p:nvSpPr>
          <p:cNvPr id="427" name="Hoofdtekst"/>
          <p:cNvSpPr txBox="1">
            <a:spLocks noGrp="1"/>
          </p:cNvSpPr>
          <p:nvPr>
            <p:ph type="body" sz="half" idx="14" hasCustomPrompt="1"/>
          </p:nvPr>
        </p:nvSpPr>
        <p:spPr>
          <a:xfrm>
            <a:off x="317500" y="1290396"/>
            <a:ext cx="4763624" cy="4497377"/>
          </a:xfrm>
          <a:prstGeom prst="rect">
            <a:avLst/>
          </a:prstGeom>
        </p:spPr>
        <p:txBody>
          <a:bodyPr/>
          <a:lstStyle>
            <a:lvl1pPr>
              <a:defRPr sz="2751"/>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3" name="Tijdelijke aanduiding voor voettekst 9">
            <a:extLst>
              <a:ext uri="{FF2B5EF4-FFF2-40B4-BE49-F238E27FC236}">
                <a16:creationId xmlns:a16="http://schemas.microsoft.com/office/drawing/2014/main" id="{90A18C85-6567-2942-8083-4112E16B5DD8}"/>
              </a:ext>
            </a:extLst>
          </p:cNvPr>
          <p:cNvSpPr>
            <a:spLocks noGrp="1"/>
          </p:cNvSpPr>
          <p:nvPr>
            <p:ph type="ftr" sz="quarter" idx="3"/>
          </p:nvPr>
        </p:nvSpPr>
        <p:spPr>
          <a:xfrm>
            <a:off x="1327149" y="6143096"/>
            <a:ext cx="8776971" cy="667809"/>
          </a:xfrm>
          <a:prstGeom prst="rect">
            <a:avLst/>
          </a:prstGeom>
        </p:spPr>
        <p:txBody>
          <a:bodyPr vert="horz" lIns="91440" tIns="45720" rIns="91440" bIns="45720" rtlCol="0" anchor="ctr"/>
          <a:lstStyle>
            <a:lvl1pPr algn="l">
              <a:defRPr lang="nl-NL" sz="1500" b="0" i="0" u="none" strike="noStrike" cap="none" spc="0" baseline="0" dirty="0">
                <a:ln>
                  <a:noFill/>
                </a:ln>
                <a:solidFill>
                  <a:srgbClr val="FFFFFF"/>
                </a:solidFill>
                <a:uFillTx/>
                <a:latin typeface="+mn-lt"/>
                <a:ea typeface="+mn-ea"/>
                <a:cs typeface="+mn-cs"/>
                <a:sym typeface="Arial"/>
              </a:defRPr>
            </a:lvl1pPr>
          </a:lstStyle>
          <a:p>
            <a:r>
              <a:rPr lang="en-US" smtClean="0"/>
              <a:t>IGTF and EUGridPMA development - APGridPMA March 2021 meeting </a:t>
            </a:r>
            <a:endParaRPr lang="nl-NL" dirty="0"/>
          </a:p>
        </p:txBody>
      </p:sp>
      <p:sp>
        <p:nvSpPr>
          <p:cNvPr id="14" name="HOOFDTITEL VAN DEZE SLIDE, EVENTUEEL OVER MEERDERE REGELS.">
            <a:extLst>
              <a:ext uri="{FF2B5EF4-FFF2-40B4-BE49-F238E27FC236}">
                <a16:creationId xmlns:a16="http://schemas.microsoft.com/office/drawing/2014/main" id="{0E4F1D00-CFCD-EF44-B83A-277DE284857E}"/>
              </a:ext>
            </a:extLst>
          </p:cNvPr>
          <p:cNvSpPr txBox="1">
            <a:spLocks noGrp="1"/>
          </p:cNvSpPr>
          <p:nvPr>
            <p:ph type="body" sz="quarter" idx="15"/>
          </p:nvPr>
        </p:nvSpPr>
        <p:spPr>
          <a:xfrm>
            <a:off x="317500" y="317501"/>
            <a:ext cx="9920619" cy="538609"/>
          </a:xfrm>
          <a:prstGeom prst="rect">
            <a:avLst/>
          </a:prstGeom>
        </p:spPr>
        <p:txBody>
          <a:bodyPr wrap="square">
            <a:spAutoFit/>
          </a:bodyPr>
          <a:lstStyle>
            <a:lvl1pPr>
              <a:defRPr sz="3500"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444807319"/>
      </p:ext>
    </p:extLst>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D4] Tekst + Beeld groot">
    <p:spTree>
      <p:nvGrpSpPr>
        <p:cNvPr id="1" name=""/>
        <p:cNvGrpSpPr/>
        <p:nvPr/>
      </p:nvGrpSpPr>
      <p:grpSpPr>
        <a:xfrm>
          <a:off x="0" y="0"/>
          <a:ext cx="0" cy="0"/>
          <a:chOff x="0" y="0"/>
          <a:chExt cx="0" cy="0"/>
        </a:xfrm>
      </p:grpSpPr>
      <p:sp>
        <p:nvSpPr>
          <p:cNvPr id="418" name="Rechthoek"/>
          <p:cNvSpPr/>
          <p:nvPr/>
        </p:nvSpPr>
        <p:spPr>
          <a:xfrm>
            <a:off x="0" y="6096000"/>
            <a:ext cx="12192000" cy="7620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419" name="Vorm"/>
          <p:cNvSpPr/>
          <p:nvPr/>
        </p:nvSpPr>
        <p:spPr>
          <a:xfrm>
            <a:off x="0" y="6096000"/>
            <a:ext cx="122458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420" name="Dianumm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425" name="Groepeer"/>
          <p:cNvGrpSpPr/>
          <p:nvPr/>
        </p:nvGrpSpPr>
        <p:grpSpPr>
          <a:xfrm>
            <a:off x="10277844" y="0"/>
            <a:ext cx="1914157" cy="6858000"/>
            <a:chOff x="0" y="0"/>
            <a:chExt cx="3828314" cy="13715999"/>
          </a:xfrm>
        </p:grpSpPr>
        <p:sp>
          <p:nvSpPr>
            <p:cNvPr id="42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42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grpSp>
      <p:pic>
        <p:nvPicPr>
          <p:cNvPr id="426" name="NIKHEF_LOGO.png" descr="NIKHEF_LOGO.png"/>
          <p:cNvPicPr>
            <a:picLocks noChangeAspect="1"/>
          </p:cNvPicPr>
          <p:nvPr/>
        </p:nvPicPr>
        <p:blipFill>
          <a:blip r:embed="rId2">
            <a:extLst/>
          </a:blip>
          <a:stretch>
            <a:fillRect/>
          </a:stretch>
        </p:blipFill>
        <p:spPr>
          <a:xfrm>
            <a:off x="10767483" y="6269196"/>
            <a:ext cx="1061877" cy="415608"/>
          </a:xfrm>
          <a:prstGeom prst="rect">
            <a:avLst/>
          </a:prstGeom>
          <a:ln w="12700">
            <a:miter lim="400000"/>
          </a:ln>
        </p:spPr>
      </p:pic>
      <p:sp>
        <p:nvSpPr>
          <p:cNvPr id="13" name="Tijdelijke aanduiding voor voettekst 9">
            <a:extLst>
              <a:ext uri="{FF2B5EF4-FFF2-40B4-BE49-F238E27FC236}">
                <a16:creationId xmlns:a16="http://schemas.microsoft.com/office/drawing/2014/main" id="{90A18C85-6567-2942-8083-4112E16B5DD8}"/>
              </a:ext>
            </a:extLst>
          </p:cNvPr>
          <p:cNvSpPr>
            <a:spLocks noGrp="1"/>
          </p:cNvSpPr>
          <p:nvPr>
            <p:ph type="ftr" sz="quarter" idx="3"/>
          </p:nvPr>
        </p:nvSpPr>
        <p:spPr>
          <a:xfrm>
            <a:off x="1327149" y="6143096"/>
            <a:ext cx="8776971" cy="667809"/>
          </a:xfrm>
          <a:prstGeom prst="rect">
            <a:avLst/>
          </a:prstGeom>
        </p:spPr>
        <p:txBody>
          <a:bodyPr vert="horz" lIns="91440" tIns="45720" rIns="91440" bIns="45720" rtlCol="0" anchor="ctr"/>
          <a:lstStyle>
            <a:lvl1pPr algn="l">
              <a:defRPr lang="nl-NL" sz="1500" b="0" i="0" u="none" strike="noStrike" cap="none" spc="0" baseline="0" dirty="0">
                <a:ln>
                  <a:noFill/>
                </a:ln>
                <a:solidFill>
                  <a:srgbClr val="FFFFFF"/>
                </a:solidFill>
                <a:uFillTx/>
                <a:latin typeface="+mn-lt"/>
                <a:ea typeface="+mn-ea"/>
                <a:cs typeface="+mn-cs"/>
                <a:sym typeface="Arial"/>
              </a:defRPr>
            </a:lvl1pPr>
          </a:lstStyle>
          <a:p>
            <a:r>
              <a:rPr lang="en-US" smtClean="0"/>
              <a:t>IGTF and EUGridPMA development - APGridPMA March 2021 meeting </a:t>
            </a:r>
            <a:endParaRPr lang="nl-NL" dirty="0"/>
          </a:p>
        </p:txBody>
      </p:sp>
      <p:sp>
        <p:nvSpPr>
          <p:cNvPr id="15" name="Hoofdtekst">
            <a:extLst>
              <a:ext uri="{FF2B5EF4-FFF2-40B4-BE49-F238E27FC236}">
                <a16:creationId xmlns:a16="http://schemas.microsoft.com/office/drawing/2014/main" id="{CE3A2554-74BD-F447-B71D-43C908BF2C3B}"/>
              </a:ext>
            </a:extLst>
          </p:cNvPr>
          <p:cNvSpPr txBox="1">
            <a:spLocks noGrp="1"/>
          </p:cNvSpPr>
          <p:nvPr>
            <p:ph type="body" sz="half" idx="13" hasCustomPrompt="1"/>
          </p:nvPr>
        </p:nvSpPr>
        <p:spPr>
          <a:xfrm>
            <a:off x="317500" y="1290396"/>
            <a:ext cx="4763624" cy="4497377"/>
          </a:xfrm>
          <a:prstGeom prst="rect">
            <a:avLst/>
          </a:prstGeom>
        </p:spPr>
        <p:txBody>
          <a:bodyPr/>
          <a:lstStyle>
            <a:lvl1pPr>
              <a:defRPr sz="2751"/>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6" name="HOOFDTITEL VAN DEZE SLIDE, EVENTUEEL OVER MEERDERE REGELS.">
            <a:extLst>
              <a:ext uri="{FF2B5EF4-FFF2-40B4-BE49-F238E27FC236}">
                <a16:creationId xmlns:a16="http://schemas.microsoft.com/office/drawing/2014/main" id="{0E4203EE-2136-E44A-A60B-E597DA61CB31}"/>
              </a:ext>
            </a:extLst>
          </p:cNvPr>
          <p:cNvSpPr txBox="1">
            <a:spLocks noGrp="1"/>
          </p:cNvSpPr>
          <p:nvPr>
            <p:ph type="body" sz="quarter" idx="14"/>
          </p:nvPr>
        </p:nvSpPr>
        <p:spPr>
          <a:xfrm>
            <a:off x="317500" y="317501"/>
            <a:ext cx="4763624" cy="384721"/>
          </a:xfrm>
          <a:prstGeom prst="rect">
            <a:avLst/>
          </a:prstGeom>
        </p:spPr>
        <p:txBody>
          <a:bodyPr>
            <a:spAutoFit/>
          </a:bodyPr>
          <a:lstStyle>
            <a:lvl1pPr>
              <a:defRPr sz="2500" cap="none" baseline="0">
                <a:solidFill>
                  <a:srgbClr val="E6223D"/>
                </a:solidFill>
              </a:defRPr>
            </a:lvl1pPr>
          </a:lstStyle>
          <a:p>
            <a:pPr lvl="0"/>
            <a:r>
              <a:rPr lang="en-US" smtClean="0"/>
              <a:t>Edit Master text styles</a:t>
            </a:r>
          </a:p>
        </p:txBody>
      </p:sp>
      <p:sp>
        <p:nvSpPr>
          <p:cNvPr id="17" name="Tijdelijke aanduiding voor afbeelding 6">
            <a:extLst>
              <a:ext uri="{FF2B5EF4-FFF2-40B4-BE49-F238E27FC236}">
                <a16:creationId xmlns:a16="http://schemas.microsoft.com/office/drawing/2014/main" id="{B78BA9A3-8950-384F-A16D-93BFCA9CD95E}"/>
              </a:ext>
            </a:extLst>
          </p:cNvPr>
          <p:cNvSpPr>
            <a:spLocks noGrp="1"/>
          </p:cNvSpPr>
          <p:nvPr>
            <p:ph type="pic" sz="quarter" idx="16"/>
          </p:nvPr>
        </p:nvSpPr>
        <p:spPr>
          <a:xfrm>
            <a:off x="5463383" y="0"/>
            <a:ext cx="6042056" cy="6096000"/>
          </a:xfrm>
          <a:custGeom>
            <a:avLst/>
            <a:gdLst>
              <a:gd name="connsiteX0" fmla="*/ 0 w 12077700"/>
              <a:gd name="connsiteY0" fmla="*/ 0 h 12192000"/>
              <a:gd name="connsiteX1" fmla="*/ 12077700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5304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040586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0039123 w 12077700"/>
              <a:gd name="connsiteY2" fmla="*/ 2057400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77700"/>
              <a:gd name="connsiteY0" fmla="*/ 0 h 12192000"/>
              <a:gd name="connsiteX1" fmla="*/ 9644743 w 12077700"/>
              <a:gd name="connsiteY1" fmla="*/ 0 h 12192000"/>
              <a:gd name="connsiteX2" fmla="*/ 12047537 w 12077700"/>
              <a:gd name="connsiteY2" fmla="*/ 6792685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47537"/>
              <a:gd name="connsiteY0" fmla="*/ 0 h 12208328"/>
              <a:gd name="connsiteX1" fmla="*/ 9644743 w 12047537"/>
              <a:gd name="connsiteY1" fmla="*/ 0 h 12208328"/>
              <a:gd name="connsiteX2" fmla="*/ 12047537 w 12047537"/>
              <a:gd name="connsiteY2" fmla="*/ 6792685 h 12208328"/>
              <a:gd name="connsiteX3" fmla="*/ 10199914 w 12047537"/>
              <a:gd name="connsiteY3" fmla="*/ 12208328 h 12208328"/>
              <a:gd name="connsiteX4" fmla="*/ 0 w 12047537"/>
              <a:gd name="connsiteY4" fmla="*/ 12192000 h 12208328"/>
              <a:gd name="connsiteX5" fmla="*/ 0 w 12047537"/>
              <a:gd name="connsiteY5" fmla="*/ 0 h 12208328"/>
              <a:gd name="connsiteX0" fmla="*/ 0 w 12047537"/>
              <a:gd name="connsiteY0" fmla="*/ 0 h 12192000"/>
              <a:gd name="connsiteX1" fmla="*/ 9644743 w 12047537"/>
              <a:gd name="connsiteY1" fmla="*/ 0 h 12192000"/>
              <a:gd name="connsiteX2" fmla="*/ 12047537 w 12047537"/>
              <a:gd name="connsiteY2" fmla="*/ 6792685 h 12192000"/>
              <a:gd name="connsiteX3" fmla="*/ 9922329 w 12047537"/>
              <a:gd name="connsiteY3" fmla="*/ 12077700 h 12192000"/>
              <a:gd name="connsiteX4" fmla="*/ 0 w 12047537"/>
              <a:gd name="connsiteY4" fmla="*/ 12192000 h 12192000"/>
              <a:gd name="connsiteX5" fmla="*/ 0 w 12047537"/>
              <a:gd name="connsiteY5" fmla="*/ 0 h 12192000"/>
              <a:gd name="connsiteX0" fmla="*/ 0 w 12047537"/>
              <a:gd name="connsiteY0" fmla="*/ 0 h 12192000"/>
              <a:gd name="connsiteX1" fmla="*/ 9644743 w 12047537"/>
              <a:gd name="connsiteY1" fmla="*/ 0 h 12192000"/>
              <a:gd name="connsiteX2" fmla="*/ 12047537 w 12047537"/>
              <a:gd name="connsiteY2" fmla="*/ 6792685 h 12192000"/>
              <a:gd name="connsiteX3" fmla="*/ 10167257 w 12047537"/>
              <a:gd name="connsiteY3" fmla="*/ 12192000 h 12192000"/>
              <a:gd name="connsiteX4" fmla="*/ 0 w 12047537"/>
              <a:gd name="connsiteY4" fmla="*/ 12192000 h 12192000"/>
              <a:gd name="connsiteX5" fmla="*/ 0 w 12047537"/>
              <a:gd name="connsiteY5" fmla="*/ 0 h 12192000"/>
              <a:gd name="connsiteX0" fmla="*/ 0 w 11835265"/>
              <a:gd name="connsiteY0" fmla="*/ 0 h 12192000"/>
              <a:gd name="connsiteX1" fmla="*/ 9644743 w 11835265"/>
              <a:gd name="connsiteY1" fmla="*/ 0 h 12192000"/>
              <a:gd name="connsiteX2" fmla="*/ 11835265 w 11835265"/>
              <a:gd name="connsiteY2" fmla="*/ 6906985 h 12192000"/>
              <a:gd name="connsiteX3" fmla="*/ 10167257 w 11835265"/>
              <a:gd name="connsiteY3" fmla="*/ 12192000 h 12192000"/>
              <a:gd name="connsiteX4" fmla="*/ 0 w 11835265"/>
              <a:gd name="connsiteY4" fmla="*/ 12192000 h 12192000"/>
              <a:gd name="connsiteX5" fmla="*/ 0 w 11835265"/>
              <a:gd name="connsiteY5" fmla="*/ 0 h 12192000"/>
              <a:gd name="connsiteX0" fmla="*/ 0 w 12080194"/>
              <a:gd name="connsiteY0" fmla="*/ 0 h 12192000"/>
              <a:gd name="connsiteX1" fmla="*/ 9644743 w 12080194"/>
              <a:gd name="connsiteY1" fmla="*/ 0 h 12192000"/>
              <a:gd name="connsiteX2" fmla="*/ 12080194 w 12080194"/>
              <a:gd name="connsiteY2" fmla="*/ 6890656 h 12192000"/>
              <a:gd name="connsiteX3" fmla="*/ 10167257 w 12080194"/>
              <a:gd name="connsiteY3" fmla="*/ 12192000 h 12192000"/>
              <a:gd name="connsiteX4" fmla="*/ 0 w 12080194"/>
              <a:gd name="connsiteY4" fmla="*/ 12192000 h 12192000"/>
              <a:gd name="connsiteX5" fmla="*/ 0 w 12080194"/>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67257 w 12116770"/>
              <a:gd name="connsiteY3" fmla="*/ 12192000 h 12192000"/>
              <a:gd name="connsiteX4" fmla="*/ 0 w 12116770"/>
              <a:gd name="connsiteY4" fmla="*/ 12192000 h 12192000"/>
              <a:gd name="connsiteX5" fmla="*/ 0 w 12116770"/>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85545 w 12116770"/>
              <a:gd name="connsiteY3" fmla="*/ 12192000 h 12192000"/>
              <a:gd name="connsiteX4" fmla="*/ 0 w 12116770"/>
              <a:gd name="connsiteY4" fmla="*/ 12192000 h 12192000"/>
              <a:gd name="connsiteX5" fmla="*/ 0 w 12116770"/>
              <a:gd name="connsiteY5" fmla="*/ 0 h 12192000"/>
              <a:gd name="connsiteX0" fmla="*/ 0 w 11545270"/>
              <a:gd name="connsiteY0" fmla="*/ 0 h 12192000"/>
              <a:gd name="connsiteX1" fmla="*/ 9644743 w 11545270"/>
              <a:gd name="connsiteY1" fmla="*/ 0 h 12192000"/>
              <a:gd name="connsiteX2" fmla="*/ 11545270 w 11545270"/>
              <a:gd name="connsiteY2" fmla="*/ 6923313 h 12192000"/>
              <a:gd name="connsiteX3" fmla="*/ 10185545 w 11545270"/>
              <a:gd name="connsiteY3" fmla="*/ 12192000 h 12192000"/>
              <a:gd name="connsiteX4" fmla="*/ 0 w 11545270"/>
              <a:gd name="connsiteY4" fmla="*/ 12192000 h 12192000"/>
              <a:gd name="connsiteX5" fmla="*/ 0 w 11545270"/>
              <a:gd name="connsiteY5" fmla="*/ 0 h 12192000"/>
              <a:gd name="connsiteX0" fmla="*/ 0 w 12084113"/>
              <a:gd name="connsiteY0" fmla="*/ 0 h 12192000"/>
              <a:gd name="connsiteX1" fmla="*/ 9644743 w 12084113"/>
              <a:gd name="connsiteY1" fmla="*/ 0 h 12192000"/>
              <a:gd name="connsiteX2" fmla="*/ 12084113 w 12084113"/>
              <a:gd name="connsiteY2" fmla="*/ 6890656 h 12192000"/>
              <a:gd name="connsiteX3" fmla="*/ 10185545 w 12084113"/>
              <a:gd name="connsiteY3" fmla="*/ 12192000 h 12192000"/>
              <a:gd name="connsiteX4" fmla="*/ 0 w 12084113"/>
              <a:gd name="connsiteY4" fmla="*/ 12192000 h 12192000"/>
              <a:gd name="connsiteX5" fmla="*/ 0 w 12084113"/>
              <a:gd name="connsiteY5" fmla="*/ 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84113" h="12192000">
                <a:moveTo>
                  <a:pt x="0" y="0"/>
                </a:moveTo>
                <a:lnTo>
                  <a:pt x="9644743" y="0"/>
                </a:lnTo>
                <a:lnTo>
                  <a:pt x="12084113" y="6890656"/>
                </a:lnTo>
                <a:lnTo>
                  <a:pt x="10185545" y="12192000"/>
                </a:lnTo>
                <a:lnTo>
                  <a:pt x="0" y="12192000"/>
                </a:lnTo>
                <a:lnTo>
                  <a:pt x="0" y="0"/>
                </a:lnTo>
                <a:close/>
              </a:path>
            </a:pathLst>
          </a:custGeom>
          <a:ln w="12700">
            <a:miter lim="400000"/>
          </a:ln>
          <a:extLst>
            <a:ext uri="{C572A759-6A51-4108-AA02-DFA0A04FC94B}">
              <ma14:wrappingTextBoxFlag xmlns:ma14="http://schemas.microsoft.com/office/mac/drawingml/2011/main" xmlns="" val="1"/>
            </a:ext>
          </a:extLst>
        </p:spPr>
        <p:txBody>
          <a:bodyPr/>
          <a:lstStyle/>
          <a:p>
            <a:r>
              <a:rPr lang="en-US" smtClean="0"/>
              <a:t>Click icon to add picture</a:t>
            </a:r>
            <a:endParaRPr lang="nl-NL"/>
          </a:p>
        </p:txBody>
      </p:sp>
    </p:spTree>
    <p:extLst>
      <p:ext uri="{BB962C8B-B14F-4D97-AF65-F5344CB8AC3E}">
        <p14:creationId xmlns:p14="http://schemas.microsoft.com/office/powerpoint/2010/main" val="3572585564"/>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7.xml"/><Relationship Id="rId18" Type="http://schemas.openxmlformats.org/officeDocument/2006/relationships/slideLayout" Target="../slideLayouts/slideLayout32.xml"/><Relationship Id="rId26" Type="http://schemas.openxmlformats.org/officeDocument/2006/relationships/slideLayout" Target="../slideLayouts/slideLayout40.xml"/><Relationship Id="rId39" Type="http://schemas.openxmlformats.org/officeDocument/2006/relationships/slideLayout" Target="../slideLayouts/slideLayout53.xml"/><Relationship Id="rId21" Type="http://schemas.openxmlformats.org/officeDocument/2006/relationships/slideLayout" Target="../slideLayouts/slideLayout35.xml"/><Relationship Id="rId34" Type="http://schemas.openxmlformats.org/officeDocument/2006/relationships/slideLayout" Target="../slideLayouts/slideLayout48.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29" Type="http://schemas.openxmlformats.org/officeDocument/2006/relationships/slideLayout" Target="../slideLayouts/slideLayout43.xml"/><Relationship Id="rId41" Type="http://schemas.openxmlformats.org/officeDocument/2006/relationships/image" Target="../media/image7.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32" Type="http://schemas.openxmlformats.org/officeDocument/2006/relationships/slideLayout" Target="../slideLayouts/slideLayout46.xml"/><Relationship Id="rId37" Type="http://schemas.openxmlformats.org/officeDocument/2006/relationships/slideLayout" Target="../slideLayouts/slideLayout51.xml"/><Relationship Id="rId40" Type="http://schemas.openxmlformats.org/officeDocument/2006/relationships/theme" Target="../theme/theme2.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28" Type="http://schemas.openxmlformats.org/officeDocument/2006/relationships/slideLayout" Target="../slideLayouts/slideLayout42.xml"/><Relationship Id="rId36" Type="http://schemas.openxmlformats.org/officeDocument/2006/relationships/slideLayout" Target="../slideLayouts/slideLayout50.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31" Type="http://schemas.openxmlformats.org/officeDocument/2006/relationships/slideLayout" Target="../slideLayouts/slideLayout45.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 Id="rId27" Type="http://schemas.openxmlformats.org/officeDocument/2006/relationships/slideLayout" Target="../slideLayouts/slideLayout41.xml"/><Relationship Id="rId30" Type="http://schemas.openxmlformats.org/officeDocument/2006/relationships/slideLayout" Target="../slideLayouts/slideLayout44.xml"/><Relationship Id="rId35" Type="http://schemas.openxmlformats.org/officeDocument/2006/relationships/slideLayout" Target="../slideLayouts/slideLayout49.xml"/><Relationship Id="rId8" Type="http://schemas.openxmlformats.org/officeDocument/2006/relationships/slideLayout" Target="../slideLayouts/slideLayout22.xml"/><Relationship Id="rId3" Type="http://schemas.openxmlformats.org/officeDocument/2006/relationships/slideLayout" Target="../slideLayouts/slideLayout17.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slideLayout" Target="../slideLayouts/slideLayout39.xml"/><Relationship Id="rId33" Type="http://schemas.openxmlformats.org/officeDocument/2006/relationships/slideLayout" Target="../slideLayouts/slideLayout47.xml"/><Relationship Id="rId38" Type="http://schemas.openxmlformats.org/officeDocument/2006/relationships/slideLayout" Target="../slideLayouts/slideLayout5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56.xml"/><Relationship Id="rId7" Type="http://schemas.openxmlformats.org/officeDocument/2006/relationships/theme" Target="../theme/theme3.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5" Type="http://schemas.openxmlformats.org/officeDocument/2006/relationships/slideLayout" Target="../slideLayouts/slideLayout58.xml"/><Relationship Id="rId4" Type="http://schemas.openxmlformats.org/officeDocument/2006/relationships/slideLayout" Target="../slideLayouts/slideLayout5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4.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image" Target="../media/image16.png"/><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image" Target="../media/image15.png"/></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84.xml"/><Relationship Id="rId18" Type="http://schemas.openxmlformats.org/officeDocument/2006/relationships/slideLayout" Target="../slideLayouts/slideLayout89.xml"/><Relationship Id="rId26" Type="http://schemas.openxmlformats.org/officeDocument/2006/relationships/slideLayout" Target="../slideLayouts/slideLayout97.xml"/><Relationship Id="rId39" Type="http://schemas.openxmlformats.org/officeDocument/2006/relationships/slideLayout" Target="../slideLayouts/slideLayout110.xml"/><Relationship Id="rId21" Type="http://schemas.openxmlformats.org/officeDocument/2006/relationships/slideLayout" Target="../slideLayouts/slideLayout92.xml"/><Relationship Id="rId34" Type="http://schemas.openxmlformats.org/officeDocument/2006/relationships/slideLayout" Target="../slideLayouts/slideLayout105.xml"/><Relationship Id="rId42" Type="http://schemas.openxmlformats.org/officeDocument/2006/relationships/slideLayout" Target="../slideLayouts/slideLayout113.xml"/><Relationship Id="rId7" Type="http://schemas.openxmlformats.org/officeDocument/2006/relationships/slideLayout" Target="../slideLayouts/slideLayout78.xml"/><Relationship Id="rId2" Type="http://schemas.openxmlformats.org/officeDocument/2006/relationships/slideLayout" Target="../slideLayouts/slideLayout73.xml"/><Relationship Id="rId16" Type="http://schemas.openxmlformats.org/officeDocument/2006/relationships/slideLayout" Target="../slideLayouts/slideLayout87.xml"/><Relationship Id="rId29" Type="http://schemas.openxmlformats.org/officeDocument/2006/relationships/slideLayout" Target="../slideLayouts/slideLayout100.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24" Type="http://schemas.openxmlformats.org/officeDocument/2006/relationships/slideLayout" Target="../slideLayouts/slideLayout95.xml"/><Relationship Id="rId32" Type="http://schemas.openxmlformats.org/officeDocument/2006/relationships/slideLayout" Target="../slideLayouts/slideLayout103.xml"/><Relationship Id="rId37" Type="http://schemas.openxmlformats.org/officeDocument/2006/relationships/slideLayout" Target="../slideLayouts/slideLayout108.xml"/><Relationship Id="rId40" Type="http://schemas.openxmlformats.org/officeDocument/2006/relationships/slideLayout" Target="../slideLayouts/slideLayout111.xml"/><Relationship Id="rId45" Type="http://schemas.openxmlformats.org/officeDocument/2006/relationships/theme" Target="../theme/theme5.xml"/><Relationship Id="rId5" Type="http://schemas.openxmlformats.org/officeDocument/2006/relationships/slideLayout" Target="../slideLayouts/slideLayout76.xml"/><Relationship Id="rId15" Type="http://schemas.openxmlformats.org/officeDocument/2006/relationships/slideLayout" Target="../slideLayouts/slideLayout86.xml"/><Relationship Id="rId23" Type="http://schemas.openxmlformats.org/officeDocument/2006/relationships/slideLayout" Target="../slideLayouts/slideLayout94.xml"/><Relationship Id="rId28" Type="http://schemas.openxmlformats.org/officeDocument/2006/relationships/slideLayout" Target="../slideLayouts/slideLayout99.xml"/><Relationship Id="rId36" Type="http://schemas.openxmlformats.org/officeDocument/2006/relationships/slideLayout" Target="../slideLayouts/slideLayout107.xml"/><Relationship Id="rId10" Type="http://schemas.openxmlformats.org/officeDocument/2006/relationships/slideLayout" Target="../slideLayouts/slideLayout81.xml"/><Relationship Id="rId19" Type="http://schemas.openxmlformats.org/officeDocument/2006/relationships/slideLayout" Target="../slideLayouts/slideLayout90.xml"/><Relationship Id="rId31" Type="http://schemas.openxmlformats.org/officeDocument/2006/relationships/slideLayout" Target="../slideLayouts/slideLayout102.xml"/><Relationship Id="rId44" Type="http://schemas.openxmlformats.org/officeDocument/2006/relationships/slideLayout" Target="../slideLayouts/slideLayout115.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 Id="rId22" Type="http://schemas.openxmlformats.org/officeDocument/2006/relationships/slideLayout" Target="../slideLayouts/slideLayout93.xml"/><Relationship Id="rId27" Type="http://schemas.openxmlformats.org/officeDocument/2006/relationships/slideLayout" Target="../slideLayouts/slideLayout98.xml"/><Relationship Id="rId30" Type="http://schemas.openxmlformats.org/officeDocument/2006/relationships/slideLayout" Target="../slideLayouts/slideLayout101.xml"/><Relationship Id="rId35" Type="http://schemas.openxmlformats.org/officeDocument/2006/relationships/slideLayout" Target="../slideLayouts/slideLayout106.xml"/><Relationship Id="rId43" Type="http://schemas.openxmlformats.org/officeDocument/2006/relationships/slideLayout" Target="../slideLayouts/slideLayout114.xml"/><Relationship Id="rId8" Type="http://schemas.openxmlformats.org/officeDocument/2006/relationships/slideLayout" Target="../slideLayouts/slideLayout79.xml"/><Relationship Id="rId3" Type="http://schemas.openxmlformats.org/officeDocument/2006/relationships/slideLayout" Target="../slideLayouts/slideLayout74.xml"/><Relationship Id="rId12" Type="http://schemas.openxmlformats.org/officeDocument/2006/relationships/slideLayout" Target="../slideLayouts/slideLayout83.xml"/><Relationship Id="rId17" Type="http://schemas.openxmlformats.org/officeDocument/2006/relationships/slideLayout" Target="../slideLayouts/slideLayout88.xml"/><Relationship Id="rId25" Type="http://schemas.openxmlformats.org/officeDocument/2006/relationships/slideLayout" Target="../slideLayouts/slideLayout96.xml"/><Relationship Id="rId33" Type="http://schemas.openxmlformats.org/officeDocument/2006/relationships/slideLayout" Target="../slideLayouts/slideLayout104.xml"/><Relationship Id="rId38" Type="http://schemas.openxmlformats.org/officeDocument/2006/relationships/slideLayout" Target="../slideLayouts/slideLayout109.xml"/><Relationship Id="rId46" Type="http://schemas.openxmlformats.org/officeDocument/2006/relationships/image" Target="../media/image7.png"/><Relationship Id="rId20" Type="http://schemas.openxmlformats.org/officeDocument/2006/relationships/slideLayout" Target="../slideLayouts/slideLayout91.xml"/><Relationship Id="rId41" Type="http://schemas.openxmlformats.org/officeDocument/2006/relationships/slideLayout" Target="../slideLayouts/slideLayout112.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28.xml"/><Relationship Id="rId18" Type="http://schemas.openxmlformats.org/officeDocument/2006/relationships/slideLayout" Target="../slideLayouts/slideLayout133.xml"/><Relationship Id="rId26" Type="http://schemas.openxmlformats.org/officeDocument/2006/relationships/slideLayout" Target="../slideLayouts/slideLayout141.xml"/><Relationship Id="rId39" Type="http://schemas.openxmlformats.org/officeDocument/2006/relationships/slideLayout" Target="../slideLayouts/slideLayout154.xml"/><Relationship Id="rId21" Type="http://schemas.openxmlformats.org/officeDocument/2006/relationships/slideLayout" Target="../slideLayouts/slideLayout136.xml"/><Relationship Id="rId34" Type="http://schemas.openxmlformats.org/officeDocument/2006/relationships/slideLayout" Target="../slideLayouts/slideLayout149.xml"/><Relationship Id="rId42" Type="http://schemas.openxmlformats.org/officeDocument/2006/relationships/slideLayout" Target="../slideLayouts/slideLayout157.xml"/><Relationship Id="rId7" Type="http://schemas.openxmlformats.org/officeDocument/2006/relationships/slideLayout" Target="../slideLayouts/slideLayout122.xml"/><Relationship Id="rId2" Type="http://schemas.openxmlformats.org/officeDocument/2006/relationships/slideLayout" Target="../slideLayouts/slideLayout117.xml"/><Relationship Id="rId16" Type="http://schemas.openxmlformats.org/officeDocument/2006/relationships/slideLayout" Target="../slideLayouts/slideLayout131.xml"/><Relationship Id="rId29" Type="http://schemas.openxmlformats.org/officeDocument/2006/relationships/slideLayout" Target="../slideLayouts/slideLayout144.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24" Type="http://schemas.openxmlformats.org/officeDocument/2006/relationships/slideLayout" Target="../slideLayouts/slideLayout139.xml"/><Relationship Id="rId32" Type="http://schemas.openxmlformats.org/officeDocument/2006/relationships/slideLayout" Target="../slideLayouts/slideLayout147.xml"/><Relationship Id="rId37" Type="http://schemas.openxmlformats.org/officeDocument/2006/relationships/slideLayout" Target="../slideLayouts/slideLayout152.xml"/><Relationship Id="rId40" Type="http://schemas.openxmlformats.org/officeDocument/2006/relationships/slideLayout" Target="../slideLayouts/slideLayout155.xml"/><Relationship Id="rId45" Type="http://schemas.openxmlformats.org/officeDocument/2006/relationships/image" Target="../media/image7.png"/><Relationship Id="rId5" Type="http://schemas.openxmlformats.org/officeDocument/2006/relationships/slideLayout" Target="../slideLayouts/slideLayout120.xml"/><Relationship Id="rId15" Type="http://schemas.openxmlformats.org/officeDocument/2006/relationships/slideLayout" Target="../slideLayouts/slideLayout130.xml"/><Relationship Id="rId23" Type="http://schemas.openxmlformats.org/officeDocument/2006/relationships/slideLayout" Target="../slideLayouts/slideLayout138.xml"/><Relationship Id="rId28" Type="http://schemas.openxmlformats.org/officeDocument/2006/relationships/slideLayout" Target="../slideLayouts/slideLayout143.xml"/><Relationship Id="rId36" Type="http://schemas.openxmlformats.org/officeDocument/2006/relationships/slideLayout" Target="../slideLayouts/slideLayout151.xml"/><Relationship Id="rId10" Type="http://schemas.openxmlformats.org/officeDocument/2006/relationships/slideLayout" Target="../slideLayouts/slideLayout125.xml"/><Relationship Id="rId19" Type="http://schemas.openxmlformats.org/officeDocument/2006/relationships/slideLayout" Target="../slideLayouts/slideLayout134.xml"/><Relationship Id="rId31" Type="http://schemas.openxmlformats.org/officeDocument/2006/relationships/slideLayout" Target="../slideLayouts/slideLayout146.xml"/><Relationship Id="rId44" Type="http://schemas.openxmlformats.org/officeDocument/2006/relationships/theme" Target="../theme/theme6.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slideLayout" Target="../slideLayouts/slideLayout129.xml"/><Relationship Id="rId22" Type="http://schemas.openxmlformats.org/officeDocument/2006/relationships/slideLayout" Target="../slideLayouts/slideLayout137.xml"/><Relationship Id="rId27" Type="http://schemas.openxmlformats.org/officeDocument/2006/relationships/slideLayout" Target="../slideLayouts/slideLayout142.xml"/><Relationship Id="rId30" Type="http://schemas.openxmlformats.org/officeDocument/2006/relationships/slideLayout" Target="../slideLayouts/slideLayout145.xml"/><Relationship Id="rId35" Type="http://schemas.openxmlformats.org/officeDocument/2006/relationships/slideLayout" Target="../slideLayouts/slideLayout150.xml"/><Relationship Id="rId43" Type="http://schemas.openxmlformats.org/officeDocument/2006/relationships/slideLayout" Target="../slideLayouts/slideLayout158.xml"/><Relationship Id="rId8" Type="http://schemas.openxmlformats.org/officeDocument/2006/relationships/slideLayout" Target="../slideLayouts/slideLayout123.xml"/><Relationship Id="rId3" Type="http://schemas.openxmlformats.org/officeDocument/2006/relationships/slideLayout" Target="../slideLayouts/slideLayout118.xml"/><Relationship Id="rId12" Type="http://schemas.openxmlformats.org/officeDocument/2006/relationships/slideLayout" Target="../slideLayouts/slideLayout127.xml"/><Relationship Id="rId17" Type="http://schemas.openxmlformats.org/officeDocument/2006/relationships/slideLayout" Target="../slideLayouts/slideLayout132.xml"/><Relationship Id="rId25" Type="http://schemas.openxmlformats.org/officeDocument/2006/relationships/slideLayout" Target="../slideLayouts/slideLayout140.xml"/><Relationship Id="rId33" Type="http://schemas.openxmlformats.org/officeDocument/2006/relationships/slideLayout" Target="../slideLayouts/slideLayout148.xml"/><Relationship Id="rId38" Type="http://schemas.openxmlformats.org/officeDocument/2006/relationships/slideLayout" Target="../slideLayouts/slideLayout153.xml"/><Relationship Id="rId20" Type="http://schemas.openxmlformats.org/officeDocument/2006/relationships/slideLayout" Target="../slideLayouts/slideLayout135.xml"/><Relationship Id="rId41" Type="http://schemas.openxmlformats.org/officeDocument/2006/relationships/slideLayout" Target="../slideLayouts/slideLayout156.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171.xml"/><Relationship Id="rId18" Type="http://schemas.openxmlformats.org/officeDocument/2006/relationships/slideLayout" Target="../slideLayouts/slideLayout176.xml"/><Relationship Id="rId26" Type="http://schemas.openxmlformats.org/officeDocument/2006/relationships/slideLayout" Target="../slideLayouts/slideLayout184.xml"/><Relationship Id="rId39" Type="http://schemas.openxmlformats.org/officeDocument/2006/relationships/slideLayout" Target="../slideLayouts/slideLayout197.xml"/><Relationship Id="rId21" Type="http://schemas.openxmlformats.org/officeDocument/2006/relationships/slideLayout" Target="../slideLayouts/slideLayout179.xml"/><Relationship Id="rId34" Type="http://schemas.openxmlformats.org/officeDocument/2006/relationships/slideLayout" Target="../slideLayouts/slideLayout192.xml"/><Relationship Id="rId42" Type="http://schemas.openxmlformats.org/officeDocument/2006/relationships/slideLayout" Target="../slideLayouts/slideLayout200.xml"/><Relationship Id="rId7" Type="http://schemas.openxmlformats.org/officeDocument/2006/relationships/slideLayout" Target="../slideLayouts/slideLayout165.xml"/><Relationship Id="rId2" Type="http://schemas.openxmlformats.org/officeDocument/2006/relationships/slideLayout" Target="../slideLayouts/slideLayout160.xml"/><Relationship Id="rId16" Type="http://schemas.openxmlformats.org/officeDocument/2006/relationships/slideLayout" Target="../slideLayouts/slideLayout174.xml"/><Relationship Id="rId29" Type="http://schemas.openxmlformats.org/officeDocument/2006/relationships/slideLayout" Target="../slideLayouts/slideLayout187.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24" Type="http://schemas.openxmlformats.org/officeDocument/2006/relationships/slideLayout" Target="../slideLayouts/slideLayout182.xml"/><Relationship Id="rId32" Type="http://schemas.openxmlformats.org/officeDocument/2006/relationships/slideLayout" Target="../slideLayouts/slideLayout190.xml"/><Relationship Id="rId37" Type="http://schemas.openxmlformats.org/officeDocument/2006/relationships/slideLayout" Target="../slideLayouts/slideLayout195.xml"/><Relationship Id="rId40" Type="http://schemas.openxmlformats.org/officeDocument/2006/relationships/slideLayout" Target="../slideLayouts/slideLayout198.xml"/><Relationship Id="rId45" Type="http://schemas.openxmlformats.org/officeDocument/2006/relationships/image" Target="../media/image7.png"/><Relationship Id="rId5" Type="http://schemas.openxmlformats.org/officeDocument/2006/relationships/slideLayout" Target="../slideLayouts/slideLayout163.xml"/><Relationship Id="rId15" Type="http://schemas.openxmlformats.org/officeDocument/2006/relationships/slideLayout" Target="../slideLayouts/slideLayout173.xml"/><Relationship Id="rId23" Type="http://schemas.openxmlformats.org/officeDocument/2006/relationships/slideLayout" Target="../slideLayouts/slideLayout181.xml"/><Relationship Id="rId28" Type="http://schemas.openxmlformats.org/officeDocument/2006/relationships/slideLayout" Target="../slideLayouts/slideLayout186.xml"/><Relationship Id="rId36" Type="http://schemas.openxmlformats.org/officeDocument/2006/relationships/slideLayout" Target="../slideLayouts/slideLayout194.xml"/><Relationship Id="rId10" Type="http://schemas.openxmlformats.org/officeDocument/2006/relationships/slideLayout" Target="../slideLayouts/slideLayout168.xml"/><Relationship Id="rId19" Type="http://schemas.openxmlformats.org/officeDocument/2006/relationships/slideLayout" Target="../slideLayouts/slideLayout177.xml"/><Relationship Id="rId31" Type="http://schemas.openxmlformats.org/officeDocument/2006/relationships/slideLayout" Target="../slideLayouts/slideLayout189.xml"/><Relationship Id="rId44" Type="http://schemas.openxmlformats.org/officeDocument/2006/relationships/theme" Target="../theme/theme7.xml"/><Relationship Id="rId4" Type="http://schemas.openxmlformats.org/officeDocument/2006/relationships/slideLayout" Target="../slideLayouts/slideLayout162.xml"/><Relationship Id="rId9" Type="http://schemas.openxmlformats.org/officeDocument/2006/relationships/slideLayout" Target="../slideLayouts/slideLayout167.xml"/><Relationship Id="rId14" Type="http://schemas.openxmlformats.org/officeDocument/2006/relationships/slideLayout" Target="../slideLayouts/slideLayout172.xml"/><Relationship Id="rId22" Type="http://schemas.openxmlformats.org/officeDocument/2006/relationships/slideLayout" Target="../slideLayouts/slideLayout180.xml"/><Relationship Id="rId27" Type="http://schemas.openxmlformats.org/officeDocument/2006/relationships/slideLayout" Target="../slideLayouts/slideLayout185.xml"/><Relationship Id="rId30" Type="http://schemas.openxmlformats.org/officeDocument/2006/relationships/slideLayout" Target="../slideLayouts/slideLayout188.xml"/><Relationship Id="rId35" Type="http://schemas.openxmlformats.org/officeDocument/2006/relationships/slideLayout" Target="../slideLayouts/slideLayout193.xml"/><Relationship Id="rId43" Type="http://schemas.openxmlformats.org/officeDocument/2006/relationships/slideLayout" Target="../slideLayouts/slideLayout201.xml"/><Relationship Id="rId8" Type="http://schemas.openxmlformats.org/officeDocument/2006/relationships/slideLayout" Target="../slideLayouts/slideLayout166.xml"/><Relationship Id="rId3" Type="http://schemas.openxmlformats.org/officeDocument/2006/relationships/slideLayout" Target="../slideLayouts/slideLayout161.xml"/><Relationship Id="rId12" Type="http://schemas.openxmlformats.org/officeDocument/2006/relationships/slideLayout" Target="../slideLayouts/slideLayout170.xml"/><Relationship Id="rId17" Type="http://schemas.openxmlformats.org/officeDocument/2006/relationships/slideLayout" Target="../slideLayouts/slideLayout175.xml"/><Relationship Id="rId25" Type="http://schemas.openxmlformats.org/officeDocument/2006/relationships/slideLayout" Target="../slideLayouts/slideLayout183.xml"/><Relationship Id="rId33" Type="http://schemas.openxmlformats.org/officeDocument/2006/relationships/slideLayout" Target="../slideLayouts/slideLayout191.xml"/><Relationship Id="rId38" Type="http://schemas.openxmlformats.org/officeDocument/2006/relationships/slideLayout" Target="../slideLayouts/slideLayout196.xml"/><Relationship Id="rId20" Type="http://schemas.openxmlformats.org/officeDocument/2006/relationships/slideLayout" Target="../slideLayouts/slideLayout178.xml"/><Relationship Id="rId41" Type="http://schemas.openxmlformats.org/officeDocument/2006/relationships/slideLayout" Target="../slideLayouts/slideLayout1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09600" y="6356351"/>
            <a:ext cx="1549963"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24 March 2021</a:t>
            </a:r>
            <a:endParaRPr lang="en-GB" dirty="0"/>
          </a:p>
        </p:txBody>
      </p:sp>
      <p:sp>
        <p:nvSpPr>
          <p:cNvPr id="5" name="Footer Placeholder 4"/>
          <p:cNvSpPr>
            <a:spLocks noGrp="1"/>
          </p:cNvSpPr>
          <p:nvPr>
            <p:ph type="ftr" sz="quarter" idx="3"/>
          </p:nvPr>
        </p:nvSpPr>
        <p:spPr>
          <a:xfrm>
            <a:off x="2159563" y="6356351"/>
            <a:ext cx="8256917"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IGTF and EUGridPMA development - APGridPMA March 2021 meeting </a:t>
            </a:r>
            <a:endParaRPr lang="en-GB" dirty="0"/>
          </a:p>
        </p:txBody>
      </p:sp>
      <p:sp>
        <p:nvSpPr>
          <p:cNvPr id="6" name="Slide Number Placeholder 5"/>
          <p:cNvSpPr>
            <a:spLocks noGrp="1"/>
          </p:cNvSpPr>
          <p:nvPr>
            <p:ph type="sldNum" sz="quarter" idx="4"/>
          </p:nvPr>
        </p:nvSpPr>
        <p:spPr>
          <a:xfrm>
            <a:off x="10608501" y="6356351"/>
            <a:ext cx="97389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23C6C7-C0F9-497B-BEFB-D2FC0D2E643A}" type="slidenum">
              <a:rPr lang="en-GB" smtClean="0"/>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1" r:id="rId13"/>
    <p:sldLayoutId id="2147483812" r:id="rId14"/>
  </p:sldLayoutIdLst>
  <p:timing>
    <p:tnLst>
      <p:par>
        <p:cTn id="1" dur="indefinite" restart="never" nodeType="tmRoot"/>
      </p:par>
    </p:tnLst>
  </p:timing>
  <p:hf hdr="0"/>
  <p:txStyles>
    <p:titleStyle>
      <a:lvl1pPr algn="l"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hthoek"/>
          <p:cNvSpPr/>
          <p:nvPr/>
        </p:nvSpPr>
        <p:spPr>
          <a:xfrm>
            <a:off x="0" y="6096000"/>
            <a:ext cx="12192000" cy="7620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3" name="Vorm"/>
          <p:cNvSpPr/>
          <p:nvPr/>
        </p:nvSpPr>
        <p:spPr>
          <a:xfrm>
            <a:off x="0" y="6096000"/>
            <a:ext cx="122458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4" name="Vorm"/>
          <p:cNvSpPr/>
          <p:nvPr/>
        </p:nvSpPr>
        <p:spPr>
          <a:xfrm rot="10800000">
            <a:off x="10277843" y="6096000"/>
            <a:ext cx="191415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5" name="Dianummer"/>
          <p:cNvSpPr txBox="1">
            <a:spLocks noGrp="1"/>
          </p:cNvSpPr>
          <p:nvPr>
            <p:ph type="sldNum" sz="quarter" idx="2"/>
          </p:nvPr>
        </p:nvSpPr>
        <p:spPr>
          <a:xfrm>
            <a:off x="352425" y="6361585"/>
            <a:ext cx="235107" cy="230832"/>
          </a:xfrm>
          <a:prstGeom prst="rect">
            <a:avLst/>
          </a:prstGeom>
          <a:ln w="12700">
            <a:miter lim="400000"/>
          </a:ln>
        </p:spPr>
        <p:txBody>
          <a:bodyPr wrap="none" lIns="0" tIns="0" rIns="0" bIns="0" anchor="ctr">
            <a:spAutoFit/>
          </a:bodyPr>
          <a:lstStyle>
            <a:lvl1pPr>
              <a:defRPr sz="1500" cap="none">
                <a:solidFill>
                  <a:srgbClr val="FFFFFF"/>
                </a:solidFill>
              </a:defRPr>
            </a:lvl1pPr>
          </a:lstStyle>
          <a:p>
            <a:fld id="{86CB4B4D-7CA3-9044-876B-883B54F8677D}" type="slidenum">
              <a:t>‹#›</a:t>
            </a:fld>
            <a:endParaRPr/>
          </a:p>
        </p:txBody>
      </p:sp>
      <p:pic>
        <p:nvPicPr>
          <p:cNvPr id="7" name="NIKHEF_LOGO.png" descr="NIKHEF_LOGO.png"/>
          <p:cNvPicPr>
            <a:picLocks noChangeAspect="1"/>
          </p:cNvPicPr>
          <p:nvPr/>
        </p:nvPicPr>
        <p:blipFill>
          <a:blip r:embed="rId41">
            <a:extLst/>
          </a:blip>
          <a:stretch>
            <a:fillRect/>
          </a:stretch>
        </p:blipFill>
        <p:spPr>
          <a:xfrm>
            <a:off x="10767483" y="6269196"/>
            <a:ext cx="1061877" cy="415608"/>
          </a:xfrm>
          <a:prstGeom prst="rect">
            <a:avLst/>
          </a:prstGeom>
          <a:ln w="12700">
            <a:miter lim="400000"/>
          </a:ln>
        </p:spPr>
      </p:pic>
      <p:sp>
        <p:nvSpPr>
          <p:cNvPr id="8" name="Hoofdtekst - niveau één…"/>
          <p:cNvSpPr txBox="1">
            <a:spLocks noGrp="1"/>
          </p:cNvSpPr>
          <p:nvPr>
            <p:ph type="body" idx="1"/>
          </p:nvPr>
        </p:nvSpPr>
        <p:spPr>
          <a:xfrm>
            <a:off x="317500" y="323641"/>
            <a:ext cx="5511800" cy="5464131"/>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p>
            <a:r>
              <a:rPr dirty="0" err="1"/>
              <a:t>Hoofdtekst</a:t>
            </a:r>
            <a:r>
              <a:rPr dirty="0"/>
              <a:t> - </a:t>
            </a:r>
            <a:r>
              <a:rPr dirty="0" err="1"/>
              <a:t>niveau</a:t>
            </a:r>
            <a:r>
              <a:rPr dirty="0"/>
              <a:t> </a:t>
            </a:r>
            <a:r>
              <a:rPr dirty="0" err="1"/>
              <a:t>één</a:t>
            </a:r>
            <a:endParaRPr dirty="0"/>
          </a:p>
          <a:p>
            <a:pPr lvl="1"/>
            <a:r>
              <a:rPr dirty="0" err="1"/>
              <a:t>Hoofdtekst</a:t>
            </a:r>
            <a:r>
              <a:rPr dirty="0"/>
              <a:t> - </a:t>
            </a:r>
            <a:r>
              <a:rPr dirty="0" err="1"/>
              <a:t>niveau</a:t>
            </a:r>
            <a:r>
              <a:rPr dirty="0"/>
              <a:t> twee</a:t>
            </a:r>
          </a:p>
          <a:p>
            <a:pPr lvl="2"/>
            <a:r>
              <a:rPr dirty="0" err="1"/>
              <a:t>Hoofdtekst</a:t>
            </a:r>
            <a:r>
              <a:rPr dirty="0"/>
              <a:t> - </a:t>
            </a:r>
            <a:r>
              <a:rPr dirty="0" err="1"/>
              <a:t>niveau</a:t>
            </a:r>
            <a:r>
              <a:rPr dirty="0"/>
              <a:t> </a:t>
            </a:r>
            <a:r>
              <a:rPr dirty="0" err="1"/>
              <a:t>drie</a:t>
            </a:r>
            <a:endParaRPr dirty="0"/>
          </a:p>
          <a:p>
            <a:pPr lvl="3"/>
            <a:r>
              <a:rPr dirty="0" err="1"/>
              <a:t>Hoofdtekst</a:t>
            </a:r>
            <a:r>
              <a:rPr dirty="0"/>
              <a:t> - </a:t>
            </a:r>
            <a:r>
              <a:rPr dirty="0" err="1"/>
              <a:t>niveau</a:t>
            </a:r>
            <a:r>
              <a:rPr dirty="0"/>
              <a:t> </a:t>
            </a:r>
            <a:r>
              <a:rPr dirty="0" err="1"/>
              <a:t>vier</a:t>
            </a:r>
            <a:endParaRPr dirty="0"/>
          </a:p>
          <a:p>
            <a:pPr lvl="4"/>
            <a:r>
              <a:rPr dirty="0" err="1"/>
              <a:t>Hoofdtekst</a:t>
            </a:r>
            <a:r>
              <a:rPr dirty="0"/>
              <a:t> - </a:t>
            </a:r>
            <a:r>
              <a:rPr dirty="0" err="1"/>
              <a:t>niveau</a:t>
            </a:r>
            <a:r>
              <a:rPr dirty="0"/>
              <a:t> </a:t>
            </a:r>
            <a:r>
              <a:rPr dirty="0" err="1"/>
              <a:t>vijf</a:t>
            </a:r>
            <a:endParaRPr dirty="0"/>
          </a:p>
        </p:txBody>
      </p:sp>
      <p:sp>
        <p:nvSpPr>
          <p:cNvPr id="10" name="Tijdelijke aanduiding voor voettekst 9">
            <a:extLst>
              <a:ext uri="{FF2B5EF4-FFF2-40B4-BE49-F238E27FC236}">
                <a16:creationId xmlns:a16="http://schemas.microsoft.com/office/drawing/2014/main" id="{69D6A5BF-E03A-3B42-9900-EB97AADCDCA4}"/>
              </a:ext>
            </a:extLst>
          </p:cNvPr>
          <p:cNvSpPr>
            <a:spLocks noGrp="1"/>
          </p:cNvSpPr>
          <p:nvPr>
            <p:ph type="ftr" sz="quarter" idx="3"/>
          </p:nvPr>
        </p:nvSpPr>
        <p:spPr>
          <a:xfrm>
            <a:off x="1327149" y="6143096"/>
            <a:ext cx="8776971" cy="667809"/>
          </a:xfrm>
          <a:prstGeom prst="rect">
            <a:avLst/>
          </a:prstGeom>
        </p:spPr>
        <p:txBody>
          <a:bodyPr vert="horz" lIns="91440" tIns="45720" rIns="91440" bIns="45720" rtlCol="0" anchor="ctr"/>
          <a:lstStyle>
            <a:lvl1pPr algn="l">
              <a:defRPr lang="nl-NL" sz="1500" b="0" i="0" u="none" strike="noStrike" cap="none" spc="0" baseline="0" dirty="0">
                <a:ln>
                  <a:noFill/>
                </a:ln>
                <a:solidFill>
                  <a:srgbClr val="FFFFFF"/>
                </a:solidFill>
                <a:uFillTx/>
                <a:latin typeface="+mn-lt"/>
                <a:ea typeface="+mn-ea"/>
                <a:cs typeface="+mn-cs"/>
                <a:sym typeface="Arial"/>
              </a:defRPr>
            </a:lvl1pPr>
          </a:lstStyle>
          <a:p>
            <a:r>
              <a:rPr lang="en-US" smtClean="0"/>
              <a:t>IGTF and EUGridPMA development - APGridPMA March 2021 meeting </a:t>
            </a:r>
            <a:endParaRPr lang="nl-NL" dirty="0"/>
          </a:p>
        </p:txBody>
      </p:sp>
    </p:spTree>
    <p:extLst>
      <p:ext uri="{BB962C8B-B14F-4D97-AF65-F5344CB8AC3E}">
        <p14:creationId xmlns:p14="http://schemas.microsoft.com/office/powerpoint/2010/main" val="2165113694"/>
      </p:ext>
    </p:extLst>
  </p:cSld>
  <p:clrMap bg1="dk1" tx1="lt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 id="2147483684" r:id="rId22"/>
    <p:sldLayoutId id="2147483685" r:id="rId23"/>
    <p:sldLayoutId id="2147483686" r:id="rId24"/>
    <p:sldLayoutId id="2147483687" r:id="rId25"/>
    <p:sldLayoutId id="2147483688" r:id="rId26"/>
    <p:sldLayoutId id="2147483689" r:id="rId27"/>
    <p:sldLayoutId id="2147483690" r:id="rId28"/>
    <p:sldLayoutId id="2147483691" r:id="rId29"/>
    <p:sldLayoutId id="2147483692" r:id="rId30"/>
    <p:sldLayoutId id="2147483693" r:id="rId31"/>
    <p:sldLayoutId id="2147483694" r:id="rId32"/>
    <p:sldLayoutId id="2147483695" r:id="rId33"/>
    <p:sldLayoutId id="2147483696" r:id="rId34"/>
    <p:sldLayoutId id="2147483697" r:id="rId35"/>
    <p:sldLayoutId id="2147483698" r:id="rId36"/>
    <p:sldLayoutId id="2147483699" r:id="rId37"/>
    <p:sldLayoutId id="2147483700" r:id="rId38"/>
    <p:sldLayoutId id="2147483701" r:id="rId39"/>
  </p:sldLayoutIdLst>
  <p:transition spd="med"/>
  <p:hf hdr="0"/>
  <p:txStyles>
    <p:titleStyle>
      <a:lvl1pPr marL="0" marR="0" indent="0" algn="l" defTabSz="412740" rtl="0" eaLnBrk="1" latinLnBrk="0" hangingPunct="1">
        <a:lnSpc>
          <a:spcPct val="100000"/>
        </a:lnSpc>
        <a:spcBef>
          <a:spcPts val="0"/>
        </a:spcBef>
        <a:spcAft>
          <a:spcPts val="0"/>
        </a:spcAft>
        <a:buClrTx/>
        <a:buSzTx/>
        <a:buFontTx/>
        <a:buNone/>
        <a:tabLst/>
        <a:defRPr sz="1500" b="0" i="0" u="none" strike="noStrike" cap="none" spc="0" baseline="0">
          <a:ln>
            <a:noFill/>
          </a:ln>
          <a:solidFill>
            <a:srgbClr val="FFFFFF"/>
          </a:solidFill>
          <a:uFillTx/>
          <a:latin typeface="+mn-lt"/>
          <a:ea typeface="+mn-ea"/>
          <a:cs typeface="+mn-cs"/>
          <a:sym typeface="Arial"/>
        </a:defRPr>
      </a:lvl1pPr>
      <a:lvl2pPr marL="0" marR="0" indent="114297" algn="l" defTabSz="412740" rtl="0" eaLnBrk="1" latinLnBrk="0" hangingPunct="1">
        <a:lnSpc>
          <a:spcPct val="100000"/>
        </a:lnSpc>
        <a:spcBef>
          <a:spcPts val="0"/>
        </a:spcBef>
        <a:spcAft>
          <a:spcPts val="0"/>
        </a:spcAft>
        <a:buClrTx/>
        <a:buSzTx/>
        <a:buFontTx/>
        <a:buNone/>
        <a:tabLst/>
        <a:defRPr sz="1500" b="0" i="0" u="none" strike="noStrike" cap="none" spc="0" baseline="0">
          <a:ln>
            <a:noFill/>
          </a:ln>
          <a:solidFill>
            <a:srgbClr val="FFFFFF"/>
          </a:solidFill>
          <a:uFillTx/>
          <a:latin typeface="+mn-lt"/>
          <a:ea typeface="+mn-ea"/>
          <a:cs typeface="+mn-cs"/>
          <a:sym typeface="Arial"/>
        </a:defRPr>
      </a:lvl2pPr>
      <a:lvl3pPr marL="0" marR="0" indent="228594" algn="l" defTabSz="412740" rtl="0" eaLnBrk="1" latinLnBrk="0" hangingPunct="1">
        <a:lnSpc>
          <a:spcPct val="100000"/>
        </a:lnSpc>
        <a:spcBef>
          <a:spcPts val="0"/>
        </a:spcBef>
        <a:spcAft>
          <a:spcPts val="0"/>
        </a:spcAft>
        <a:buClrTx/>
        <a:buSzTx/>
        <a:buFontTx/>
        <a:buNone/>
        <a:tabLst/>
        <a:defRPr sz="1500" b="0" i="0" u="none" strike="noStrike" cap="none" spc="0" baseline="0">
          <a:ln>
            <a:noFill/>
          </a:ln>
          <a:solidFill>
            <a:srgbClr val="FFFFFF"/>
          </a:solidFill>
          <a:uFillTx/>
          <a:latin typeface="+mn-lt"/>
          <a:ea typeface="+mn-ea"/>
          <a:cs typeface="+mn-cs"/>
          <a:sym typeface="Arial"/>
        </a:defRPr>
      </a:lvl3pPr>
      <a:lvl4pPr marL="0" marR="0" indent="342891" algn="l" defTabSz="412740" rtl="0" eaLnBrk="1" latinLnBrk="0" hangingPunct="1">
        <a:lnSpc>
          <a:spcPct val="100000"/>
        </a:lnSpc>
        <a:spcBef>
          <a:spcPts val="0"/>
        </a:spcBef>
        <a:spcAft>
          <a:spcPts val="0"/>
        </a:spcAft>
        <a:buClrTx/>
        <a:buSzTx/>
        <a:buFontTx/>
        <a:buNone/>
        <a:tabLst/>
        <a:defRPr sz="1500" b="0" i="0" u="none" strike="noStrike" cap="none" spc="0" baseline="0">
          <a:ln>
            <a:noFill/>
          </a:ln>
          <a:solidFill>
            <a:srgbClr val="FFFFFF"/>
          </a:solidFill>
          <a:uFillTx/>
          <a:latin typeface="+mn-lt"/>
          <a:ea typeface="+mn-ea"/>
          <a:cs typeface="+mn-cs"/>
          <a:sym typeface="Arial"/>
        </a:defRPr>
      </a:lvl4pPr>
      <a:lvl5pPr marL="0" marR="0" indent="457189" algn="l" defTabSz="412740" rtl="0" eaLnBrk="1" latinLnBrk="0" hangingPunct="1">
        <a:lnSpc>
          <a:spcPct val="100000"/>
        </a:lnSpc>
        <a:spcBef>
          <a:spcPts val="0"/>
        </a:spcBef>
        <a:spcAft>
          <a:spcPts val="0"/>
        </a:spcAft>
        <a:buClrTx/>
        <a:buSzTx/>
        <a:buFontTx/>
        <a:buNone/>
        <a:tabLst/>
        <a:defRPr sz="1500" b="0" i="0" u="none" strike="noStrike" cap="none" spc="0" baseline="0">
          <a:ln>
            <a:noFill/>
          </a:ln>
          <a:solidFill>
            <a:srgbClr val="FFFFFF"/>
          </a:solidFill>
          <a:uFillTx/>
          <a:latin typeface="+mn-lt"/>
          <a:ea typeface="+mn-ea"/>
          <a:cs typeface="+mn-cs"/>
          <a:sym typeface="Arial"/>
        </a:defRPr>
      </a:lvl5pPr>
      <a:lvl6pPr marL="0" marR="0" indent="571486" algn="l" defTabSz="412740" rtl="0" eaLnBrk="1" latinLnBrk="0" hangingPunct="1">
        <a:lnSpc>
          <a:spcPct val="100000"/>
        </a:lnSpc>
        <a:spcBef>
          <a:spcPts val="0"/>
        </a:spcBef>
        <a:spcAft>
          <a:spcPts val="0"/>
        </a:spcAft>
        <a:buClrTx/>
        <a:buSzTx/>
        <a:buFontTx/>
        <a:buNone/>
        <a:tabLst/>
        <a:defRPr sz="1500" b="0" i="0" u="none" strike="noStrike" cap="none" spc="0" baseline="0">
          <a:ln>
            <a:noFill/>
          </a:ln>
          <a:solidFill>
            <a:srgbClr val="FFFFFF"/>
          </a:solidFill>
          <a:uFillTx/>
          <a:latin typeface="+mn-lt"/>
          <a:ea typeface="+mn-ea"/>
          <a:cs typeface="+mn-cs"/>
          <a:sym typeface="Arial"/>
        </a:defRPr>
      </a:lvl6pPr>
      <a:lvl7pPr marL="0" marR="0" indent="685783" algn="l" defTabSz="412740" rtl="0" eaLnBrk="1" latinLnBrk="0" hangingPunct="1">
        <a:lnSpc>
          <a:spcPct val="100000"/>
        </a:lnSpc>
        <a:spcBef>
          <a:spcPts val="0"/>
        </a:spcBef>
        <a:spcAft>
          <a:spcPts val="0"/>
        </a:spcAft>
        <a:buClrTx/>
        <a:buSzTx/>
        <a:buFontTx/>
        <a:buNone/>
        <a:tabLst/>
        <a:defRPr sz="1500" b="0" i="0" u="none" strike="noStrike" cap="none" spc="0" baseline="0">
          <a:ln>
            <a:noFill/>
          </a:ln>
          <a:solidFill>
            <a:srgbClr val="FFFFFF"/>
          </a:solidFill>
          <a:uFillTx/>
          <a:latin typeface="+mn-lt"/>
          <a:ea typeface="+mn-ea"/>
          <a:cs typeface="+mn-cs"/>
          <a:sym typeface="Arial"/>
        </a:defRPr>
      </a:lvl7pPr>
      <a:lvl8pPr marL="0" marR="0" indent="800080" algn="l" defTabSz="412740" rtl="0" eaLnBrk="1" latinLnBrk="0" hangingPunct="1">
        <a:lnSpc>
          <a:spcPct val="100000"/>
        </a:lnSpc>
        <a:spcBef>
          <a:spcPts val="0"/>
        </a:spcBef>
        <a:spcAft>
          <a:spcPts val="0"/>
        </a:spcAft>
        <a:buClrTx/>
        <a:buSzTx/>
        <a:buFontTx/>
        <a:buNone/>
        <a:tabLst/>
        <a:defRPr sz="1500" b="0" i="0" u="none" strike="noStrike" cap="none" spc="0" baseline="0">
          <a:ln>
            <a:noFill/>
          </a:ln>
          <a:solidFill>
            <a:srgbClr val="FFFFFF"/>
          </a:solidFill>
          <a:uFillTx/>
          <a:latin typeface="+mn-lt"/>
          <a:ea typeface="+mn-ea"/>
          <a:cs typeface="+mn-cs"/>
          <a:sym typeface="Arial"/>
        </a:defRPr>
      </a:lvl8pPr>
      <a:lvl9pPr marL="0" marR="0" indent="914377" algn="l" defTabSz="412740" rtl="0" eaLnBrk="1" latinLnBrk="0" hangingPunct="1">
        <a:lnSpc>
          <a:spcPct val="100000"/>
        </a:lnSpc>
        <a:spcBef>
          <a:spcPts val="0"/>
        </a:spcBef>
        <a:spcAft>
          <a:spcPts val="0"/>
        </a:spcAft>
        <a:buClrTx/>
        <a:buSzTx/>
        <a:buFontTx/>
        <a:buNone/>
        <a:tabLst/>
        <a:defRPr sz="1500" b="0" i="0" u="none" strike="noStrike" cap="none" spc="0" baseline="0">
          <a:ln>
            <a:noFill/>
          </a:ln>
          <a:solidFill>
            <a:srgbClr val="FFFFFF"/>
          </a:solidFill>
          <a:uFillTx/>
          <a:latin typeface="+mn-lt"/>
          <a:ea typeface="+mn-ea"/>
          <a:cs typeface="+mn-cs"/>
          <a:sym typeface="Arial"/>
        </a:defRPr>
      </a:lvl9pPr>
    </p:titleStyle>
    <p:bodyStyle>
      <a:lvl1pPr marL="0" marR="0" indent="0" algn="l" defTabSz="412740" rtl="0" eaLnBrk="1" latinLnBrk="0" hangingPunct="1">
        <a:lnSpc>
          <a:spcPct val="100000"/>
        </a:lnSpc>
        <a:spcBef>
          <a:spcPts val="0"/>
        </a:spcBef>
        <a:spcAft>
          <a:spcPts val="0"/>
        </a:spcAft>
        <a:buClrTx/>
        <a:buSzTx/>
        <a:buFontTx/>
        <a:buNone/>
        <a:tabLst/>
        <a:defRPr sz="2751" b="0" i="0" u="none" strike="noStrike" cap="none" spc="0" baseline="0">
          <a:ln>
            <a:noFill/>
          </a:ln>
          <a:solidFill>
            <a:srgbClr val="000000"/>
          </a:solidFill>
          <a:uFillTx/>
          <a:latin typeface="+mn-lt"/>
          <a:ea typeface="+mn-ea"/>
          <a:cs typeface="+mn-cs"/>
          <a:sym typeface="Arial"/>
        </a:defRPr>
      </a:lvl1pPr>
      <a:lvl2pPr marL="0" marR="0" indent="114297" algn="l" defTabSz="412740" rtl="0" eaLnBrk="1" latinLnBrk="0" hangingPunct="1">
        <a:lnSpc>
          <a:spcPct val="100000"/>
        </a:lnSpc>
        <a:spcBef>
          <a:spcPts val="0"/>
        </a:spcBef>
        <a:spcAft>
          <a:spcPts val="0"/>
        </a:spcAft>
        <a:buClrTx/>
        <a:buSzTx/>
        <a:buFontTx/>
        <a:buNone/>
        <a:tabLst/>
        <a:defRPr sz="2500" b="0" i="0" u="none" strike="noStrike" cap="none" spc="0" baseline="0">
          <a:ln>
            <a:noFill/>
          </a:ln>
          <a:solidFill>
            <a:schemeClr val="tx2"/>
          </a:solidFill>
          <a:uFillTx/>
          <a:latin typeface="+mn-lt"/>
          <a:ea typeface="+mn-ea"/>
          <a:cs typeface="+mn-cs"/>
          <a:sym typeface="Arial"/>
        </a:defRPr>
      </a:lvl2pPr>
      <a:lvl3pPr marL="0" marR="0" indent="228594" algn="l" defTabSz="412740" rtl="0" eaLnBrk="1" latinLnBrk="0" hangingPunct="1">
        <a:lnSpc>
          <a:spcPct val="100000"/>
        </a:lnSpc>
        <a:spcBef>
          <a:spcPts val="0"/>
        </a:spcBef>
        <a:spcAft>
          <a:spcPts val="0"/>
        </a:spcAft>
        <a:buClrTx/>
        <a:buSzTx/>
        <a:buFontTx/>
        <a:buNone/>
        <a:tabLst/>
        <a:defRPr sz="2251" b="0" i="0" u="none" strike="noStrike" cap="none" spc="0" baseline="0">
          <a:ln>
            <a:noFill/>
          </a:ln>
          <a:solidFill>
            <a:schemeClr val="tx1"/>
          </a:solidFill>
          <a:uFillTx/>
          <a:latin typeface="+mn-lt"/>
          <a:ea typeface="+mn-ea"/>
          <a:cs typeface="+mn-cs"/>
          <a:sym typeface="Arial"/>
        </a:defRPr>
      </a:lvl3pPr>
      <a:lvl4pPr marL="0" marR="0" indent="342891" algn="l" defTabSz="412740" rtl="0" eaLnBrk="1" latinLnBrk="0" hangingPunct="1">
        <a:lnSpc>
          <a:spcPct val="100000"/>
        </a:lnSpc>
        <a:spcBef>
          <a:spcPts val="0"/>
        </a:spcBef>
        <a:spcAft>
          <a:spcPts val="0"/>
        </a:spcAft>
        <a:buClrTx/>
        <a:buSzTx/>
        <a:buFontTx/>
        <a:buNone/>
        <a:tabLst/>
        <a:defRPr sz="2000" b="0" i="0" u="none" strike="noStrike" cap="none" spc="0" baseline="0">
          <a:ln>
            <a:noFill/>
          </a:ln>
          <a:solidFill>
            <a:schemeClr val="accent3"/>
          </a:solidFill>
          <a:uFillTx/>
          <a:latin typeface="+mn-lt"/>
          <a:ea typeface="+mn-ea"/>
          <a:cs typeface="+mn-cs"/>
          <a:sym typeface="Arial"/>
        </a:defRPr>
      </a:lvl4pPr>
      <a:lvl5pPr marL="0" marR="0" indent="457189" algn="l" defTabSz="412740" rtl="0" eaLnBrk="1" latinLnBrk="0" hangingPunct="1">
        <a:lnSpc>
          <a:spcPct val="100000"/>
        </a:lnSpc>
        <a:spcBef>
          <a:spcPts val="0"/>
        </a:spcBef>
        <a:spcAft>
          <a:spcPts val="0"/>
        </a:spcAft>
        <a:buClrTx/>
        <a:buSzTx/>
        <a:buFontTx/>
        <a:buNone/>
        <a:tabLst/>
        <a:defRPr sz="2000" b="0" i="0" u="none" strike="noStrike" cap="none" spc="0" baseline="0">
          <a:ln>
            <a:noFill/>
          </a:ln>
          <a:solidFill>
            <a:schemeClr val="accent3"/>
          </a:solidFill>
          <a:uFillTx/>
          <a:latin typeface="+mn-lt"/>
          <a:ea typeface="+mn-ea"/>
          <a:cs typeface="+mn-cs"/>
          <a:sym typeface="Arial"/>
        </a:defRPr>
      </a:lvl5pPr>
      <a:lvl6pPr marL="0" marR="0" indent="571486" algn="l" defTabSz="412740" rtl="0" eaLnBrk="1" latinLnBrk="0" hangingPunct="1">
        <a:lnSpc>
          <a:spcPct val="100000"/>
        </a:lnSpc>
        <a:spcBef>
          <a:spcPts val="0"/>
        </a:spcBef>
        <a:spcAft>
          <a:spcPts val="0"/>
        </a:spcAft>
        <a:buClrTx/>
        <a:buSzTx/>
        <a:buFontTx/>
        <a:buNone/>
        <a:tabLst/>
        <a:defRPr sz="1751" b="0" i="0" u="none" strike="noStrike" cap="none" spc="0" baseline="0">
          <a:ln>
            <a:noFill/>
          </a:ln>
          <a:solidFill>
            <a:srgbClr val="000000"/>
          </a:solidFill>
          <a:uFillTx/>
          <a:latin typeface="+mn-lt"/>
          <a:ea typeface="+mn-ea"/>
          <a:cs typeface="+mn-cs"/>
          <a:sym typeface="Arial"/>
        </a:defRPr>
      </a:lvl6pPr>
      <a:lvl7pPr marL="0" marR="0" indent="685783" algn="l" defTabSz="412740" rtl="0" eaLnBrk="1" latinLnBrk="0" hangingPunct="1">
        <a:lnSpc>
          <a:spcPct val="100000"/>
        </a:lnSpc>
        <a:spcBef>
          <a:spcPts val="0"/>
        </a:spcBef>
        <a:spcAft>
          <a:spcPts val="0"/>
        </a:spcAft>
        <a:buClrTx/>
        <a:buSzTx/>
        <a:buFontTx/>
        <a:buNone/>
        <a:tabLst/>
        <a:defRPr sz="1751" b="0" i="0" u="none" strike="noStrike" cap="none" spc="0" baseline="0">
          <a:ln>
            <a:noFill/>
          </a:ln>
          <a:solidFill>
            <a:srgbClr val="000000"/>
          </a:solidFill>
          <a:uFillTx/>
          <a:latin typeface="+mn-lt"/>
          <a:ea typeface="+mn-ea"/>
          <a:cs typeface="+mn-cs"/>
          <a:sym typeface="Arial"/>
        </a:defRPr>
      </a:lvl7pPr>
      <a:lvl8pPr marL="0" marR="0" indent="800080" algn="l" defTabSz="412740" rtl="0" eaLnBrk="1" latinLnBrk="0" hangingPunct="1">
        <a:lnSpc>
          <a:spcPct val="100000"/>
        </a:lnSpc>
        <a:spcBef>
          <a:spcPts val="0"/>
        </a:spcBef>
        <a:spcAft>
          <a:spcPts val="0"/>
        </a:spcAft>
        <a:buClrTx/>
        <a:buSzTx/>
        <a:buFontTx/>
        <a:buNone/>
        <a:tabLst/>
        <a:defRPr sz="1751" b="0" i="0" u="none" strike="noStrike" cap="none" spc="0" baseline="0">
          <a:ln>
            <a:noFill/>
          </a:ln>
          <a:solidFill>
            <a:srgbClr val="000000"/>
          </a:solidFill>
          <a:uFillTx/>
          <a:latin typeface="+mn-lt"/>
          <a:ea typeface="+mn-ea"/>
          <a:cs typeface="+mn-cs"/>
          <a:sym typeface="Arial"/>
        </a:defRPr>
      </a:lvl8pPr>
      <a:lvl9pPr marL="0" marR="0" indent="914377" algn="l" defTabSz="412740" rtl="0" eaLnBrk="1" latinLnBrk="0" hangingPunct="1">
        <a:lnSpc>
          <a:spcPct val="100000"/>
        </a:lnSpc>
        <a:spcBef>
          <a:spcPts val="0"/>
        </a:spcBef>
        <a:spcAft>
          <a:spcPts val="0"/>
        </a:spcAft>
        <a:buClrTx/>
        <a:buSzTx/>
        <a:buFontTx/>
        <a:buNone/>
        <a:tabLst/>
        <a:defRPr sz="1751" b="0" i="0" u="none" strike="noStrike" cap="none" spc="0" baseline="0">
          <a:ln>
            <a:noFill/>
          </a:ln>
          <a:solidFill>
            <a:srgbClr val="000000"/>
          </a:solidFill>
          <a:uFillTx/>
          <a:latin typeface="+mn-lt"/>
          <a:ea typeface="+mn-ea"/>
          <a:cs typeface="+mn-cs"/>
          <a:sym typeface="Arial"/>
        </a:defRPr>
      </a:lvl9pPr>
    </p:bodyStyle>
    <p:otherStyle>
      <a:lvl1pPr marL="0" marR="0" indent="0" algn="l" defTabSz="412740" rtl="0" eaLnBrk="1" latinLnBrk="0" hangingPunct="1">
        <a:lnSpc>
          <a:spcPct val="100000"/>
        </a:lnSpc>
        <a:spcBef>
          <a:spcPts val="0"/>
        </a:spcBef>
        <a:spcAft>
          <a:spcPts val="0"/>
        </a:spcAft>
        <a:buClrTx/>
        <a:buSzTx/>
        <a:buFontTx/>
        <a:buNone/>
        <a:tabLst/>
        <a:defRPr sz="1500" b="0" i="0" u="none" strike="noStrike" cap="none" spc="0" baseline="0">
          <a:ln>
            <a:noFill/>
          </a:ln>
          <a:solidFill>
            <a:schemeClr val="tx1"/>
          </a:solidFill>
          <a:uFillTx/>
          <a:latin typeface="+mn-lt"/>
          <a:ea typeface="+mn-ea"/>
          <a:cs typeface="+mn-cs"/>
          <a:sym typeface="Arial"/>
        </a:defRPr>
      </a:lvl1pPr>
      <a:lvl2pPr marL="0" marR="0" indent="114297" algn="l" defTabSz="412740" rtl="0" eaLnBrk="1" latinLnBrk="0" hangingPunct="1">
        <a:lnSpc>
          <a:spcPct val="100000"/>
        </a:lnSpc>
        <a:spcBef>
          <a:spcPts val="0"/>
        </a:spcBef>
        <a:spcAft>
          <a:spcPts val="0"/>
        </a:spcAft>
        <a:buClrTx/>
        <a:buSzTx/>
        <a:buFontTx/>
        <a:buNone/>
        <a:tabLst/>
        <a:defRPr sz="1500" b="0" i="0" u="none" strike="noStrike" cap="none" spc="0" baseline="0">
          <a:ln>
            <a:noFill/>
          </a:ln>
          <a:solidFill>
            <a:schemeClr val="tx1"/>
          </a:solidFill>
          <a:uFillTx/>
          <a:latin typeface="+mn-lt"/>
          <a:ea typeface="+mn-ea"/>
          <a:cs typeface="+mn-cs"/>
          <a:sym typeface="Arial"/>
        </a:defRPr>
      </a:lvl2pPr>
      <a:lvl3pPr marL="0" marR="0" indent="228594" algn="l" defTabSz="412740" rtl="0" eaLnBrk="1" latinLnBrk="0" hangingPunct="1">
        <a:lnSpc>
          <a:spcPct val="100000"/>
        </a:lnSpc>
        <a:spcBef>
          <a:spcPts val="0"/>
        </a:spcBef>
        <a:spcAft>
          <a:spcPts val="0"/>
        </a:spcAft>
        <a:buClrTx/>
        <a:buSzTx/>
        <a:buFontTx/>
        <a:buNone/>
        <a:tabLst/>
        <a:defRPr sz="1500" b="0" i="0" u="none" strike="noStrike" cap="none" spc="0" baseline="0">
          <a:ln>
            <a:noFill/>
          </a:ln>
          <a:solidFill>
            <a:schemeClr val="tx1"/>
          </a:solidFill>
          <a:uFillTx/>
          <a:latin typeface="+mn-lt"/>
          <a:ea typeface="+mn-ea"/>
          <a:cs typeface="+mn-cs"/>
          <a:sym typeface="Arial"/>
        </a:defRPr>
      </a:lvl3pPr>
      <a:lvl4pPr marL="0" marR="0" indent="342891" algn="l" defTabSz="412740" rtl="0" eaLnBrk="1" latinLnBrk="0" hangingPunct="1">
        <a:lnSpc>
          <a:spcPct val="100000"/>
        </a:lnSpc>
        <a:spcBef>
          <a:spcPts val="0"/>
        </a:spcBef>
        <a:spcAft>
          <a:spcPts val="0"/>
        </a:spcAft>
        <a:buClrTx/>
        <a:buSzTx/>
        <a:buFontTx/>
        <a:buNone/>
        <a:tabLst/>
        <a:defRPr sz="1500" b="0" i="0" u="none" strike="noStrike" cap="none" spc="0" baseline="0">
          <a:ln>
            <a:noFill/>
          </a:ln>
          <a:solidFill>
            <a:schemeClr val="tx1"/>
          </a:solidFill>
          <a:uFillTx/>
          <a:latin typeface="+mn-lt"/>
          <a:ea typeface="+mn-ea"/>
          <a:cs typeface="+mn-cs"/>
          <a:sym typeface="Arial"/>
        </a:defRPr>
      </a:lvl4pPr>
      <a:lvl5pPr marL="0" marR="0" indent="457189" algn="l" defTabSz="412740" rtl="0" eaLnBrk="1" latinLnBrk="0" hangingPunct="1">
        <a:lnSpc>
          <a:spcPct val="100000"/>
        </a:lnSpc>
        <a:spcBef>
          <a:spcPts val="0"/>
        </a:spcBef>
        <a:spcAft>
          <a:spcPts val="0"/>
        </a:spcAft>
        <a:buClrTx/>
        <a:buSzTx/>
        <a:buFontTx/>
        <a:buNone/>
        <a:tabLst/>
        <a:defRPr sz="1500" b="0" i="0" u="none" strike="noStrike" cap="none" spc="0" baseline="0">
          <a:ln>
            <a:noFill/>
          </a:ln>
          <a:solidFill>
            <a:schemeClr val="tx1"/>
          </a:solidFill>
          <a:uFillTx/>
          <a:latin typeface="+mn-lt"/>
          <a:ea typeface="+mn-ea"/>
          <a:cs typeface="+mn-cs"/>
          <a:sym typeface="Arial"/>
        </a:defRPr>
      </a:lvl5pPr>
      <a:lvl6pPr marL="0" marR="0" indent="571486" algn="l" defTabSz="412740" rtl="0" eaLnBrk="1" latinLnBrk="0" hangingPunct="1">
        <a:lnSpc>
          <a:spcPct val="100000"/>
        </a:lnSpc>
        <a:spcBef>
          <a:spcPts val="0"/>
        </a:spcBef>
        <a:spcAft>
          <a:spcPts val="0"/>
        </a:spcAft>
        <a:buClrTx/>
        <a:buSzTx/>
        <a:buFontTx/>
        <a:buNone/>
        <a:tabLst/>
        <a:defRPr sz="1500" b="0" i="0" u="none" strike="noStrike" cap="none" spc="0" baseline="0">
          <a:ln>
            <a:noFill/>
          </a:ln>
          <a:solidFill>
            <a:schemeClr val="tx1"/>
          </a:solidFill>
          <a:uFillTx/>
          <a:latin typeface="+mn-lt"/>
          <a:ea typeface="+mn-ea"/>
          <a:cs typeface="+mn-cs"/>
          <a:sym typeface="Arial"/>
        </a:defRPr>
      </a:lvl6pPr>
      <a:lvl7pPr marL="0" marR="0" indent="685783" algn="l" defTabSz="412740" rtl="0" eaLnBrk="1" latinLnBrk="0" hangingPunct="1">
        <a:lnSpc>
          <a:spcPct val="100000"/>
        </a:lnSpc>
        <a:spcBef>
          <a:spcPts val="0"/>
        </a:spcBef>
        <a:spcAft>
          <a:spcPts val="0"/>
        </a:spcAft>
        <a:buClrTx/>
        <a:buSzTx/>
        <a:buFontTx/>
        <a:buNone/>
        <a:tabLst/>
        <a:defRPr sz="1500" b="0" i="0" u="none" strike="noStrike" cap="none" spc="0" baseline="0">
          <a:ln>
            <a:noFill/>
          </a:ln>
          <a:solidFill>
            <a:schemeClr val="tx1"/>
          </a:solidFill>
          <a:uFillTx/>
          <a:latin typeface="+mn-lt"/>
          <a:ea typeface="+mn-ea"/>
          <a:cs typeface="+mn-cs"/>
          <a:sym typeface="Arial"/>
        </a:defRPr>
      </a:lvl7pPr>
      <a:lvl8pPr marL="0" marR="0" indent="800080" algn="l" defTabSz="412740" rtl="0" eaLnBrk="1" latinLnBrk="0" hangingPunct="1">
        <a:lnSpc>
          <a:spcPct val="100000"/>
        </a:lnSpc>
        <a:spcBef>
          <a:spcPts val="0"/>
        </a:spcBef>
        <a:spcAft>
          <a:spcPts val="0"/>
        </a:spcAft>
        <a:buClrTx/>
        <a:buSzTx/>
        <a:buFontTx/>
        <a:buNone/>
        <a:tabLst/>
        <a:defRPr sz="1500" b="0" i="0" u="none" strike="noStrike" cap="none" spc="0" baseline="0">
          <a:ln>
            <a:noFill/>
          </a:ln>
          <a:solidFill>
            <a:schemeClr val="tx1"/>
          </a:solidFill>
          <a:uFillTx/>
          <a:latin typeface="+mn-lt"/>
          <a:ea typeface="+mn-ea"/>
          <a:cs typeface="+mn-cs"/>
          <a:sym typeface="Arial"/>
        </a:defRPr>
      </a:lvl8pPr>
      <a:lvl9pPr marL="0" marR="0" indent="914377" algn="l" defTabSz="412740" rtl="0" eaLnBrk="1" latinLnBrk="0" hangingPunct="1">
        <a:lnSpc>
          <a:spcPct val="100000"/>
        </a:lnSpc>
        <a:spcBef>
          <a:spcPts val="0"/>
        </a:spcBef>
        <a:spcAft>
          <a:spcPts val="0"/>
        </a:spcAft>
        <a:buClrTx/>
        <a:buSzTx/>
        <a:buFontTx/>
        <a:buNone/>
        <a:tabLst/>
        <a:defRPr sz="1500" b="0" i="0" u="none" strike="noStrike" cap="none" spc="0" baseline="0">
          <a:ln>
            <a:noFill/>
          </a:ln>
          <a:solidFill>
            <a:schemeClr val="tx1"/>
          </a:solidFill>
          <a:uFillTx/>
          <a:latin typeface="+mn-lt"/>
          <a:ea typeface="+mn-ea"/>
          <a:cs typeface="+mn-cs"/>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9"/>
          <p:cNvSpPr/>
          <p:nvPr/>
        </p:nvSpPr>
        <p:spPr>
          <a:xfrm>
            <a:off x="603073" y="3781715"/>
            <a:ext cx="5429250" cy="1629438"/>
          </a:xfrm>
          <a:prstGeom prst="roundRect">
            <a:avLst>
              <a:gd name="adj" fmla="val 7086"/>
            </a:avLst>
          </a:prstGeom>
          <a:solidFill>
            <a:schemeClr val="lt1">
              <a:alpha val="6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 name="Google Shape;11;p9"/>
          <p:cNvSpPr/>
          <p:nvPr/>
        </p:nvSpPr>
        <p:spPr>
          <a:xfrm>
            <a:off x="365836" y="3479676"/>
            <a:ext cx="5497035" cy="2775097"/>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 name="Google Shape;12;p9"/>
          <p:cNvSpPr txBox="1">
            <a:spLocks noGrp="1"/>
          </p:cNvSpPr>
          <p:nvPr>
            <p:ph type="body" idx="1"/>
          </p:nvPr>
        </p:nvSpPr>
        <p:spPr>
          <a:xfrm>
            <a:off x="603073" y="3781715"/>
            <a:ext cx="4595949" cy="2171020"/>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004359"/>
              </a:buClr>
              <a:buSzPts val="2200"/>
              <a:buFont typeface="Arial"/>
              <a:buNone/>
              <a:defRPr sz="2200" b="0" i="0" u="none" strike="noStrike" cap="none">
                <a:solidFill>
                  <a:srgbClr val="004359"/>
                </a:solidFill>
                <a:latin typeface="Calibri"/>
                <a:ea typeface="Calibri"/>
                <a:cs typeface="Calibri"/>
                <a:sym typeface="Calibri"/>
              </a:defRPr>
            </a:lvl1pPr>
            <a:lvl2pPr marL="914400" marR="0" lvl="1" indent="-368300" algn="l" rtl="0">
              <a:lnSpc>
                <a:spcPct val="90000"/>
              </a:lnSpc>
              <a:spcBef>
                <a:spcPts val="500"/>
              </a:spcBef>
              <a:spcAft>
                <a:spcPts val="0"/>
              </a:spcAft>
              <a:buClr>
                <a:srgbClr val="004359"/>
              </a:buClr>
              <a:buSzPts val="2200"/>
              <a:buFont typeface="Arial"/>
              <a:buChar char="•"/>
              <a:defRPr sz="2200" b="0" i="0" u="none" strike="noStrike" cap="none">
                <a:solidFill>
                  <a:srgbClr val="004359"/>
                </a:solidFill>
                <a:latin typeface="Calibri"/>
                <a:ea typeface="Calibri"/>
                <a:cs typeface="Calibri"/>
                <a:sym typeface="Calibri"/>
              </a:defRPr>
            </a:lvl2pPr>
            <a:lvl3pPr marL="1371600" marR="0" lvl="2" indent="-368300" algn="l" rtl="0">
              <a:lnSpc>
                <a:spcPct val="90000"/>
              </a:lnSpc>
              <a:spcBef>
                <a:spcPts val="500"/>
              </a:spcBef>
              <a:spcAft>
                <a:spcPts val="0"/>
              </a:spcAft>
              <a:buClr>
                <a:srgbClr val="004359"/>
              </a:buClr>
              <a:buSzPts val="2200"/>
              <a:buFont typeface="Arial"/>
              <a:buChar char="•"/>
              <a:defRPr sz="2200" b="0" i="0" u="none" strike="noStrike" cap="none">
                <a:solidFill>
                  <a:srgbClr val="004359"/>
                </a:solidFill>
                <a:latin typeface="Calibri"/>
                <a:ea typeface="Calibri"/>
                <a:cs typeface="Calibri"/>
                <a:sym typeface="Calibri"/>
              </a:defRPr>
            </a:lvl3pPr>
            <a:lvl4pPr marL="1828800" marR="0" lvl="3" indent="-368300" algn="l" rtl="0">
              <a:lnSpc>
                <a:spcPct val="90000"/>
              </a:lnSpc>
              <a:spcBef>
                <a:spcPts val="500"/>
              </a:spcBef>
              <a:spcAft>
                <a:spcPts val="0"/>
              </a:spcAft>
              <a:buClr>
                <a:srgbClr val="004359"/>
              </a:buClr>
              <a:buSzPts val="2200"/>
              <a:buFont typeface="Arial"/>
              <a:buChar char="•"/>
              <a:defRPr sz="2200" b="0" i="0" u="none" strike="noStrike" cap="none">
                <a:solidFill>
                  <a:srgbClr val="004359"/>
                </a:solidFill>
                <a:latin typeface="Calibri"/>
                <a:ea typeface="Calibri"/>
                <a:cs typeface="Calibri"/>
                <a:sym typeface="Calibri"/>
              </a:defRPr>
            </a:lvl4pPr>
            <a:lvl5pPr marL="2286000" marR="0" lvl="4" indent="-368300" algn="l" rtl="0">
              <a:lnSpc>
                <a:spcPct val="90000"/>
              </a:lnSpc>
              <a:spcBef>
                <a:spcPts val="500"/>
              </a:spcBef>
              <a:spcAft>
                <a:spcPts val="0"/>
              </a:spcAft>
              <a:buClr>
                <a:srgbClr val="004359"/>
              </a:buClr>
              <a:buSzPts val="2200"/>
              <a:buFont typeface="Arial"/>
              <a:buChar char="•"/>
              <a:defRPr sz="2200" b="0" i="0" u="none" strike="noStrike" cap="none">
                <a:solidFill>
                  <a:srgbClr val="004359"/>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 name="Google Shape;13;p9"/>
          <p:cNvSpPr txBox="1"/>
          <p:nvPr/>
        </p:nvSpPr>
        <p:spPr>
          <a:xfrm>
            <a:off x="455022" y="251432"/>
            <a:ext cx="10515600" cy="103695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ED7D31"/>
              </a:buClr>
              <a:buSzPts val="2400"/>
              <a:buFont typeface="Calibri"/>
              <a:buNone/>
            </a:pPr>
            <a:endParaRPr sz="2400" b="0" i="0" u="none" strike="noStrike" cap="none">
              <a:solidFill>
                <a:srgbClr val="ED7D31"/>
              </a:solidFill>
              <a:latin typeface="Calibri"/>
              <a:ea typeface="Calibri"/>
              <a:cs typeface="Calibri"/>
              <a:sym typeface="Calibri"/>
            </a:endParaRPr>
          </a:p>
        </p:txBody>
      </p:sp>
    </p:spTree>
    <p:extLst>
      <p:ext uri="{BB962C8B-B14F-4D97-AF65-F5344CB8AC3E}">
        <p14:creationId xmlns:p14="http://schemas.microsoft.com/office/powerpoint/2010/main" val="4122113427"/>
      </p:ext>
    </p:extLst>
  </p:cSld>
  <p:clrMap bg1="lt1" tx1="dk1" bg2="dk2" tx2="lt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Lst>
  <p:hf hdr="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mod="1">
    <p:ext uri="{27BBF7A9-308A-43DC-89C8-2F10F3537804}">
      <p15:sldGuideLst xmlns:p15="http://schemas.microsoft.com/office/powerpoint/2012/main">
        <p15:guide id="1" orient="horz" pos="2546">
          <p15:clr>
            <a:srgbClr val="F26B43"/>
          </p15:clr>
        </p15:guide>
        <p15:guide id="2" pos="347">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6935" y="203200"/>
            <a:ext cx="9040688" cy="927768"/>
          </a:xfrm>
          <a:prstGeom prst="rect">
            <a:avLst/>
          </a:prstGeom>
        </p:spPr>
        <p:txBody>
          <a:bodyPr vert="horz" lIns="91440" tIns="45720" rIns="91440" bIns="45720" rtlCol="0" anchor="ctr">
            <a:normAutofit/>
          </a:bodyPr>
          <a:lstStyle/>
          <a:p>
            <a:r>
              <a:rPr lang="en-US" dirty="0" smtClean="0"/>
              <a:t>Slide Title</a:t>
            </a:r>
            <a:br>
              <a:rPr lang="en-US" dirty="0" smtClean="0"/>
            </a:br>
            <a:r>
              <a:rPr lang="en-US" dirty="0" smtClean="0"/>
              <a:t>subtitle</a:t>
            </a:r>
            <a:endParaRPr lang="en-GB" dirty="0"/>
          </a:p>
        </p:txBody>
      </p:sp>
      <p:sp>
        <p:nvSpPr>
          <p:cNvPr id="3" name="Text Placeholder 2"/>
          <p:cNvSpPr>
            <a:spLocks noGrp="1"/>
          </p:cNvSpPr>
          <p:nvPr>
            <p:ph type="body" idx="1"/>
          </p:nvPr>
        </p:nvSpPr>
        <p:spPr>
          <a:xfrm>
            <a:off x="444502" y="1439333"/>
            <a:ext cx="10909300" cy="473763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6" name="Slide Number Placeholder 5"/>
          <p:cNvSpPr>
            <a:spLocks noGrp="1"/>
          </p:cNvSpPr>
          <p:nvPr>
            <p:ph type="sldNum" sz="quarter" idx="4"/>
          </p:nvPr>
        </p:nvSpPr>
        <p:spPr>
          <a:xfrm>
            <a:off x="11061812" y="6406019"/>
            <a:ext cx="741021" cy="274873"/>
          </a:xfrm>
          <a:prstGeom prst="rect">
            <a:avLst/>
          </a:prstGeom>
        </p:spPr>
        <p:txBody>
          <a:bodyPr vert="horz" lIns="91440" tIns="45720" rIns="91440" bIns="45720" rtlCol="0" anchor="ctr"/>
          <a:lstStyle>
            <a:lvl1pPr algn="r">
              <a:defRPr sz="675">
                <a:solidFill>
                  <a:schemeClr val="tx1">
                    <a:tint val="75000"/>
                  </a:schemeClr>
                </a:solidFill>
              </a:defRPr>
            </a:lvl1pPr>
          </a:lstStyle>
          <a:p>
            <a:fld id="{6F576E6A-F32A-4612-884C-86870357C6B4}" type="slidenum">
              <a:rPr lang="en-GB" smtClean="0"/>
              <a:pPr/>
              <a:t>‹#›</a:t>
            </a:fld>
            <a:endParaRPr lang="en-GB" dirty="0"/>
          </a:p>
        </p:txBody>
      </p:sp>
      <p:cxnSp>
        <p:nvCxnSpPr>
          <p:cNvPr id="13" name="Straight Connector 12"/>
          <p:cNvCxnSpPr/>
          <p:nvPr userDrawn="1"/>
        </p:nvCxnSpPr>
        <p:spPr>
          <a:xfrm>
            <a:off x="444502" y="6406019"/>
            <a:ext cx="11274749" cy="7229"/>
          </a:xfrm>
          <a:prstGeom prst="line">
            <a:avLst/>
          </a:prstGeom>
          <a:ln w="12700" cap="rnd">
            <a:solidFill>
              <a:srgbClr val="F57B20"/>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userDrawn="1"/>
        </p:nvSpPr>
        <p:spPr>
          <a:xfrm>
            <a:off x="253997" y="6492496"/>
            <a:ext cx="1817512" cy="207749"/>
          </a:xfrm>
          <a:prstGeom prst="rect">
            <a:avLst/>
          </a:prstGeom>
          <a:noFill/>
        </p:spPr>
        <p:txBody>
          <a:bodyPr wrap="square" rtlCol="0">
            <a:spAutoFit/>
          </a:bodyPr>
          <a:lstStyle/>
          <a:p>
            <a:pPr marL="0" marR="0" indent="0" algn="r" defTabSz="685800" rtl="0" eaLnBrk="1" fontAlgn="auto" latinLnBrk="0" hangingPunct="1">
              <a:lnSpc>
                <a:spcPct val="100000"/>
              </a:lnSpc>
              <a:spcBef>
                <a:spcPts val="0"/>
              </a:spcBef>
              <a:spcAft>
                <a:spcPts val="0"/>
              </a:spcAft>
              <a:buClrTx/>
              <a:buSzTx/>
              <a:buFontTx/>
              <a:buNone/>
              <a:tabLst/>
              <a:defRPr/>
            </a:pPr>
            <a:r>
              <a:rPr lang="en-GB" sz="750" baseline="0" dirty="0" smtClean="0">
                <a:solidFill>
                  <a:srgbClr val="003F5E"/>
                </a:solidFill>
              </a:rPr>
              <a:t>https://aarc-community.org</a:t>
            </a:r>
            <a:endParaRPr lang="en-GB" sz="750" dirty="0">
              <a:solidFill>
                <a:srgbClr val="003F5E"/>
              </a:solidFill>
            </a:endParaRPr>
          </a:p>
        </p:txBody>
      </p:sp>
      <p:cxnSp>
        <p:nvCxnSpPr>
          <p:cNvPr id="8" name="Straight Connector 7"/>
          <p:cNvCxnSpPr/>
          <p:nvPr userDrawn="1"/>
        </p:nvCxnSpPr>
        <p:spPr>
          <a:xfrm flipH="1">
            <a:off x="444503" y="1224327"/>
            <a:ext cx="10274297" cy="2887"/>
          </a:xfrm>
          <a:prstGeom prst="line">
            <a:avLst/>
          </a:prstGeom>
          <a:ln w="12700">
            <a:solidFill>
              <a:srgbClr val="003959"/>
            </a:solidFill>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658149" y="143931"/>
            <a:ext cx="1144684" cy="1034242"/>
          </a:xfrm>
          <a:prstGeom prst="rect">
            <a:avLst/>
          </a:prstGeom>
        </p:spPr>
      </p:pic>
      <p:pic>
        <p:nvPicPr>
          <p:cNvPr id="22" name="Picture 21"/>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68543" y="6460279"/>
            <a:ext cx="331798" cy="299785"/>
          </a:xfrm>
          <a:prstGeom prst="rect">
            <a:avLst/>
          </a:prstGeom>
        </p:spPr>
      </p:pic>
    </p:spTree>
    <p:extLst>
      <p:ext uri="{BB962C8B-B14F-4D97-AF65-F5344CB8AC3E}">
        <p14:creationId xmlns:p14="http://schemas.microsoft.com/office/powerpoint/2010/main" val="318809746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hf hdr="0"/>
  <p:txStyles>
    <p:titleStyle>
      <a:lvl1pPr algn="l" defTabSz="685800" rtl="0" eaLnBrk="1" latinLnBrk="0" hangingPunct="1">
        <a:lnSpc>
          <a:spcPct val="90000"/>
        </a:lnSpc>
        <a:spcBef>
          <a:spcPct val="0"/>
        </a:spcBef>
        <a:buNone/>
        <a:defRPr sz="2400" b="1" kern="1200">
          <a:solidFill>
            <a:srgbClr val="004361"/>
          </a:solidFill>
          <a:latin typeface="+mn-lt"/>
          <a:ea typeface="Verdana" panose="020B0604030504040204" pitchFamily="34" charset="0"/>
          <a:cs typeface="Verdana" panose="020B060403050404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200" kern="1200">
          <a:solidFill>
            <a:srgbClr val="004360"/>
          </a:solidFill>
          <a:latin typeface="+mn-lt"/>
          <a:ea typeface="Verdana" panose="020B0604030504040204" pitchFamily="34" charset="0"/>
          <a:cs typeface="Verdana" panose="020B060403050404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004361"/>
          </a:solidFill>
          <a:latin typeface="+mn-lt"/>
          <a:ea typeface="Verdana" panose="020B0604030504040204" pitchFamily="34" charset="0"/>
          <a:cs typeface="Verdana" panose="020B060403050404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rgbClr val="003F5E"/>
          </a:solidFill>
          <a:latin typeface="+mn-lt"/>
          <a:ea typeface="Verdana" panose="020B0604030504040204" pitchFamily="34" charset="0"/>
          <a:cs typeface="Verdana" panose="020B060403050404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800" kern="1200">
          <a:solidFill>
            <a:srgbClr val="004360"/>
          </a:solidFill>
          <a:latin typeface="+mn-lt"/>
          <a:ea typeface="Verdana" panose="020B0604030504040204" pitchFamily="34" charset="0"/>
          <a:cs typeface="Verdana" panose="020B060403050404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800" kern="1200">
          <a:solidFill>
            <a:srgbClr val="004360"/>
          </a:solidFill>
          <a:latin typeface="+mn-lt"/>
          <a:ea typeface="Verdana" panose="020B0604030504040204" pitchFamily="34" charset="0"/>
          <a:cs typeface="Verdana" panose="020B060403050404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hthoek"/>
          <p:cNvSpPr/>
          <p:nvPr/>
        </p:nvSpPr>
        <p:spPr>
          <a:xfrm>
            <a:off x="0" y="6096000"/>
            <a:ext cx="12192000" cy="7620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3" name="Vorm"/>
          <p:cNvSpPr/>
          <p:nvPr/>
        </p:nvSpPr>
        <p:spPr>
          <a:xfrm>
            <a:off x="0" y="6096000"/>
            <a:ext cx="122458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4" name="Vorm"/>
          <p:cNvSpPr/>
          <p:nvPr/>
        </p:nvSpPr>
        <p:spPr>
          <a:xfrm rot="10800000">
            <a:off x="10277843" y="6096000"/>
            <a:ext cx="191415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5" name="Dianummer"/>
          <p:cNvSpPr txBox="1">
            <a:spLocks noGrp="1"/>
          </p:cNvSpPr>
          <p:nvPr>
            <p:ph type="sldNum" sz="quarter" idx="2"/>
          </p:nvPr>
        </p:nvSpPr>
        <p:spPr>
          <a:xfrm>
            <a:off x="352425" y="6361585"/>
            <a:ext cx="235107" cy="230832"/>
          </a:xfrm>
          <a:prstGeom prst="rect">
            <a:avLst/>
          </a:prstGeom>
          <a:ln w="12700">
            <a:miter lim="400000"/>
          </a:ln>
        </p:spPr>
        <p:txBody>
          <a:bodyPr wrap="none" lIns="0" tIns="0" rIns="0" bIns="0" anchor="ctr">
            <a:spAutoFit/>
          </a:bodyPr>
          <a:lstStyle>
            <a:lvl1pPr>
              <a:defRPr sz="1500" cap="none">
                <a:solidFill>
                  <a:srgbClr val="FFFFFF"/>
                </a:solidFill>
              </a:defRPr>
            </a:lvl1pPr>
          </a:lstStyle>
          <a:p>
            <a:fld id="{86CB4B4D-7CA3-9044-876B-883B54F8677D}" type="slidenum">
              <a:t>‹#›</a:t>
            </a:fld>
            <a:endParaRPr/>
          </a:p>
        </p:txBody>
      </p:sp>
      <p:pic>
        <p:nvPicPr>
          <p:cNvPr id="7" name="NIKHEF_LOGO.png" descr="NIKHEF_LOGO.png"/>
          <p:cNvPicPr>
            <a:picLocks noChangeAspect="1"/>
          </p:cNvPicPr>
          <p:nvPr/>
        </p:nvPicPr>
        <p:blipFill>
          <a:blip r:embed="rId46">
            <a:extLst/>
          </a:blip>
          <a:stretch>
            <a:fillRect/>
          </a:stretch>
        </p:blipFill>
        <p:spPr>
          <a:xfrm>
            <a:off x="10767483" y="6269196"/>
            <a:ext cx="1061877" cy="415608"/>
          </a:xfrm>
          <a:prstGeom prst="rect">
            <a:avLst/>
          </a:prstGeom>
          <a:ln w="12700">
            <a:miter lim="400000"/>
          </a:ln>
        </p:spPr>
      </p:pic>
      <p:sp>
        <p:nvSpPr>
          <p:cNvPr id="8" name="Hoofdtekst - niveau één…"/>
          <p:cNvSpPr txBox="1">
            <a:spLocks noGrp="1"/>
          </p:cNvSpPr>
          <p:nvPr>
            <p:ph type="body" idx="1"/>
          </p:nvPr>
        </p:nvSpPr>
        <p:spPr>
          <a:xfrm>
            <a:off x="317500" y="323641"/>
            <a:ext cx="5511800" cy="5464131"/>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p>
            <a:r>
              <a:rPr dirty="0" err="1"/>
              <a:t>Hoofdtekst</a:t>
            </a:r>
            <a:r>
              <a:rPr dirty="0"/>
              <a:t> - </a:t>
            </a:r>
            <a:r>
              <a:rPr dirty="0" err="1"/>
              <a:t>niveau</a:t>
            </a:r>
            <a:r>
              <a:rPr dirty="0"/>
              <a:t> </a:t>
            </a:r>
            <a:r>
              <a:rPr dirty="0" err="1"/>
              <a:t>één</a:t>
            </a:r>
            <a:endParaRPr dirty="0"/>
          </a:p>
          <a:p>
            <a:pPr lvl="1"/>
            <a:r>
              <a:rPr dirty="0" err="1"/>
              <a:t>Hoofdtekst</a:t>
            </a:r>
            <a:r>
              <a:rPr dirty="0"/>
              <a:t> - </a:t>
            </a:r>
            <a:r>
              <a:rPr dirty="0" err="1"/>
              <a:t>niveau</a:t>
            </a:r>
            <a:r>
              <a:rPr dirty="0"/>
              <a:t> twee</a:t>
            </a:r>
          </a:p>
          <a:p>
            <a:pPr lvl="2"/>
            <a:r>
              <a:rPr dirty="0" err="1"/>
              <a:t>Hoofdtekst</a:t>
            </a:r>
            <a:r>
              <a:rPr dirty="0"/>
              <a:t> - </a:t>
            </a:r>
            <a:r>
              <a:rPr dirty="0" err="1"/>
              <a:t>niveau</a:t>
            </a:r>
            <a:r>
              <a:rPr dirty="0"/>
              <a:t> </a:t>
            </a:r>
            <a:r>
              <a:rPr dirty="0" err="1"/>
              <a:t>drie</a:t>
            </a:r>
            <a:endParaRPr dirty="0"/>
          </a:p>
          <a:p>
            <a:pPr lvl="3"/>
            <a:r>
              <a:rPr dirty="0" err="1"/>
              <a:t>Hoofdtekst</a:t>
            </a:r>
            <a:r>
              <a:rPr dirty="0"/>
              <a:t> - </a:t>
            </a:r>
            <a:r>
              <a:rPr dirty="0" err="1"/>
              <a:t>niveau</a:t>
            </a:r>
            <a:r>
              <a:rPr dirty="0"/>
              <a:t> </a:t>
            </a:r>
            <a:r>
              <a:rPr dirty="0" err="1"/>
              <a:t>vier</a:t>
            </a:r>
            <a:endParaRPr dirty="0"/>
          </a:p>
          <a:p>
            <a:pPr lvl="4"/>
            <a:r>
              <a:rPr dirty="0" err="1"/>
              <a:t>Hoofdtekst</a:t>
            </a:r>
            <a:r>
              <a:rPr dirty="0"/>
              <a:t> - </a:t>
            </a:r>
            <a:r>
              <a:rPr dirty="0" err="1"/>
              <a:t>niveau</a:t>
            </a:r>
            <a:r>
              <a:rPr dirty="0"/>
              <a:t> </a:t>
            </a:r>
            <a:r>
              <a:rPr dirty="0" err="1"/>
              <a:t>vijf</a:t>
            </a:r>
            <a:endParaRPr dirty="0"/>
          </a:p>
        </p:txBody>
      </p:sp>
      <p:sp>
        <p:nvSpPr>
          <p:cNvPr id="10" name="Tijdelijke aanduiding voor voettekst 9">
            <a:extLst>
              <a:ext uri="{FF2B5EF4-FFF2-40B4-BE49-F238E27FC236}">
                <a16:creationId xmlns:a16="http://schemas.microsoft.com/office/drawing/2014/main" id="{69D6A5BF-E03A-3B42-9900-EB97AADCDCA4}"/>
              </a:ext>
            </a:extLst>
          </p:cNvPr>
          <p:cNvSpPr>
            <a:spLocks noGrp="1"/>
          </p:cNvSpPr>
          <p:nvPr>
            <p:ph type="ftr" sz="quarter" idx="3"/>
          </p:nvPr>
        </p:nvSpPr>
        <p:spPr>
          <a:xfrm>
            <a:off x="1327149" y="6143096"/>
            <a:ext cx="8776971" cy="667809"/>
          </a:xfrm>
          <a:prstGeom prst="rect">
            <a:avLst/>
          </a:prstGeom>
        </p:spPr>
        <p:txBody>
          <a:bodyPr vert="horz" lIns="91440" tIns="45720" rIns="91440" bIns="45720" rtlCol="0" anchor="ctr"/>
          <a:lstStyle>
            <a:lvl1pPr algn="l">
              <a:defRPr lang="nl-NL" sz="1500" b="0" i="0" u="none" strike="noStrike" cap="none" spc="0" baseline="0" dirty="0">
                <a:ln>
                  <a:noFill/>
                </a:ln>
                <a:solidFill>
                  <a:srgbClr val="FFFFFF"/>
                </a:solidFill>
                <a:uFillTx/>
                <a:latin typeface="+mn-lt"/>
                <a:ea typeface="+mn-ea"/>
                <a:cs typeface="+mn-cs"/>
                <a:sym typeface="Arial"/>
              </a:defRPr>
            </a:lvl1pPr>
          </a:lstStyle>
          <a:p>
            <a:r>
              <a:rPr lang="en-US" smtClean="0"/>
              <a:t>IGTF and EUGridPMA development - APGridPMA March 2021 meeting </a:t>
            </a:r>
            <a:endParaRPr lang="nl-NL" dirty="0"/>
          </a:p>
        </p:txBody>
      </p:sp>
    </p:spTree>
    <p:extLst>
      <p:ext uri="{BB962C8B-B14F-4D97-AF65-F5344CB8AC3E}">
        <p14:creationId xmlns:p14="http://schemas.microsoft.com/office/powerpoint/2010/main" val="1540327944"/>
      </p:ext>
    </p:extLst>
  </p:cSld>
  <p:clrMap bg1="dk1" tx1="lt1" bg2="dk2" tx2="lt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 id="2147483739" r:id="rId16"/>
    <p:sldLayoutId id="2147483740" r:id="rId17"/>
    <p:sldLayoutId id="2147483741" r:id="rId18"/>
    <p:sldLayoutId id="2147483742" r:id="rId19"/>
    <p:sldLayoutId id="2147483743" r:id="rId20"/>
    <p:sldLayoutId id="2147483744" r:id="rId21"/>
    <p:sldLayoutId id="2147483745" r:id="rId22"/>
    <p:sldLayoutId id="2147483746" r:id="rId23"/>
    <p:sldLayoutId id="2147483747" r:id="rId24"/>
    <p:sldLayoutId id="2147483748" r:id="rId25"/>
    <p:sldLayoutId id="2147483749" r:id="rId26"/>
    <p:sldLayoutId id="2147483750" r:id="rId27"/>
    <p:sldLayoutId id="2147483751" r:id="rId28"/>
    <p:sldLayoutId id="2147483752" r:id="rId29"/>
    <p:sldLayoutId id="2147483753" r:id="rId30"/>
    <p:sldLayoutId id="2147483754" r:id="rId31"/>
    <p:sldLayoutId id="2147483755" r:id="rId32"/>
    <p:sldLayoutId id="2147483756" r:id="rId33"/>
    <p:sldLayoutId id="2147483757" r:id="rId34"/>
    <p:sldLayoutId id="2147483758" r:id="rId35"/>
    <p:sldLayoutId id="2147483759" r:id="rId36"/>
    <p:sldLayoutId id="2147483760" r:id="rId37"/>
    <p:sldLayoutId id="2147483761" r:id="rId38"/>
    <p:sldLayoutId id="2147483762" r:id="rId39"/>
    <p:sldLayoutId id="2147483763" r:id="rId40"/>
    <p:sldLayoutId id="2147483764" r:id="rId41"/>
    <p:sldLayoutId id="2147483765" r:id="rId42"/>
    <p:sldLayoutId id="2147483766" r:id="rId43"/>
    <p:sldLayoutId id="2147483767" r:id="rId44"/>
  </p:sldLayoutIdLst>
  <p:transition spd="med"/>
  <p:hf hdr="0"/>
  <p:txStyles>
    <p:titleStyle>
      <a:lvl1pPr marL="0" marR="0" indent="0" algn="l" defTabSz="412740" rtl="0" eaLnBrk="1" latinLnBrk="0" hangingPunct="1">
        <a:lnSpc>
          <a:spcPct val="100000"/>
        </a:lnSpc>
        <a:spcBef>
          <a:spcPts val="0"/>
        </a:spcBef>
        <a:spcAft>
          <a:spcPts val="0"/>
        </a:spcAft>
        <a:buClrTx/>
        <a:buSzTx/>
        <a:buFontTx/>
        <a:buNone/>
        <a:tabLst/>
        <a:defRPr sz="1500" b="0" i="0" u="none" strike="noStrike" cap="none" spc="0" baseline="0">
          <a:ln>
            <a:noFill/>
          </a:ln>
          <a:solidFill>
            <a:srgbClr val="FFFFFF"/>
          </a:solidFill>
          <a:uFillTx/>
          <a:latin typeface="+mn-lt"/>
          <a:ea typeface="+mn-ea"/>
          <a:cs typeface="+mn-cs"/>
          <a:sym typeface="Arial"/>
        </a:defRPr>
      </a:lvl1pPr>
      <a:lvl2pPr marL="0" marR="0" indent="114297" algn="l" defTabSz="412740" rtl="0" eaLnBrk="1" latinLnBrk="0" hangingPunct="1">
        <a:lnSpc>
          <a:spcPct val="100000"/>
        </a:lnSpc>
        <a:spcBef>
          <a:spcPts val="0"/>
        </a:spcBef>
        <a:spcAft>
          <a:spcPts val="0"/>
        </a:spcAft>
        <a:buClrTx/>
        <a:buSzTx/>
        <a:buFontTx/>
        <a:buNone/>
        <a:tabLst/>
        <a:defRPr sz="1500" b="0" i="0" u="none" strike="noStrike" cap="none" spc="0" baseline="0">
          <a:ln>
            <a:noFill/>
          </a:ln>
          <a:solidFill>
            <a:srgbClr val="FFFFFF"/>
          </a:solidFill>
          <a:uFillTx/>
          <a:latin typeface="+mn-lt"/>
          <a:ea typeface="+mn-ea"/>
          <a:cs typeface="+mn-cs"/>
          <a:sym typeface="Arial"/>
        </a:defRPr>
      </a:lvl2pPr>
      <a:lvl3pPr marL="0" marR="0" indent="228594" algn="l" defTabSz="412740" rtl="0" eaLnBrk="1" latinLnBrk="0" hangingPunct="1">
        <a:lnSpc>
          <a:spcPct val="100000"/>
        </a:lnSpc>
        <a:spcBef>
          <a:spcPts val="0"/>
        </a:spcBef>
        <a:spcAft>
          <a:spcPts val="0"/>
        </a:spcAft>
        <a:buClrTx/>
        <a:buSzTx/>
        <a:buFontTx/>
        <a:buNone/>
        <a:tabLst/>
        <a:defRPr sz="1500" b="0" i="0" u="none" strike="noStrike" cap="none" spc="0" baseline="0">
          <a:ln>
            <a:noFill/>
          </a:ln>
          <a:solidFill>
            <a:srgbClr val="FFFFFF"/>
          </a:solidFill>
          <a:uFillTx/>
          <a:latin typeface="+mn-lt"/>
          <a:ea typeface="+mn-ea"/>
          <a:cs typeface="+mn-cs"/>
          <a:sym typeface="Arial"/>
        </a:defRPr>
      </a:lvl3pPr>
      <a:lvl4pPr marL="0" marR="0" indent="342891" algn="l" defTabSz="412740" rtl="0" eaLnBrk="1" latinLnBrk="0" hangingPunct="1">
        <a:lnSpc>
          <a:spcPct val="100000"/>
        </a:lnSpc>
        <a:spcBef>
          <a:spcPts val="0"/>
        </a:spcBef>
        <a:spcAft>
          <a:spcPts val="0"/>
        </a:spcAft>
        <a:buClrTx/>
        <a:buSzTx/>
        <a:buFontTx/>
        <a:buNone/>
        <a:tabLst/>
        <a:defRPr sz="1500" b="0" i="0" u="none" strike="noStrike" cap="none" spc="0" baseline="0">
          <a:ln>
            <a:noFill/>
          </a:ln>
          <a:solidFill>
            <a:srgbClr val="FFFFFF"/>
          </a:solidFill>
          <a:uFillTx/>
          <a:latin typeface="+mn-lt"/>
          <a:ea typeface="+mn-ea"/>
          <a:cs typeface="+mn-cs"/>
          <a:sym typeface="Arial"/>
        </a:defRPr>
      </a:lvl4pPr>
      <a:lvl5pPr marL="0" marR="0" indent="457189" algn="l" defTabSz="412740" rtl="0" eaLnBrk="1" latinLnBrk="0" hangingPunct="1">
        <a:lnSpc>
          <a:spcPct val="100000"/>
        </a:lnSpc>
        <a:spcBef>
          <a:spcPts val="0"/>
        </a:spcBef>
        <a:spcAft>
          <a:spcPts val="0"/>
        </a:spcAft>
        <a:buClrTx/>
        <a:buSzTx/>
        <a:buFontTx/>
        <a:buNone/>
        <a:tabLst/>
        <a:defRPr sz="1500" b="0" i="0" u="none" strike="noStrike" cap="none" spc="0" baseline="0">
          <a:ln>
            <a:noFill/>
          </a:ln>
          <a:solidFill>
            <a:srgbClr val="FFFFFF"/>
          </a:solidFill>
          <a:uFillTx/>
          <a:latin typeface="+mn-lt"/>
          <a:ea typeface="+mn-ea"/>
          <a:cs typeface="+mn-cs"/>
          <a:sym typeface="Arial"/>
        </a:defRPr>
      </a:lvl5pPr>
      <a:lvl6pPr marL="0" marR="0" indent="571486" algn="l" defTabSz="412740" rtl="0" eaLnBrk="1" latinLnBrk="0" hangingPunct="1">
        <a:lnSpc>
          <a:spcPct val="100000"/>
        </a:lnSpc>
        <a:spcBef>
          <a:spcPts val="0"/>
        </a:spcBef>
        <a:spcAft>
          <a:spcPts val="0"/>
        </a:spcAft>
        <a:buClrTx/>
        <a:buSzTx/>
        <a:buFontTx/>
        <a:buNone/>
        <a:tabLst/>
        <a:defRPr sz="1500" b="0" i="0" u="none" strike="noStrike" cap="none" spc="0" baseline="0">
          <a:ln>
            <a:noFill/>
          </a:ln>
          <a:solidFill>
            <a:srgbClr val="FFFFFF"/>
          </a:solidFill>
          <a:uFillTx/>
          <a:latin typeface="+mn-lt"/>
          <a:ea typeface="+mn-ea"/>
          <a:cs typeface="+mn-cs"/>
          <a:sym typeface="Arial"/>
        </a:defRPr>
      </a:lvl6pPr>
      <a:lvl7pPr marL="0" marR="0" indent="685783" algn="l" defTabSz="412740" rtl="0" eaLnBrk="1" latinLnBrk="0" hangingPunct="1">
        <a:lnSpc>
          <a:spcPct val="100000"/>
        </a:lnSpc>
        <a:spcBef>
          <a:spcPts val="0"/>
        </a:spcBef>
        <a:spcAft>
          <a:spcPts val="0"/>
        </a:spcAft>
        <a:buClrTx/>
        <a:buSzTx/>
        <a:buFontTx/>
        <a:buNone/>
        <a:tabLst/>
        <a:defRPr sz="1500" b="0" i="0" u="none" strike="noStrike" cap="none" spc="0" baseline="0">
          <a:ln>
            <a:noFill/>
          </a:ln>
          <a:solidFill>
            <a:srgbClr val="FFFFFF"/>
          </a:solidFill>
          <a:uFillTx/>
          <a:latin typeface="+mn-lt"/>
          <a:ea typeface="+mn-ea"/>
          <a:cs typeface="+mn-cs"/>
          <a:sym typeface="Arial"/>
        </a:defRPr>
      </a:lvl7pPr>
      <a:lvl8pPr marL="0" marR="0" indent="800080" algn="l" defTabSz="412740" rtl="0" eaLnBrk="1" latinLnBrk="0" hangingPunct="1">
        <a:lnSpc>
          <a:spcPct val="100000"/>
        </a:lnSpc>
        <a:spcBef>
          <a:spcPts val="0"/>
        </a:spcBef>
        <a:spcAft>
          <a:spcPts val="0"/>
        </a:spcAft>
        <a:buClrTx/>
        <a:buSzTx/>
        <a:buFontTx/>
        <a:buNone/>
        <a:tabLst/>
        <a:defRPr sz="1500" b="0" i="0" u="none" strike="noStrike" cap="none" spc="0" baseline="0">
          <a:ln>
            <a:noFill/>
          </a:ln>
          <a:solidFill>
            <a:srgbClr val="FFFFFF"/>
          </a:solidFill>
          <a:uFillTx/>
          <a:latin typeface="+mn-lt"/>
          <a:ea typeface="+mn-ea"/>
          <a:cs typeface="+mn-cs"/>
          <a:sym typeface="Arial"/>
        </a:defRPr>
      </a:lvl8pPr>
      <a:lvl9pPr marL="0" marR="0" indent="914377" algn="l" defTabSz="412740" rtl="0" eaLnBrk="1" latinLnBrk="0" hangingPunct="1">
        <a:lnSpc>
          <a:spcPct val="100000"/>
        </a:lnSpc>
        <a:spcBef>
          <a:spcPts val="0"/>
        </a:spcBef>
        <a:spcAft>
          <a:spcPts val="0"/>
        </a:spcAft>
        <a:buClrTx/>
        <a:buSzTx/>
        <a:buFontTx/>
        <a:buNone/>
        <a:tabLst/>
        <a:defRPr sz="1500" b="0" i="0" u="none" strike="noStrike" cap="none" spc="0" baseline="0">
          <a:ln>
            <a:noFill/>
          </a:ln>
          <a:solidFill>
            <a:srgbClr val="FFFFFF"/>
          </a:solidFill>
          <a:uFillTx/>
          <a:latin typeface="+mn-lt"/>
          <a:ea typeface="+mn-ea"/>
          <a:cs typeface="+mn-cs"/>
          <a:sym typeface="Arial"/>
        </a:defRPr>
      </a:lvl9pPr>
    </p:titleStyle>
    <p:bodyStyle>
      <a:lvl1pPr marL="0" marR="0" indent="0" algn="l" defTabSz="412740" rtl="0" eaLnBrk="1" latinLnBrk="0" hangingPunct="1">
        <a:lnSpc>
          <a:spcPct val="100000"/>
        </a:lnSpc>
        <a:spcBef>
          <a:spcPts val="0"/>
        </a:spcBef>
        <a:spcAft>
          <a:spcPts val="0"/>
        </a:spcAft>
        <a:buClrTx/>
        <a:buSzTx/>
        <a:buFontTx/>
        <a:buNone/>
        <a:tabLst/>
        <a:defRPr sz="2751" b="0" i="0" u="none" strike="noStrike" cap="none" spc="0" baseline="0">
          <a:ln>
            <a:noFill/>
          </a:ln>
          <a:solidFill>
            <a:srgbClr val="000000"/>
          </a:solidFill>
          <a:uFillTx/>
          <a:latin typeface="+mn-lt"/>
          <a:ea typeface="+mn-ea"/>
          <a:cs typeface="+mn-cs"/>
          <a:sym typeface="Arial"/>
        </a:defRPr>
      </a:lvl1pPr>
      <a:lvl2pPr marL="0" marR="0" indent="114297" algn="l" defTabSz="412740" rtl="0" eaLnBrk="1" latinLnBrk="0" hangingPunct="1">
        <a:lnSpc>
          <a:spcPct val="100000"/>
        </a:lnSpc>
        <a:spcBef>
          <a:spcPts val="0"/>
        </a:spcBef>
        <a:spcAft>
          <a:spcPts val="0"/>
        </a:spcAft>
        <a:buClrTx/>
        <a:buSzTx/>
        <a:buFontTx/>
        <a:buNone/>
        <a:tabLst/>
        <a:defRPr sz="2500" b="0" i="0" u="none" strike="noStrike" cap="none" spc="0" baseline="0">
          <a:ln>
            <a:noFill/>
          </a:ln>
          <a:solidFill>
            <a:schemeClr val="tx2"/>
          </a:solidFill>
          <a:uFillTx/>
          <a:latin typeface="+mn-lt"/>
          <a:ea typeface="+mn-ea"/>
          <a:cs typeface="+mn-cs"/>
          <a:sym typeface="Arial"/>
        </a:defRPr>
      </a:lvl2pPr>
      <a:lvl3pPr marL="0" marR="0" indent="228594" algn="l" defTabSz="412740" rtl="0" eaLnBrk="1" latinLnBrk="0" hangingPunct="1">
        <a:lnSpc>
          <a:spcPct val="100000"/>
        </a:lnSpc>
        <a:spcBef>
          <a:spcPts val="0"/>
        </a:spcBef>
        <a:spcAft>
          <a:spcPts val="0"/>
        </a:spcAft>
        <a:buClrTx/>
        <a:buSzTx/>
        <a:buFontTx/>
        <a:buNone/>
        <a:tabLst/>
        <a:defRPr sz="2251" b="0" i="0" u="none" strike="noStrike" cap="none" spc="0" baseline="0">
          <a:ln>
            <a:noFill/>
          </a:ln>
          <a:solidFill>
            <a:schemeClr val="tx1"/>
          </a:solidFill>
          <a:uFillTx/>
          <a:latin typeface="+mn-lt"/>
          <a:ea typeface="+mn-ea"/>
          <a:cs typeface="+mn-cs"/>
          <a:sym typeface="Arial"/>
        </a:defRPr>
      </a:lvl3pPr>
      <a:lvl4pPr marL="0" marR="0" indent="342891" algn="l" defTabSz="412740" rtl="0" eaLnBrk="1" latinLnBrk="0" hangingPunct="1">
        <a:lnSpc>
          <a:spcPct val="100000"/>
        </a:lnSpc>
        <a:spcBef>
          <a:spcPts val="0"/>
        </a:spcBef>
        <a:spcAft>
          <a:spcPts val="0"/>
        </a:spcAft>
        <a:buClrTx/>
        <a:buSzTx/>
        <a:buFontTx/>
        <a:buNone/>
        <a:tabLst/>
        <a:defRPr sz="2000" b="0" i="0" u="none" strike="noStrike" cap="none" spc="0" baseline="0">
          <a:ln>
            <a:noFill/>
          </a:ln>
          <a:solidFill>
            <a:schemeClr val="accent3"/>
          </a:solidFill>
          <a:uFillTx/>
          <a:latin typeface="+mn-lt"/>
          <a:ea typeface="+mn-ea"/>
          <a:cs typeface="+mn-cs"/>
          <a:sym typeface="Arial"/>
        </a:defRPr>
      </a:lvl4pPr>
      <a:lvl5pPr marL="0" marR="0" indent="457189" algn="l" defTabSz="412740" rtl="0" eaLnBrk="1" latinLnBrk="0" hangingPunct="1">
        <a:lnSpc>
          <a:spcPct val="100000"/>
        </a:lnSpc>
        <a:spcBef>
          <a:spcPts val="0"/>
        </a:spcBef>
        <a:spcAft>
          <a:spcPts val="0"/>
        </a:spcAft>
        <a:buClrTx/>
        <a:buSzTx/>
        <a:buFontTx/>
        <a:buNone/>
        <a:tabLst/>
        <a:defRPr sz="2000" b="0" i="0" u="none" strike="noStrike" cap="none" spc="0" baseline="0">
          <a:ln>
            <a:noFill/>
          </a:ln>
          <a:solidFill>
            <a:schemeClr val="accent3"/>
          </a:solidFill>
          <a:uFillTx/>
          <a:latin typeface="+mn-lt"/>
          <a:ea typeface="+mn-ea"/>
          <a:cs typeface="+mn-cs"/>
          <a:sym typeface="Arial"/>
        </a:defRPr>
      </a:lvl5pPr>
      <a:lvl6pPr marL="0" marR="0" indent="571486" algn="l" defTabSz="412740" rtl="0" eaLnBrk="1" latinLnBrk="0" hangingPunct="1">
        <a:lnSpc>
          <a:spcPct val="100000"/>
        </a:lnSpc>
        <a:spcBef>
          <a:spcPts val="0"/>
        </a:spcBef>
        <a:spcAft>
          <a:spcPts val="0"/>
        </a:spcAft>
        <a:buClrTx/>
        <a:buSzTx/>
        <a:buFontTx/>
        <a:buNone/>
        <a:tabLst/>
        <a:defRPr sz="1751" b="0" i="0" u="none" strike="noStrike" cap="none" spc="0" baseline="0">
          <a:ln>
            <a:noFill/>
          </a:ln>
          <a:solidFill>
            <a:srgbClr val="000000"/>
          </a:solidFill>
          <a:uFillTx/>
          <a:latin typeface="+mn-lt"/>
          <a:ea typeface="+mn-ea"/>
          <a:cs typeface="+mn-cs"/>
          <a:sym typeface="Arial"/>
        </a:defRPr>
      </a:lvl6pPr>
      <a:lvl7pPr marL="0" marR="0" indent="685783" algn="l" defTabSz="412740" rtl="0" eaLnBrk="1" latinLnBrk="0" hangingPunct="1">
        <a:lnSpc>
          <a:spcPct val="100000"/>
        </a:lnSpc>
        <a:spcBef>
          <a:spcPts val="0"/>
        </a:spcBef>
        <a:spcAft>
          <a:spcPts val="0"/>
        </a:spcAft>
        <a:buClrTx/>
        <a:buSzTx/>
        <a:buFontTx/>
        <a:buNone/>
        <a:tabLst/>
        <a:defRPr sz="1751" b="0" i="0" u="none" strike="noStrike" cap="none" spc="0" baseline="0">
          <a:ln>
            <a:noFill/>
          </a:ln>
          <a:solidFill>
            <a:srgbClr val="000000"/>
          </a:solidFill>
          <a:uFillTx/>
          <a:latin typeface="+mn-lt"/>
          <a:ea typeface="+mn-ea"/>
          <a:cs typeface="+mn-cs"/>
          <a:sym typeface="Arial"/>
        </a:defRPr>
      </a:lvl7pPr>
      <a:lvl8pPr marL="0" marR="0" indent="800080" algn="l" defTabSz="412740" rtl="0" eaLnBrk="1" latinLnBrk="0" hangingPunct="1">
        <a:lnSpc>
          <a:spcPct val="100000"/>
        </a:lnSpc>
        <a:spcBef>
          <a:spcPts val="0"/>
        </a:spcBef>
        <a:spcAft>
          <a:spcPts val="0"/>
        </a:spcAft>
        <a:buClrTx/>
        <a:buSzTx/>
        <a:buFontTx/>
        <a:buNone/>
        <a:tabLst/>
        <a:defRPr sz="1751" b="0" i="0" u="none" strike="noStrike" cap="none" spc="0" baseline="0">
          <a:ln>
            <a:noFill/>
          </a:ln>
          <a:solidFill>
            <a:srgbClr val="000000"/>
          </a:solidFill>
          <a:uFillTx/>
          <a:latin typeface="+mn-lt"/>
          <a:ea typeface="+mn-ea"/>
          <a:cs typeface="+mn-cs"/>
          <a:sym typeface="Arial"/>
        </a:defRPr>
      </a:lvl8pPr>
      <a:lvl9pPr marL="0" marR="0" indent="914377" algn="l" defTabSz="412740" rtl="0" eaLnBrk="1" latinLnBrk="0" hangingPunct="1">
        <a:lnSpc>
          <a:spcPct val="100000"/>
        </a:lnSpc>
        <a:spcBef>
          <a:spcPts val="0"/>
        </a:spcBef>
        <a:spcAft>
          <a:spcPts val="0"/>
        </a:spcAft>
        <a:buClrTx/>
        <a:buSzTx/>
        <a:buFontTx/>
        <a:buNone/>
        <a:tabLst/>
        <a:defRPr sz="1751" b="0" i="0" u="none" strike="noStrike" cap="none" spc="0" baseline="0">
          <a:ln>
            <a:noFill/>
          </a:ln>
          <a:solidFill>
            <a:srgbClr val="000000"/>
          </a:solidFill>
          <a:uFillTx/>
          <a:latin typeface="+mn-lt"/>
          <a:ea typeface="+mn-ea"/>
          <a:cs typeface="+mn-cs"/>
          <a:sym typeface="Arial"/>
        </a:defRPr>
      </a:lvl9pPr>
    </p:bodyStyle>
    <p:otherStyle>
      <a:lvl1pPr marL="0" marR="0" indent="0" algn="l" defTabSz="412740" rtl="0" eaLnBrk="1" latinLnBrk="0" hangingPunct="1">
        <a:lnSpc>
          <a:spcPct val="100000"/>
        </a:lnSpc>
        <a:spcBef>
          <a:spcPts val="0"/>
        </a:spcBef>
        <a:spcAft>
          <a:spcPts val="0"/>
        </a:spcAft>
        <a:buClrTx/>
        <a:buSzTx/>
        <a:buFontTx/>
        <a:buNone/>
        <a:tabLst/>
        <a:defRPr sz="1500" b="0" i="0" u="none" strike="noStrike" cap="none" spc="0" baseline="0">
          <a:ln>
            <a:noFill/>
          </a:ln>
          <a:solidFill>
            <a:schemeClr val="tx1"/>
          </a:solidFill>
          <a:uFillTx/>
          <a:latin typeface="+mn-lt"/>
          <a:ea typeface="+mn-ea"/>
          <a:cs typeface="+mn-cs"/>
          <a:sym typeface="Arial"/>
        </a:defRPr>
      </a:lvl1pPr>
      <a:lvl2pPr marL="0" marR="0" indent="114297" algn="l" defTabSz="412740" rtl="0" eaLnBrk="1" latinLnBrk="0" hangingPunct="1">
        <a:lnSpc>
          <a:spcPct val="100000"/>
        </a:lnSpc>
        <a:spcBef>
          <a:spcPts val="0"/>
        </a:spcBef>
        <a:spcAft>
          <a:spcPts val="0"/>
        </a:spcAft>
        <a:buClrTx/>
        <a:buSzTx/>
        <a:buFontTx/>
        <a:buNone/>
        <a:tabLst/>
        <a:defRPr sz="1500" b="0" i="0" u="none" strike="noStrike" cap="none" spc="0" baseline="0">
          <a:ln>
            <a:noFill/>
          </a:ln>
          <a:solidFill>
            <a:schemeClr val="tx1"/>
          </a:solidFill>
          <a:uFillTx/>
          <a:latin typeface="+mn-lt"/>
          <a:ea typeface="+mn-ea"/>
          <a:cs typeface="+mn-cs"/>
          <a:sym typeface="Arial"/>
        </a:defRPr>
      </a:lvl2pPr>
      <a:lvl3pPr marL="0" marR="0" indent="228594" algn="l" defTabSz="412740" rtl="0" eaLnBrk="1" latinLnBrk="0" hangingPunct="1">
        <a:lnSpc>
          <a:spcPct val="100000"/>
        </a:lnSpc>
        <a:spcBef>
          <a:spcPts val="0"/>
        </a:spcBef>
        <a:spcAft>
          <a:spcPts val="0"/>
        </a:spcAft>
        <a:buClrTx/>
        <a:buSzTx/>
        <a:buFontTx/>
        <a:buNone/>
        <a:tabLst/>
        <a:defRPr sz="1500" b="0" i="0" u="none" strike="noStrike" cap="none" spc="0" baseline="0">
          <a:ln>
            <a:noFill/>
          </a:ln>
          <a:solidFill>
            <a:schemeClr val="tx1"/>
          </a:solidFill>
          <a:uFillTx/>
          <a:latin typeface="+mn-lt"/>
          <a:ea typeface="+mn-ea"/>
          <a:cs typeface="+mn-cs"/>
          <a:sym typeface="Arial"/>
        </a:defRPr>
      </a:lvl3pPr>
      <a:lvl4pPr marL="0" marR="0" indent="342891" algn="l" defTabSz="412740" rtl="0" eaLnBrk="1" latinLnBrk="0" hangingPunct="1">
        <a:lnSpc>
          <a:spcPct val="100000"/>
        </a:lnSpc>
        <a:spcBef>
          <a:spcPts val="0"/>
        </a:spcBef>
        <a:spcAft>
          <a:spcPts val="0"/>
        </a:spcAft>
        <a:buClrTx/>
        <a:buSzTx/>
        <a:buFontTx/>
        <a:buNone/>
        <a:tabLst/>
        <a:defRPr sz="1500" b="0" i="0" u="none" strike="noStrike" cap="none" spc="0" baseline="0">
          <a:ln>
            <a:noFill/>
          </a:ln>
          <a:solidFill>
            <a:schemeClr val="tx1"/>
          </a:solidFill>
          <a:uFillTx/>
          <a:latin typeface="+mn-lt"/>
          <a:ea typeface="+mn-ea"/>
          <a:cs typeface="+mn-cs"/>
          <a:sym typeface="Arial"/>
        </a:defRPr>
      </a:lvl4pPr>
      <a:lvl5pPr marL="0" marR="0" indent="457189" algn="l" defTabSz="412740" rtl="0" eaLnBrk="1" latinLnBrk="0" hangingPunct="1">
        <a:lnSpc>
          <a:spcPct val="100000"/>
        </a:lnSpc>
        <a:spcBef>
          <a:spcPts val="0"/>
        </a:spcBef>
        <a:spcAft>
          <a:spcPts val="0"/>
        </a:spcAft>
        <a:buClrTx/>
        <a:buSzTx/>
        <a:buFontTx/>
        <a:buNone/>
        <a:tabLst/>
        <a:defRPr sz="1500" b="0" i="0" u="none" strike="noStrike" cap="none" spc="0" baseline="0">
          <a:ln>
            <a:noFill/>
          </a:ln>
          <a:solidFill>
            <a:schemeClr val="tx1"/>
          </a:solidFill>
          <a:uFillTx/>
          <a:latin typeface="+mn-lt"/>
          <a:ea typeface="+mn-ea"/>
          <a:cs typeface="+mn-cs"/>
          <a:sym typeface="Arial"/>
        </a:defRPr>
      </a:lvl5pPr>
      <a:lvl6pPr marL="0" marR="0" indent="571486" algn="l" defTabSz="412740" rtl="0" eaLnBrk="1" latinLnBrk="0" hangingPunct="1">
        <a:lnSpc>
          <a:spcPct val="100000"/>
        </a:lnSpc>
        <a:spcBef>
          <a:spcPts val="0"/>
        </a:spcBef>
        <a:spcAft>
          <a:spcPts val="0"/>
        </a:spcAft>
        <a:buClrTx/>
        <a:buSzTx/>
        <a:buFontTx/>
        <a:buNone/>
        <a:tabLst/>
        <a:defRPr sz="1500" b="0" i="0" u="none" strike="noStrike" cap="none" spc="0" baseline="0">
          <a:ln>
            <a:noFill/>
          </a:ln>
          <a:solidFill>
            <a:schemeClr val="tx1"/>
          </a:solidFill>
          <a:uFillTx/>
          <a:latin typeface="+mn-lt"/>
          <a:ea typeface="+mn-ea"/>
          <a:cs typeface="+mn-cs"/>
          <a:sym typeface="Arial"/>
        </a:defRPr>
      </a:lvl6pPr>
      <a:lvl7pPr marL="0" marR="0" indent="685783" algn="l" defTabSz="412740" rtl="0" eaLnBrk="1" latinLnBrk="0" hangingPunct="1">
        <a:lnSpc>
          <a:spcPct val="100000"/>
        </a:lnSpc>
        <a:spcBef>
          <a:spcPts val="0"/>
        </a:spcBef>
        <a:spcAft>
          <a:spcPts val="0"/>
        </a:spcAft>
        <a:buClrTx/>
        <a:buSzTx/>
        <a:buFontTx/>
        <a:buNone/>
        <a:tabLst/>
        <a:defRPr sz="1500" b="0" i="0" u="none" strike="noStrike" cap="none" spc="0" baseline="0">
          <a:ln>
            <a:noFill/>
          </a:ln>
          <a:solidFill>
            <a:schemeClr val="tx1"/>
          </a:solidFill>
          <a:uFillTx/>
          <a:latin typeface="+mn-lt"/>
          <a:ea typeface="+mn-ea"/>
          <a:cs typeface="+mn-cs"/>
          <a:sym typeface="Arial"/>
        </a:defRPr>
      </a:lvl7pPr>
      <a:lvl8pPr marL="0" marR="0" indent="800080" algn="l" defTabSz="412740" rtl="0" eaLnBrk="1" latinLnBrk="0" hangingPunct="1">
        <a:lnSpc>
          <a:spcPct val="100000"/>
        </a:lnSpc>
        <a:spcBef>
          <a:spcPts val="0"/>
        </a:spcBef>
        <a:spcAft>
          <a:spcPts val="0"/>
        </a:spcAft>
        <a:buClrTx/>
        <a:buSzTx/>
        <a:buFontTx/>
        <a:buNone/>
        <a:tabLst/>
        <a:defRPr sz="1500" b="0" i="0" u="none" strike="noStrike" cap="none" spc="0" baseline="0">
          <a:ln>
            <a:noFill/>
          </a:ln>
          <a:solidFill>
            <a:schemeClr val="tx1"/>
          </a:solidFill>
          <a:uFillTx/>
          <a:latin typeface="+mn-lt"/>
          <a:ea typeface="+mn-ea"/>
          <a:cs typeface="+mn-cs"/>
          <a:sym typeface="Arial"/>
        </a:defRPr>
      </a:lvl8pPr>
      <a:lvl9pPr marL="0" marR="0" indent="914377" algn="l" defTabSz="412740" rtl="0" eaLnBrk="1" latinLnBrk="0" hangingPunct="1">
        <a:lnSpc>
          <a:spcPct val="100000"/>
        </a:lnSpc>
        <a:spcBef>
          <a:spcPts val="0"/>
        </a:spcBef>
        <a:spcAft>
          <a:spcPts val="0"/>
        </a:spcAft>
        <a:buClrTx/>
        <a:buSzTx/>
        <a:buFontTx/>
        <a:buNone/>
        <a:tabLst/>
        <a:defRPr sz="1500" b="0" i="0" u="none" strike="noStrike" cap="none" spc="0" baseline="0">
          <a:ln>
            <a:noFill/>
          </a:ln>
          <a:solidFill>
            <a:schemeClr val="tx1"/>
          </a:solidFill>
          <a:uFillTx/>
          <a:latin typeface="+mn-lt"/>
          <a:ea typeface="+mn-ea"/>
          <a:cs typeface="+mn-cs"/>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hthoek"/>
          <p:cNvSpPr/>
          <p:nvPr/>
        </p:nvSpPr>
        <p:spPr>
          <a:xfrm>
            <a:off x="0" y="6096000"/>
            <a:ext cx="12192000" cy="7620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3" name="Vorm"/>
          <p:cNvSpPr/>
          <p:nvPr/>
        </p:nvSpPr>
        <p:spPr>
          <a:xfrm>
            <a:off x="0" y="6096000"/>
            <a:ext cx="122458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4" name="Vorm"/>
          <p:cNvSpPr/>
          <p:nvPr/>
        </p:nvSpPr>
        <p:spPr>
          <a:xfrm rot="10800000">
            <a:off x="10277843" y="6096000"/>
            <a:ext cx="191415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5" name="Dianummer"/>
          <p:cNvSpPr txBox="1">
            <a:spLocks noGrp="1"/>
          </p:cNvSpPr>
          <p:nvPr>
            <p:ph type="sldNum" sz="quarter" idx="2"/>
          </p:nvPr>
        </p:nvSpPr>
        <p:spPr>
          <a:xfrm>
            <a:off x="352425" y="6361585"/>
            <a:ext cx="235107" cy="230832"/>
          </a:xfrm>
          <a:prstGeom prst="rect">
            <a:avLst/>
          </a:prstGeom>
          <a:ln w="12700">
            <a:miter lim="400000"/>
          </a:ln>
        </p:spPr>
        <p:txBody>
          <a:bodyPr wrap="none" lIns="0" tIns="0" rIns="0" bIns="0" anchor="ctr">
            <a:spAutoFit/>
          </a:bodyPr>
          <a:lstStyle>
            <a:lvl1pPr>
              <a:defRPr sz="1500" cap="none">
                <a:solidFill>
                  <a:srgbClr val="FFFFFF"/>
                </a:solidFill>
              </a:defRPr>
            </a:lvl1pPr>
          </a:lstStyle>
          <a:p>
            <a:fld id="{86CB4B4D-7CA3-9044-876B-883B54F8677D}" type="slidenum">
              <a:t>‹#›</a:t>
            </a:fld>
            <a:endParaRPr/>
          </a:p>
        </p:txBody>
      </p:sp>
      <p:pic>
        <p:nvPicPr>
          <p:cNvPr id="7" name="NIKHEF_LOGO.png" descr="NIKHEF_LOGO.png"/>
          <p:cNvPicPr>
            <a:picLocks noChangeAspect="1"/>
          </p:cNvPicPr>
          <p:nvPr/>
        </p:nvPicPr>
        <p:blipFill>
          <a:blip r:embed="rId45">
            <a:extLst/>
          </a:blip>
          <a:stretch>
            <a:fillRect/>
          </a:stretch>
        </p:blipFill>
        <p:spPr>
          <a:xfrm>
            <a:off x="10767483" y="6269196"/>
            <a:ext cx="1061877" cy="415608"/>
          </a:xfrm>
          <a:prstGeom prst="rect">
            <a:avLst/>
          </a:prstGeom>
          <a:ln w="12700">
            <a:miter lim="400000"/>
          </a:ln>
        </p:spPr>
      </p:pic>
      <p:sp>
        <p:nvSpPr>
          <p:cNvPr id="8" name="Hoofdtekst - niveau één…"/>
          <p:cNvSpPr txBox="1">
            <a:spLocks noGrp="1"/>
          </p:cNvSpPr>
          <p:nvPr>
            <p:ph type="body" idx="1"/>
          </p:nvPr>
        </p:nvSpPr>
        <p:spPr>
          <a:xfrm>
            <a:off x="317500" y="323641"/>
            <a:ext cx="5511800" cy="5464131"/>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p>
            <a:r>
              <a:rPr dirty="0" err="1"/>
              <a:t>Hoofdtekst</a:t>
            </a:r>
            <a:r>
              <a:rPr dirty="0"/>
              <a:t> - </a:t>
            </a:r>
            <a:r>
              <a:rPr dirty="0" err="1"/>
              <a:t>niveau</a:t>
            </a:r>
            <a:r>
              <a:rPr dirty="0"/>
              <a:t> </a:t>
            </a:r>
            <a:r>
              <a:rPr dirty="0" err="1"/>
              <a:t>één</a:t>
            </a:r>
            <a:endParaRPr dirty="0"/>
          </a:p>
          <a:p>
            <a:pPr lvl="1"/>
            <a:r>
              <a:rPr dirty="0" err="1"/>
              <a:t>Hoofdtekst</a:t>
            </a:r>
            <a:r>
              <a:rPr dirty="0"/>
              <a:t> - </a:t>
            </a:r>
            <a:r>
              <a:rPr dirty="0" err="1"/>
              <a:t>niveau</a:t>
            </a:r>
            <a:r>
              <a:rPr dirty="0"/>
              <a:t> twee</a:t>
            </a:r>
          </a:p>
          <a:p>
            <a:pPr lvl="2"/>
            <a:r>
              <a:rPr dirty="0" err="1"/>
              <a:t>Hoofdtekst</a:t>
            </a:r>
            <a:r>
              <a:rPr dirty="0"/>
              <a:t> - </a:t>
            </a:r>
            <a:r>
              <a:rPr dirty="0" err="1"/>
              <a:t>niveau</a:t>
            </a:r>
            <a:r>
              <a:rPr dirty="0"/>
              <a:t> </a:t>
            </a:r>
            <a:r>
              <a:rPr dirty="0" err="1"/>
              <a:t>drie</a:t>
            </a:r>
            <a:endParaRPr dirty="0"/>
          </a:p>
          <a:p>
            <a:pPr lvl="3"/>
            <a:r>
              <a:rPr dirty="0" err="1"/>
              <a:t>Hoofdtekst</a:t>
            </a:r>
            <a:r>
              <a:rPr dirty="0"/>
              <a:t> - </a:t>
            </a:r>
            <a:r>
              <a:rPr dirty="0" err="1"/>
              <a:t>niveau</a:t>
            </a:r>
            <a:r>
              <a:rPr dirty="0"/>
              <a:t> </a:t>
            </a:r>
            <a:r>
              <a:rPr dirty="0" err="1"/>
              <a:t>vier</a:t>
            </a:r>
            <a:endParaRPr dirty="0"/>
          </a:p>
          <a:p>
            <a:pPr lvl="4"/>
            <a:r>
              <a:rPr dirty="0" err="1"/>
              <a:t>Hoofdtekst</a:t>
            </a:r>
            <a:r>
              <a:rPr dirty="0"/>
              <a:t> - </a:t>
            </a:r>
            <a:r>
              <a:rPr dirty="0" err="1"/>
              <a:t>niveau</a:t>
            </a:r>
            <a:r>
              <a:rPr dirty="0"/>
              <a:t> </a:t>
            </a:r>
            <a:r>
              <a:rPr dirty="0" err="1"/>
              <a:t>vijf</a:t>
            </a:r>
            <a:endParaRPr dirty="0"/>
          </a:p>
        </p:txBody>
      </p:sp>
      <p:sp>
        <p:nvSpPr>
          <p:cNvPr id="10" name="Tijdelijke aanduiding voor voettekst 9">
            <a:extLst>
              <a:ext uri="{FF2B5EF4-FFF2-40B4-BE49-F238E27FC236}">
                <a16:creationId xmlns:a16="http://schemas.microsoft.com/office/drawing/2014/main" id="{69D6A5BF-E03A-3B42-9900-EB97AADCDCA4}"/>
              </a:ext>
            </a:extLst>
          </p:cNvPr>
          <p:cNvSpPr>
            <a:spLocks noGrp="1"/>
          </p:cNvSpPr>
          <p:nvPr>
            <p:ph type="ftr" sz="quarter" idx="3"/>
          </p:nvPr>
        </p:nvSpPr>
        <p:spPr>
          <a:xfrm>
            <a:off x="1327149" y="6143096"/>
            <a:ext cx="8776971" cy="667809"/>
          </a:xfrm>
          <a:prstGeom prst="rect">
            <a:avLst/>
          </a:prstGeom>
        </p:spPr>
        <p:txBody>
          <a:bodyPr vert="horz" lIns="91440" tIns="45720" rIns="91440" bIns="45720" rtlCol="0" anchor="ctr"/>
          <a:lstStyle>
            <a:lvl1pPr algn="l">
              <a:defRPr lang="nl-NL" sz="1500" b="0" i="0" u="none" strike="noStrike" cap="none" spc="0" baseline="0" dirty="0">
                <a:ln>
                  <a:noFill/>
                </a:ln>
                <a:solidFill>
                  <a:srgbClr val="FFFFFF"/>
                </a:solidFill>
                <a:uFillTx/>
                <a:latin typeface="+mn-lt"/>
                <a:ea typeface="+mn-ea"/>
                <a:cs typeface="+mn-cs"/>
                <a:sym typeface="Arial"/>
              </a:defRPr>
            </a:lvl1pPr>
          </a:lstStyle>
          <a:p>
            <a:r>
              <a:rPr lang="en-US" smtClean="0"/>
              <a:t>IGTF and EUGridPMA development - APGridPMA March 2021 meeting </a:t>
            </a:r>
            <a:endParaRPr lang="nl-NL" dirty="0"/>
          </a:p>
        </p:txBody>
      </p:sp>
    </p:spTree>
    <p:extLst>
      <p:ext uri="{BB962C8B-B14F-4D97-AF65-F5344CB8AC3E}">
        <p14:creationId xmlns:p14="http://schemas.microsoft.com/office/powerpoint/2010/main" val="612299928"/>
      </p:ext>
    </p:extLst>
  </p:cSld>
  <p:clrMap bg1="dk1" tx1="lt1" bg2="dk2"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 id="2147483782" r:id="rId14"/>
    <p:sldLayoutId id="2147483783" r:id="rId15"/>
    <p:sldLayoutId id="2147483784" r:id="rId16"/>
    <p:sldLayoutId id="2147483785" r:id="rId17"/>
    <p:sldLayoutId id="2147483786" r:id="rId18"/>
    <p:sldLayoutId id="2147483787" r:id="rId19"/>
    <p:sldLayoutId id="2147483788" r:id="rId20"/>
    <p:sldLayoutId id="2147483789" r:id="rId21"/>
    <p:sldLayoutId id="2147483790" r:id="rId22"/>
    <p:sldLayoutId id="2147483791" r:id="rId23"/>
    <p:sldLayoutId id="2147483792" r:id="rId24"/>
    <p:sldLayoutId id="2147483793" r:id="rId25"/>
    <p:sldLayoutId id="2147483794" r:id="rId26"/>
    <p:sldLayoutId id="2147483795" r:id="rId27"/>
    <p:sldLayoutId id="2147483796" r:id="rId28"/>
    <p:sldLayoutId id="2147483797" r:id="rId29"/>
    <p:sldLayoutId id="2147483798" r:id="rId30"/>
    <p:sldLayoutId id="2147483799" r:id="rId31"/>
    <p:sldLayoutId id="2147483800" r:id="rId32"/>
    <p:sldLayoutId id="2147483801" r:id="rId33"/>
    <p:sldLayoutId id="2147483802" r:id="rId34"/>
    <p:sldLayoutId id="2147483803" r:id="rId35"/>
    <p:sldLayoutId id="2147483804" r:id="rId36"/>
    <p:sldLayoutId id="2147483805" r:id="rId37"/>
    <p:sldLayoutId id="2147483806" r:id="rId38"/>
    <p:sldLayoutId id="2147483807" r:id="rId39"/>
    <p:sldLayoutId id="2147483808" r:id="rId40"/>
    <p:sldLayoutId id="2147483809" r:id="rId41"/>
    <p:sldLayoutId id="2147483810" r:id="rId42"/>
    <p:sldLayoutId id="2147483811" r:id="rId43"/>
  </p:sldLayoutIdLst>
  <p:transition spd="med"/>
  <p:hf hdr="0"/>
  <p:txStyles>
    <p:titleStyle>
      <a:lvl1pPr marL="0" marR="0" indent="0" algn="l" defTabSz="412740" rtl="0" eaLnBrk="1" latinLnBrk="0" hangingPunct="1">
        <a:lnSpc>
          <a:spcPct val="100000"/>
        </a:lnSpc>
        <a:spcBef>
          <a:spcPts val="0"/>
        </a:spcBef>
        <a:spcAft>
          <a:spcPts val="0"/>
        </a:spcAft>
        <a:buClrTx/>
        <a:buSzTx/>
        <a:buFontTx/>
        <a:buNone/>
        <a:tabLst/>
        <a:defRPr sz="1500" b="0" i="0" u="none" strike="noStrike" cap="none" spc="0" baseline="0">
          <a:ln>
            <a:noFill/>
          </a:ln>
          <a:solidFill>
            <a:srgbClr val="FFFFFF"/>
          </a:solidFill>
          <a:uFillTx/>
          <a:latin typeface="+mn-lt"/>
          <a:ea typeface="+mn-ea"/>
          <a:cs typeface="+mn-cs"/>
          <a:sym typeface="Arial"/>
        </a:defRPr>
      </a:lvl1pPr>
      <a:lvl2pPr marL="0" marR="0" indent="114297" algn="l" defTabSz="412740" rtl="0" eaLnBrk="1" latinLnBrk="0" hangingPunct="1">
        <a:lnSpc>
          <a:spcPct val="100000"/>
        </a:lnSpc>
        <a:spcBef>
          <a:spcPts val="0"/>
        </a:spcBef>
        <a:spcAft>
          <a:spcPts val="0"/>
        </a:spcAft>
        <a:buClrTx/>
        <a:buSzTx/>
        <a:buFontTx/>
        <a:buNone/>
        <a:tabLst/>
        <a:defRPr sz="1500" b="0" i="0" u="none" strike="noStrike" cap="none" spc="0" baseline="0">
          <a:ln>
            <a:noFill/>
          </a:ln>
          <a:solidFill>
            <a:srgbClr val="FFFFFF"/>
          </a:solidFill>
          <a:uFillTx/>
          <a:latin typeface="+mn-lt"/>
          <a:ea typeface="+mn-ea"/>
          <a:cs typeface="+mn-cs"/>
          <a:sym typeface="Arial"/>
        </a:defRPr>
      </a:lvl2pPr>
      <a:lvl3pPr marL="0" marR="0" indent="228594" algn="l" defTabSz="412740" rtl="0" eaLnBrk="1" latinLnBrk="0" hangingPunct="1">
        <a:lnSpc>
          <a:spcPct val="100000"/>
        </a:lnSpc>
        <a:spcBef>
          <a:spcPts val="0"/>
        </a:spcBef>
        <a:spcAft>
          <a:spcPts val="0"/>
        </a:spcAft>
        <a:buClrTx/>
        <a:buSzTx/>
        <a:buFontTx/>
        <a:buNone/>
        <a:tabLst/>
        <a:defRPr sz="1500" b="0" i="0" u="none" strike="noStrike" cap="none" spc="0" baseline="0">
          <a:ln>
            <a:noFill/>
          </a:ln>
          <a:solidFill>
            <a:srgbClr val="FFFFFF"/>
          </a:solidFill>
          <a:uFillTx/>
          <a:latin typeface="+mn-lt"/>
          <a:ea typeface="+mn-ea"/>
          <a:cs typeface="+mn-cs"/>
          <a:sym typeface="Arial"/>
        </a:defRPr>
      </a:lvl3pPr>
      <a:lvl4pPr marL="0" marR="0" indent="342891" algn="l" defTabSz="412740" rtl="0" eaLnBrk="1" latinLnBrk="0" hangingPunct="1">
        <a:lnSpc>
          <a:spcPct val="100000"/>
        </a:lnSpc>
        <a:spcBef>
          <a:spcPts val="0"/>
        </a:spcBef>
        <a:spcAft>
          <a:spcPts val="0"/>
        </a:spcAft>
        <a:buClrTx/>
        <a:buSzTx/>
        <a:buFontTx/>
        <a:buNone/>
        <a:tabLst/>
        <a:defRPr sz="1500" b="0" i="0" u="none" strike="noStrike" cap="none" spc="0" baseline="0">
          <a:ln>
            <a:noFill/>
          </a:ln>
          <a:solidFill>
            <a:srgbClr val="FFFFFF"/>
          </a:solidFill>
          <a:uFillTx/>
          <a:latin typeface="+mn-lt"/>
          <a:ea typeface="+mn-ea"/>
          <a:cs typeface="+mn-cs"/>
          <a:sym typeface="Arial"/>
        </a:defRPr>
      </a:lvl4pPr>
      <a:lvl5pPr marL="0" marR="0" indent="457189" algn="l" defTabSz="412740" rtl="0" eaLnBrk="1" latinLnBrk="0" hangingPunct="1">
        <a:lnSpc>
          <a:spcPct val="100000"/>
        </a:lnSpc>
        <a:spcBef>
          <a:spcPts val="0"/>
        </a:spcBef>
        <a:spcAft>
          <a:spcPts val="0"/>
        </a:spcAft>
        <a:buClrTx/>
        <a:buSzTx/>
        <a:buFontTx/>
        <a:buNone/>
        <a:tabLst/>
        <a:defRPr sz="1500" b="0" i="0" u="none" strike="noStrike" cap="none" spc="0" baseline="0">
          <a:ln>
            <a:noFill/>
          </a:ln>
          <a:solidFill>
            <a:srgbClr val="FFFFFF"/>
          </a:solidFill>
          <a:uFillTx/>
          <a:latin typeface="+mn-lt"/>
          <a:ea typeface="+mn-ea"/>
          <a:cs typeface="+mn-cs"/>
          <a:sym typeface="Arial"/>
        </a:defRPr>
      </a:lvl5pPr>
      <a:lvl6pPr marL="0" marR="0" indent="571486" algn="l" defTabSz="412740" rtl="0" eaLnBrk="1" latinLnBrk="0" hangingPunct="1">
        <a:lnSpc>
          <a:spcPct val="100000"/>
        </a:lnSpc>
        <a:spcBef>
          <a:spcPts val="0"/>
        </a:spcBef>
        <a:spcAft>
          <a:spcPts val="0"/>
        </a:spcAft>
        <a:buClrTx/>
        <a:buSzTx/>
        <a:buFontTx/>
        <a:buNone/>
        <a:tabLst/>
        <a:defRPr sz="1500" b="0" i="0" u="none" strike="noStrike" cap="none" spc="0" baseline="0">
          <a:ln>
            <a:noFill/>
          </a:ln>
          <a:solidFill>
            <a:srgbClr val="FFFFFF"/>
          </a:solidFill>
          <a:uFillTx/>
          <a:latin typeface="+mn-lt"/>
          <a:ea typeface="+mn-ea"/>
          <a:cs typeface="+mn-cs"/>
          <a:sym typeface="Arial"/>
        </a:defRPr>
      </a:lvl6pPr>
      <a:lvl7pPr marL="0" marR="0" indent="685783" algn="l" defTabSz="412740" rtl="0" eaLnBrk="1" latinLnBrk="0" hangingPunct="1">
        <a:lnSpc>
          <a:spcPct val="100000"/>
        </a:lnSpc>
        <a:spcBef>
          <a:spcPts val="0"/>
        </a:spcBef>
        <a:spcAft>
          <a:spcPts val="0"/>
        </a:spcAft>
        <a:buClrTx/>
        <a:buSzTx/>
        <a:buFontTx/>
        <a:buNone/>
        <a:tabLst/>
        <a:defRPr sz="1500" b="0" i="0" u="none" strike="noStrike" cap="none" spc="0" baseline="0">
          <a:ln>
            <a:noFill/>
          </a:ln>
          <a:solidFill>
            <a:srgbClr val="FFFFFF"/>
          </a:solidFill>
          <a:uFillTx/>
          <a:latin typeface="+mn-lt"/>
          <a:ea typeface="+mn-ea"/>
          <a:cs typeface="+mn-cs"/>
          <a:sym typeface="Arial"/>
        </a:defRPr>
      </a:lvl7pPr>
      <a:lvl8pPr marL="0" marR="0" indent="800080" algn="l" defTabSz="412740" rtl="0" eaLnBrk="1" latinLnBrk="0" hangingPunct="1">
        <a:lnSpc>
          <a:spcPct val="100000"/>
        </a:lnSpc>
        <a:spcBef>
          <a:spcPts val="0"/>
        </a:spcBef>
        <a:spcAft>
          <a:spcPts val="0"/>
        </a:spcAft>
        <a:buClrTx/>
        <a:buSzTx/>
        <a:buFontTx/>
        <a:buNone/>
        <a:tabLst/>
        <a:defRPr sz="1500" b="0" i="0" u="none" strike="noStrike" cap="none" spc="0" baseline="0">
          <a:ln>
            <a:noFill/>
          </a:ln>
          <a:solidFill>
            <a:srgbClr val="FFFFFF"/>
          </a:solidFill>
          <a:uFillTx/>
          <a:latin typeface="+mn-lt"/>
          <a:ea typeface="+mn-ea"/>
          <a:cs typeface="+mn-cs"/>
          <a:sym typeface="Arial"/>
        </a:defRPr>
      </a:lvl8pPr>
      <a:lvl9pPr marL="0" marR="0" indent="914377" algn="l" defTabSz="412740" rtl="0" eaLnBrk="1" latinLnBrk="0" hangingPunct="1">
        <a:lnSpc>
          <a:spcPct val="100000"/>
        </a:lnSpc>
        <a:spcBef>
          <a:spcPts val="0"/>
        </a:spcBef>
        <a:spcAft>
          <a:spcPts val="0"/>
        </a:spcAft>
        <a:buClrTx/>
        <a:buSzTx/>
        <a:buFontTx/>
        <a:buNone/>
        <a:tabLst/>
        <a:defRPr sz="1500" b="0" i="0" u="none" strike="noStrike" cap="none" spc="0" baseline="0">
          <a:ln>
            <a:noFill/>
          </a:ln>
          <a:solidFill>
            <a:srgbClr val="FFFFFF"/>
          </a:solidFill>
          <a:uFillTx/>
          <a:latin typeface="+mn-lt"/>
          <a:ea typeface="+mn-ea"/>
          <a:cs typeface="+mn-cs"/>
          <a:sym typeface="Arial"/>
        </a:defRPr>
      </a:lvl9pPr>
    </p:titleStyle>
    <p:bodyStyle>
      <a:lvl1pPr marL="0" marR="0" indent="0" algn="l" defTabSz="412740" rtl="0" eaLnBrk="1" latinLnBrk="0" hangingPunct="1">
        <a:lnSpc>
          <a:spcPct val="100000"/>
        </a:lnSpc>
        <a:spcBef>
          <a:spcPts val="0"/>
        </a:spcBef>
        <a:spcAft>
          <a:spcPts val="0"/>
        </a:spcAft>
        <a:buClrTx/>
        <a:buSzTx/>
        <a:buFontTx/>
        <a:buNone/>
        <a:tabLst/>
        <a:defRPr sz="2751" b="0" i="0" u="none" strike="noStrike" cap="none" spc="0" baseline="0">
          <a:ln>
            <a:noFill/>
          </a:ln>
          <a:solidFill>
            <a:srgbClr val="000000"/>
          </a:solidFill>
          <a:uFillTx/>
          <a:latin typeface="+mn-lt"/>
          <a:ea typeface="+mn-ea"/>
          <a:cs typeface="+mn-cs"/>
          <a:sym typeface="Arial"/>
        </a:defRPr>
      </a:lvl1pPr>
      <a:lvl2pPr marL="0" marR="0" indent="114297" algn="l" defTabSz="412740" rtl="0" eaLnBrk="1" latinLnBrk="0" hangingPunct="1">
        <a:lnSpc>
          <a:spcPct val="100000"/>
        </a:lnSpc>
        <a:spcBef>
          <a:spcPts val="0"/>
        </a:spcBef>
        <a:spcAft>
          <a:spcPts val="0"/>
        </a:spcAft>
        <a:buClrTx/>
        <a:buSzTx/>
        <a:buFontTx/>
        <a:buNone/>
        <a:tabLst/>
        <a:defRPr sz="2500" b="0" i="0" u="none" strike="noStrike" cap="none" spc="0" baseline="0">
          <a:ln>
            <a:noFill/>
          </a:ln>
          <a:solidFill>
            <a:schemeClr val="tx2"/>
          </a:solidFill>
          <a:uFillTx/>
          <a:latin typeface="+mn-lt"/>
          <a:ea typeface="+mn-ea"/>
          <a:cs typeface="+mn-cs"/>
          <a:sym typeface="Arial"/>
        </a:defRPr>
      </a:lvl2pPr>
      <a:lvl3pPr marL="0" marR="0" indent="228594" algn="l" defTabSz="412740" rtl="0" eaLnBrk="1" latinLnBrk="0" hangingPunct="1">
        <a:lnSpc>
          <a:spcPct val="100000"/>
        </a:lnSpc>
        <a:spcBef>
          <a:spcPts val="0"/>
        </a:spcBef>
        <a:spcAft>
          <a:spcPts val="0"/>
        </a:spcAft>
        <a:buClrTx/>
        <a:buSzTx/>
        <a:buFontTx/>
        <a:buNone/>
        <a:tabLst/>
        <a:defRPr sz="2251" b="0" i="0" u="none" strike="noStrike" cap="none" spc="0" baseline="0">
          <a:ln>
            <a:noFill/>
          </a:ln>
          <a:solidFill>
            <a:schemeClr val="tx1"/>
          </a:solidFill>
          <a:uFillTx/>
          <a:latin typeface="+mn-lt"/>
          <a:ea typeface="+mn-ea"/>
          <a:cs typeface="+mn-cs"/>
          <a:sym typeface="Arial"/>
        </a:defRPr>
      </a:lvl3pPr>
      <a:lvl4pPr marL="0" marR="0" indent="342891" algn="l" defTabSz="412740" rtl="0" eaLnBrk="1" latinLnBrk="0" hangingPunct="1">
        <a:lnSpc>
          <a:spcPct val="100000"/>
        </a:lnSpc>
        <a:spcBef>
          <a:spcPts val="0"/>
        </a:spcBef>
        <a:spcAft>
          <a:spcPts val="0"/>
        </a:spcAft>
        <a:buClrTx/>
        <a:buSzTx/>
        <a:buFontTx/>
        <a:buNone/>
        <a:tabLst/>
        <a:defRPr sz="2000" b="0" i="0" u="none" strike="noStrike" cap="none" spc="0" baseline="0">
          <a:ln>
            <a:noFill/>
          </a:ln>
          <a:solidFill>
            <a:schemeClr val="accent3"/>
          </a:solidFill>
          <a:uFillTx/>
          <a:latin typeface="+mn-lt"/>
          <a:ea typeface="+mn-ea"/>
          <a:cs typeface="+mn-cs"/>
          <a:sym typeface="Arial"/>
        </a:defRPr>
      </a:lvl4pPr>
      <a:lvl5pPr marL="0" marR="0" indent="457189" algn="l" defTabSz="412740" rtl="0" eaLnBrk="1" latinLnBrk="0" hangingPunct="1">
        <a:lnSpc>
          <a:spcPct val="100000"/>
        </a:lnSpc>
        <a:spcBef>
          <a:spcPts val="0"/>
        </a:spcBef>
        <a:spcAft>
          <a:spcPts val="0"/>
        </a:spcAft>
        <a:buClrTx/>
        <a:buSzTx/>
        <a:buFontTx/>
        <a:buNone/>
        <a:tabLst/>
        <a:defRPr sz="2000" b="0" i="0" u="none" strike="noStrike" cap="none" spc="0" baseline="0">
          <a:ln>
            <a:noFill/>
          </a:ln>
          <a:solidFill>
            <a:schemeClr val="accent3"/>
          </a:solidFill>
          <a:uFillTx/>
          <a:latin typeface="+mn-lt"/>
          <a:ea typeface="+mn-ea"/>
          <a:cs typeface="+mn-cs"/>
          <a:sym typeface="Arial"/>
        </a:defRPr>
      </a:lvl5pPr>
      <a:lvl6pPr marL="0" marR="0" indent="571486" algn="l" defTabSz="412740" rtl="0" eaLnBrk="1" latinLnBrk="0" hangingPunct="1">
        <a:lnSpc>
          <a:spcPct val="100000"/>
        </a:lnSpc>
        <a:spcBef>
          <a:spcPts val="0"/>
        </a:spcBef>
        <a:spcAft>
          <a:spcPts val="0"/>
        </a:spcAft>
        <a:buClrTx/>
        <a:buSzTx/>
        <a:buFontTx/>
        <a:buNone/>
        <a:tabLst/>
        <a:defRPr sz="1751" b="0" i="0" u="none" strike="noStrike" cap="none" spc="0" baseline="0">
          <a:ln>
            <a:noFill/>
          </a:ln>
          <a:solidFill>
            <a:srgbClr val="000000"/>
          </a:solidFill>
          <a:uFillTx/>
          <a:latin typeface="+mn-lt"/>
          <a:ea typeface="+mn-ea"/>
          <a:cs typeface="+mn-cs"/>
          <a:sym typeface="Arial"/>
        </a:defRPr>
      </a:lvl6pPr>
      <a:lvl7pPr marL="0" marR="0" indent="685783" algn="l" defTabSz="412740" rtl="0" eaLnBrk="1" latinLnBrk="0" hangingPunct="1">
        <a:lnSpc>
          <a:spcPct val="100000"/>
        </a:lnSpc>
        <a:spcBef>
          <a:spcPts val="0"/>
        </a:spcBef>
        <a:spcAft>
          <a:spcPts val="0"/>
        </a:spcAft>
        <a:buClrTx/>
        <a:buSzTx/>
        <a:buFontTx/>
        <a:buNone/>
        <a:tabLst/>
        <a:defRPr sz="1751" b="0" i="0" u="none" strike="noStrike" cap="none" spc="0" baseline="0">
          <a:ln>
            <a:noFill/>
          </a:ln>
          <a:solidFill>
            <a:srgbClr val="000000"/>
          </a:solidFill>
          <a:uFillTx/>
          <a:latin typeface="+mn-lt"/>
          <a:ea typeface="+mn-ea"/>
          <a:cs typeface="+mn-cs"/>
          <a:sym typeface="Arial"/>
        </a:defRPr>
      </a:lvl7pPr>
      <a:lvl8pPr marL="0" marR="0" indent="800080" algn="l" defTabSz="412740" rtl="0" eaLnBrk="1" latinLnBrk="0" hangingPunct="1">
        <a:lnSpc>
          <a:spcPct val="100000"/>
        </a:lnSpc>
        <a:spcBef>
          <a:spcPts val="0"/>
        </a:spcBef>
        <a:spcAft>
          <a:spcPts val="0"/>
        </a:spcAft>
        <a:buClrTx/>
        <a:buSzTx/>
        <a:buFontTx/>
        <a:buNone/>
        <a:tabLst/>
        <a:defRPr sz="1751" b="0" i="0" u="none" strike="noStrike" cap="none" spc="0" baseline="0">
          <a:ln>
            <a:noFill/>
          </a:ln>
          <a:solidFill>
            <a:srgbClr val="000000"/>
          </a:solidFill>
          <a:uFillTx/>
          <a:latin typeface="+mn-lt"/>
          <a:ea typeface="+mn-ea"/>
          <a:cs typeface="+mn-cs"/>
          <a:sym typeface="Arial"/>
        </a:defRPr>
      </a:lvl8pPr>
      <a:lvl9pPr marL="0" marR="0" indent="914377" algn="l" defTabSz="412740" rtl="0" eaLnBrk="1" latinLnBrk="0" hangingPunct="1">
        <a:lnSpc>
          <a:spcPct val="100000"/>
        </a:lnSpc>
        <a:spcBef>
          <a:spcPts val="0"/>
        </a:spcBef>
        <a:spcAft>
          <a:spcPts val="0"/>
        </a:spcAft>
        <a:buClrTx/>
        <a:buSzTx/>
        <a:buFontTx/>
        <a:buNone/>
        <a:tabLst/>
        <a:defRPr sz="1751" b="0" i="0" u="none" strike="noStrike" cap="none" spc="0" baseline="0">
          <a:ln>
            <a:noFill/>
          </a:ln>
          <a:solidFill>
            <a:srgbClr val="000000"/>
          </a:solidFill>
          <a:uFillTx/>
          <a:latin typeface="+mn-lt"/>
          <a:ea typeface="+mn-ea"/>
          <a:cs typeface="+mn-cs"/>
          <a:sym typeface="Arial"/>
        </a:defRPr>
      </a:lvl9pPr>
    </p:bodyStyle>
    <p:otherStyle>
      <a:lvl1pPr marL="0" marR="0" indent="0" algn="l" defTabSz="412740" rtl="0" eaLnBrk="1" latinLnBrk="0" hangingPunct="1">
        <a:lnSpc>
          <a:spcPct val="100000"/>
        </a:lnSpc>
        <a:spcBef>
          <a:spcPts val="0"/>
        </a:spcBef>
        <a:spcAft>
          <a:spcPts val="0"/>
        </a:spcAft>
        <a:buClrTx/>
        <a:buSzTx/>
        <a:buFontTx/>
        <a:buNone/>
        <a:tabLst/>
        <a:defRPr sz="1500" b="0" i="0" u="none" strike="noStrike" cap="none" spc="0" baseline="0">
          <a:ln>
            <a:noFill/>
          </a:ln>
          <a:solidFill>
            <a:schemeClr val="tx1"/>
          </a:solidFill>
          <a:uFillTx/>
          <a:latin typeface="+mn-lt"/>
          <a:ea typeface="+mn-ea"/>
          <a:cs typeface="+mn-cs"/>
          <a:sym typeface="Arial"/>
        </a:defRPr>
      </a:lvl1pPr>
      <a:lvl2pPr marL="0" marR="0" indent="114297" algn="l" defTabSz="412740" rtl="0" eaLnBrk="1" latinLnBrk="0" hangingPunct="1">
        <a:lnSpc>
          <a:spcPct val="100000"/>
        </a:lnSpc>
        <a:spcBef>
          <a:spcPts val="0"/>
        </a:spcBef>
        <a:spcAft>
          <a:spcPts val="0"/>
        </a:spcAft>
        <a:buClrTx/>
        <a:buSzTx/>
        <a:buFontTx/>
        <a:buNone/>
        <a:tabLst/>
        <a:defRPr sz="1500" b="0" i="0" u="none" strike="noStrike" cap="none" spc="0" baseline="0">
          <a:ln>
            <a:noFill/>
          </a:ln>
          <a:solidFill>
            <a:schemeClr val="tx1"/>
          </a:solidFill>
          <a:uFillTx/>
          <a:latin typeface="+mn-lt"/>
          <a:ea typeface="+mn-ea"/>
          <a:cs typeface="+mn-cs"/>
          <a:sym typeface="Arial"/>
        </a:defRPr>
      </a:lvl2pPr>
      <a:lvl3pPr marL="0" marR="0" indent="228594" algn="l" defTabSz="412740" rtl="0" eaLnBrk="1" latinLnBrk="0" hangingPunct="1">
        <a:lnSpc>
          <a:spcPct val="100000"/>
        </a:lnSpc>
        <a:spcBef>
          <a:spcPts val="0"/>
        </a:spcBef>
        <a:spcAft>
          <a:spcPts val="0"/>
        </a:spcAft>
        <a:buClrTx/>
        <a:buSzTx/>
        <a:buFontTx/>
        <a:buNone/>
        <a:tabLst/>
        <a:defRPr sz="1500" b="0" i="0" u="none" strike="noStrike" cap="none" spc="0" baseline="0">
          <a:ln>
            <a:noFill/>
          </a:ln>
          <a:solidFill>
            <a:schemeClr val="tx1"/>
          </a:solidFill>
          <a:uFillTx/>
          <a:latin typeface="+mn-lt"/>
          <a:ea typeface="+mn-ea"/>
          <a:cs typeface="+mn-cs"/>
          <a:sym typeface="Arial"/>
        </a:defRPr>
      </a:lvl3pPr>
      <a:lvl4pPr marL="0" marR="0" indent="342891" algn="l" defTabSz="412740" rtl="0" eaLnBrk="1" latinLnBrk="0" hangingPunct="1">
        <a:lnSpc>
          <a:spcPct val="100000"/>
        </a:lnSpc>
        <a:spcBef>
          <a:spcPts val="0"/>
        </a:spcBef>
        <a:spcAft>
          <a:spcPts val="0"/>
        </a:spcAft>
        <a:buClrTx/>
        <a:buSzTx/>
        <a:buFontTx/>
        <a:buNone/>
        <a:tabLst/>
        <a:defRPr sz="1500" b="0" i="0" u="none" strike="noStrike" cap="none" spc="0" baseline="0">
          <a:ln>
            <a:noFill/>
          </a:ln>
          <a:solidFill>
            <a:schemeClr val="tx1"/>
          </a:solidFill>
          <a:uFillTx/>
          <a:latin typeface="+mn-lt"/>
          <a:ea typeface="+mn-ea"/>
          <a:cs typeface="+mn-cs"/>
          <a:sym typeface="Arial"/>
        </a:defRPr>
      </a:lvl4pPr>
      <a:lvl5pPr marL="0" marR="0" indent="457189" algn="l" defTabSz="412740" rtl="0" eaLnBrk="1" latinLnBrk="0" hangingPunct="1">
        <a:lnSpc>
          <a:spcPct val="100000"/>
        </a:lnSpc>
        <a:spcBef>
          <a:spcPts val="0"/>
        </a:spcBef>
        <a:spcAft>
          <a:spcPts val="0"/>
        </a:spcAft>
        <a:buClrTx/>
        <a:buSzTx/>
        <a:buFontTx/>
        <a:buNone/>
        <a:tabLst/>
        <a:defRPr sz="1500" b="0" i="0" u="none" strike="noStrike" cap="none" spc="0" baseline="0">
          <a:ln>
            <a:noFill/>
          </a:ln>
          <a:solidFill>
            <a:schemeClr val="tx1"/>
          </a:solidFill>
          <a:uFillTx/>
          <a:latin typeface="+mn-lt"/>
          <a:ea typeface="+mn-ea"/>
          <a:cs typeface="+mn-cs"/>
          <a:sym typeface="Arial"/>
        </a:defRPr>
      </a:lvl5pPr>
      <a:lvl6pPr marL="0" marR="0" indent="571486" algn="l" defTabSz="412740" rtl="0" eaLnBrk="1" latinLnBrk="0" hangingPunct="1">
        <a:lnSpc>
          <a:spcPct val="100000"/>
        </a:lnSpc>
        <a:spcBef>
          <a:spcPts val="0"/>
        </a:spcBef>
        <a:spcAft>
          <a:spcPts val="0"/>
        </a:spcAft>
        <a:buClrTx/>
        <a:buSzTx/>
        <a:buFontTx/>
        <a:buNone/>
        <a:tabLst/>
        <a:defRPr sz="1500" b="0" i="0" u="none" strike="noStrike" cap="none" spc="0" baseline="0">
          <a:ln>
            <a:noFill/>
          </a:ln>
          <a:solidFill>
            <a:schemeClr val="tx1"/>
          </a:solidFill>
          <a:uFillTx/>
          <a:latin typeface="+mn-lt"/>
          <a:ea typeface="+mn-ea"/>
          <a:cs typeface="+mn-cs"/>
          <a:sym typeface="Arial"/>
        </a:defRPr>
      </a:lvl6pPr>
      <a:lvl7pPr marL="0" marR="0" indent="685783" algn="l" defTabSz="412740" rtl="0" eaLnBrk="1" latinLnBrk="0" hangingPunct="1">
        <a:lnSpc>
          <a:spcPct val="100000"/>
        </a:lnSpc>
        <a:spcBef>
          <a:spcPts val="0"/>
        </a:spcBef>
        <a:spcAft>
          <a:spcPts val="0"/>
        </a:spcAft>
        <a:buClrTx/>
        <a:buSzTx/>
        <a:buFontTx/>
        <a:buNone/>
        <a:tabLst/>
        <a:defRPr sz="1500" b="0" i="0" u="none" strike="noStrike" cap="none" spc="0" baseline="0">
          <a:ln>
            <a:noFill/>
          </a:ln>
          <a:solidFill>
            <a:schemeClr val="tx1"/>
          </a:solidFill>
          <a:uFillTx/>
          <a:latin typeface="+mn-lt"/>
          <a:ea typeface="+mn-ea"/>
          <a:cs typeface="+mn-cs"/>
          <a:sym typeface="Arial"/>
        </a:defRPr>
      </a:lvl7pPr>
      <a:lvl8pPr marL="0" marR="0" indent="800080" algn="l" defTabSz="412740" rtl="0" eaLnBrk="1" latinLnBrk="0" hangingPunct="1">
        <a:lnSpc>
          <a:spcPct val="100000"/>
        </a:lnSpc>
        <a:spcBef>
          <a:spcPts val="0"/>
        </a:spcBef>
        <a:spcAft>
          <a:spcPts val="0"/>
        </a:spcAft>
        <a:buClrTx/>
        <a:buSzTx/>
        <a:buFontTx/>
        <a:buNone/>
        <a:tabLst/>
        <a:defRPr sz="1500" b="0" i="0" u="none" strike="noStrike" cap="none" spc="0" baseline="0">
          <a:ln>
            <a:noFill/>
          </a:ln>
          <a:solidFill>
            <a:schemeClr val="tx1"/>
          </a:solidFill>
          <a:uFillTx/>
          <a:latin typeface="+mn-lt"/>
          <a:ea typeface="+mn-ea"/>
          <a:cs typeface="+mn-cs"/>
          <a:sym typeface="Arial"/>
        </a:defRPr>
      </a:lvl8pPr>
      <a:lvl9pPr marL="0" marR="0" indent="914377" algn="l" defTabSz="412740" rtl="0" eaLnBrk="1" latinLnBrk="0" hangingPunct="1">
        <a:lnSpc>
          <a:spcPct val="100000"/>
        </a:lnSpc>
        <a:spcBef>
          <a:spcPts val="0"/>
        </a:spcBef>
        <a:spcAft>
          <a:spcPts val="0"/>
        </a:spcAft>
        <a:buClrTx/>
        <a:buSzTx/>
        <a:buFontTx/>
        <a:buNone/>
        <a:tabLst/>
        <a:defRPr sz="1500" b="0" i="0" u="none" strike="noStrike" cap="none" spc="0" baseline="0">
          <a:ln>
            <a:noFill/>
          </a:ln>
          <a:solidFill>
            <a:schemeClr val="tx1"/>
          </a:solidFill>
          <a:uFillTx/>
          <a:latin typeface="+mn-lt"/>
          <a:ea typeface="+mn-ea"/>
          <a:cs typeface="+mn-cs"/>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hthoek"/>
          <p:cNvSpPr/>
          <p:nvPr/>
        </p:nvSpPr>
        <p:spPr>
          <a:xfrm>
            <a:off x="0" y="6096000"/>
            <a:ext cx="12192000" cy="7620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3" name="Vorm"/>
          <p:cNvSpPr/>
          <p:nvPr/>
        </p:nvSpPr>
        <p:spPr>
          <a:xfrm>
            <a:off x="0" y="6096000"/>
            <a:ext cx="122458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4" name="Vorm"/>
          <p:cNvSpPr/>
          <p:nvPr/>
        </p:nvSpPr>
        <p:spPr>
          <a:xfrm rot="10800000">
            <a:off x="10277843" y="6096000"/>
            <a:ext cx="1914157"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600"/>
          </a:p>
        </p:txBody>
      </p:sp>
      <p:sp>
        <p:nvSpPr>
          <p:cNvPr id="5" name="Dianummer"/>
          <p:cNvSpPr txBox="1">
            <a:spLocks noGrp="1"/>
          </p:cNvSpPr>
          <p:nvPr>
            <p:ph type="sldNum" sz="quarter" idx="2"/>
          </p:nvPr>
        </p:nvSpPr>
        <p:spPr>
          <a:xfrm>
            <a:off x="352425" y="6361585"/>
            <a:ext cx="235107" cy="230832"/>
          </a:xfrm>
          <a:prstGeom prst="rect">
            <a:avLst/>
          </a:prstGeom>
          <a:ln w="12700">
            <a:miter lim="400000"/>
          </a:ln>
        </p:spPr>
        <p:txBody>
          <a:bodyPr wrap="none" lIns="0" tIns="0" rIns="0" bIns="0" anchor="ctr">
            <a:spAutoFit/>
          </a:bodyPr>
          <a:lstStyle>
            <a:lvl1pPr>
              <a:defRPr sz="1500" cap="none">
                <a:solidFill>
                  <a:srgbClr val="FFFFFF"/>
                </a:solidFill>
              </a:defRPr>
            </a:lvl1pPr>
          </a:lstStyle>
          <a:p>
            <a:fld id="{86CB4B4D-7CA3-9044-876B-883B54F8677D}" type="slidenum">
              <a:t>‹#›</a:t>
            </a:fld>
            <a:endParaRPr/>
          </a:p>
        </p:txBody>
      </p:sp>
      <p:pic>
        <p:nvPicPr>
          <p:cNvPr id="7" name="NIKHEF_LOGO.png" descr="NIKHEF_LOGO.png"/>
          <p:cNvPicPr>
            <a:picLocks noChangeAspect="1"/>
          </p:cNvPicPr>
          <p:nvPr/>
        </p:nvPicPr>
        <p:blipFill>
          <a:blip r:embed="rId45">
            <a:extLst/>
          </a:blip>
          <a:stretch>
            <a:fillRect/>
          </a:stretch>
        </p:blipFill>
        <p:spPr>
          <a:xfrm>
            <a:off x="10767483" y="6269196"/>
            <a:ext cx="1061877" cy="415608"/>
          </a:xfrm>
          <a:prstGeom prst="rect">
            <a:avLst/>
          </a:prstGeom>
          <a:ln w="12700">
            <a:miter lim="400000"/>
          </a:ln>
        </p:spPr>
      </p:pic>
      <p:sp>
        <p:nvSpPr>
          <p:cNvPr id="8" name="Hoofdtekst - niveau één…"/>
          <p:cNvSpPr txBox="1">
            <a:spLocks noGrp="1"/>
          </p:cNvSpPr>
          <p:nvPr>
            <p:ph type="body" idx="1"/>
          </p:nvPr>
        </p:nvSpPr>
        <p:spPr>
          <a:xfrm>
            <a:off x="317500" y="323641"/>
            <a:ext cx="5511800" cy="5464131"/>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p>
            <a:r>
              <a:rPr dirty="0" err="1"/>
              <a:t>Hoofdtekst</a:t>
            </a:r>
            <a:r>
              <a:rPr dirty="0"/>
              <a:t> - </a:t>
            </a:r>
            <a:r>
              <a:rPr dirty="0" err="1"/>
              <a:t>niveau</a:t>
            </a:r>
            <a:r>
              <a:rPr dirty="0"/>
              <a:t> </a:t>
            </a:r>
            <a:r>
              <a:rPr dirty="0" err="1"/>
              <a:t>één</a:t>
            </a:r>
            <a:endParaRPr dirty="0"/>
          </a:p>
          <a:p>
            <a:pPr lvl="1"/>
            <a:r>
              <a:rPr dirty="0" err="1"/>
              <a:t>Hoofdtekst</a:t>
            </a:r>
            <a:r>
              <a:rPr dirty="0"/>
              <a:t> - </a:t>
            </a:r>
            <a:r>
              <a:rPr dirty="0" err="1"/>
              <a:t>niveau</a:t>
            </a:r>
            <a:r>
              <a:rPr dirty="0"/>
              <a:t> twee</a:t>
            </a:r>
          </a:p>
          <a:p>
            <a:pPr lvl="2"/>
            <a:r>
              <a:rPr dirty="0" err="1"/>
              <a:t>Hoofdtekst</a:t>
            </a:r>
            <a:r>
              <a:rPr dirty="0"/>
              <a:t> - </a:t>
            </a:r>
            <a:r>
              <a:rPr dirty="0" err="1"/>
              <a:t>niveau</a:t>
            </a:r>
            <a:r>
              <a:rPr dirty="0"/>
              <a:t> </a:t>
            </a:r>
            <a:r>
              <a:rPr dirty="0" err="1"/>
              <a:t>drie</a:t>
            </a:r>
            <a:endParaRPr dirty="0"/>
          </a:p>
          <a:p>
            <a:pPr lvl="3"/>
            <a:r>
              <a:rPr dirty="0" err="1"/>
              <a:t>Hoofdtekst</a:t>
            </a:r>
            <a:r>
              <a:rPr dirty="0"/>
              <a:t> - </a:t>
            </a:r>
            <a:r>
              <a:rPr dirty="0" err="1"/>
              <a:t>niveau</a:t>
            </a:r>
            <a:r>
              <a:rPr dirty="0"/>
              <a:t> </a:t>
            </a:r>
            <a:r>
              <a:rPr dirty="0" err="1"/>
              <a:t>vier</a:t>
            </a:r>
            <a:endParaRPr dirty="0"/>
          </a:p>
          <a:p>
            <a:pPr lvl="4"/>
            <a:r>
              <a:rPr dirty="0" err="1"/>
              <a:t>Hoofdtekst</a:t>
            </a:r>
            <a:r>
              <a:rPr dirty="0"/>
              <a:t> - </a:t>
            </a:r>
            <a:r>
              <a:rPr dirty="0" err="1"/>
              <a:t>niveau</a:t>
            </a:r>
            <a:r>
              <a:rPr dirty="0"/>
              <a:t> </a:t>
            </a:r>
            <a:r>
              <a:rPr dirty="0" err="1"/>
              <a:t>vijf</a:t>
            </a:r>
            <a:endParaRPr dirty="0"/>
          </a:p>
        </p:txBody>
      </p:sp>
      <p:sp>
        <p:nvSpPr>
          <p:cNvPr id="10" name="Tijdelijke aanduiding voor voettekst 9">
            <a:extLst>
              <a:ext uri="{FF2B5EF4-FFF2-40B4-BE49-F238E27FC236}">
                <a16:creationId xmlns:a16="http://schemas.microsoft.com/office/drawing/2014/main" id="{69D6A5BF-E03A-3B42-9900-EB97AADCDCA4}"/>
              </a:ext>
            </a:extLst>
          </p:cNvPr>
          <p:cNvSpPr>
            <a:spLocks noGrp="1"/>
          </p:cNvSpPr>
          <p:nvPr>
            <p:ph type="ftr" sz="quarter" idx="3"/>
          </p:nvPr>
        </p:nvSpPr>
        <p:spPr>
          <a:xfrm>
            <a:off x="1327149" y="6143096"/>
            <a:ext cx="8776971" cy="667809"/>
          </a:xfrm>
          <a:prstGeom prst="rect">
            <a:avLst/>
          </a:prstGeom>
        </p:spPr>
        <p:txBody>
          <a:bodyPr vert="horz" lIns="91440" tIns="45720" rIns="91440" bIns="45720" rtlCol="0" anchor="ctr"/>
          <a:lstStyle>
            <a:lvl1pPr algn="l">
              <a:defRPr lang="nl-NL" sz="1500" b="0" i="0" u="none" strike="noStrike" cap="none" spc="0" baseline="0" dirty="0">
                <a:ln>
                  <a:noFill/>
                </a:ln>
                <a:solidFill>
                  <a:srgbClr val="FFFFFF"/>
                </a:solidFill>
                <a:uFillTx/>
                <a:latin typeface="+mn-lt"/>
                <a:ea typeface="+mn-ea"/>
                <a:cs typeface="+mn-cs"/>
                <a:sym typeface="Arial"/>
              </a:defRPr>
            </a:lvl1pPr>
          </a:lstStyle>
          <a:p>
            <a:r>
              <a:rPr lang="en-US" smtClean="0"/>
              <a:t>Building Scalable e-Infrastructures for Research</a:t>
            </a:r>
            <a:endParaRPr lang="nl-NL" dirty="0"/>
          </a:p>
        </p:txBody>
      </p:sp>
    </p:spTree>
    <p:extLst>
      <p:ext uri="{BB962C8B-B14F-4D97-AF65-F5344CB8AC3E}">
        <p14:creationId xmlns:p14="http://schemas.microsoft.com/office/powerpoint/2010/main" val="857826833"/>
      </p:ext>
    </p:extLst>
  </p:cSld>
  <p:clrMap bg1="dk1" tx1="lt1" bg2="dk2" tx2="lt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 id="2147483826" r:id="rId13"/>
    <p:sldLayoutId id="2147483827" r:id="rId14"/>
    <p:sldLayoutId id="2147483828" r:id="rId15"/>
    <p:sldLayoutId id="2147483829" r:id="rId16"/>
    <p:sldLayoutId id="2147483830" r:id="rId17"/>
    <p:sldLayoutId id="2147483831" r:id="rId18"/>
    <p:sldLayoutId id="2147483832" r:id="rId19"/>
    <p:sldLayoutId id="2147483833" r:id="rId20"/>
    <p:sldLayoutId id="2147483834" r:id="rId21"/>
    <p:sldLayoutId id="2147483835" r:id="rId22"/>
    <p:sldLayoutId id="2147483836" r:id="rId23"/>
    <p:sldLayoutId id="2147483837" r:id="rId24"/>
    <p:sldLayoutId id="2147483838" r:id="rId25"/>
    <p:sldLayoutId id="2147483839" r:id="rId26"/>
    <p:sldLayoutId id="2147483840" r:id="rId27"/>
    <p:sldLayoutId id="2147483841" r:id="rId28"/>
    <p:sldLayoutId id="2147483842" r:id="rId29"/>
    <p:sldLayoutId id="2147483843" r:id="rId30"/>
    <p:sldLayoutId id="2147483844" r:id="rId31"/>
    <p:sldLayoutId id="2147483845" r:id="rId32"/>
    <p:sldLayoutId id="2147483846" r:id="rId33"/>
    <p:sldLayoutId id="2147483847" r:id="rId34"/>
    <p:sldLayoutId id="2147483848" r:id="rId35"/>
    <p:sldLayoutId id="2147483849" r:id="rId36"/>
    <p:sldLayoutId id="2147483850" r:id="rId37"/>
    <p:sldLayoutId id="2147483851" r:id="rId38"/>
    <p:sldLayoutId id="2147483852" r:id="rId39"/>
    <p:sldLayoutId id="2147483853" r:id="rId40"/>
    <p:sldLayoutId id="2147483854" r:id="rId41"/>
    <p:sldLayoutId id="2147483855" r:id="rId42"/>
    <p:sldLayoutId id="2147483856" r:id="rId43"/>
  </p:sldLayoutIdLst>
  <p:transition spd="med"/>
  <p:hf hdr="0" dt="0"/>
  <p:txStyles>
    <p:titleStyle>
      <a:lvl1pPr marL="0" marR="0" indent="0" algn="l" defTabSz="412740" rtl="0" eaLnBrk="1" latinLnBrk="0" hangingPunct="1">
        <a:lnSpc>
          <a:spcPct val="100000"/>
        </a:lnSpc>
        <a:spcBef>
          <a:spcPts val="0"/>
        </a:spcBef>
        <a:spcAft>
          <a:spcPts val="0"/>
        </a:spcAft>
        <a:buClrTx/>
        <a:buSzTx/>
        <a:buFontTx/>
        <a:buNone/>
        <a:tabLst/>
        <a:defRPr sz="1500" b="0" i="0" u="none" strike="noStrike" cap="none" spc="0" baseline="0">
          <a:ln>
            <a:noFill/>
          </a:ln>
          <a:solidFill>
            <a:srgbClr val="FFFFFF"/>
          </a:solidFill>
          <a:uFillTx/>
          <a:latin typeface="+mn-lt"/>
          <a:ea typeface="+mn-ea"/>
          <a:cs typeface="+mn-cs"/>
          <a:sym typeface="Arial"/>
        </a:defRPr>
      </a:lvl1pPr>
      <a:lvl2pPr marL="0" marR="0" indent="114297" algn="l" defTabSz="412740" rtl="0" eaLnBrk="1" latinLnBrk="0" hangingPunct="1">
        <a:lnSpc>
          <a:spcPct val="100000"/>
        </a:lnSpc>
        <a:spcBef>
          <a:spcPts val="0"/>
        </a:spcBef>
        <a:spcAft>
          <a:spcPts val="0"/>
        </a:spcAft>
        <a:buClrTx/>
        <a:buSzTx/>
        <a:buFontTx/>
        <a:buNone/>
        <a:tabLst/>
        <a:defRPr sz="1500" b="0" i="0" u="none" strike="noStrike" cap="none" spc="0" baseline="0">
          <a:ln>
            <a:noFill/>
          </a:ln>
          <a:solidFill>
            <a:srgbClr val="FFFFFF"/>
          </a:solidFill>
          <a:uFillTx/>
          <a:latin typeface="+mn-lt"/>
          <a:ea typeface="+mn-ea"/>
          <a:cs typeface="+mn-cs"/>
          <a:sym typeface="Arial"/>
        </a:defRPr>
      </a:lvl2pPr>
      <a:lvl3pPr marL="0" marR="0" indent="228594" algn="l" defTabSz="412740" rtl="0" eaLnBrk="1" latinLnBrk="0" hangingPunct="1">
        <a:lnSpc>
          <a:spcPct val="100000"/>
        </a:lnSpc>
        <a:spcBef>
          <a:spcPts val="0"/>
        </a:spcBef>
        <a:spcAft>
          <a:spcPts val="0"/>
        </a:spcAft>
        <a:buClrTx/>
        <a:buSzTx/>
        <a:buFontTx/>
        <a:buNone/>
        <a:tabLst/>
        <a:defRPr sz="1500" b="0" i="0" u="none" strike="noStrike" cap="none" spc="0" baseline="0">
          <a:ln>
            <a:noFill/>
          </a:ln>
          <a:solidFill>
            <a:srgbClr val="FFFFFF"/>
          </a:solidFill>
          <a:uFillTx/>
          <a:latin typeface="+mn-lt"/>
          <a:ea typeface="+mn-ea"/>
          <a:cs typeface="+mn-cs"/>
          <a:sym typeface="Arial"/>
        </a:defRPr>
      </a:lvl3pPr>
      <a:lvl4pPr marL="0" marR="0" indent="342891" algn="l" defTabSz="412740" rtl="0" eaLnBrk="1" latinLnBrk="0" hangingPunct="1">
        <a:lnSpc>
          <a:spcPct val="100000"/>
        </a:lnSpc>
        <a:spcBef>
          <a:spcPts val="0"/>
        </a:spcBef>
        <a:spcAft>
          <a:spcPts val="0"/>
        </a:spcAft>
        <a:buClrTx/>
        <a:buSzTx/>
        <a:buFontTx/>
        <a:buNone/>
        <a:tabLst/>
        <a:defRPr sz="1500" b="0" i="0" u="none" strike="noStrike" cap="none" spc="0" baseline="0">
          <a:ln>
            <a:noFill/>
          </a:ln>
          <a:solidFill>
            <a:srgbClr val="FFFFFF"/>
          </a:solidFill>
          <a:uFillTx/>
          <a:latin typeface="+mn-lt"/>
          <a:ea typeface="+mn-ea"/>
          <a:cs typeface="+mn-cs"/>
          <a:sym typeface="Arial"/>
        </a:defRPr>
      </a:lvl4pPr>
      <a:lvl5pPr marL="0" marR="0" indent="457189" algn="l" defTabSz="412740" rtl="0" eaLnBrk="1" latinLnBrk="0" hangingPunct="1">
        <a:lnSpc>
          <a:spcPct val="100000"/>
        </a:lnSpc>
        <a:spcBef>
          <a:spcPts val="0"/>
        </a:spcBef>
        <a:spcAft>
          <a:spcPts val="0"/>
        </a:spcAft>
        <a:buClrTx/>
        <a:buSzTx/>
        <a:buFontTx/>
        <a:buNone/>
        <a:tabLst/>
        <a:defRPr sz="1500" b="0" i="0" u="none" strike="noStrike" cap="none" spc="0" baseline="0">
          <a:ln>
            <a:noFill/>
          </a:ln>
          <a:solidFill>
            <a:srgbClr val="FFFFFF"/>
          </a:solidFill>
          <a:uFillTx/>
          <a:latin typeface="+mn-lt"/>
          <a:ea typeface="+mn-ea"/>
          <a:cs typeface="+mn-cs"/>
          <a:sym typeface="Arial"/>
        </a:defRPr>
      </a:lvl5pPr>
      <a:lvl6pPr marL="0" marR="0" indent="571486" algn="l" defTabSz="412740" rtl="0" eaLnBrk="1" latinLnBrk="0" hangingPunct="1">
        <a:lnSpc>
          <a:spcPct val="100000"/>
        </a:lnSpc>
        <a:spcBef>
          <a:spcPts val="0"/>
        </a:spcBef>
        <a:spcAft>
          <a:spcPts val="0"/>
        </a:spcAft>
        <a:buClrTx/>
        <a:buSzTx/>
        <a:buFontTx/>
        <a:buNone/>
        <a:tabLst/>
        <a:defRPr sz="1500" b="0" i="0" u="none" strike="noStrike" cap="none" spc="0" baseline="0">
          <a:ln>
            <a:noFill/>
          </a:ln>
          <a:solidFill>
            <a:srgbClr val="FFFFFF"/>
          </a:solidFill>
          <a:uFillTx/>
          <a:latin typeface="+mn-lt"/>
          <a:ea typeface="+mn-ea"/>
          <a:cs typeface="+mn-cs"/>
          <a:sym typeface="Arial"/>
        </a:defRPr>
      </a:lvl6pPr>
      <a:lvl7pPr marL="0" marR="0" indent="685783" algn="l" defTabSz="412740" rtl="0" eaLnBrk="1" latinLnBrk="0" hangingPunct="1">
        <a:lnSpc>
          <a:spcPct val="100000"/>
        </a:lnSpc>
        <a:spcBef>
          <a:spcPts val="0"/>
        </a:spcBef>
        <a:spcAft>
          <a:spcPts val="0"/>
        </a:spcAft>
        <a:buClrTx/>
        <a:buSzTx/>
        <a:buFontTx/>
        <a:buNone/>
        <a:tabLst/>
        <a:defRPr sz="1500" b="0" i="0" u="none" strike="noStrike" cap="none" spc="0" baseline="0">
          <a:ln>
            <a:noFill/>
          </a:ln>
          <a:solidFill>
            <a:srgbClr val="FFFFFF"/>
          </a:solidFill>
          <a:uFillTx/>
          <a:latin typeface="+mn-lt"/>
          <a:ea typeface="+mn-ea"/>
          <a:cs typeface="+mn-cs"/>
          <a:sym typeface="Arial"/>
        </a:defRPr>
      </a:lvl7pPr>
      <a:lvl8pPr marL="0" marR="0" indent="800080" algn="l" defTabSz="412740" rtl="0" eaLnBrk="1" latinLnBrk="0" hangingPunct="1">
        <a:lnSpc>
          <a:spcPct val="100000"/>
        </a:lnSpc>
        <a:spcBef>
          <a:spcPts val="0"/>
        </a:spcBef>
        <a:spcAft>
          <a:spcPts val="0"/>
        </a:spcAft>
        <a:buClrTx/>
        <a:buSzTx/>
        <a:buFontTx/>
        <a:buNone/>
        <a:tabLst/>
        <a:defRPr sz="1500" b="0" i="0" u="none" strike="noStrike" cap="none" spc="0" baseline="0">
          <a:ln>
            <a:noFill/>
          </a:ln>
          <a:solidFill>
            <a:srgbClr val="FFFFFF"/>
          </a:solidFill>
          <a:uFillTx/>
          <a:latin typeface="+mn-lt"/>
          <a:ea typeface="+mn-ea"/>
          <a:cs typeface="+mn-cs"/>
          <a:sym typeface="Arial"/>
        </a:defRPr>
      </a:lvl8pPr>
      <a:lvl9pPr marL="0" marR="0" indent="914377" algn="l" defTabSz="412740" rtl="0" eaLnBrk="1" latinLnBrk="0" hangingPunct="1">
        <a:lnSpc>
          <a:spcPct val="100000"/>
        </a:lnSpc>
        <a:spcBef>
          <a:spcPts val="0"/>
        </a:spcBef>
        <a:spcAft>
          <a:spcPts val="0"/>
        </a:spcAft>
        <a:buClrTx/>
        <a:buSzTx/>
        <a:buFontTx/>
        <a:buNone/>
        <a:tabLst/>
        <a:defRPr sz="1500" b="0" i="0" u="none" strike="noStrike" cap="none" spc="0" baseline="0">
          <a:ln>
            <a:noFill/>
          </a:ln>
          <a:solidFill>
            <a:srgbClr val="FFFFFF"/>
          </a:solidFill>
          <a:uFillTx/>
          <a:latin typeface="+mn-lt"/>
          <a:ea typeface="+mn-ea"/>
          <a:cs typeface="+mn-cs"/>
          <a:sym typeface="Arial"/>
        </a:defRPr>
      </a:lvl9pPr>
    </p:titleStyle>
    <p:bodyStyle>
      <a:lvl1pPr marL="0" marR="0" indent="0" algn="l" defTabSz="412740" rtl="0" eaLnBrk="1" latinLnBrk="0" hangingPunct="1">
        <a:lnSpc>
          <a:spcPct val="100000"/>
        </a:lnSpc>
        <a:spcBef>
          <a:spcPts val="0"/>
        </a:spcBef>
        <a:spcAft>
          <a:spcPts val="0"/>
        </a:spcAft>
        <a:buClrTx/>
        <a:buSzTx/>
        <a:buFontTx/>
        <a:buNone/>
        <a:tabLst/>
        <a:defRPr sz="2751" b="0" i="0" u="none" strike="noStrike" cap="none" spc="0" baseline="0">
          <a:ln>
            <a:noFill/>
          </a:ln>
          <a:solidFill>
            <a:srgbClr val="000000"/>
          </a:solidFill>
          <a:uFillTx/>
          <a:latin typeface="+mn-lt"/>
          <a:ea typeface="+mn-ea"/>
          <a:cs typeface="+mn-cs"/>
          <a:sym typeface="Arial"/>
        </a:defRPr>
      </a:lvl1pPr>
      <a:lvl2pPr marL="0" marR="0" indent="114297" algn="l" defTabSz="412740" rtl="0" eaLnBrk="1" latinLnBrk="0" hangingPunct="1">
        <a:lnSpc>
          <a:spcPct val="100000"/>
        </a:lnSpc>
        <a:spcBef>
          <a:spcPts val="0"/>
        </a:spcBef>
        <a:spcAft>
          <a:spcPts val="0"/>
        </a:spcAft>
        <a:buClrTx/>
        <a:buSzTx/>
        <a:buFontTx/>
        <a:buNone/>
        <a:tabLst/>
        <a:defRPr sz="2500" b="0" i="0" u="none" strike="noStrike" cap="none" spc="0" baseline="0">
          <a:ln>
            <a:noFill/>
          </a:ln>
          <a:solidFill>
            <a:schemeClr val="tx2"/>
          </a:solidFill>
          <a:uFillTx/>
          <a:latin typeface="+mn-lt"/>
          <a:ea typeface="+mn-ea"/>
          <a:cs typeface="+mn-cs"/>
          <a:sym typeface="Arial"/>
        </a:defRPr>
      </a:lvl2pPr>
      <a:lvl3pPr marL="0" marR="0" indent="228594" algn="l" defTabSz="412740" rtl="0" eaLnBrk="1" latinLnBrk="0" hangingPunct="1">
        <a:lnSpc>
          <a:spcPct val="100000"/>
        </a:lnSpc>
        <a:spcBef>
          <a:spcPts val="0"/>
        </a:spcBef>
        <a:spcAft>
          <a:spcPts val="0"/>
        </a:spcAft>
        <a:buClrTx/>
        <a:buSzTx/>
        <a:buFontTx/>
        <a:buNone/>
        <a:tabLst/>
        <a:defRPr sz="2251" b="0" i="0" u="none" strike="noStrike" cap="none" spc="0" baseline="0">
          <a:ln>
            <a:noFill/>
          </a:ln>
          <a:solidFill>
            <a:schemeClr val="tx1"/>
          </a:solidFill>
          <a:uFillTx/>
          <a:latin typeface="+mn-lt"/>
          <a:ea typeface="+mn-ea"/>
          <a:cs typeface="+mn-cs"/>
          <a:sym typeface="Arial"/>
        </a:defRPr>
      </a:lvl3pPr>
      <a:lvl4pPr marL="0" marR="0" indent="342891" algn="l" defTabSz="412740" rtl="0" eaLnBrk="1" latinLnBrk="0" hangingPunct="1">
        <a:lnSpc>
          <a:spcPct val="100000"/>
        </a:lnSpc>
        <a:spcBef>
          <a:spcPts val="0"/>
        </a:spcBef>
        <a:spcAft>
          <a:spcPts val="0"/>
        </a:spcAft>
        <a:buClrTx/>
        <a:buSzTx/>
        <a:buFontTx/>
        <a:buNone/>
        <a:tabLst/>
        <a:defRPr sz="2000" b="0" i="0" u="none" strike="noStrike" cap="none" spc="0" baseline="0">
          <a:ln>
            <a:noFill/>
          </a:ln>
          <a:solidFill>
            <a:schemeClr val="accent3"/>
          </a:solidFill>
          <a:uFillTx/>
          <a:latin typeface="+mn-lt"/>
          <a:ea typeface="+mn-ea"/>
          <a:cs typeface="+mn-cs"/>
          <a:sym typeface="Arial"/>
        </a:defRPr>
      </a:lvl4pPr>
      <a:lvl5pPr marL="0" marR="0" indent="457189" algn="l" defTabSz="412740" rtl="0" eaLnBrk="1" latinLnBrk="0" hangingPunct="1">
        <a:lnSpc>
          <a:spcPct val="100000"/>
        </a:lnSpc>
        <a:spcBef>
          <a:spcPts val="0"/>
        </a:spcBef>
        <a:spcAft>
          <a:spcPts val="0"/>
        </a:spcAft>
        <a:buClrTx/>
        <a:buSzTx/>
        <a:buFontTx/>
        <a:buNone/>
        <a:tabLst/>
        <a:defRPr sz="2000" b="0" i="0" u="none" strike="noStrike" cap="none" spc="0" baseline="0">
          <a:ln>
            <a:noFill/>
          </a:ln>
          <a:solidFill>
            <a:schemeClr val="accent3"/>
          </a:solidFill>
          <a:uFillTx/>
          <a:latin typeface="+mn-lt"/>
          <a:ea typeface="+mn-ea"/>
          <a:cs typeface="+mn-cs"/>
          <a:sym typeface="Arial"/>
        </a:defRPr>
      </a:lvl5pPr>
      <a:lvl6pPr marL="0" marR="0" indent="571486" algn="l" defTabSz="412740" rtl="0" eaLnBrk="1" latinLnBrk="0" hangingPunct="1">
        <a:lnSpc>
          <a:spcPct val="100000"/>
        </a:lnSpc>
        <a:spcBef>
          <a:spcPts val="0"/>
        </a:spcBef>
        <a:spcAft>
          <a:spcPts val="0"/>
        </a:spcAft>
        <a:buClrTx/>
        <a:buSzTx/>
        <a:buFontTx/>
        <a:buNone/>
        <a:tabLst/>
        <a:defRPr sz="1751" b="0" i="0" u="none" strike="noStrike" cap="none" spc="0" baseline="0">
          <a:ln>
            <a:noFill/>
          </a:ln>
          <a:solidFill>
            <a:srgbClr val="000000"/>
          </a:solidFill>
          <a:uFillTx/>
          <a:latin typeface="+mn-lt"/>
          <a:ea typeface="+mn-ea"/>
          <a:cs typeface="+mn-cs"/>
          <a:sym typeface="Arial"/>
        </a:defRPr>
      </a:lvl6pPr>
      <a:lvl7pPr marL="0" marR="0" indent="685783" algn="l" defTabSz="412740" rtl="0" eaLnBrk="1" latinLnBrk="0" hangingPunct="1">
        <a:lnSpc>
          <a:spcPct val="100000"/>
        </a:lnSpc>
        <a:spcBef>
          <a:spcPts val="0"/>
        </a:spcBef>
        <a:spcAft>
          <a:spcPts val="0"/>
        </a:spcAft>
        <a:buClrTx/>
        <a:buSzTx/>
        <a:buFontTx/>
        <a:buNone/>
        <a:tabLst/>
        <a:defRPr sz="1751" b="0" i="0" u="none" strike="noStrike" cap="none" spc="0" baseline="0">
          <a:ln>
            <a:noFill/>
          </a:ln>
          <a:solidFill>
            <a:srgbClr val="000000"/>
          </a:solidFill>
          <a:uFillTx/>
          <a:latin typeface="+mn-lt"/>
          <a:ea typeface="+mn-ea"/>
          <a:cs typeface="+mn-cs"/>
          <a:sym typeface="Arial"/>
        </a:defRPr>
      </a:lvl7pPr>
      <a:lvl8pPr marL="0" marR="0" indent="800080" algn="l" defTabSz="412740" rtl="0" eaLnBrk="1" latinLnBrk="0" hangingPunct="1">
        <a:lnSpc>
          <a:spcPct val="100000"/>
        </a:lnSpc>
        <a:spcBef>
          <a:spcPts val="0"/>
        </a:spcBef>
        <a:spcAft>
          <a:spcPts val="0"/>
        </a:spcAft>
        <a:buClrTx/>
        <a:buSzTx/>
        <a:buFontTx/>
        <a:buNone/>
        <a:tabLst/>
        <a:defRPr sz="1751" b="0" i="0" u="none" strike="noStrike" cap="none" spc="0" baseline="0">
          <a:ln>
            <a:noFill/>
          </a:ln>
          <a:solidFill>
            <a:srgbClr val="000000"/>
          </a:solidFill>
          <a:uFillTx/>
          <a:latin typeface="+mn-lt"/>
          <a:ea typeface="+mn-ea"/>
          <a:cs typeface="+mn-cs"/>
          <a:sym typeface="Arial"/>
        </a:defRPr>
      </a:lvl8pPr>
      <a:lvl9pPr marL="0" marR="0" indent="914377" algn="l" defTabSz="412740" rtl="0" eaLnBrk="1" latinLnBrk="0" hangingPunct="1">
        <a:lnSpc>
          <a:spcPct val="100000"/>
        </a:lnSpc>
        <a:spcBef>
          <a:spcPts val="0"/>
        </a:spcBef>
        <a:spcAft>
          <a:spcPts val="0"/>
        </a:spcAft>
        <a:buClrTx/>
        <a:buSzTx/>
        <a:buFontTx/>
        <a:buNone/>
        <a:tabLst/>
        <a:defRPr sz="1751" b="0" i="0" u="none" strike="noStrike" cap="none" spc="0" baseline="0">
          <a:ln>
            <a:noFill/>
          </a:ln>
          <a:solidFill>
            <a:srgbClr val="000000"/>
          </a:solidFill>
          <a:uFillTx/>
          <a:latin typeface="+mn-lt"/>
          <a:ea typeface="+mn-ea"/>
          <a:cs typeface="+mn-cs"/>
          <a:sym typeface="Arial"/>
        </a:defRPr>
      </a:lvl9pPr>
    </p:bodyStyle>
    <p:otherStyle>
      <a:lvl1pPr marL="0" marR="0" indent="0" algn="l" defTabSz="412740" rtl="0" eaLnBrk="1" latinLnBrk="0" hangingPunct="1">
        <a:lnSpc>
          <a:spcPct val="100000"/>
        </a:lnSpc>
        <a:spcBef>
          <a:spcPts val="0"/>
        </a:spcBef>
        <a:spcAft>
          <a:spcPts val="0"/>
        </a:spcAft>
        <a:buClrTx/>
        <a:buSzTx/>
        <a:buFontTx/>
        <a:buNone/>
        <a:tabLst/>
        <a:defRPr sz="1500" b="0" i="0" u="none" strike="noStrike" cap="none" spc="0" baseline="0">
          <a:ln>
            <a:noFill/>
          </a:ln>
          <a:solidFill>
            <a:schemeClr val="tx1"/>
          </a:solidFill>
          <a:uFillTx/>
          <a:latin typeface="+mn-lt"/>
          <a:ea typeface="+mn-ea"/>
          <a:cs typeface="+mn-cs"/>
          <a:sym typeface="Arial"/>
        </a:defRPr>
      </a:lvl1pPr>
      <a:lvl2pPr marL="0" marR="0" indent="114297" algn="l" defTabSz="412740" rtl="0" eaLnBrk="1" latinLnBrk="0" hangingPunct="1">
        <a:lnSpc>
          <a:spcPct val="100000"/>
        </a:lnSpc>
        <a:spcBef>
          <a:spcPts val="0"/>
        </a:spcBef>
        <a:spcAft>
          <a:spcPts val="0"/>
        </a:spcAft>
        <a:buClrTx/>
        <a:buSzTx/>
        <a:buFontTx/>
        <a:buNone/>
        <a:tabLst/>
        <a:defRPr sz="1500" b="0" i="0" u="none" strike="noStrike" cap="none" spc="0" baseline="0">
          <a:ln>
            <a:noFill/>
          </a:ln>
          <a:solidFill>
            <a:schemeClr val="tx1"/>
          </a:solidFill>
          <a:uFillTx/>
          <a:latin typeface="+mn-lt"/>
          <a:ea typeface="+mn-ea"/>
          <a:cs typeface="+mn-cs"/>
          <a:sym typeface="Arial"/>
        </a:defRPr>
      </a:lvl2pPr>
      <a:lvl3pPr marL="0" marR="0" indent="228594" algn="l" defTabSz="412740" rtl="0" eaLnBrk="1" latinLnBrk="0" hangingPunct="1">
        <a:lnSpc>
          <a:spcPct val="100000"/>
        </a:lnSpc>
        <a:spcBef>
          <a:spcPts val="0"/>
        </a:spcBef>
        <a:spcAft>
          <a:spcPts val="0"/>
        </a:spcAft>
        <a:buClrTx/>
        <a:buSzTx/>
        <a:buFontTx/>
        <a:buNone/>
        <a:tabLst/>
        <a:defRPr sz="1500" b="0" i="0" u="none" strike="noStrike" cap="none" spc="0" baseline="0">
          <a:ln>
            <a:noFill/>
          </a:ln>
          <a:solidFill>
            <a:schemeClr val="tx1"/>
          </a:solidFill>
          <a:uFillTx/>
          <a:latin typeface="+mn-lt"/>
          <a:ea typeface="+mn-ea"/>
          <a:cs typeface="+mn-cs"/>
          <a:sym typeface="Arial"/>
        </a:defRPr>
      </a:lvl3pPr>
      <a:lvl4pPr marL="0" marR="0" indent="342891" algn="l" defTabSz="412740" rtl="0" eaLnBrk="1" latinLnBrk="0" hangingPunct="1">
        <a:lnSpc>
          <a:spcPct val="100000"/>
        </a:lnSpc>
        <a:spcBef>
          <a:spcPts val="0"/>
        </a:spcBef>
        <a:spcAft>
          <a:spcPts val="0"/>
        </a:spcAft>
        <a:buClrTx/>
        <a:buSzTx/>
        <a:buFontTx/>
        <a:buNone/>
        <a:tabLst/>
        <a:defRPr sz="1500" b="0" i="0" u="none" strike="noStrike" cap="none" spc="0" baseline="0">
          <a:ln>
            <a:noFill/>
          </a:ln>
          <a:solidFill>
            <a:schemeClr val="tx1"/>
          </a:solidFill>
          <a:uFillTx/>
          <a:latin typeface="+mn-lt"/>
          <a:ea typeface="+mn-ea"/>
          <a:cs typeface="+mn-cs"/>
          <a:sym typeface="Arial"/>
        </a:defRPr>
      </a:lvl4pPr>
      <a:lvl5pPr marL="0" marR="0" indent="457189" algn="l" defTabSz="412740" rtl="0" eaLnBrk="1" latinLnBrk="0" hangingPunct="1">
        <a:lnSpc>
          <a:spcPct val="100000"/>
        </a:lnSpc>
        <a:spcBef>
          <a:spcPts val="0"/>
        </a:spcBef>
        <a:spcAft>
          <a:spcPts val="0"/>
        </a:spcAft>
        <a:buClrTx/>
        <a:buSzTx/>
        <a:buFontTx/>
        <a:buNone/>
        <a:tabLst/>
        <a:defRPr sz="1500" b="0" i="0" u="none" strike="noStrike" cap="none" spc="0" baseline="0">
          <a:ln>
            <a:noFill/>
          </a:ln>
          <a:solidFill>
            <a:schemeClr val="tx1"/>
          </a:solidFill>
          <a:uFillTx/>
          <a:latin typeface="+mn-lt"/>
          <a:ea typeface="+mn-ea"/>
          <a:cs typeface="+mn-cs"/>
          <a:sym typeface="Arial"/>
        </a:defRPr>
      </a:lvl5pPr>
      <a:lvl6pPr marL="0" marR="0" indent="571486" algn="l" defTabSz="412740" rtl="0" eaLnBrk="1" latinLnBrk="0" hangingPunct="1">
        <a:lnSpc>
          <a:spcPct val="100000"/>
        </a:lnSpc>
        <a:spcBef>
          <a:spcPts val="0"/>
        </a:spcBef>
        <a:spcAft>
          <a:spcPts val="0"/>
        </a:spcAft>
        <a:buClrTx/>
        <a:buSzTx/>
        <a:buFontTx/>
        <a:buNone/>
        <a:tabLst/>
        <a:defRPr sz="1500" b="0" i="0" u="none" strike="noStrike" cap="none" spc="0" baseline="0">
          <a:ln>
            <a:noFill/>
          </a:ln>
          <a:solidFill>
            <a:schemeClr val="tx1"/>
          </a:solidFill>
          <a:uFillTx/>
          <a:latin typeface="+mn-lt"/>
          <a:ea typeface="+mn-ea"/>
          <a:cs typeface="+mn-cs"/>
          <a:sym typeface="Arial"/>
        </a:defRPr>
      </a:lvl6pPr>
      <a:lvl7pPr marL="0" marR="0" indent="685783" algn="l" defTabSz="412740" rtl="0" eaLnBrk="1" latinLnBrk="0" hangingPunct="1">
        <a:lnSpc>
          <a:spcPct val="100000"/>
        </a:lnSpc>
        <a:spcBef>
          <a:spcPts val="0"/>
        </a:spcBef>
        <a:spcAft>
          <a:spcPts val="0"/>
        </a:spcAft>
        <a:buClrTx/>
        <a:buSzTx/>
        <a:buFontTx/>
        <a:buNone/>
        <a:tabLst/>
        <a:defRPr sz="1500" b="0" i="0" u="none" strike="noStrike" cap="none" spc="0" baseline="0">
          <a:ln>
            <a:noFill/>
          </a:ln>
          <a:solidFill>
            <a:schemeClr val="tx1"/>
          </a:solidFill>
          <a:uFillTx/>
          <a:latin typeface="+mn-lt"/>
          <a:ea typeface="+mn-ea"/>
          <a:cs typeface="+mn-cs"/>
          <a:sym typeface="Arial"/>
        </a:defRPr>
      </a:lvl7pPr>
      <a:lvl8pPr marL="0" marR="0" indent="800080" algn="l" defTabSz="412740" rtl="0" eaLnBrk="1" latinLnBrk="0" hangingPunct="1">
        <a:lnSpc>
          <a:spcPct val="100000"/>
        </a:lnSpc>
        <a:spcBef>
          <a:spcPts val="0"/>
        </a:spcBef>
        <a:spcAft>
          <a:spcPts val="0"/>
        </a:spcAft>
        <a:buClrTx/>
        <a:buSzTx/>
        <a:buFontTx/>
        <a:buNone/>
        <a:tabLst/>
        <a:defRPr sz="1500" b="0" i="0" u="none" strike="noStrike" cap="none" spc="0" baseline="0">
          <a:ln>
            <a:noFill/>
          </a:ln>
          <a:solidFill>
            <a:schemeClr val="tx1"/>
          </a:solidFill>
          <a:uFillTx/>
          <a:latin typeface="+mn-lt"/>
          <a:ea typeface="+mn-ea"/>
          <a:cs typeface="+mn-cs"/>
          <a:sym typeface="Arial"/>
        </a:defRPr>
      </a:lvl8pPr>
      <a:lvl9pPr marL="0" marR="0" indent="914377" algn="l" defTabSz="412740" rtl="0" eaLnBrk="1" latinLnBrk="0" hangingPunct="1">
        <a:lnSpc>
          <a:spcPct val="100000"/>
        </a:lnSpc>
        <a:spcBef>
          <a:spcPts val="0"/>
        </a:spcBef>
        <a:spcAft>
          <a:spcPts val="0"/>
        </a:spcAft>
        <a:buClrTx/>
        <a:buSzTx/>
        <a:buFontTx/>
        <a:buNone/>
        <a:tabLst/>
        <a:defRPr sz="1500" b="0" i="0" u="none" strike="noStrike" cap="none" spc="0" baseline="0">
          <a:ln>
            <a:noFill/>
          </a:ln>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wmf"/><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3.wmf"/></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xml"/><Relationship Id="rId1" Type="http://schemas.openxmlformats.org/officeDocument/2006/relationships/slideLayout" Target="../slideLayouts/slideLayout7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3" Type="http://schemas.openxmlformats.org/officeDocument/2006/relationships/image" Target="../media/image44.png"/><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slideLayout" Target="../slideLayouts/slideLayout61.xml"/><Relationship Id="rId1" Type="http://schemas.openxmlformats.org/officeDocument/2006/relationships/vmlDrawing" Target="../drawings/vmlDrawing1.v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3.wmf"/><Relationship Id="rId10" Type="http://schemas.openxmlformats.org/officeDocument/2006/relationships/image" Target="../media/image49.png"/><Relationship Id="rId4" Type="http://schemas.openxmlformats.org/officeDocument/2006/relationships/oleObject" Target="../embeddings/oleObject1.bin"/><Relationship Id="rId9" Type="http://schemas.openxmlformats.org/officeDocument/2006/relationships/image" Target="../media/image48.png"/><Relationship Id="rId14"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image" Target="../media/image54.gif"/><Relationship Id="rId1" Type="http://schemas.openxmlformats.org/officeDocument/2006/relationships/slideLayout" Target="../slideLayouts/slideLayout61.xml"/><Relationship Id="rId5" Type="http://schemas.openxmlformats.org/officeDocument/2006/relationships/image" Target="../media/image57.gif"/><Relationship Id="rId4" Type="http://schemas.openxmlformats.org/officeDocument/2006/relationships/image" Target="../media/image56.gif"/></Relationships>
</file>

<file path=ppt/slides/_rels/slide1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1.xml"/></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61.xml"/><Relationship Id="rId4" Type="http://schemas.openxmlformats.org/officeDocument/2006/relationships/image" Target="../media/image6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0.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gif"/><Relationship Id="rId2" Type="http://schemas.openxmlformats.org/officeDocument/2006/relationships/notesSlide" Target="../notesSlides/notesSlide2.xml"/><Relationship Id="rId1" Type="http://schemas.openxmlformats.org/officeDocument/2006/relationships/slideLayout" Target="../slideLayouts/slideLayout161.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xml"/><Relationship Id="rId1" Type="http://schemas.openxmlformats.org/officeDocument/2006/relationships/slideLayout" Target="../slideLayouts/slideLayout161.xml"/><Relationship Id="rId5" Type="http://schemas.openxmlformats.org/officeDocument/2006/relationships/image" Target="../media/image70.png"/><Relationship Id="rId4" Type="http://schemas.openxmlformats.org/officeDocument/2006/relationships/image" Target="../media/image69.png"/></Relationships>
</file>

<file path=ppt/slides/_rels/slide22.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jpg"/><Relationship Id="rId7" Type="http://schemas.openxmlformats.org/officeDocument/2006/relationships/image" Target="../media/image75.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74.png"/><Relationship Id="rId11" Type="http://schemas.openxmlformats.org/officeDocument/2006/relationships/image" Target="../media/image79.png"/><Relationship Id="rId5" Type="http://schemas.openxmlformats.org/officeDocument/2006/relationships/image" Target="../media/image73.png"/><Relationship Id="rId10" Type="http://schemas.openxmlformats.org/officeDocument/2006/relationships/image" Target="../media/image78.png"/><Relationship Id="rId4" Type="http://schemas.openxmlformats.org/officeDocument/2006/relationships/image" Target="../media/image72.png"/><Relationship Id="rId9" Type="http://schemas.openxmlformats.org/officeDocument/2006/relationships/image" Target="../media/image77.png"/></Relationships>
</file>

<file path=ppt/slides/_rels/slide2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35.pn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61.xml"/></Relationships>
</file>

<file path=ppt/slides/_rels/slide2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61.xml"/></Relationships>
</file>

<file path=ppt/slides/_rels/slide2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87.w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7.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3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92.png"/><Relationship Id="rId4" Type="http://schemas.openxmlformats.org/officeDocument/2006/relationships/image" Target="../media/image91.png"/></Relationships>
</file>

<file path=ppt/slides/_rels/slide32.xml.rels><?xml version="1.0" encoding="UTF-8" standalone="yes"?>
<Relationships xmlns="http://schemas.openxmlformats.org/package/2006/relationships"><Relationship Id="rId2" Type="http://schemas.openxmlformats.org/officeDocument/2006/relationships/image" Target="../media/image93.gif"/><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xml"/><Relationship Id="rId1" Type="http://schemas.openxmlformats.org/officeDocument/2006/relationships/slideLayout" Target="../slideLayouts/slideLayout55.xml"/><Relationship Id="rId5" Type="http://schemas.openxmlformats.org/officeDocument/2006/relationships/image" Target="../media/image96.png"/><Relationship Id="rId4" Type="http://schemas.openxmlformats.org/officeDocument/2006/relationships/image" Target="../media/image95.png"/></Relationships>
</file>

<file path=ppt/slides/_rels/slide3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8.xml"/><Relationship Id="rId1" Type="http://schemas.openxmlformats.org/officeDocument/2006/relationships/slideLayout" Target="../slideLayouts/slideLayout55.xml"/><Relationship Id="rId5" Type="http://schemas.openxmlformats.org/officeDocument/2006/relationships/image" Target="../media/image97.png"/><Relationship Id="rId4" Type="http://schemas.openxmlformats.org/officeDocument/2006/relationships/image" Target="../media/image95.png"/></Relationships>
</file>

<file path=ppt/slides/_rels/slide3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9.xml"/><Relationship Id="rId1" Type="http://schemas.openxmlformats.org/officeDocument/2006/relationships/slideLayout" Target="../slideLayouts/slideLayout55.xml"/><Relationship Id="rId5" Type="http://schemas.openxmlformats.org/officeDocument/2006/relationships/image" Target="../media/image98.png"/><Relationship Id="rId4" Type="http://schemas.openxmlformats.org/officeDocument/2006/relationships/image" Target="../media/image95.png"/></Relationships>
</file>

<file path=ppt/slides/_rels/slide36.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image" Target="../media/image99.tiff"/><Relationship Id="rId1" Type="http://schemas.openxmlformats.org/officeDocument/2006/relationships/slideLayout" Target="../slideLayouts/slideLayout118.xml"/><Relationship Id="rId6" Type="http://schemas.openxmlformats.org/officeDocument/2006/relationships/image" Target="../media/image103.tiff"/><Relationship Id="rId5" Type="http://schemas.openxmlformats.org/officeDocument/2006/relationships/image" Target="../media/image102.tiff"/><Relationship Id="rId4" Type="http://schemas.openxmlformats.org/officeDocument/2006/relationships/image" Target="../media/image101.tiff"/><Relationship Id="rId9" Type="http://schemas.openxmlformats.org/officeDocument/2006/relationships/image" Target="../media/image106.png"/></Relationships>
</file>

<file path=ppt/slides/_rels/slide3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jpg"/><Relationship Id="rId1" Type="http://schemas.openxmlformats.org/officeDocument/2006/relationships/slideLayout" Target="../slideLayouts/slideLayout17.xml"/><Relationship Id="rId4" Type="http://schemas.openxmlformats.org/officeDocument/2006/relationships/image" Target="../media/image111.png"/></Relationships>
</file>

<file path=ppt/slides/_rels/slide39.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3.gif"/><Relationship Id="rId2" Type="http://schemas.openxmlformats.org/officeDocument/2006/relationships/image" Target="../media/image113.png"/><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5.png"/><Relationship Id="rId7" Type="http://schemas.openxmlformats.org/officeDocument/2006/relationships/image" Target="../media/image119.wmf"/><Relationship Id="rId2" Type="http://schemas.openxmlformats.org/officeDocument/2006/relationships/image" Target="../media/image114.png"/><Relationship Id="rId1" Type="http://schemas.openxmlformats.org/officeDocument/2006/relationships/slideLayout" Target="../slideLayouts/slideLayout17.xml"/><Relationship Id="rId6" Type="http://schemas.openxmlformats.org/officeDocument/2006/relationships/image" Target="../media/image118.jpg"/><Relationship Id="rId11" Type="http://schemas.openxmlformats.org/officeDocument/2006/relationships/image" Target="../media/image123.png"/><Relationship Id="rId5" Type="http://schemas.openxmlformats.org/officeDocument/2006/relationships/image" Target="../media/image117.wmf"/><Relationship Id="rId10" Type="http://schemas.openxmlformats.org/officeDocument/2006/relationships/image" Target="../media/image122.gif"/><Relationship Id="rId4" Type="http://schemas.openxmlformats.org/officeDocument/2006/relationships/image" Target="../media/image116.png"/><Relationship Id="rId9" Type="http://schemas.openxmlformats.org/officeDocument/2006/relationships/image" Target="../media/image121.png"/></Relationships>
</file>

<file path=ppt/slides/_rels/slide4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0.xml"/><Relationship Id="rId1" Type="http://schemas.openxmlformats.org/officeDocument/2006/relationships/slideLayout" Target="../slideLayouts/slideLayout55.xml"/><Relationship Id="rId5" Type="http://schemas.openxmlformats.org/officeDocument/2006/relationships/image" Target="../media/image124.png"/><Relationship Id="rId4" Type="http://schemas.openxmlformats.org/officeDocument/2006/relationships/image" Target="../media/image9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126.jpg"/><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18.xml"/><Relationship Id="rId4" Type="http://schemas.openxmlformats.org/officeDocument/2006/relationships/image" Target="../media/image13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8" Type="http://schemas.openxmlformats.org/officeDocument/2006/relationships/image" Target="../media/image137.tiff"/><Relationship Id="rId13" Type="http://schemas.openxmlformats.org/officeDocument/2006/relationships/image" Target="../media/image48.png"/><Relationship Id="rId18" Type="http://schemas.openxmlformats.org/officeDocument/2006/relationships/image" Target="../media/image141.png"/><Relationship Id="rId3" Type="http://schemas.microsoft.com/office/2007/relationships/hdphoto" Target="../media/hdphoto1.wdp"/><Relationship Id="rId7" Type="http://schemas.openxmlformats.org/officeDocument/2006/relationships/image" Target="../media/image136.jpg"/><Relationship Id="rId12" Type="http://schemas.openxmlformats.org/officeDocument/2006/relationships/image" Target="../media/image47.png"/><Relationship Id="rId17" Type="http://schemas.openxmlformats.org/officeDocument/2006/relationships/image" Target="../media/image52.png"/><Relationship Id="rId2" Type="http://schemas.openxmlformats.org/officeDocument/2006/relationships/image" Target="../media/image132.png"/><Relationship Id="rId16" Type="http://schemas.openxmlformats.org/officeDocument/2006/relationships/image" Target="../media/image51.png"/><Relationship Id="rId1" Type="http://schemas.openxmlformats.org/officeDocument/2006/relationships/slideLayout" Target="../slideLayouts/slideLayout17.xml"/><Relationship Id="rId6" Type="http://schemas.openxmlformats.org/officeDocument/2006/relationships/image" Target="../media/image135.png"/><Relationship Id="rId11" Type="http://schemas.openxmlformats.org/officeDocument/2006/relationships/image" Target="../media/image140.png"/><Relationship Id="rId5" Type="http://schemas.openxmlformats.org/officeDocument/2006/relationships/image" Target="../media/image134.jpg"/><Relationship Id="rId15" Type="http://schemas.openxmlformats.org/officeDocument/2006/relationships/image" Target="../media/image50.png"/><Relationship Id="rId10" Type="http://schemas.openxmlformats.org/officeDocument/2006/relationships/image" Target="../media/image139.png"/><Relationship Id="rId19" Type="http://schemas.openxmlformats.org/officeDocument/2006/relationships/image" Target="../media/image142.png"/><Relationship Id="rId4" Type="http://schemas.openxmlformats.org/officeDocument/2006/relationships/image" Target="../media/image133.jpeg"/><Relationship Id="rId9" Type="http://schemas.openxmlformats.org/officeDocument/2006/relationships/image" Target="../media/image138.png"/><Relationship Id="rId14" Type="http://schemas.openxmlformats.org/officeDocument/2006/relationships/image" Target="../media/image49.png"/></Relationships>
</file>

<file path=ppt/slides/_rels/slide5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3.png"/><Relationship Id="rId1" Type="http://schemas.openxmlformats.org/officeDocument/2006/relationships/slideLayout" Target="../slideLayouts/slideLayout17.xml"/><Relationship Id="rId5" Type="http://schemas.openxmlformats.org/officeDocument/2006/relationships/slide" Target="slide54.xml"/><Relationship Id="rId4" Type="http://schemas.openxmlformats.org/officeDocument/2006/relationships/image" Target="../media/image144.emf"/></Relationships>
</file>

<file path=ppt/slides/_rels/slide53.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17.xml"/><Relationship Id="rId6" Type="http://schemas.openxmlformats.org/officeDocument/2006/relationships/image" Target="../media/image148.gif"/><Relationship Id="rId5" Type="http://schemas.microsoft.com/office/2007/relationships/hdphoto" Target="../media/hdphoto3.wdp"/><Relationship Id="rId4" Type="http://schemas.openxmlformats.org/officeDocument/2006/relationships/image" Target="../media/image147.png"/></Relationships>
</file>

<file path=ppt/slides/_rels/slide54.xml.rels><?xml version="1.0" encoding="UTF-8" standalone="yes"?>
<Relationships xmlns="http://schemas.openxmlformats.org/package/2006/relationships"><Relationship Id="rId2" Type="http://schemas.openxmlformats.org/officeDocument/2006/relationships/image" Target="../media/image149.emf"/><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2" Type="http://schemas.openxmlformats.org/officeDocument/2006/relationships/image" Target="../media/image150.jpg"/><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8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sz="5400" dirty="0"/>
              <a:t>Trust and Security </a:t>
            </a:r>
            <a:r>
              <a:rPr lang="en-US" sz="5400" dirty="0" smtClean="0"/>
              <a:t/>
            </a:r>
            <a:br>
              <a:rPr lang="en-US" sz="5400" dirty="0" smtClean="0"/>
            </a:br>
            <a:r>
              <a:rPr lang="en-US" sz="5400" dirty="0" smtClean="0"/>
              <a:t>in </a:t>
            </a:r>
            <a:r>
              <a:rPr lang="en-US" sz="5400" dirty="0"/>
              <a:t>the </a:t>
            </a:r>
            <a:r>
              <a:rPr lang="en-US" sz="5400" dirty="0" err="1"/>
              <a:t>EUGridPMA</a:t>
            </a:r>
            <a:r>
              <a:rPr lang="en-US" sz="5400" dirty="0"/>
              <a:t> and EOSC</a:t>
            </a:r>
            <a:endParaRPr lang="en-GB" sz="5400" dirty="0"/>
          </a:p>
        </p:txBody>
      </p:sp>
      <p:sp>
        <p:nvSpPr>
          <p:cNvPr id="3" name="Subtitle 2"/>
          <p:cNvSpPr>
            <a:spLocks noGrp="1"/>
          </p:cNvSpPr>
          <p:nvPr>
            <p:ph type="subTitle" idx="1"/>
          </p:nvPr>
        </p:nvSpPr>
        <p:spPr>
          <a:xfrm>
            <a:off x="3494172" y="3886200"/>
            <a:ext cx="8136919" cy="1752600"/>
          </a:xfrm>
        </p:spPr>
        <p:txBody>
          <a:bodyPr/>
          <a:lstStyle/>
          <a:p>
            <a:r>
              <a:rPr lang="en-GB" i="1" dirty="0" smtClean="0"/>
              <a:t>Enabling Communities through Trust, Identity, and Security in the Open Science era</a:t>
            </a:r>
            <a:endParaRPr lang="en-GB" i="1" dirty="0"/>
          </a:p>
        </p:txBody>
      </p:sp>
      <p:sp>
        <p:nvSpPr>
          <p:cNvPr id="5" name="Text Placeholder 4"/>
          <p:cNvSpPr>
            <a:spLocks noGrp="1"/>
          </p:cNvSpPr>
          <p:nvPr>
            <p:ph type="body" sz="quarter" idx="11"/>
          </p:nvPr>
        </p:nvSpPr>
        <p:spPr>
          <a:xfrm>
            <a:off x="304403" y="3886200"/>
            <a:ext cx="2568698" cy="685800"/>
          </a:xfrm>
        </p:spPr>
        <p:txBody>
          <a:bodyPr anchor="t">
            <a:normAutofit lnSpcReduction="10000"/>
          </a:bodyPr>
          <a:lstStyle/>
          <a:p>
            <a:r>
              <a:rPr lang="en-GB" dirty="0" smtClean="0"/>
              <a:t>David Groep</a:t>
            </a:r>
            <a:endParaRPr lang="en-GB" dirty="0"/>
          </a:p>
          <a:p>
            <a:r>
              <a:rPr lang="en-GB" i="1" dirty="0" smtClean="0"/>
              <a:t>davidg@nikhef.nl</a:t>
            </a:r>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13717" y="4691693"/>
            <a:ext cx="1143000" cy="443737"/>
          </a:xfrm>
          <a:prstGeom prst="rect">
            <a:avLst/>
          </a:prstGeom>
        </p:spPr>
      </p:pic>
      <p:grpSp>
        <p:nvGrpSpPr>
          <p:cNvPr id="10" name="Group 9"/>
          <p:cNvGrpSpPr/>
          <p:nvPr/>
        </p:nvGrpSpPr>
        <p:grpSpPr>
          <a:xfrm>
            <a:off x="228600" y="6019800"/>
            <a:ext cx="2743200" cy="369332"/>
            <a:chOff x="76200" y="3115549"/>
            <a:chExt cx="2743200" cy="369332"/>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7237" y="3165560"/>
              <a:ext cx="382163" cy="254708"/>
            </a:xfrm>
            <a:prstGeom prst="rect">
              <a:avLst/>
            </a:prstGeom>
          </p:spPr>
        </p:pic>
        <p:sp>
          <p:nvSpPr>
            <p:cNvPr id="9" name="TextBox 8"/>
            <p:cNvSpPr txBox="1"/>
            <p:nvPr/>
          </p:nvSpPr>
          <p:spPr>
            <a:xfrm>
              <a:off x="76200" y="3115549"/>
              <a:ext cx="2295704" cy="369332"/>
            </a:xfrm>
            <a:prstGeom prst="rect">
              <a:avLst/>
            </a:prstGeom>
            <a:noFill/>
          </p:spPr>
          <p:txBody>
            <a:bodyPr wrap="square" lIns="0" rIns="0" rtlCol="0" anchor="b">
              <a:spAutoFit/>
            </a:bodyPr>
            <a:lstStyle/>
            <a:p>
              <a:pPr algn="r"/>
              <a:r>
                <a:rPr lang="en-GB" sz="900" i="1" dirty="0" smtClean="0">
                  <a:solidFill>
                    <a:schemeClr val="tx1">
                      <a:lumMod val="75000"/>
                      <a:lumOff val="25000"/>
                    </a:schemeClr>
                  </a:solidFill>
                </a:rPr>
                <a:t>the work has received co-funding from the Horizon 2020 programme of the European Union</a:t>
              </a:r>
              <a:endParaRPr lang="en-GB" sz="900" i="1" dirty="0">
                <a:solidFill>
                  <a:schemeClr val="tx1">
                    <a:lumMod val="75000"/>
                    <a:lumOff val="25000"/>
                  </a:schemeClr>
                </a:solidFill>
              </a:endParaRPr>
            </a:p>
          </p:txBody>
        </p:sp>
      </p:grpSp>
      <p:grpSp>
        <p:nvGrpSpPr>
          <p:cNvPr id="12" name="Group 11"/>
          <p:cNvGrpSpPr/>
          <p:nvPr/>
        </p:nvGrpSpPr>
        <p:grpSpPr>
          <a:xfrm>
            <a:off x="-196397" y="6386074"/>
            <a:ext cx="3320195" cy="369332"/>
            <a:chOff x="-348797" y="3481823"/>
            <a:chExt cx="3320195" cy="369332"/>
          </a:xfrm>
        </p:grpSpPr>
        <p:sp>
          <p:nvSpPr>
            <p:cNvPr id="7" name="TextBox 6"/>
            <p:cNvSpPr txBox="1"/>
            <p:nvPr/>
          </p:nvSpPr>
          <p:spPr>
            <a:xfrm>
              <a:off x="-348797" y="3481823"/>
              <a:ext cx="2720701" cy="369332"/>
            </a:xfrm>
            <a:prstGeom prst="rect">
              <a:avLst/>
            </a:prstGeom>
            <a:noFill/>
          </p:spPr>
          <p:txBody>
            <a:bodyPr wrap="square" lIns="0" rIns="0" rtlCol="0" anchor="b">
              <a:spAutoFit/>
            </a:bodyPr>
            <a:lstStyle/>
            <a:p>
              <a:pPr algn="r"/>
              <a:r>
                <a:rPr lang="en-GB" sz="900" i="1" dirty="0">
                  <a:solidFill>
                    <a:schemeClr val="tx1">
                      <a:lumMod val="75000"/>
                      <a:lumOff val="25000"/>
                    </a:schemeClr>
                  </a:solidFill>
                </a:rPr>
                <a:t>co-supported by </a:t>
              </a:r>
              <a:r>
                <a:rPr lang="en-GB" sz="900" i="1" dirty="0" smtClean="0">
                  <a:solidFill>
                    <a:schemeClr val="tx1">
                      <a:lumMod val="75000"/>
                      <a:lumOff val="25000"/>
                    </a:schemeClr>
                  </a:solidFill>
                </a:rPr>
                <a:t>Nikhef and the  Dutch </a:t>
              </a:r>
              <a:br>
                <a:rPr lang="en-GB" sz="900" i="1" dirty="0" smtClean="0">
                  <a:solidFill>
                    <a:schemeClr val="tx1">
                      <a:lumMod val="75000"/>
                      <a:lumOff val="25000"/>
                    </a:schemeClr>
                  </a:solidFill>
                </a:rPr>
              </a:br>
              <a:r>
                <a:rPr lang="en-GB" sz="900" i="1" dirty="0" smtClean="0">
                  <a:solidFill>
                    <a:schemeClr val="tx1">
                      <a:lumMod val="75000"/>
                      <a:lumOff val="25000"/>
                    </a:schemeClr>
                  </a:solidFill>
                </a:rPr>
                <a:t>National e-Infrastructure </a:t>
              </a:r>
              <a:r>
                <a:rPr lang="en-GB" sz="900" i="1" dirty="0">
                  <a:solidFill>
                    <a:schemeClr val="tx1">
                      <a:lumMod val="75000"/>
                      <a:lumOff val="25000"/>
                    </a:schemeClr>
                  </a:solidFill>
                </a:rPr>
                <a:t>coordinated </a:t>
              </a:r>
              <a:r>
                <a:rPr lang="en-GB" sz="900" i="1" dirty="0" smtClean="0">
                  <a:solidFill>
                    <a:schemeClr val="tx1">
                      <a:lumMod val="75000"/>
                      <a:lumOff val="25000"/>
                    </a:schemeClr>
                  </a:solidFill>
                </a:rPr>
                <a:t>by SURF</a:t>
              </a: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37237" y="3539961"/>
              <a:ext cx="534161" cy="272250"/>
            </a:xfrm>
            <a:prstGeom prst="rect">
              <a:avLst/>
            </a:prstGeom>
          </p:spPr>
        </p:pic>
      </p:gr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0" y="4645761"/>
            <a:ext cx="1238124" cy="530998"/>
          </a:xfrm>
          <a:prstGeom prst="rect">
            <a:avLst/>
          </a:prstGeom>
        </p:spPr>
      </p:pic>
      <p:sp>
        <p:nvSpPr>
          <p:cNvPr id="14" name="TextBox 13"/>
          <p:cNvSpPr txBox="1"/>
          <p:nvPr/>
        </p:nvSpPr>
        <p:spPr>
          <a:xfrm>
            <a:off x="228600" y="5444427"/>
            <a:ext cx="2743200" cy="507831"/>
          </a:xfrm>
          <a:prstGeom prst="rect">
            <a:avLst/>
          </a:prstGeom>
          <a:noFill/>
        </p:spPr>
        <p:txBody>
          <a:bodyPr wrap="square" lIns="0" rIns="0" rtlCol="0" anchor="b">
            <a:spAutoFit/>
          </a:bodyPr>
          <a:lstStyle/>
          <a:p>
            <a:pPr algn="r"/>
            <a:r>
              <a:rPr lang="en-GB" sz="900" i="1" dirty="0" smtClean="0">
                <a:solidFill>
                  <a:schemeClr val="tx1">
                    <a:lumMod val="75000"/>
                    <a:lumOff val="25000"/>
                  </a:schemeClr>
                </a:solidFill>
              </a:rPr>
              <a:t>part of the work programme of SURF - </a:t>
            </a:r>
            <a:br>
              <a:rPr lang="en-GB" sz="900" i="1" dirty="0" smtClean="0">
                <a:solidFill>
                  <a:schemeClr val="tx1">
                    <a:lumMod val="75000"/>
                    <a:lumOff val="25000"/>
                  </a:schemeClr>
                </a:solidFill>
              </a:rPr>
            </a:br>
            <a:r>
              <a:rPr lang="en-GB" sz="900" i="1" dirty="0" smtClean="0">
                <a:solidFill>
                  <a:schemeClr val="tx1">
                    <a:lumMod val="75000"/>
                    <a:lumOff val="25000"/>
                  </a:schemeClr>
                </a:solidFill>
              </a:rPr>
              <a:t>the Dutch National e-Infrastructure, </a:t>
            </a:r>
            <a:br>
              <a:rPr lang="en-GB" sz="900" i="1" dirty="0" smtClean="0">
                <a:solidFill>
                  <a:schemeClr val="tx1">
                    <a:lumMod val="75000"/>
                    <a:lumOff val="25000"/>
                  </a:schemeClr>
                </a:solidFill>
              </a:rPr>
            </a:br>
            <a:r>
              <a:rPr lang="en-GB" sz="900" i="1" dirty="0" smtClean="0">
                <a:solidFill>
                  <a:schemeClr val="tx1">
                    <a:lumMod val="75000"/>
                    <a:lumOff val="25000"/>
                  </a:schemeClr>
                </a:solidFill>
              </a:rPr>
              <a:t>GEANT 4-3 </a:t>
            </a:r>
            <a:r>
              <a:rPr lang="en-GB" sz="900" i="1" dirty="0" err="1" smtClean="0">
                <a:solidFill>
                  <a:schemeClr val="tx1">
                    <a:lumMod val="75000"/>
                    <a:lumOff val="25000"/>
                  </a:schemeClr>
                </a:solidFill>
              </a:rPr>
              <a:t>EnCo</a:t>
            </a:r>
            <a:r>
              <a:rPr lang="en-GB" sz="900" i="1" dirty="0" smtClean="0">
                <a:solidFill>
                  <a:schemeClr val="tx1">
                    <a:lumMod val="75000"/>
                    <a:lumOff val="25000"/>
                  </a:schemeClr>
                </a:solidFill>
              </a:rPr>
              <a:t>, EGI-ACE, and EOSC-Future</a:t>
            </a:r>
            <a:endParaRPr lang="en-GB" sz="900" i="1" dirty="0">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14"/>
          </p:nvPr>
        </p:nvSpPr>
        <p:spPr/>
        <p:txBody>
          <a:bodyPr/>
          <a:lstStyle/>
          <a:p>
            <a:r>
              <a:rPr lang="en-GB" sz="2400" dirty="0"/>
              <a:t>Issue brought to new heights during enforced </a:t>
            </a:r>
            <a:r>
              <a:rPr lang="en-GB" sz="2400" dirty="0" smtClean="0"/>
              <a:t>mass revocation in July 2020</a:t>
            </a:r>
            <a:endParaRPr lang="en-GB" sz="2400" dirty="0"/>
          </a:p>
          <a:p>
            <a:endParaRPr lang="en-GB" sz="2133" dirty="0"/>
          </a:p>
          <a:p>
            <a:endParaRPr lang="en-GB" sz="2133" dirty="0"/>
          </a:p>
          <a:p>
            <a:endParaRPr lang="en-GB" sz="2133" dirty="0"/>
          </a:p>
          <a:p>
            <a:endParaRPr lang="en-GB" sz="2133" dirty="0"/>
          </a:p>
          <a:p>
            <a:endParaRPr lang="en-GB" sz="2133" dirty="0"/>
          </a:p>
          <a:p>
            <a:endParaRPr lang="en-GB" sz="2400" dirty="0"/>
          </a:p>
          <a:p>
            <a:endParaRPr lang="en-GB" sz="2400" dirty="0"/>
          </a:p>
          <a:p>
            <a:r>
              <a:rPr lang="en-GB" sz="2400" dirty="0" smtClean="0"/>
              <a:t>and since </a:t>
            </a:r>
            <a:r>
              <a:rPr lang="en-GB" sz="2400" dirty="0"/>
              <a:t>people like Ryan continue to exert influence over end-relying parties …</a:t>
            </a:r>
            <a:br>
              <a:rPr lang="en-GB" sz="2400" dirty="0"/>
            </a:br>
            <a:r>
              <a:rPr lang="en-GB" sz="2400" dirty="0" smtClean="0"/>
              <a:t>	</a:t>
            </a:r>
            <a:r>
              <a:rPr lang="en-GB" sz="1867" i="1" dirty="0" smtClean="0"/>
              <a:t>(</a:t>
            </a:r>
            <a:r>
              <a:rPr lang="en-GB" sz="1867" i="1" dirty="0"/>
              <a:t>it would be nice if the goal of </a:t>
            </a:r>
            <a:r>
              <a:rPr lang="en-GB" sz="1867" i="1" dirty="0" err="1"/>
              <a:t>WebPKI</a:t>
            </a:r>
            <a:r>
              <a:rPr lang="en-GB" sz="1867" i="1" dirty="0"/>
              <a:t> were to have a secure ecosystem, </a:t>
            </a:r>
            <a:br>
              <a:rPr lang="en-GB" sz="1867" i="1" dirty="0"/>
            </a:br>
            <a:r>
              <a:rPr lang="en-GB" sz="1867" i="1" dirty="0" smtClean="0"/>
              <a:t>	 </a:t>
            </a:r>
            <a:r>
              <a:rPr lang="en-GB" sz="1867" i="1" dirty="0"/>
              <a:t>instead of thinking agility is a goal in and of </a:t>
            </a:r>
            <a:r>
              <a:rPr lang="en-GB" sz="1867" i="1" dirty="0" smtClean="0"/>
              <a:t>itself …)</a:t>
            </a:r>
          </a:p>
          <a:p>
            <a:endParaRPr lang="en-GB" sz="1867" i="1" dirty="0" smtClean="0"/>
          </a:p>
          <a:p>
            <a:r>
              <a:rPr lang="en-GB" sz="2400" dirty="0" smtClean="0"/>
              <a:t>and more useless agility is coming – in browser trust sphere, expect ~3mo validity! </a:t>
            </a:r>
            <a:br>
              <a:rPr lang="en-GB" sz="2400" dirty="0" smtClean="0"/>
            </a:br>
            <a:r>
              <a:rPr lang="en-GB" sz="2400" dirty="0" smtClean="0"/>
              <a:t>	– so there you need prepare for ACME if you (also) need web trust</a:t>
            </a:r>
            <a:endParaRPr lang="en-GB" sz="2000" i="1" dirty="0" smtClean="0"/>
          </a:p>
        </p:txBody>
      </p:sp>
      <p:sp>
        <p:nvSpPr>
          <p:cNvPr id="3" name="Footer Placeholder 2"/>
          <p:cNvSpPr>
            <a:spLocks noGrp="1"/>
          </p:cNvSpPr>
          <p:nvPr>
            <p:ph type="ftr" sz="quarter" idx="3"/>
          </p:nvPr>
        </p:nvSpPr>
        <p:spPr/>
        <p:txBody>
          <a:bodyPr/>
          <a:lstStyle/>
          <a:p>
            <a:pPr defTabSz="412740" hangingPunct="0"/>
            <a:r>
              <a:rPr lang="en-US" kern="0" smtClean="0">
                <a:latin typeface="Arial"/>
                <a:cs typeface="Arial"/>
              </a:rPr>
              <a:t>IGTF and EUGridPMA development - APGridPMA March 2021 meeting </a:t>
            </a:r>
            <a:endParaRPr lang="nl-NL" kern="0" dirty="0">
              <a:latin typeface="Arial"/>
              <a:cs typeface="Arial"/>
            </a:endParaRPr>
          </a:p>
        </p:txBody>
      </p:sp>
      <p:sp>
        <p:nvSpPr>
          <p:cNvPr id="4" name="Text Placeholder 3"/>
          <p:cNvSpPr>
            <a:spLocks noGrp="1"/>
          </p:cNvSpPr>
          <p:nvPr>
            <p:ph type="body" sz="quarter" idx="15"/>
          </p:nvPr>
        </p:nvSpPr>
        <p:spPr/>
        <p:txBody>
          <a:bodyPr/>
          <a:lstStyle/>
          <a:p>
            <a:r>
              <a:rPr lang="en-GB" dirty="0" smtClean="0"/>
              <a:t>Validation remains challenging</a:t>
            </a:r>
            <a:endParaRPr lang="en-GB" dirty="0"/>
          </a:p>
        </p:txBody>
      </p:sp>
      <p:pic>
        <p:nvPicPr>
          <p:cNvPr id="5" name="Picture 4"/>
          <p:cNvPicPr>
            <a:picLocks noChangeAspect="1"/>
          </p:cNvPicPr>
          <p:nvPr/>
        </p:nvPicPr>
        <p:blipFill>
          <a:blip r:embed="rId3"/>
          <a:stretch>
            <a:fillRect/>
          </a:stretch>
        </p:blipFill>
        <p:spPr>
          <a:xfrm>
            <a:off x="1775139" y="1776689"/>
            <a:ext cx="7880991" cy="2063184"/>
          </a:xfrm>
          <a:prstGeom prst="rect">
            <a:avLst/>
          </a:prstGeom>
        </p:spPr>
      </p:pic>
      <p:sp>
        <p:nvSpPr>
          <p:cNvPr id="6" name="TextBox 5"/>
          <p:cNvSpPr txBox="1"/>
          <p:nvPr/>
        </p:nvSpPr>
        <p:spPr>
          <a:xfrm>
            <a:off x="5183382" y="3772208"/>
            <a:ext cx="4594741" cy="3625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67733" tIns="67733" rIns="67733" bIns="67733" numCol="1" spcCol="38100" rtlCol="0" anchor="ctr">
            <a:spAutoFit/>
          </a:bodyPr>
          <a:lstStyle/>
          <a:p>
            <a:pPr defTabSz="1100639" hangingPunct="0"/>
            <a:r>
              <a:rPr lang="en-GB" sz="1467" kern="0" dirty="0">
                <a:solidFill>
                  <a:srgbClr val="6F2575"/>
                </a:solidFill>
                <a:latin typeface="Arial"/>
                <a:cs typeface="Arial"/>
                <a:sym typeface="Arial"/>
              </a:rPr>
              <a:t>https://bugzilla.mozilla.org/show_bug.cgi?id=1650910</a:t>
            </a:r>
          </a:p>
        </p:txBody>
      </p:sp>
      <p:sp>
        <p:nvSpPr>
          <p:cNvPr id="7" name="Slide Number Placeholder 6"/>
          <p:cNvSpPr>
            <a:spLocks noGrp="1"/>
          </p:cNvSpPr>
          <p:nvPr>
            <p:ph type="sldNum" sz="quarter" idx="2"/>
          </p:nvPr>
        </p:nvSpPr>
        <p:spPr/>
        <p:txBody>
          <a:bodyPr/>
          <a:lstStyle/>
          <a:p>
            <a:fld id="{86CB4B4D-7CA3-9044-876B-883B54F8677D}" type="slidenum">
              <a:rPr lang="en-US" smtClean="0"/>
              <a:t>10</a:t>
            </a:fld>
            <a:endParaRPr lang="en-US"/>
          </a:p>
        </p:txBody>
      </p:sp>
    </p:spTree>
    <p:extLst>
      <p:ext uri="{BB962C8B-B14F-4D97-AF65-F5344CB8AC3E}">
        <p14:creationId xmlns:p14="http://schemas.microsoft.com/office/powerpoint/2010/main" val="165908510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WISE </a:t>
            </a:r>
            <a:r>
              <a:rPr lang="en-GB" dirty="0" smtClean="0"/>
              <a:t>SCI interworking </a:t>
            </a:r>
            <a:r>
              <a:rPr lang="en-GB" dirty="0" smtClean="0"/>
              <a:t>and policy</a:t>
            </a:r>
            <a:endParaRPr lang="en-US" dirty="0"/>
          </a:p>
        </p:txBody>
      </p:sp>
      <p:sp>
        <p:nvSpPr>
          <p:cNvPr id="3" name="Text Placeholder 2"/>
          <p:cNvSpPr>
            <a:spLocks noGrp="1"/>
          </p:cNvSpPr>
          <p:nvPr>
            <p:ph type="body" idx="1"/>
          </p:nvPr>
        </p:nvSpPr>
        <p:spPr/>
        <p:txBody>
          <a:bodyPr/>
          <a:lstStyle/>
          <a:p>
            <a:r>
              <a:rPr lang="en-GB" dirty="0"/>
              <a:t>Baseline Acceptable Use </a:t>
            </a:r>
            <a:r>
              <a:rPr lang="en-GB" dirty="0" smtClean="0"/>
              <a:t>Policy</a:t>
            </a:r>
          </a:p>
          <a:p>
            <a:r>
              <a:rPr lang="en-GB" dirty="0" smtClean="0"/>
              <a:t>Policy Development Kit</a:t>
            </a:r>
            <a:endParaRPr lang="en-GB" dirty="0" smtClean="0"/>
          </a:p>
          <a:p>
            <a:r>
              <a:rPr lang="en-GB" dirty="0"/>
              <a:t>From IGTF RAT CC to ‘Security Communications Challenge Coordination’ - </a:t>
            </a:r>
            <a:r>
              <a:rPr lang="en-GB" dirty="0" smtClean="0"/>
              <a:t>SCCC</a:t>
            </a:r>
            <a:endParaRPr lang="en-US" dirty="0"/>
          </a:p>
        </p:txBody>
      </p:sp>
      <p:sp>
        <p:nvSpPr>
          <p:cNvPr id="4" name="Footer Placeholder 3"/>
          <p:cNvSpPr>
            <a:spLocks noGrp="1"/>
          </p:cNvSpPr>
          <p:nvPr>
            <p:ph type="ftr" sz="quarter" idx="11"/>
          </p:nvPr>
        </p:nvSpPr>
        <p:spPr/>
        <p:txBody>
          <a:bodyPr/>
          <a:lstStyle/>
          <a:p>
            <a:r>
              <a:rPr lang="en-US" smtClean="0"/>
              <a:t>IGTF and EUGridPMA development - APGridPMA March 2021 meeting </a:t>
            </a:r>
            <a:endParaRPr lang="en-GB" dirty="0"/>
          </a:p>
        </p:txBody>
      </p:sp>
      <p:sp>
        <p:nvSpPr>
          <p:cNvPr id="5" name="Slide Number Placeholder 4"/>
          <p:cNvSpPr>
            <a:spLocks noGrp="1"/>
          </p:cNvSpPr>
          <p:nvPr>
            <p:ph type="sldNum" sz="quarter" idx="12"/>
          </p:nvPr>
        </p:nvSpPr>
        <p:spPr/>
        <p:txBody>
          <a:bodyPr/>
          <a:lstStyle/>
          <a:p>
            <a:fld id="{A423C6C7-C0F9-497B-BEFB-D2FC0D2E643A}" type="slidenum">
              <a:rPr lang="en-GB" smtClean="0"/>
              <a:t>11</a:t>
            </a:fld>
            <a:endParaRPr lang="en-GB"/>
          </a:p>
        </p:txBody>
      </p:sp>
      <p:sp>
        <p:nvSpPr>
          <p:cNvPr id="6" name="Date Placeholder 5"/>
          <p:cNvSpPr>
            <a:spLocks noGrp="1"/>
          </p:cNvSpPr>
          <p:nvPr>
            <p:ph type="dt" sz="half" idx="10"/>
          </p:nvPr>
        </p:nvSpPr>
        <p:spPr/>
        <p:txBody>
          <a:bodyPr/>
          <a:lstStyle/>
          <a:p>
            <a:r>
              <a:rPr lang="en-US" smtClean="0"/>
              <a:t>24 March 2021</a:t>
            </a:r>
            <a:endParaRPr lang="en-GB" dirty="0"/>
          </a:p>
        </p:txBody>
      </p:sp>
      <p:sp>
        <p:nvSpPr>
          <p:cNvPr id="7" name="Rectangle 6"/>
          <p:cNvSpPr/>
          <p:nvPr/>
        </p:nvSpPr>
        <p:spPr>
          <a:xfrm>
            <a:off x="3139373" y="5907386"/>
            <a:ext cx="6444713" cy="461665"/>
          </a:xfrm>
          <a:prstGeom prst="rect">
            <a:avLst/>
          </a:prstGeom>
        </p:spPr>
        <p:txBody>
          <a:bodyPr wrap="none">
            <a:spAutoFit/>
          </a:bodyPr>
          <a:lstStyle/>
          <a:p>
            <a:r>
              <a:rPr lang="en-US" sz="2400" b="1" dirty="0">
                <a:solidFill>
                  <a:srgbClr val="004361"/>
                </a:solidFill>
              </a:rPr>
              <a:t>https://www.eugridpma.org/meetings/2021-02/</a:t>
            </a:r>
          </a:p>
        </p:txBody>
      </p:sp>
    </p:spTree>
    <p:extLst>
      <p:ext uri="{BB962C8B-B14F-4D97-AF65-F5344CB8AC3E}">
        <p14:creationId xmlns:p14="http://schemas.microsoft.com/office/powerpoint/2010/main" val="392041824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09600" y="274638"/>
            <a:ext cx="6705600" cy="1143000"/>
          </a:xfrm>
        </p:spPr>
        <p:txBody>
          <a:bodyPr/>
          <a:lstStyle/>
          <a:p>
            <a:r>
              <a:rPr lang="en-GB" dirty="0" smtClean="0"/>
              <a:t>SCI - WISE AUP &amp; PDK</a:t>
            </a:r>
            <a:endParaRPr lang="en-US" dirty="0"/>
          </a:p>
        </p:txBody>
      </p:sp>
      <p:sp>
        <p:nvSpPr>
          <p:cNvPr id="8" name="Content Placeholder 7"/>
          <p:cNvSpPr>
            <a:spLocks noGrp="1"/>
          </p:cNvSpPr>
          <p:nvPr>
            <p:ph idx="1"/>
          </p:nvPr>
        </p:nvSpPr>
        <p:spPr>
          <a:xfrm>
            <a:off x="609600" y="1600201"/>
            <a:ext cx="6705600" cy="4557712"/>
          </a:xfrm>
        </p:spPr>
        <p:txBody>
          <a:bodyPr>
            <a:normAutofit/>
          </a:bodyPr>
          <a:lstStyle/>
          <a:p>
            <a:pPr marL="0" indent="0">
              <a:buNone/>
            </a:pPr>
            <a:r>
              <a:rPr lang="en-GB" dirty="0" smtClean="0"/>
              <a:t>AUP officially published, adopted by many</a:t>
            </a:r>
          </a:p>
          <a:p>
            <a:r>
              <a:rPr lang="en-GB" dirty="0" smtClean="0"/>
              <a:t>relying parties can in the scheme can leverage user acceptance at any peer</a:t>
            </a:r>
            <a:br>
              <a:rPr lang="en-GB" dirty="0" smtClean="0"/>
            </a:br>
            <a:r>
              <a:rPr lang="en-GB" i="1" dirty="0" smtClean="0"/>
              <a:t>specifically: at the community AAI</a:t>
            </a:r>
          </a:p>
          <a:p>
            <a:endParaRPr lang="en-GB" i="1" dirty="0"/>
          </a:p>
          <a:p>
            <a:pPr marL="0" indent="0">
              <a:buNone/>
            </a:pPr>
            <a:r>
              <a:rPr lang="en-GB" dirty="0" smtClean="0"/>
              <a:t>Policy Development Kit</a:t>
            </a:r>
          </a:p>
          <a:p>
            <a:r>
              <a:rPr lang="en-GB" dirty="0" smtClean="0"/>
              <a:t>broad work on new ‘top level’ with UK IRIS</a:t>
            </a:r>
          </a:p>
          <a:p>
            <a:r>
              <a:rPr lang="en-GB" dirty="0" smtClean="0"/>
              <a:t>self-assessment review guidance &amp;</a:t>
            </a:r>
            <a:br>
              <a:rPr lang="en-GB" dirty="0" smtClean="0"/>
            </a:br>
            <a:r>
              <a:rPr lang="en-GB" dirty="0" smtClean="0"/>
              <a:t>	Implementer’s Guide</a:t>
            </a:r>
          </a:p>
        </p:txBody>
      </p:sp>
      <p:sp>
        <p:nvSpPr>
          <p:cNvPr id="6" name="Date Placeholder 5"/>
          <p:cNvSpPr>
            <a:spLocks noGrp="1"/>
          </p:cNvSpPr>
          <p:nvPr>
            <p:ph type="dt" sz="half" idx="10"/>
          </p:nvPr>
        </p:nvSpPr>
        <p:spPr/>
        <p:txBody>
          <a:bodyPr/>
          <a:lstStyle/>
          <a:p>
            <a:r>
              <a:rPr lang="en-US" smtClean="0"/>
              <a:t>24 March 2021</a:t>
            </a:r>
            <a:endParaRPr lang="en-GB" dirty="0"/>
          </a:p>
        </p:txBody>
      </p:sp>
      <p:sp>
        <p:nvSpPr>
          <p:cNvPr id="4" name="Footer Placeholder 3"/>
          <p:cNvSpPr>
            <a:spLocks noGrp="1"/>
          </p:cNvSpPr>
          <p:nvPr>
            <p:ph type="ftr" sz="quarter" idx="11"/>
          </p:nvPr>
        </p:nvSpPr>
        <p:spPr/>
        <p:txBody>
          <a:bodyPr/>
          <a:lstStyle/>
          <a:p>
            <a:r>
              <a:rPr lang="en-US" smtClean="0"/>
              <a:t>IGTF and EUGridPMA development - APGridPMA March 2021 meeting </a:t>
            </a:r>
            <a:endParaRPr lang="en-GB" dirty="0"/>
          </a:p>
        </p:txBody>
      </p:sp>
      <p:sp>
        <p:nvSpPr>
          <p:cNvPr id="5" name="Slide Number Placeholder 4"/>
          <p:cNvSpPr>
            <a:spLocks noGrp="1"/>
          </p:cNvSpPr>
          <p:nvPr>
            <p:ph type="sldNum" sz="quarter" idx="12"/>
          </p:nvPr>
        </p:nvSpPr>
        <p:spPr/>
        <p:txBody>
          <a:bodyPr/>
          <a:lstStyle/>
          <a:p>
            <a:fld id="{A423C6C7-C0F9-497B-BEFB-D2FC0D2E643A}" type="slidenum">
              <a:rPr lang="en-GB" smtClean="0"/>
              <a:t>12</a:t>
            </a:fld>
            <a:endParaRPr lang="en-GB"/>
          </a:p>
        </p:txBody>
      </p:sp>
      <p:pic>
        <p:nvPicPr>
          <p:cNvPr id="10" name="Picture 9"/>
          <p:cNvPicPr>
            <a:picLocks noChangeAspect="1"/>
          </p:cNvPicPr>
          <p:nvPr/>
        </p:nvPicPr>
        <p:blipFill>
          <a:blip r:embed="rId2"/>
          <a:stretch>
            <a:fillRect/>
          </a:stretch>
        </p:blipFill>
        <p:spPr>
          <a:xfrm>
            <a:off x="7696200" y="109991"/>
            <a:ext cx="3952076" cy="6016173"/>
          </a:xfrm>
          <a:prstGeom prst="rect">
            <a:avLst/>
          </a:prstGeom>
          <a:effectLst>
            <a:glow rad="101600">
              <a:srgbClr val="004361">
                <a:alpha val="60000"/>
              </a:srgbClr>
            </a:glow>
          </a:effectLst>
        </p:spPr>
      </p:pic>
      <p:sp>
        <p:nvSpPr>
          <p:cNvPr id="9" name="Rectangle 8"/>
          <p:cNvSpPr/>
          <p:nvPr/>
        </p:nvSpPr>
        <p:spPr>
          <a:xfrm>
            <a:off x="7440623" y="5825273"/>
            <a:ext cx="4522777" cy="400110"/>
          </a:xfrm>
          <a:prstGeom prst="rect">
            <a:avLst/>
          </a:prstGeom>
          <a:solidFill>
            <a:schemeClr val="bg1">
              <a:lumMod val="85000"/>
            </a:schemeClr>
          </a:solidFill>
        </p:spPr>
        <p:txBody>
          <a:bodyPr wrap="none">
            <a:spAutoFit/>
          </a:bodyPr>
          <a:lstStyle/>
          <a:p>
            <a:r>
              <a:rPr lang="en-US" sz="2000" b="1" dirty="0" smtClean="0">
                <a:solidFill>
                  <a:srgbClr val="000000"/>
                </a:solidFill>
              </a:rPr>
              <a:t>wise-community.org/wise-baseline-</a:t>
            </a:r>
            <a:r>
              <a:rPr lang="en-US" sz="2000" b="1" dirty="0" err="1" smtClean="0">
                <a:solidFill>
                  <a:srgbClr val="000000"/>
                </a:solidFill>
              </a:rPr>
              <a:t>aup</a:t>
            </a:r>
            <a:r>
              <a:rPr lang="en-US" sz="2000" b="1" dirty="0">
                <a:solidFill>
                  <a:srgbClr val="000000"/>
                </a:solidFill>
              </a:rPr>
              <a:t>/</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52314" y="141288"/>
            <a:ext cx="1253386" cy="1077912"/>
          </a:xfrm>
          <a:prstGeom prst="rect">
            <a:avLst/>
          </a:prstGeom>
        </p:spPr>
      </p:pic>
      <p:sp>
        <p:nvSpPr>
          <p:cNvPr id="12" name="Rectangle 11"/>
          <p:cNvSpPr/>
          <p:nvPr/>
        </p:nvSpPr>
        <p:spPr>
          <a:xfrm>
            <a:off x="8034129" y="1637415"/>
            <a:ext cx="3276218" cy="584775"/>
          </a:xfrm>
          <a:prstGeom prst="rect">
            <a:avLst/>
          </a:prstGeom>
          <a:solidFill>
            <a:schemeClr val="bg1">
              <a:lumMod val="85000"/>
            </a:schemeClr>
          </a:solidFill>
        </p:spPr>
        <p:txBody>
          <a:bodyPr wrap="none">
            <a:spAutoFit/>
          </a:bodyPr>
          <a:lstStyle/>
          <a:p>
            <a:r>
              <a:rPr lang="en-US" sz="3200" b="1" i="1" dirty="0" smtClean="0">
                <a:solidFill>
                  <a:srgbClr val="000000"/>
                </a:solidFill>
              </a:rPr>
              <a:t>David Kelsey et al.</a:t>
            </a:r>
            <a:endParaRPr lang="en-US" sz="3200" b="1" i="1" dirty="0">
              <a:solidFill>
                <a:srgbClr val="000000"/>
              </a:solidFill>
            </a:endParaRPr>
          </a:p>
        </p:txBody>
      </p:sp>
      <p:graphicFrame>
        <p:nvGraphicFramePr>
          <p:cNvPr id="13" name="Table 9">
            <a:extLst>
              <a:ext uri="{FF2B5EF4-FFF2-40B4-BE49-F238E27FC236}">
                <a16:creationId xmlns:a16="http://schemas.microsoft.com/office/drawing/2014/main" id="{6932D414-0286-4C4C-8BCD-14FF7CD4409D}"/>
              </a:ext>
            </a:extLst>
          </p:cNvPr>
          <p:cNvGraphicFramePr>
            <a:graphicFrameLocks/>
          </p:cNvGraphicFramePr>
          <p:nvPr>
            <p:extLst>
              <p:ext uri="{D42A27DB-BD31-4B8C-83A1-F6EECF244321}">
                <p14:modId xmlns:p14="http://schemas.microsoft.com/office/powerpoint/2010/main" val="547143616"/>
              </p:ext>
            </p:extLst>
          </p:nvPr>
        </p:nvGraphicFramePr>
        <p:xfrm>
          <a:off x="7315200" y="2945062"/>
          <a:ext cx="2833057" cy="2467786"/>
        </p:xfrm>
        <a:graphic>
          <a:graphicData uri="http://schemas.openxmlformats.org/drawingml/2006/table">
            <a:tbl>
              <a:tblPr firstRow="1" bandRow="1">
                <a:tableStyleId>{5C22544A-7EE6-4342-B048-85BDC9FD1C3A}</a:tableStyleId>
              </a:tblPr>
              <a:tblGrid>
                <a:gridCol w="946727">
                  <a:extLst>
                    <a:ext uri="{9D8B030D-6E8A-4147-A177-3AD203B41FA5}">
                      <a16:colId xmlns:a16="http://schemas.microsoft.com/office/drawing/2014/main" val="834316175"/>
                    </a:ext>
                  </a:extLst>
                </a:gridCol>
                <a:gridCol w="943165">
                  <a:extLst>
                    <a:ext uri="{9D8B030D-6E8A-4147-A177-3AD203B41FA5}">
                      <a16:colId xmlns:a16="http://schemas.microsoft.com/office/drawing/2014/main" val="1367829492"/>
                    </a:ext>
                  </a:extLst>
                </a:gridCol>
                <a:gridCol w="943165">
                  <a:extLst>
                    <a:ext uri="{9D8B030D-6E8A-4147-A177-3AD203B41FA5}">
                      <a16:colId xmlns:a16="http://schemas.microsoft.com/office/drawing/2014/main" val="529069271"/>
                    </a:ext>
                  </a:extLst>
                </a:gridCol>
              </a:tblGrid>
              <a:tr h="267127">
                <a:tc>
                  <a:txBody>
                    <a:bodyPr/>
                    <a:lstStyle/>
                    <a:p>
                      <a:r>
                        <a:rPr lang="en-US" sz="700" dirty="0"/>
                        <a:t>Policy Area</a:t>
                      </a:r>
                      <a:endParaRPr lang="en-GB" sz="700" dirty="0"/>
                    </a:p>
                  </a:txBody>
                  <a:tcPr marL="55042" marR="55042" marT="27521" marB="27521"/>
                </a:tc>
                <a:tc>
                  <a:txBody>
                    <a:bodyPr/>
                    <a:lstStyle/>
                    <a:p>
                      <a:r>
                        <a:rPr lang="en-US" sz="700" dirty="0"/>
                        <a:t>New Template</a:t>
                      </a:r>
                      <a:endParaRPr lang="en-GB" sz="700" dirty="0"/>
                    </a:p>
                  </a:txBody>
                  <a:tcPr marL="55042" marR="55042" marT="27521" marB="27521"/>
                </a:tc>
                <a:tc>
                  <a:txBody>
                    <a:bodyPr/>
                    <a:lstStyle/>
                    <a:p>
                      <a:r>
                        <a:rPr lang="en-US" sz="700" dirty="0"/>
                        <a:t>Lead Participants</a:t>
                      </a:r>
                      <a:endParaRPr lang="en-GB" sz="700" dirty="0"/>
                    </a:p>
                  </a:txBody>
                  <a:tcPr marL="55042" marR="55042" marT="27521" marB="27521"/>
                </a:tc>
                <a:extLst>
                  <a:ext uri="{0D108BD9-81ED-4DB2-BD59-A6C34878D82A}">
                    <a16:rowId xmlns:a16="http://schemas.microsoft.com/office/drawing/2014/main" val="1209543155"/>
                  </a:ext>
                </a:extLst>
              </a:tr>
              <a:tr h="257245">
                <a:tc>
                  <a:txBody>
                    <a:bodyPr/>
                    <a:lstStyle/>
                    <a:p>
                      <a:r>
                        <a:rPr lang="en-US" sz="700" dirty="0"/>
                        <a:t>Top Level</a:t>
                      </a:r>
                      <a:endParaRPr lang="en-GB" sz="700" dirty="0"/>
                    </a:p>
                  </a:txBody>
                  <a:tcPr marL="55042" marR="55042" marT="27521" marB="27521"/>
                </a:tc>
                <a:tc>
                  <a:txBody>
                    <a:bodyPr/>
                    <a:lstStyle/>
                    <a:p>
                      <a:r>
                        <a:rPr lang="en-US" sz="700" dirty="0"/>
                        <a:t>Infrastructure Policy</a:t>
                      </a:r>
                      <a:endParaRPr lang="en-GB" sz="700" dirty="0"/>
                    </a:p>
                  </a:txBody>
                  <a:tcPr marL="55042" marR="55042" marT="27521" marB="27521"/>
                </a:tc>
                <a:tc>
                  <a:txBody>
                    <a:bodyPr/>
                    <a:lstStyle/>
                    <a:p>
                      <a:r>
                        <a:rPr lang="en-US" sz="700" dirty="0"/>
                        <a:t>IRIS (UK), EOSC-hub</a:t>
                      </a:r>
                      <a:endParaRPr lang="en-GB" sz="700" dirty="0"/>
                    </a:p>
                  </a:txBody>
                  <a:tcPr marL="55042" marR="55042" marT="27521" marB="27521"/>
                </a:tc>
                <a:extLst>
                  <a:ext uri="{0D108BD9-81ED-4DB2-BD59-A6C34878D82A}">
                    <a16:rowId xmlns:a16="http://schemas.microsoft.com/office/drawing/2014/main" val="264793833"/>
                  </a:ext>
                </a:extLst>
              </a:tr>
              <a:tr h="255081">
                <a:tc>
                  <a:txBody>
                    <a:bodyPr/>
                    <a:lstStyle/>
                    <a:p>
                      <a:r>
                        <a:rPr lang="en-US" sz="700" dirty="0"/>
                        <a:t>Data Protection</a:t>
                      </a:r>
                      <a:endParaRPr lang="en-GB" sz="700" dirty="0"/>
                    </a:p>
                  </a:txBody>
                  <a:tcPr marL="55042" marR="55042" marT="27521" marB="27521"/>
                </a:tc>
                <a:tc>
                  <a:txBody>
                    <a:bodyPr/>
                    <a:lstStyle/>
                    <a:p>
                      <a:r>
                        <a:rPr lang="en-US" sz="700" dirty="0"/>
                        <a:t>Privacy Statement</a:t>
                      </a:r>
                      <a:endParaRPr lang="en-GB" sz="700" dirty="0"/>
                    </a:p>
                  </a:txBody>
                  <a:tcPr marL="55042" marR="55042" marT="27521" marB="27521"/>
                </a:tc>
                <a:tc>
                  <a:txBody>
                    <a:bodyPr/>
                    <a:lstStyle/>
                    <a:p>
                      <a:r>
                        <a:rPr lang="en-US" sz="700" dirty="0"/>
                        <a:t>WLCG, IRIS</a:t>
                      </a:r>
                      <a:endParaRPr lang="en-GB" sz="700" dirty="0"/>
                    </a:p>
                  </a:txBody>
                  <a:tcPr marL="55042" marR="55042" marT="27521" marB="27521"/>
                </a:tc>
                <a:extLst>
                  <a:ext uri="{0D108BD9-81ED-4DB2-BD59-A6C34878D82A}">
                    <a16:rowId xmlns:a16="http://schemas.microsoft.com/office/drawing/2014/main" val="2733469182"/>
                  </a:ext>
                </a:extLst>
              </a:tr>
              <a:tr h="385293">
                <a:tc>
                  <a:txBody>
                    <a:bodyPr/>
                    <a:lstStyle/>
                    <a:p>
                      <a:r>
                        <a:rPr lang="en-US" sz="700" dirty="0"/>
                        <a:t>Data Protection</a:t>
                      </a:r>
                      <a:endParaRPr lang="en-GB" sz="700" dirty="0"/>
                    </a:p>
                  </a:txBody>
                  <a:tcPr marL="55042" marR="55042" marT="27521" marB="27521"/>
                </a:tc>
                <a:tc>
                  <a:txBody>
                    <a:bodyPr/>
                    <a:lstStyle/>
                    <a:p>
                      <a:r>
                        <a:rPr lang="en-US" sz="700" dirty="0"/>
                        <a:t>Policy on the Processing of Personal Data</a:t>
                      </a:r>
                      <a:endParaRPr lang="en-GB" sz="700" dirty="0"/>
                    </a:p>
                  </a:txBody>
                  <a:tcPr marL="55042" marR="55042" marT="27521" marB="27521"/>
                </a:tc>
                <a:tc>
                  <a:txBody>
                    <a:bodyPr/>
                    <a:lstStyle/>
                    <a:p>
                      <a:r>
                        <a:rPr lang="en-US" sz="700" dirty="0"/>
                        <a:t>EGI, WLCG</a:t>
                      </a:r>
                      <a:endParaRPr lang="en-GB" sz="700" dirty="0"/>
                    </a:p>
                  </a:txBody>
                  <a:tcPr marL="55042" marR="55042" marT="27521" marB="27521"/>
                </a:tc>
                <a:extLst>
                  <a:ext uri="{0D108BD9-81ED-4DB2-BD59-A6C34878D82A}">
                    <a16:rowId xmlns:a16="http://schemas.microsoft.com/office/drawing/2014/main" val="1428825441"/>
                  </a:ext>
                </a:extLst>
              </a:tr>
              <a:tr h="275209">
                <a:tc>
                  <a:txBody>
                    <a:bodyPr/>
                    <a:lstStyle/>
                    <a:p>
                      <a:r>
                        <a:rPr lang="en-US" sz="700" dirty="0"/>
                        <a:t>Membership</a:t>
                      </a:r>
                      <a:endParaRPr lang="en-GB" sz="700" dirty="0"/>
                    </a:p>
                  </a:txBody>
                  <a:tcPr marL="55042" marR="55042" marT="27521" marB="27521"/>
                </a:tc>
                <a:tc>
                  <a:txBody>
                    <a:bodyPr/>
                    <a:lstStyle/>
                    <a:p>
                      <a:r>
                        <a:rPr lang="en-US" sz="700" dirty="0"/>
                        <a:t>Community Policy</a:t>
                      </a:r>
                      <a:endParaRPr lang="en-GB" sz="700" dirty="0"/>
                    </a:p>
                  </a:txBody>
                  <a:tcPr marL="55042" marR="55042" marT="27521" marB="27521"/>
                </a:tc>
                <a:tc>
                  <a:txBody>
                    <a:bodyPr/>
                    <a:lstStyle/>
                    <a:p>
                      <a:r>
                        <a:rPr lang="en-US" sz="700" dirty="0"/>
                        <a:t>IRIS, EOSC, GN4-3, IGTF</a:t>
                      </a:r>
                      <a:endParaRPr lang="en-GB" sz="700" dirty="0"/>
                    </a:p>
                  </a:txBody>
                  <a:tcPr marL="55042" marR="55042" marT="27521" marB="27521"/>
                </a:tc>
                <a:extLst>
                  <a:ext uri="{0D108BD9-81ED-4DB2-BD59-A6C34878D82A}">
                    <a16:rowId xmlns:a16="http://schemas.microsoft.com/office/drawing/2014/main" val="3640900598"/>
                  </a:ext>
                </a:extLst>
              </a:tr>
              <a:tr h="385293">
                <a:tc>
                  <a:txBody>
                    <a:bodyPr/>
                    <a:lstStyle/>
                    <a:p>
                      <a:r>
                        <a:rPr lang="en-US" sz="700" dirty="0"/>
                        <a:t>Membership</a:t>
                      </a:r>
                      <a:endParaRPr lang="en-GB" sz="700" dirty="0"/>
                    </a:p>
                  </a:txBody>
                  <a:tcPr marL="55042" marR="55042" marT="27521" marB="27521"/>
                </a:tc>
                <a:tc>
                  <a:txBody>
                    <a:bodyPr/>
                    <a:lstStyle/>
                    <a:p>
                      <a:r>
                        <a:rPr lang="en-US" sz="700" dirty="0"/>
                        <a:t>Acceptable Authentication Assurance</a:t>
                      </a:r>
                      <a:endParaRPr lang="en-GB" sz="700" dirty="0"/>
                    </a:p>
                  </a:txBody>
                  <a:tcPr marL="55042" marR="55042" marT="27521" marB="27521"/>
                </a:tc>
                <a:tc>
                  <a:txBody>
                    <a:bodyPr/>
                    <a:lstStyle/>
                    <a:p>
                      <a:r>
                        <a:rPr lang="en-US" sz="700" dirty="0"/>
                        <a:t>GN4-3, IGTF</a:t>
                      </a:r>
                      <a:endParaRPr lang="en-GB" sz="700" dirty="0"/>
                    </a:p>
                  </a:txBody>
                  <a:tcPr marL="55042" marR="55042" marT="27521" marB="27521"/>
                </a:tc>
                <a:extLst>
                  <a:ext uri="{0D108BD9-81ED-4DB2-BD59-A6C34878D82A}">
                    <a16:rowId xmlns:a16="http://schemas.microsoft.com/office/drawing/2014/main" val="3132989238"/>
                  </a:ext>
                </a:extLst>
              </a:tr>
              <a:tr h="385293">
                <a:tc>
                  <a:txBody>
                    <a:bodyPr/>
                    <a:lstStyle/>
                    <a:p>
                      <a:r>
                        <a:rPr lang="en-US" sz="700" dirty="0"/>
                        <a:t>Operational Security</a:t>
                      </a:r>
                      <a:endParaRPr lang="en-GB" sz="700" dirty="0"/>
                    </a:p>
                  </a:txBody>
                  <a:tcPr marL="55042" marR="55042" marT="27521" marB="27521"/>
                </a:tc>
                <a:tc>
                  <a:txBody>
                    <a:bodyPr/>
                    <a:lstStyle/>
                    <a:p>
                      <a:r>
                        <a:rPr lang="en-US" sz="700" dirty="0"/>
                        <a:t>Incident Response</a:t>
                      </a:r>
                      <a:endParaRPr lang="en-GB" sz="700" dirty="0"/>
                    </a:p>
                  </a:txBody>
                  <a:tcPr marL="55042" marR="55042" marT="27521" marB="27521"/>
                </a:tc>
                <a:tc>
                  <a:txBody>
                    <a:bodyPr/>
                    <a:lstStyle/>
                    <a:p>
                      <a:r>
                        <a:rPr lang="en-US" sz="700" dirty="0" err="1"/>
                        <a:t>eduGAIN</a:t>
                      </a:r>
                      <a:r>
                        <a:rPr lang="en-US" sz="700" dirty="0"/>
                        <a:t>, </a:t>
                      </a:r>
                      <a:r>
                        <a:rPr lang="en-US" sz="700" dirty="0" err="1"/>
                        <a:t>Sirtfi</a:t>
                      </a:r>
                      <a:r>
                        <a:rPr lang="en-US" sz="700" dirty="0"/>
                        <a:t>, GN4-3, EOSC &amp; many </a:t>
                      </a:r>
                      <a:r>
                        <a:rPr lang="en-US" sz="700" dirty="0" err="1"/>
                        <a:t>opsec</a:t>
                      </a:r>
                      <a:r>
                        <a:rPr lang="en-US" sz="700" dirty="0"/>
                        <a:t> groups</a:t>
                      </a:r>
                      <a:endParaRPr lang="en-GB" sz="700" dirty="0"/>
                    </a:p>
                  </a:txBody>
                  <a:tcPr marL="55042" marR="55042" marT="27521" marB="27521"/>
                </a:tc>
                <a:extLst>
                  <a:ext uri="{0D108BD9-81ED-4DB2-BD59-A6C34878D82A}">
                    <a16:rowId xmlns:a16="http://schemas.microsoft.com/office/drawing/2014/main" val="1465270920"/>
                  </a:ext>
                </a:extLst>
              </a:tr>
              <a:tr h="257245">
                <a:tc>
                  <a:txBody>
                    <a:bodyPr/>
                    <a:lstStyle/>
                    <a:p>
                      <a:r>
                        <a:rPr lang="en-US" sz="700" dirty="0"/>
                        <a:t>Operational Security</a:t>
                      </a:r>
                      <a:endParaRPr lang="en-GB" sz="700" dirty="0"/>
                    </a:p>
                  </a:txBody>
                  <a:tcPr marL="55042" marR="55042" marT="27521" marB="27521"/>
                </a:tc>
                <a:tc>
                  <a:txBody>
                    <a:bodyPr/>
                    <a:lstStyle/>
                    <a:p>
                      <a:r>
                        <a:rPr lang="en-US" sz="700" dirty="0"/>
                        <a:t>Service Operations</a:t>
                      </a:r>
                      <a:endParaRPr lang="en-GB" sz="700" dirty="0"/>
                    </a:p>
                  </a:txBody>
                  <a:tcPr marL="55042" marR="55042" marT="27521" marB="27521"/>
                </a:tc>
                <a:tc>
                  <a:txBody>
                    <a:bodyPr/>
                    <a:lstStyle/>
                    <a:p>
                      <a:r>
                        <a:rPr lang="en-US" sz="700" dirty="0"/>
                        <a:t>EOSC-hub, IRIS</a:t>
                      </a:r>
                      <a:endParaRPr lang="en-GB" sz="700" dirty="0"/>
                    </a:p>
                  </a:txBody>
                  <a:tcPr marL="55042" marR="55042" marT="27521" marB="27521"/>
                </a:tc>
                <a:extLst>
                  <a:ext uri="{0D108BD9-81ED-4DB2-BD59-A6C34878D82A}">
                    <a16:rowId xmlns:a16="http://schemas.microsoft.com/office/drawing/2014/main" val="3105818358"/>
                  </a:ext>
                </a:extLst>
              </a:tr>
            </a:tbl>
          </a:graphicData>
        </a:graphic>
      </p:graphicFrame>
    </p:spTree>
    <p:extLst>
      <p:ext uri="{BB962C8B-B14F-4D97-AF65-F5344CB8AC3E}">
        <p14:creationId xmlns:p14="http://schemas.microsoft.com/office/powerpoint/2010/main" val="262249715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576E6A-F32A-4612-884C-86870357C6B4}" type="slidenum">
              <a:rPr kumimoji="0" lang="en-GB" sz="675"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675"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Title 3"/>
          <p:cNvSpPr>
            <a:spLocks noGrp="1"/>
          </p:cNvSpPr>
          <p:nvPr>
            <p:ph type="title"/>
          </p:nvPr>
        </p:nvSpPr>
        <p:spPr/>
        <p:txBody>
          <a:bodyPr/>
          <a:lstStyle/>
          <a:p>
            <a:r>
              <a:rPr lang="en-GB" dirty="0" smtClean="0"/>
              <a:t>Communications Challenges – who picks up the call?</a:t>
            </a:r>
            <a:endParaRPr lang="en-GB" dirty="0"/>
          </a:p>
        </p:txBody>
      </p:sp>
      <p:pic>
        <p:nvPicPr>
          <p:cNvPr id="5" name="Picture 4"/>
          <p:cNvPicPr>
            <a:picLocks noChangeAspect="1"/>
          </p:cNvPicPr>
          <p:nvPr/>
        </p:nvPicPr>
        <p:blipFill>
          <a:blip r:embed="rId3"/>
          <a:stretch>
            <a:fillRect/>
          </a:stretch>
        </p:blipFill>
        <p:spPr>
          <a:xfrm>
            <a:off x="232756" y="1400212"/>
            <a:ext cx="6145876" cy="4282196"/>
          </a:xfrm>
          <a:prstGeom prst="rect">
            <a:avLst/>
          </a:prstGeom>
        </p:spPr>
      </p:pic>
      <p:graphicFrame>
        <p:nvGraphicFramePr>
          <p:cNvPr id="6" name="Object 5"/>
          <p:cNvGraphicFramePr>
            <a:graphicFrameLocks noChangeAspect="1"/>
          </p:cNvGraphicFramePr>
          <p:nvPr>
            <p:extLst/>
          </p:nvPr>
        </p:nvGraphicFramePr>
        <p:xfrm>
          <a:off x="2158480" y="1952861"/>
          <a:ext cx="7473893" cy="4728031"/>
        </p:xfrm>
        <a:graphic>
          <a:graphicData uri="http://schemas.openxmlformats.org/presentationml/2006/ole">
            <mc:AlternateContent xmlns:mc="http://schemas.openxmlformats.org/markup-compatibility/2006">
              <mc:Choice xmlns:v="urn:schemas-microsoft-com:vml" Requires="v">
                <p:oleObj spid="_x0000_s2151" name="PHOTO-PAINT" r:id="rId4" imgW="5530680" imgH="3498840" progId="CorelPHOTOPAINT.Image.16">
                  <p:embed/>
                </p:oleObj>
              </mc:Choice>
              <mc:Fallback>
                <p:oleObj name="PHOTO-PAINT" r:id="rId4" imgW="5530680" imgH="3498840" progId="CorelPHOTOPAINT.Image.16">
                  <p:embed/>
                  <p:pic>
                    <p:nvPicPr>
                      <p:cNvPr id="6" name="Object 5"/>
                      <p:cNvPicPr/>
                      <p:nvPr/>
                    </p:nvPicPr>
                    <p:blipFill>
                      <a:blip r:embed="rId5"/>
                      <a:stretch>
                        <a:fillRect/>
                      </a:stretch>
                    </p:blipFill>
                    <p:spPr>
                      <a:xfrm>
                        <a:off x="2158480" y="1952861"/>
                        <a:ext cx="7473893" cy="4728031"/>
                      </a:xfrm>
                      <a:prstGeom prst="rect">
                        <a:avLst/>
                      </a:prstGeom>
                    </p:spPr>
                  </p:pic>
                </p:oleObj>
              </mc:Fallback>
            </mc:AlternateContent>
          </a:graphicData>
        </a:graphic>
      </p:graphicFrame>
      <p:pic>
        <p:nvPicPr>
          <p:cNvPr id="8" name="Picture 7"/>
          <p:cNvPicPr>
            <a:picLocks noChangeAspect="1"/>
          </p:cNvPicPr>
          <p:nvPr/>
        </p:nvPicPr>
        <p:blipFill>
          <a:blip r:embed="rId6"/>
          <a:stretch>
            <a:fillRect/>
          </a:stretch>
        </p:blipFill>
        <p:spPr>
          <a:xfrm>
            <a:off x="5012575" y="1758142"/>
            <a:ext cx="5575155" cy="3175721"/>
          </a:xfrm>
          <a:prstGeom prst="rect">
            <a:avLst/>
          </a:prstGeom>
        </p:spPr>
      </p:pic>
      <p:pic>
        <p:nvPicPr>
          <p:cNvPr id="9" name="Picture 8"/>
          <p:cNvPicPr>
            <a:picLocks noChangeAspect="1"/>
          </p:cNvPicPr>
          <p:nvPr/>
        </p:nvPicPr>
        <p:blipFill>
          <a:blip r:embed="rId7"/>
          <a:stretch>
            <a:fillRect/>
          </a:stretch>
        </p:blipFill>
        <p:spPr>
          <a:xfrm>
            <a:off x="6585277" y="3182865"/>
            <a:ext cx="5294900" cy="2946829"/>
          </a:xfrm>
          <a:prstGeom prst="rect">
            <a:avLst/>
          </a:prstGeom>
          <a:effectLst>
            <a:glow rad="101600">
              <a:srgbClr val="0C3959">
                <a:alpha val="60000"/>
              </a:srgbClr>
            </a:glow>
          </a:effectLst>
        </p:spPr>
      </p:pic>
      <p:grpSp>
        <p:nvGrpSpPr>
          <p:cNvPr id="10" name="Group 9"/>
          <p:cNvGrpSpPr/>
          <p:nvPr/>
        </p:nvGrpSpPr>
        <p:grpSpPr>
          <a:xfrm>
            <a:off x="7588026" y="2927341"/>
            <a:ext cx="4501983" cy="1820523"/>
            <a:chOff x="342635" y="3010798"/>
            <a:chExt cx="7195442" cy="2909711"/>
          </a:xfrm>
        </p:grpSpPr>
        <p:pic>
          <p:nvPicPr>
            <p:cNvPr id="11" name="Picture 10"/>
            <p:cNvPicPr>
              <a:picLocks noChangeAspect="1"/>
            </p:cNvPicPr>
            <p:nvPr/>
          </p:nvPicPr>
          <p:blipFill>
            <a:blip r:embed="rId8"/>
            <a:stretch>
              <a:fillRect/>
            </a:stretch>
          </p:blipFill>
          <p:spPr>
            <a:xfrm>
              <a:off x="342635" y="3010798"/>
              <a:ext cx="7195442" cy="2909711"/>
            </a:xfrm>
            <a:prstGeom prst="rect">
              <a:avLst/>
            </a:prstGeom>
            <a:effectLst>
              <a:glow rad="101600">
                <a:srgbClr val="0C3959">
                  <a:alpha val="60000"/>
                </a:srgbClr>
              </a:glow>
            </a:effectLst>
          </p:spPr>
        </p:pic>
        <p:pic>
          <p:nvPicPr>
            <p:cNvPr id="12" name="Picture 11"/>
            <p:cNvPicPr>
              <a:picLocks noChangeAspect="1"/>
            </p:cNvPicPr>
            <p:nvPr/>
          </p:nvPicPr>
          <p:blipFill>
            <a:blip r:embed="rId9"/>
            <a:stretch>
              <a:fillRect/>
            </a:stretch>
          </p:blipFill>
          <p:spPr>
            <a:xfrm>
              <a:off x="2249657" y="3092823"/>
              <a:ext cx="636018" cy="430986"/>
            </a:xfrm>
            <a:prstGeom prst="rect">
              <a:avLst/>
            </a:prstGeom>
          </p:spPr>
        </p:pic>
        <p:pic>
          <p:nvPicPr>
            <p:cNvPr id="13" name="Picture 12"/>
            <p:cNvPicPr>
              <a:picLocks noChangeAspect="1"/>
            </p:cNvPicPr>
            <p:nvPr/>
          </p:nvPicPr>
          <p:blipFill>
            <a:blip r:embed="rId10"/>
            <a:stretch>
              <a:fillRect/>
            </a:stretch>
          </p:blipFill>
          <p:spPr>
            <a:xfrm>
              <a:off x="5090992" y="3092823"/>
              <a:ext cx="640078" cy="430986"/>
            </a:xfrm>
            <a:prstGeom prst="rect">
              <a:avLst/>
            </a:prstGeom>
          </p:spPr>
        </p:pic>
        <p:pic>
          <p:nvPicPr>
            <p:cNvPr id="14" name="Picture 13"/>
            <p:cNvPicPr>
              <a:picLocks noChangeAspect="1"/>
            </p:cNvPicPr>
            <p:nvPr/>
          </p:nvPicPr>
          <p:blipFill>
            <a:blip r:embed="rId11"/>
            <a:stretch>
              <a:fillRect/>
            </a:stretch>
          </p:blipFill>
          <p:spPr>
            <a:xfrm>
              <a:off x="6221356" y="4869648"/>
              <a:ext cx="776839" cy="430986"/>
            </a:xfrm>
            <a:prstGeom prst="rect">
              <a:avLst/>
            </a:prstGeom>
          </p:spPr>
        </p:pic>
        <p:pic>
          <p:nvPicPr>
            <p:cNvPr id="15" name="Picture 14"/>
            <p:cNvPicPr>
              <a:picLocks noChangeAspect="1"/>
            </p:cNvPicPr>
            <p:nvPr/>
          </p:nvPicPr>
          <p:blipFill>
            <a:blip r:embed="rId12"/>
            <a:stretch>
              <a:fillRect/>
            </a:stretch>
          </p:blipFill>
          <p:spPr>
            <a:xfrm>
              <a:off x="6221356" y="5360014"/>
              <a:ext cx="428459" cy="430986"/>
            </a:xfrm>
            <a:prstGeom prst="rect">
              <a:avLst/>
            </a:prstGeom>
          </p:spPr>
        </p:pic>
        <p:pic>
          <p:nvPicPr>
            <p:cNvPr id="16" name="Picture 15"/>
            <p:cNvPicPr>
              <a:picLocks noChangeAspect="1"/>
            </p:cNvPicPr>
            <p:nvPr/>
          </p:nvPicPr>
          <p:blipFill>
            <a:blip r:embed="rId10"/>
            <a:stretch>
              <a:fillRect/>
            </a:stretch>
          </p:blipFill>
          <p:spPr>
            <a:xfrm>
              <a:off x="1701052" y="5191907"/>
              <a:ext cx="640078" cy="430986"/>
            </a:xfrm>
            <a:prstGeom prst="rect">
              <a:avLst/>
            </a:prstGeom>
          </p:spPr>
        </p:pic>
        <p:pic>
          <p:nvPicPr>
            <p:cNvPr id="17" name="Picture 16"/>
            <p:cNvPicPr>
              <a:picLocks noChangeAspect="1"/>
            </p:cNvPicPr>
            <p:nvPr/>
          </p:nvPicPr>
          <p:blipFill>
            <a:blip r:embed="rId13"/>
            <a:stretch>
              <a:fillRect/>
            </a:stretch>
          </p:blipFill>
          <p:spPr>
            <a:xfrm>
              <a:off x="6751682" y="5329652"/>
              <a:ext cx="425181" cy="437328"/>
            </a:xfrm>
            <a:prstGeom prst="rect">
              <a:avLst/>
            </a:prstGeom>
          </p:spPr>
        </p:pic>
      </p:grpSp>
      <p:pic>
        <p:nvPicPr>
          <p:cNvPr id="18" name="Picture 17"/>
          <p:cNvPicPr>
            <a:picLocks noChangeAspect="1"/>
          </p:cNvPicPr>
          <p:nvPr/>
        </p:nvPicPr>
        <p:blipFill>
          <a:blip r:embed="rId14"/>
          <a:stretch>
            <a:fillRect/>
          </a:stretch>
        </p:blipFill>
        <p:spPr>
          <a:xfrm>
            <a:off x="8124700" y="4619223"/>
            <a:ext cx="3941911" cy="1568968"/>
          </a:xfrm>
          <a:prstGeom prst="rect">
            <a:avLst/>
          </a:prstGeom>
          <a:effectLst>
            <a:glow rad="101600">
              <a:srgbClr val="0C3959">
                <a:alpha val="60000"/>
              </a:srgbClr>
            </a:glow>
          </a:effectLst>
        </p:spPr>
      </p:pic>
    </p:spTree>
    <p:extLst>
      <p:ext uri="{BB962C8B-B14F-4D97-AF65-F5344CB8AC3E}">
        <p14:creationId xmlns:p14="http://schemas.microsoft.com/office/powerpoint/2010/main" val="1130417603"/>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5646" y="3689603"/>
            <a:ext cx="11266673" cy="3058952"/>
          </a:xfrm>
        </p:spPr>
        <p:txBody>
          <a:bodyPr>
            <a:normAutofit/>
          </a:bodyPr>
          <a:lstStyle/>
          <a:p>
            <a:r>
              <a:rPr lang="en-US" dirty="0" smtClean="0"/>
              <a:t>when data available</a:t>
            </a:r>
            <a:r>
              <a:rPr lang="en-US" dirty="0"/>
              <a:t>:</a:t>
            </a:r>
            <a:r>
              <a:rPr lang="en-US" dirty="0" smtClean="0"/>
              <a:t> infrastructure can set its </a:t>
            </a:r>
            <a:r>
              <a:rPr lang="en-US" i="1" dirty="0" smtClean="0"/>
              <a:t>own level </a:t>
            </a:r>
            <a:r>
              <a:rPr lang="en-US" dirty="0" smtClean="0"/>
              <a:t>of expectancy and gives </a:t>
            </a:r>
            <a:r>
              <a:rPr lang="en-US" i="1" dirty="0" smtClean="0"/>
              <a:t>deep trust</a:t>
            </a:r>
          </a:p>
          <a:p>
            <a:r>
              <a:rPr lang="en-US" dirty="0" smtClean="0"/>
              <a:t>assessment supported with community controls (suspension) gives a </a:t>
            </a:r>
            <a:r>
              <a:rPr lang="en-US" i="1" dirty="0" smtClean="0"/>
              <a:t>baseline compliance</a:t>
            </a:r>
            <a:endParaRPr lang="en-US" dirty="0" smtClean="0"/>
          </a:p>
          <a:p>
            <a:pPr marL="0" indent="0">
              <a:buNone/>
            </a:pPr>
            <a:endParaRPr lang="en-US" sz="1100" b="1" dirty="0" smtClean="0"/>
          </a:p>
          <a:p>
            <a:pPr marL="0" indent="0">
              <a:buNone/>
            </a:pPr>
            <a:r>
              <a:rPr lang="en-US" b="1" dirty="0" smtClean="0"/>
              <a:t>Communications </a:t>
            </a:r>
            <a:r>
              <a:rPr lang="en-US" b="1" dirty="0"/>
              <a:t>challenges </a:t>
            </a:r>
            <a:r>
              <a:rPr lang="en-US" b="1" dirty="0" smtClean="0"/>
              <a:t>build </a:t>
            </a:r>
            <a:r>
              <a:rPr lang="en-US" b="1" dirty="0"/>
              <a:t>‘confidence’ and trust – an important social </a:t>
            </a:r>
            <a:r>
              <a:rPr lang="en-US" b="1" dirty="0" smtClean="0"/>
              <a:t>aspect!</a:t>
            </a:r>
            <a:endParaRPr lang="en-US" b="1" dirty="0"/>
          </a:p>
          <a:p>
            <a:r>
              <a:rPr lang="en-US" dirty="0"/>
              <a:t>different tests bring complementary results: responsiveness vs. ability act , or do forensics</a:t>
            </a:r>
          </a:p>
          <a:p>
            <a:r>
              <a:rPr lang="en-US" dirty="0" smtClean="0"/>
              <a:t>unless </a:t>
            </a:r>
            <a:r>
              <a:rPr lang="en-US" dirty="0"/>
              <a:t>you run the test </a:t>
            </a:r>
            <a:r>
              <a:rPr lang="en-US" dirty="0" smtClean="0"/>
              <a:t>yourself, you </a:t>
            </a:r>
            <a:r>
              <a:rPr lang="en-US" dirty="0"/>
              <a:t>may not be growing more trust in the entities tested</a:t>
            </a:r>
          </a:p>
          <a:p>
            <a:r>
              <a:rPr lang="en-US" dirty="0" smtClean="0"/>
              <a:t>for a ‘warm </a:t>
            </a:r>
            <a:r>
              <a:rPr lang="en-US" dirty="0"/>
              <a:t>and fuzzy feeling of trust’, </a:t>
            </a:r>
            <a:r>
              <a:rPr lang="en-US" dirty="0" smtClean="0"/>
              <a:t>share results: but this is sociologically still challenging …</a:t>
            </a:r>
            <a:endParaRPr lang="en-GB" dirty="0"/>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576E6A-F32A-4612-884C-86870357C6B4}" type="slidenum">
              <a:rPr kumimoji="0" lang="en-GB" sz="675"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675"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Title 3"/>
          <p:cNvSpPr>
            <a:spLocks noGrp="1"/>
          </p:cNvSpPr>
          <p:nvPr>
            <p:ph type="title"/>
          </p:nvPr>
        </p:nvSpPr>
        <p:spPr/>
        <p:txBody>
          <a:bodyPr/>
          <a:lstStyle/>
          <a:p>
            <a:r>
              <a:rPr lang="en-US" dirty="0" smtClean="0"/>
              <a:t>Challenge elements – what is valued or expected might differ …</a:t>
            </a:r>
            <a:endParaRPr lang="en-GB" dirty="0"/>
          </a:p>
        </p:txBody>
      </p:sp>
      <p:grpSp>
        <p:nvGrpSpPr>
          <p:cNvPr id="14" name="Group 13"/>
          <p:cNvGrpSpPr/>
          <p:nvPr/>
        </p:nvGrpSpPr>
        <p:grpSpPr>
          <a:xfrm>
            <a:off x="1215960" y="2136011"/>
            <a:ext cx="2192531" cy="1117609"/>
            <a:chOff x="4176464" y="1509850"/>
            <a:chExt cx="2192531" cy="1117609"/>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76464" y="1509850"/>
              <a:ext cx="2192531" cy="1117609"/>
            </a:xfrm>
            <a:prstGeom prst="rect">
              <a:avLst/>
            </a:prstGeom>
          </p:spPr>
        </p:pic>
        <p:sp>
          <p:nvSpPr>
            <p:cNvPr id="6" name="TextBox 5"/>
            <p:cNvSpPr txBox="1"/>
            <p:nvPr/>
          </p:nvSpPr>
          <p:spPr>
            <a:xfrm>
              <a:off x="4413539" y="1807044"/>
              <a:ext cx="1696298"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srgbClr val="F57A1E"/>
                  </a:solidFill>
                  <a:effectLst/>
                  <a:uLnTx/>
                  <a:uFillTx/>
                  <a:latin typeface="Segoe Print" panose="02000600000000000000" pitchFamily="2" charset="0"/>
                  <a:ea typeface="+mn-ea"/>
                  <a:cs typeface="+mn-cs"/>
                </a:rPr>
                <a:t>timeliness</a:t>
              </a:r>
            </a:p>
          </p:txBody>
        </p:sp>
      </p:grpSp>
      <p:grpSp>
        <p:nvGrpSpPr>
          <p:cNvPr id="16" name="Group 15"/>
          <p:cNvGrpSpPr/>
          <p:nvPr/>
        </p:nvGrpSpPr>
        <p:grpSpPr>
          <a:xfrm>
            <a:off x="7030253" y="2538251"/>
            <a:ext cx="4428019" cy="904856"/>
            <a:chOff x="7873109" y="2393343"/>
            <a:chExt cx="4428019" cy="904856"/>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73109" y="2393343"/>
              <a:ext cx="4428019" cy="904856"/>
            </a:xfrm>
            <a:prstGeom prst="rect">
              <a:avLst/>
            </a:prstGeom>
          </p:spPr>
        </p:pic>
        <p:sp>
          <p:nvSpPr>
            <p:cNvPr id="8" name="TextBox 7"/>
            <p:cNvSpPr txBox="1"/>
            <p:nvPr/>
          </p:nvSpPr>
          <p:spPr>
            <a:xfrm>
              <a:off x="8216103" y="2615611"/>
              <a:ext cx="3703258"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srgbClr val="F57A1E"/>
                  </a:solidFill>
                  <a:effectLst/>
                  <a:uLnTx/>
                  <a:uFillTx/>
                  <a:latin typeface="Segoe Print" panose="02000600000000000000" pitchFamily="2" charset="0"/>
                  <a:ea typeface="+mn-ea"/>
                  <a:cs typeface="+mn-cs"/>
                </a:rPr>
                <a:t>investigative capability</a:t>
              </a:r>
            </a:p>
          </p:txBody>
        </p:sp>
      </p:grpSp>
      <p:grpSp>
        <p:nvGrpSpPr>
          <p:cNvPr id="15" name="Group 14"/>
          <p:cNvGrpSpPr/>
          <p:nvPr/>
        </p:nvGrpSpPr>
        <p:grpSpPr>
          <a:xfrm>
            <a:off x="6091305" y="1752884"/>
            <a:ext cx="2867117" cy="773969"/>
            <a:chOff x="6723547" y="1874366"/>
            <a:chExt cx="2867117" cy="773969"/>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23547" y="1874366"/>
              <a:ext cx="2867117" cy="773969"/>
            </a:xfrm>
            <a:prstGeom prst="rect">
              <a:avLst/>
            </a:prstGeom>
          </p:spPr>
        </p:pic>
        <p:sp>
          <p:nvSpPr>
            <p:cNvPr id="9" name="TextBox 8"/>
            <p:cNvSpPr txBox="1"/>
            <p:nvPr/>
          </p:nvSpPr>
          <p:spPr>
            <a:xfrm>
              <a:off x="6952287" y="2025605"/>
              <a:ext cx="2409634"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srgbClr val="F57A1E"/>
                  </a:solidFill>
                  <a:effectLst/>
                  <a:uLnTx/>
                  <a:uFillTx/>
                  <a:latin typeface="Segoe Print" panose="02000600000000000000" pitchFamily="2" charset="0"/>
                  <a:ea typeface="+mn-ea"/>
                  <a:cs typeface="+mn-cs"/>
                </a:rPr>
                <a:t>confidentiality</a:t>
              </a:r>
            </a:p>
          </p:txBody>
        </p:sp>
      </p:grpSp>
      <p:grpSp>
        <p:nvGrpSpPr>
          <p:cNvPr id="13" name="Group 12"/>
          <p:cNvGrpSpPr/>
          <p:nvPr/>
        </p:nvGrpSpPr>
        <p:grpSpPr>
          <a:xfrm>
            <a:off x="3452888" y="1672378"/>
            <a:ext cx="2546794" cy="1334618"/>
            <a:chOff x="4015782" y="2338885"/>
            <a:chExt cx="2546794" cy="1334618"/>
          </a:xfrm>
        </p:grpSpPr>
        <p:sp>
          <p:nvSpPr>
            <p:cNvPr id="10" name="TextBox 9"/>
            <p:cNvSpPr txBox="1"/>
            <p:nvPr/>
          </p:nvSpPr>
          <p:spPr>
            <a:xfrm>
              <a:off x="4375923" y="2603404"/>
              <a:ext cx="1925527"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srgbClr val="F57A1E"/>
                  </a:solidFill>
                  <a:effectLst/>
                  <a:uLnTx/>
                  <a:uFillTx/>
                  <a:latin typeface="Segoe Print" panose="02000600000000000000" pitchFamily="2" charset="0"/>
                  <a:ea typeface="+mn-ea"/>
                  <a:cs typeface="+mn-cs"/>
                </a:rPr>
                <a:t>ability to </a:t>
              </a:r>
              <a:br>
                <a:rPr kumimoji="0" lang="en-GB" sz="2400" b="0" i="0" u="none" strike="noStrike" kern="1200" cap="none" spc="0" normalizeH="0" baseline="0" noProof="0" dirty="0" smtClean="0">
                  <a:ln>
                    <a:noFill/>
                  </a:ln>
                  <a:solidFill>
                    <a:srgbClr val="F57A1E"/>
                  </a:solidFill>
                  <a:effectLst/>
                  <a:uLnTx/>
                  <a:uFillTx/>
                  <a:latin typeface="Segoe Print" panose="02000600000000000000" pitchFamily="2" charset="0"/>
                  <a:ea typeface="+mn-ea"/>
                  <a:cs typeface="+mn-cs"/>
                </a:rPr>
              </a:br>
              <a:r>
                <a:rPr kumimoji="0" lang="en-GB" sz="2400" b="0" i="0" u="none" strike="noStrike" kern="1200" cap="none" spc="0" normalizeH="0" baseline="0" noProof="0" dirty="0" smtClean="0">
                  <a:ln>
                    <a:noFill/>
                  </a:ln>
                  <a:solidFill>
                    <a:srgbClr val="F57A1E"/>
                  </a:solidFill>
                  <a:effectLst/>
                  <a:uLnTx/>
                  <a:uFillTx/>
                  <a:latin typeface="Segoe Print" panose="02000600000000000000" pitchFamily="2" charset="0"/>
                  <a:ea typeface="+mn-ea"/>
                  <a:cs typeface="+mn-cs"/>
                </a:rPr>
                <a:t>take action</a:t>
              </a:r>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15782" y="2338885"/>
              <a:ext cx="2546794" cy="1334618"/>
            </a:xfrm>
            <a:prstGeom prst="rect">
              <a:avLst/>
            </a:prstGeom>
          </p:spPr>
        </p:pic>
      </p:grpSp>
      <p:sp>
        <p:nvSpPr>
          <p:cNvPr id="17" name="TextBox 16"/>
          <p:cNvSpPr txBox="1"/>
          <p:nvPr/>
        </p:nvSpPr>
        <p:spPr>
          <a:xfrm>
            <a:off x="704007" y="1229005"/>
            <a:ext cx="10550196"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smtClean="0">
                <a:ln>
                  <a:noFill/>
                </a:ln>
                <a:solidFill>
                  <a:srgbClr val="0C3959"/>
                </a:solidFill>
                <a:effectLst/>
                <a:uLnTx/>
                <a:uFillTx/>
                <a:latin typeface="Calibri" panose="020F0502020204030204"/>
                <a:ea typeface="+mn-ea"/>
                <a:cs typeface="+mn-cs"/>
              </a:rPr>
              <a:t>A single test and challenge can answer one </a:t>
            </a:r>
            <a:r>
              <a:rPr kumimoji="0" lang="en-GB" sz="2800" b="1" i="0" u="none" strike="noStrike" kern="1200" cap="none" spc="0" normalizeH="0" baseline="0" noProof="0" dirty="0" smtClean="0">
                <a:ln>
                  <a:noFill/>
                </a:ln>
                <a:solidFill>
                  <a:srgbClr val="0C3959"/>
                </a:solidFill>
                <a:effectLst/>
                <a:uLnTx/>
                <a:uFillTx/>
                <a:latin typeface="Calibri" panose="020F0502020204030204"/>
                <a:ea typeface="+mn-ea"/>
                <a:cs typeface="+mn-cs"/>
              </a:rPr>
              <a:t>or more </a:t>
            </a:r>
            <a:r>
              <a:rPr kumimoji="0" lang="en-GB" sz="2800" b="0" i="0" u="none" strike="noStrike" kern="1200" cap="none" spc="0" normalizeH="0" baseline="0" noProof="0" dirty="0" smtClean="0">
                <a:ln>
                  <a:noFill/>
                </a:ln>
                <a:solidFill>
                  <a:srgbClr val="0C3959"/>
                </a:solidFill>
                <a:effectLst/>
                <a:uLnTx/>
                <a:uFillTx/>
                <a:latin typeface="Calibri" panose="020F0502020204030204"/>
                <a:ea typeface="+mn-ea"/>
                <a:cs typeface="+mn-cs"/>
              </a:rPr>
              <a:t>of these questions</a:t>
            </a:r>
          </a:p>
        </p:txBody>
      </p:sp>
    </p:spTree>
    <p:extLst>
      <p:ext uri="{BB962C8B-B14F-4D97-AF65-F5344CB8AC3E}">
        <p14:creationId xmlns:p14="http://schemas.microsoft.com/office/powerpoint/2010/main" val="297413661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576E6A-F32A-4612-884C-86870357C6B4}" type="slidenum">
              <a:rPr kumimoji="0" lang="en-GB" sz="675"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675"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Title 3"/>
          <p:cNvSpPr>
            <a:spLocks noGrp="1"/>
          </p:cNvSpPr>
          <p:nvPr>
            <p:ph type="title"/>
          </p:nvPr>
        </p:nvSpPr>
        <p:spPr/>
        <p:txBody>
          <a:bodyPr/>
          <a:lstStyle/>
          <a:p>
            <a:r>
              <a:rPr lang="en-US" dirty="0" smtClean="0"/>
              <a:t>Continued engagement and coordination: WISE SCCC </a:t>
            </a:r>
            <a:r>
              <a:rPr lang="en-US" dirty="0" smtClean="0">
                <a:solidFill>
                  <a:srgbClr val="F57A1E"/>
                </a:solidFill>
              </a:rPr>
              <a:t>JOINT </a:t>
            </a:r>
            <a:r>
              <a:rPr lang="en-US" dirty="0" smtClean="0"/>
              <a:t>WG</a:t>
            </a:r>
            <a:endParaRPr lang="en-GB" dirty="0"/>
          </a:p>
        </p:txBody>
      </p:sp>
      <p:sp>
        <p:nvSpPr>
          <p:cNvPr id="5" name="Rectangle 4"/>
          <p:cNvSpPr/>
          <p:nvPr/>
        </p:nvSpPr>
        <p:spPr>
          <a:xfrm>
            <a:off x="3899624" y="6450913"/>
            <a:ext cx="4249881"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57A1E"/>
                </a:solidFill>
                <a:effectLst/>
                <a:uLnTx/>
                <a:uFillTx/>
                <a:latin typeface="Calibri" panose="020F0502020204030204"/>
                <a:ea typeface="+mn-ea"/>
                <a:cs typeface="+mn-cs"/>
              </a:rPr>
              <a:t>https://wiki.geant.org/display/WISE/SCCC-JWG</a:t>
            </a:r>
          </a:p>
        </p:txBody>
      </p:sp>
      <p:pic>
        <p:nvPicPr>
          <p:cNvPr id="6" name="Content Placeholder 4"/>
          <p:cNvPicPr>
            <a:picLocks noGrp="1" noChangeAspect="1"/>
          </p:cNvPicPr>
          <p:nvPr>
            <p:ph idx="1"/>
          </p:nvPr>
        </p:nvPicPr>
        <p:blipFill>
          <a:blip r:embed="rId2"/>
          <a:stretch>
            <a:fillRect/>
          </a:stretch>
        </p:blipFill>
        <p:spPr>
          <a:xfrm>
            <a:off x="339372" y="1749964"/>
            <a:ext cx="9080350" cy="4078342"/>
          </a:xfrm>
          <a:prstGeom prst="rect">
            <a:avLst/>
          </a:prstGeom>
          <a:ln>
            <a:solidFill>
              <a:srgbClr val="0C3959"/>
            </a:solidFill>
          </a:ln>
        </p:spPr>
      </p:pic>
      <p:sp>
        <p:nvSpPr>
          <p:cNvPr id="2" name="TextBox 1"/>
          <p:cNvSpPr txBox="1"/>
          <p:nvPr/>
        </p:nvSpPr>
        <p:spPr>
          <a:xfrm>
            <a:off x="9716494" y="2634973"/>
            <a:ext cx="2086339"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1" u="none" strike="noStrike" kern="1200" cap="none" spc="0" normalizeH="0" baseline="0" noProof="0" dirty="0" smtClean="0">
                <a:ln>
                  <a:noFill/>
                </a:ln>
                <a:solidFill>
                  <a:srgbClr val="F57A1E"/>
                </a:solidFill>
                <a:effectLst/>
                <a:uLnTx/>
                <a:uFillTx/>
                <a:latin typeface="Calibri" panose="020F0502020204030204"/>
                <a:ea typeface="+mn-ea"/>
                <a:cs typeface="+mn-cs"/>
              </a:rPr>
              <a:t>WISE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1" u="none" strike="noStrike" kern="1200" cap="none" spc="0" normalizeH="0" baseline="0" noProof="0" dirty="0" smtClean="0">
                <a:ln>
                  <a:noFill/>
                </a:ln>
                <a:solidFill>
                  <a:srgbClr val="F57A1E"/>
                </a:solidFill>
                <a:effectLst/>
                <a:uLnTx/>
                <a:uFillTx/>
                <a:latin typeface="Calibri" panose="020F0502020204030204"/>
                <a:ea typeface="+mn-ea"/>
                <a:cs typeface="+mn-cs"/>
              </a:rPr>
              <a:t>SIG-ISM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1" u="none" strike="noStrike" kern="1200" cap="none" spc="0" normalizeH="0" baseline="0" noProof="0" dirty="0" smtClean="0">
                <a:ln>
                  <a:noFill/>
                </a:ln>
                <a:solidFill>
                  <a:srgbClr val="F57A1E"/>
                </a:solidFill>
                <a:effectLst/>
                <a:uLnTx/>
                <a:uFillTx/>
                <a:latin typeface="Calibri" panose="020F0502020204030204"/>
                <a:ea typeface="+mn-ea"/>
                <a:cs typeface="+mn-cs"/>
              </a:rPr>
              <a:t>REFEDS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1" u="none" strike="noStrike" kern="1200" cap="none" spc="0" normalizeH="0" baseline="0" noProof="0" dirty="0" smtClean="0">
                <a:ln>
                  <a:noFill/>
                </a:ln>
                <a:solidFill>
                  <a:srgbClr val="F57A1E"/>
                </a:solidFill>
                <a:effectLst/>
                <a:uLnTx/>
                <a:uFillTx/>
                <a:latin typeface="Calibri" panose="020F0502020204030204"/>
                <a:ea typeface="+mn-ea"/>
                <a:cs typeface="+mn-cs"/>
              </a:rPr>
              <a:t>IGTF</a:t>
            </a:r>
            <a:endParaRPr kumimoji="0" lang="en-GB" sz="3600" b="1" i="1" u="none" strike="noStrike" kern="1200" cap="none" spc="0" normalizeH="0" baseline="0" noProof="0" dirty="0">
              <a:ln>
                <a:noFill/>
              </a:ln>
              <a:solidFill>
                <a:srgbClr val="F57A1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267260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GB" dirty="0" smtClean="0"/>
              <a:t>The most basic response is to (sorry!) click on a harmless link: making it a challenge to respond ‘as fast as possible’ </a:t>
            </a:r>
            <a:r>
              <a:rPr lang="en-NL" dirty="0" smtClean="0"/>
              <a:t>–</a:t>
            </a:r>
            <a:r>
              <a:rPr lang="en-GB" dirty="0" smtClean="0"/>
              <a:t> a bit like a competition</a:t>
            </a:r>
          </a:p>
          <a:p>
            <a:pPr marL="0" indent="0">
              <a:buNone/>
            </a:pPr>
            <a:endParaRPr lang="en-GB" dirty="0"/>
          </a:p>
          <a:p>
            <a:pPr marL="0" indent="0">
              <a:buNone/>
            </a:pPr>
            <a:r>
              <a:rPr lang="en-GB" b="1" dirty="0" smtClean="0">
                <a:solidFill>
                  <a:srgbClr val="F57A1E"/>
                </a:solidFill>
              </a:rPr>
              <a:t>Ask also a very simple ‘question’ to raise awareness</a:t>
            </a:r>
            <a:r>
              <a:rPr lang="en-GB" dirty="0" smtClean="0"/>
              <a:t>, </a:t>
            </a:r>
          </a:p>
          <a:p>
            <a:pPr marL="0" indent="0">
              <a:buNone/>
            </a:pPr>
            <a:r>
              <a:rPr lang="en-GB" dirty="0" smtClean="0"/>
              <a:t>	‘for </a:t>
            </a:r>
            <a:r>
              <a:rPr lang="en-GB" dirty="0"/>
              <a:t>security contacts, do you want to be </a:t>
            </a:r>
            <a:r>
              <a:rPr lang="en-GB" dirty="0" smtClean="0"/>
              <a:t>(proactively) informed </a:t>
            </a:r>
            <a:r>
              <a:rPr lang="en-GB" dirty="0"/>
              <a:t>if we have </a:t>
            </a:r>
            <a:r>
              <a:rPr lang="en-GB" dirty="0" smtClean="0"/>
              <a:t/>
            </a:r>
            <a:br>
              <a:rPr lang="en-GB" dirty="0" smtClean="0"/>
            </a:br>
            <a:r>
              <a:rPr lang="en-GB" dirty="0" smtClean="0"/>
              <a:t>	 security </a:t>
            </a:r>
            <a:r>
              <a:rPr lang="en-GB" dirty="0"/>
              <a:t>information relevant to your organisation</a:t>
            </a:r>
            <a:r>
              <a:rPr lang="en-GB" dirty="0" smtClean="0"/>
              <a:t>?’</a:t>
            </a:r>
            <a:endParaRPr lang="en-GB" dirty="0"/>
          </a:p>
          <a:p>
            <a:pPr marL="0" indent="0">
              <a:buNone/>
            </a:pPr>
            <a:r>
              <a:rPr lang="en-GB" b="1" i="1" dirty="0">
                <a:solidFill>
                  <a:srgbClr val="F57A1E"/>
                </a:solidFill>
              </a:rPr>
              <a:t>esp. </a:t>
            </a:r>
            <a:r>
              <a:rPr lang="en-GB" b="1" dirty="0">
                <a:solidFill>
                  <a:srgbClr val="F57A1E"/>
                </a:solidFill>
              </a:rPr>
              <a:t>if the contact is the technical </a:t>
            </a:r>
            <a:r>
              <a:rPr lang="en-GB" b="1" dirty="0" smtClean="0">
                <a:solidFill>
                  <a:srgbClr val="F57A1E"/>
                </a:solidFill>
              </a:rPr>
              <a:t>rep, i.e.  </a:t>
            </a:r>
            <a:r>
              <a:rPr lang="en-GB" b="1" dirty="0">
                <a:solidFill>
                  <a:srgbClr val="F57A1E"/>
                </a:solidFill>
              </a:rPr>
              <a:t>there is no </a:t>
            </a:r>
            <a:r>
              <a:rPr lang="en-GB" b="1" i="1" dirty="0" err="1">
                <a:solidFill>
                  <a:srgbClr val="F57A1E"/>
                </a:solidFill>
              </a:rPr>
              <a:t>Sirtfi</a:t>
            </a:r>
            <a:r>
              <a:rPr lang="en-GB" b="1" dirty="0">
                <a:solidFill>
                  <a:srgbClr val="F57A1E"/>
                </a:solidFill>
              </a:rPr>
              <a:t> </a:t>
            </a:r>
            <a:r>
              <a:rPr lang="en-GB" b="1" dirty="0" smtClean="0">
                <a:solidFill>
                  <a:srgbClr val="F57A1E"/>
                </a:solidFill>
              </a:rPr>
              <a:t>contact</a:t>
            </a:r>
          </a:p>
          <a:p>
            <a:pPr marL="0" indent="0">
              <a:buNone/>
            </a:pPr>
            <a:r>
              <a:rPr lang="en-GB" dirty="0" smtClean="0"/>
              <a:t>    	‘you got this message because there is no designated security contact for your 	organisation. Would you want to receive security information, or who (if not you) </a:t>
            </a:r>
            <a:br>
              <a:rPr lang="en-GB" dirty="0" smtClean="0"/>
            </a:br>
            <a:r>
              <a:rPr lang="en-GB" dirty="0" smtClean="0"/>
              <a:t>	should be </a:t>
            </a:r>
            <a:r>
              <a:rPr lang="en-GB" dirty="0"/>
              <a:t>your security </a:t>
            </a:r>
            <a:r>
              <a:rPr lang="en-GB" dirty="0" smtClean="0"/>
              <a:t>contact? </a:t>
            </a:r>
            <a:br>
              <a:rPr lang="en-GB" dirty="0" smtClean="0"/>
            </a:br>
            <a:r>
              <a:rPr lang="en-GB" dirty="0" smtClean="0"/>
              <a:t>	Are </a:t>
            </a:r>
            <a:r>
              <a:rPr lang="en-GB" dirty="0"/>
              <a:t>you aware of </a:t>
            </a:r>
            <a:r>
              <a:rPr lang="en-GB" dirty="0" err="1"/>
              <a:t>Sirtfi</a:t>
            </a:r>
            <a:r>
              <a:rPr lang="en-GB" dirty="0" smtClean="0"/>
              <a:t>?’</a:t>
            </a:r>
            <a:endParaRPr lang="en-GB" dirty="0"/>
          </a:p>
          <a:p>
            <a:pPr marL="0" indent="0">
              <a:buNone/>
            </a:pPr>
            <a:endParaRPr lang="en-GB" dirty="0" smtClean="0"/>
          </a:p>
          <a:p>
            <a:pPr marL="0" indent="0">
              <a:buNone/>
            </a:pPr>
            <a:r>
              <a:rPr lang="en-GB" dirty="0" smtClean="0"/>
              <a:t>And we can add </a:t>
            </a:r>
            <a:r>
              <a:rPr lang="en-GB" dirty="0"/>
              <a:t>some </a:t>
            </a:r>
            <a:r>
              <a:rPr lang="en-GB" dirty="0" smtClean="0"/>
              <a:t>ads for </a:t>
            </a:r>
            <a:r>
              <a:rPr lang="en-GB" dirty="0" err="1" smtClean="0"/>
              <a:t>Sirtfi</a:t>
            </a:r>
            <a:r>
              <a:rPr lang="en-GB" dirty="0" smtClean="0"/>
              <a:t>, although having </a:t>
            </a:r>
            <a:r>
              <a:rPr lang="en-GB" i="1" dirty="0" smtClean="0"/>
              <a:t>any</a:t>
            </a:r>
            <a:r>
              <a:rPr lang="en-GB" dirty="0" smtClean="0"/>
              <a:t> kind of contact is better than none </a:t>
            </a:r>
            <a:r>
              <a:rPr lang="en-NL" dirty="0" smtClean="0"/>
              <a:t>…</a:t>
            </a:r>
            <a:endParaRPr lang="en-GB" dirty="0"/>
          </a:p>
          <a:p>
            <a:pPr marL="0" indent="0">
              <a:buNone/>
            </a:pPr>
            <a:endParaRPr lang="en-US" dirty="0"/>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576E6A-F32A-4612-884C-86870357C6B4}" type="slidenum">
              <a:rPr kumimoji="0" lang="en-GB" sz="675"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675"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Title 3"/>
          <p:cNvSpPr>
            <a:spLocks noGrp="1"/>
          </p:cNvSpPr>
          <p:nvPr>
            <p:ph type="title"/>
          </p:nvPr>
        </p:nvSpPr>
        <p:spPr/>
        <p:txBody>
          <a:bodyPr/>
          <a:lstStyle/>
          <a:p>
            <a:r>
              <a:rPr lang="en-GB" dirty="0" smtClean="0"/>
              <a:t>Subsidiary aim: make security contacts less ‘scary’</a:t>
            </a:r>
            <a:endParaRPr lang="en-US" dirty="0"/>
          </a:p>
        </p:txBody>
      </p:sp>
    </p:spTree>
    <p:extLst>
      <p:ext uri="{BB962C8B-B14F-4D97-AF65-F5344CB8AC3E}">
        <p14:creationId xmlns:p14="http://schemas.microsoft.com/office/powerpoint/2010/main" val="53509022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44502" y="1439333"/>
            <a:ext cx="10909300" cy="4966686"/>
          </a:xfrm>
        </p:spPr>
        <p:txBody>
          <a:bodyPr>
            <a:normAutofit fontScale="92500" lnSpcReduction="20000"/>
          </a:bodyPr>
          <a:lstStyle/>
          <a:p>
            <a:pPr marL="457200" indent="-457200">
              <a:lnSpc>
                <a:spcPct val="120000"/>
              </a:lnSpc>
              <a:buFont typeface="+mj-lt"/>
              <a:buAutoNum type="arabicPeriod"/>
            </a:pPr>
            <a:r>
              <a:rPr lang="en-GB" sz="2600" dirty="0" smtClean="0"/>
              <a:t>Do you have a security contact listed for your organisation? </a:t>
            </a:r>
            <a:br>
              <a:rPr lang="en-GB" sz="2600" dirty="0" smtClean="0"/>
            </a:br>
            <a:r>
              <a:rPr lang="en-GB" sz="2600" dirty="0" smtClean="0"/>
              <a:t>Is your CERT contact public?</a:t>
            </a:r>
          </a:p>
          <a:p>
            <a:pPr marL="457200" indent="-457200">
              <a:buFont typeface="+mj-lt"/>
              <a:buAutoNum type="arabicPeriod"/>
            </a:pPr>
            <a:endParaRPr lang="en-GB" sz="2600" dirty="0"/>
          </a:p>
          <a:p>
            <a:pPr marL="457200" indent="-457200">
              <a:buFont typeface="+mj-lt"/>
              <a:buAutoNum type="arabicPeriod"/>
            </a:pPr>
            <a:r>
              <a:rPr lang="en-GB" sz="2600" dirty="0" smtClean="0"/>
              <a:t>Do you run (or control) an </a:t>
            </a:r>
            <a:r>
              <a:rPr lang="en-GB" sz="2600" dirty="0" err="1" smtClean="0"/>
              <a:t>IdP</a:t>
            </a:r>
            <a:r>
              <a:rPr lang="en-GB" sz="2600" dirty="0" smtClean="0"/>
              <a:t>, and do you support </a:t>
            </a:r>
            <a:r>
              <a:rPr lang="en-GB" sz="2600" i="1" dirty="0" err="1" smtClean="0"/>
              <a:t>Sirtfi</a:t>
            </a:r>
            <a:r>
              <a:rPr lang="en-GB" sz="2600" dirty="0" smtClean="0"/>
              <a:t>?</a:t>
            </a:r>
          </a:p>
          <a:p>
            <a:pPr marL="457200" indent="-457200">
              <a:buFont typeface="+mj-lt"/>
              <a:buAutoNum type="arabicPeriod"/>
            </a:pPr>
            <a:endParaRPr lang="en-GB" sz="2600" dirty="0"/>
          </a:p>
          <a:p>
            <a:pPr marL="457200" indent="-457200">
              <a:buFont typeface="+mj-lt"/>
              <a:buAutoNum type="arabicPeriod"/>
            </a:pPr>
            <a:r>
              <a:rPr lang="en-GB" sz="2600" dirty="0" smtClean="0"/>
              <a:t>What kind of communications would </a:t>
            </a:r>
            <a:r>
              <a:rPr lang="en-GB" sz="2600" i="1" u="sng" dirty="0" smtClean="0"/>
              <a:t>you</a:t>
            </a:r>
            <a:r>
              <a:rPr lang="en-GB" sz="2600" dirty="0" smtClean="0"/>
              <a:t> like to receive there?</a:t>
            </a:r>
          </a:p>
          <a:p>
            <a:pPr lvl="1">
              <a:lnSpc>
                <a:spcPct val="110000"/>
              </a:lnSpc>
            </a:pPr>
            <a:r>
              <a:rPr lang="en-GB" sz="2400" dirty="0" smtClean="0">
                <a:solidFill>
                  <a:srgbClr val="F57A1E"/>
                </a:solidFill>
              </a:rPr>
              <a:t>information about </a:t>
            </a:r>
            <a:r>
              <a:rPr lang="en-GB" sz="2400" b="1" dirty="0" smtClean="0">
                <a:solidFill>
                  <a:srgbClr val="F57A1E"/>
                </a:solidFill>
              </a:rPr>
              <a:t>incidents in connected services</a:t>
            </a:r>
            <a:r>
              <a:rPr lang="en-GB" sz="2400" dirty="0" smtClean="0">
                <a:solidFill>
                  <a:srgbClr val="F57A1E"/>
                </a:solidFill>
              </a:rPr>
              <a:t>, </a:t>
            </a:r>
            <a:br>
              <a:rPr lang="en-GB" sz="2400" dirty="0" smtClean="0">
                <a:solidFill>
                  <a:srgbClr val="F57A1E"/>
                </a:solidFill>
              </a:rPr>
            </a:br>
            <a:r>
              <a:rPr lang="en-GB" sz="2400" dirty="0" smtClean="0">
                <a:solidFill>
                  <a:srgbClr val="F57A1E"/>
                </a:solidFill>
              </a:rPr>
              <a:t>	where your users are actively involved?</a:t>
            </a:r>
          </a:p>
          <a:p>
            <a:pPr lvl="1">
              <a:lnSpc>
                <a:spcPct val="110000"/>
              </a:lnSpc>
            </a:pPr>
            <a:r>
              <a:rPr lang="en-GB" sz="2400" dirty="0" smtClean="0">
                <a:solidFill>
                  <a:srgbClr val="F57A1E"/>
                </a:solidFill>
              </a:rPr>
              <a:t>information about incidents that are </a:t>
            </a:r>
            <a:r>
              <a:rPr lang="en-GB" sz="2400" b="1" dirty="0" smtClean="0">
                <a:solidFill>
                  <a:srgbClr val="F57A1E"/>
                </a:solidFill>
              </a:rPr>
              <a:t>currently affecting institutions like yours </a:t>
            </a:r>
            <a:r>
              <a:rPr lang="en-GB" sz="2400" dirty="0" smtClean="0">
                <a:solidFill>
                  <a:srgbClr val="F57A1E"/>
                </a:solidFill>
              </a:rPr>
              <a:t/>
            </a:r>
            <a:br>
              <a:rPr lang="en-GB" sz="2400" dirty="0" smtClean="0">
                <a:solidFill>
                  <a:srgbClr val="F57A1E"/>
                </a:solidFill>
              </a:rPr>
            </a:br>
            <a:r>
              <a:rPr lang="en-GB" sz="2400" dirty="0" smtClean="0">
                <a:solidFill>
                  <a:srgbClr val="F57A1E"/>
                </a:solidFill>
              </a:rPr>
              <a:t>	and are spreading and attacking you soon?</a:t>
            </a:r>
          </a:p>
          <a:p>
            <a:pPr lvl="1">
              <a:lnSpc>
                <a:spcPct val="110000"/>
              </a:lnSpc>
            </a:pPr>
            <a:r>
              <a:rPr lang="en-GB" sz="2400" dirty="0" smtClean="0">
                <a:solidFill>
                  <a:srgbClr val="F57A1E"/>
                </a:solidFill>
              </a:rPr>
              <a:t>information that </a:t>
            </a:r>
            <a:r>
              <a:rPr lang="en-GB" sz="2400" b="1" dirty="0" smtClean="0">
                <a:solidFill>
                  <a:srgbClr val="F57A1E"/>
                </a:solidFill>
              </a:rPr>
              <a:t>people with an email address </a:t>
            </a:r>
            <a:r>
              <a:rPr lang="en-GB" sz="2400" dirty="0" smtClean="0">
                <a:solidFill>
                  <a:srgbClr val="F57A1E"/>
                </a:solidFill>
              </a:rPr>
              <a:t>from your domain </a:t>
            </a:r>
            <a:br>
              <a:rPr lang="en-GB" sz="2400" dirty="0" smtClean="0">
                <a:solidFill>
                  <a:srgbClr val="F57A1E"/>
                </a:solidFill>
              </a:rPr>
            </a:br>
            <a:r>
              <a:rPr lang="en-GB" sz="2400" dirty="0" smtClean="0">
                <a:solidFill>
                  <a:srgbClr val="F57A1E"/>
                </a:solidFill>
              </a:rPr>
              <a:t>	are using non-federated services?</a:t>
            </a:r>
          </a:p>
          <a:p>
            <a:pPr lvl="1">
              <a:lnSpc>
                <a:spcPct val="110000"/>
              </a:lnSpc>
            </a:pPr>
            <a:r>
              <a:rPr lang="en-GB" sz="2400" b="1" dirty="0" smtClean="0">
                <a:solidFill>
                  <a:srgbClr val="F57A1E"/>
                </a:solidFill>
              </a:rPr>
              <a:t>communications challenges</a:t>
            </a:r>
            <a:r>
              <a:rPr lang="en-GB" sz="2400" dirty="0" smtClean="0">
                <a:solidFill>
                  <a:srgbClr val="F57A1E"/>
                </a:solidFill>
              </a:rPr>
              <a:t>, to see whether you’re awake?</a:t>
            </a:r>
          </a:p>
          <a:p>
            <a:pPr lvl="1">
              <a:lnSpc>
                <a:spcPct val="110000"/>
              </a:lnSpc>
            </a:pPr>
            <a:r>
              <a:rPr lang="en-GB" sz="2400" b="1" dirty="0" smtClean="0">
                <a:solidFill>
                  <a:srgbClr val="F57A1E"/>
                </a:solidFill>
              </a:rPr>
              <a:t>surveys</a:t>
            </a:r>
            <a:r>
              <a:rPr lang="en-GB" sz="2400" dirty="0" smtClean="0">
                <a:solidFill>
                  <a:srgbClr val="F57A1E"/>
                </a:solidFill>
              </a:rPr>
              <a:t> and questionnaires? </a:t>
            </a:r>
            <a:r>
              <a:rPr lang="en-GB" sz="2400" dirty="0" smtClean="0">
                <a:solidFill>
                  <a:srgbClr val="F57A1E"/>
                </a:solidFill>
                <a:sym typeface="Wingdings" panose="05000000000000000000" pitchFamily="2" charset="2"/>
              </a:rPr>
              <a:t></a:t>
            </a:r>
            <a:endParaRPr lang="en-GB" sz="2400" dirty="0" smtClean="0">
              <a:solidFill>
                <a:srgbClr val="F57A1E"/>
              </a:solidFill>
            </a:endParaRPr>
          </a:p>
          <a:p>
            <a:pPr marL="457200" indent="-457200">
              <a:buFont typeface="+mj-lt"/>
              <a:buAutoNum type="arabicPeriod"/>
            </a:pPr>
            <a:endParaRPr lang="en-GB" dirty="0"/>
          </a:p>
        </p:txBody>
      </p:sp>
      <p:sp>
        <p:nvSpPr>
          <p:cNvPr id="3" name="Slide Number Placeholder 2"/>
          <p:cNvSpPr>
            <a:spLocks noGrp="1"/>
          </p:cNvSpPr>
          <p:nvPr>
            <p:ph type="sldNum" sz="quarter" idx="12"/>
          </p:nvPr>
        </p:nvSpPr>
        <p:spPr/>
        <p:txBody>
          <a:bodyPr/>
          <a:lstStyle/>
          <a:p>
            <a:fld id="{6F576E6A-F32A-4612-884C-86870357C6B4}" type="slidenum">
              <a:rPr lang="en-GB" smtClean="0"/>
              <a:pPr/>
              <a:t>17</a:t>
            </a:fld>
            <a:endParaRPr lang="en-GB"/>
          </a:p>
        </p:txBody>
      </p:sp>
      <p:sp>
        <p:nvSpPr>
          <p:cNvPr id="4" name="Title 3"/>
          <p:cNvSpPr>
            <a:spLocks noGrp="1"/>
          </p:cNvSpPr>
          <p:nvPr>
            <p:ph type="title"/>
          </p:nvPr>
        </p:nvSpPr>
        <p:spPr/>
        <p:txBody>
          <a:bodyPr/>
          <a:lstStyle/>
          <a:p>
            <a:r>
              <a:rPr lang="en-GB" dirty="0" smtClean="0"/>
              <a:t>Would </a:t>
            </a:r>
            <a:r>
              <a:rPr lang="en-GB" i="1" dirty="0" smtClean="0"/>
              <a:t>you</a:t>
            </a:r>
            <a:r>
              <a:rPr lang="en-GB" dirty="0" smtClean="0"/>
              <a:t> like to be contacted?</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01200" y="1981200"/>
            <a:ext cx="1111302" cy="889042"/>
          </a:xfrm>
          <a:prstGeom prst="rect">
            <a:avLst/>
          </a:prstGeom>
        </p:spPr>
      </p:pic>
    </p:spTree>
    <p:extLst>
      <p:ext uri="{BB962C8B-B14F-4D97-AF65-F5344CB8AC3E}">
        <p14:creationId xmlns:p14="http://schemas.microsoft.com/office/powerpoint/2010/main" val="11181733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WISE SCCC-WG – participate!</a:t>
            </a:r>
            <a:endParaRPr lang="en-GB" dirty="0"/>
          </a:p>
        </p:txBody>
      </p:sp>
      <p:sp>
        <p:nvSpPr>
          <p:cNvPr id="3" name="Content Placeholder 2"/>
          <p:cNvSpPr>
            <a:spLocks noGrp="1"/>
          </p:cNvSpPr>
          <p:nvPr>
            <p:ph idx="1"/>
          </p:nvPr>
        </p:nvSpPr>
        <p:spPr>
          <a:xfrm>
            <a:off x="3276945" y="5128496"/>
            <a:ext cx="6205924" cy="824069"/>
          </a:xfrm>
          <a:ln>
            <a:solidFill>
              <a:srgbClr val="990000"/>
            </a:solidFill>
          </a:ln>
        </p:spPr>
        <p:txBody>
          <a:bodyPr/>
          <a:lstStyle/>
          <a:p>
            <a:pPr marL="0" indent="0" algn="ctr">
              <a:buNone/>
            </a:pPr>
            <a:r>
              <a:rPr lang="en-US" dirty="0" smtClean="0"/>
              <a:t>WISE, SIGISM, REFEDS, TI joint working group</a:t>
            </a:r>
          </a:p>
          <a:p>
            <a:pPr marL="0" indent="0" algn="ctr">
              <a:buNone/>
            </a:pPr>
            <a:r>
              <a:rPr lang="en-US" i="1" dirty="0" smtClean="0"/>
              <a:t>see wise-community.org wiki and join!</a:t>
            </a:r>
            <a:endParaRPr lang="en-GB" i="1" dirty="0"/>
          </a:p>
        </p:txBody>
      </p:sp>
      <p:pic>
        <p:nvPicPr>
          <p:cNvPr id="7" name="Picture 6"/>
          <p:cNvPicPr>
            <a:picLocks noChangeAspect="1"/>
          </p:cNvPicPr>
          <p:nvPr/>
        </p:nvPicPr>
        <p:blipFill>
          <a:blip r:embed="rId2"/>
          <a:stretch>
            <a:fillRect/>
          </a:stretch>
        </p:blipFill>
        <p:spPr>
          <a:xfrm>
            <a:off x="378381" y="1261006"/>
            <a:ext cx="4872536" cy="2948268"/>
          </a:xfrm>
          <a:prstGeom prst="rect">
            <a:avLst/>
          </a:prstGeom>
          <a:effectLst>
            <a:glow rad="101600">
              <a:srgbClr val="000066">
                <a:alpha val="60000"/>
              </a:srgbClr>
            </a:glow>
          </a:effectLst>
        </p:spPr>
      </p:pic>
      <p:sp>
        <p:nvSpPr>
          <p:cNvPr id="6" name="TextBox 5"/>
          <p:cNvSpPr txBox="1"/>
          <p:nvPr/>
        </p:nvSpPr>
        <p:spPr>
          <a:xfrm>
            <a:off x="3348665" y="6007734"/>
            <a:ext cx="600221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990000"/>
                </a:solidFill>
                <a:effectLst/>
                <a:uLnTx/>
                <a:uFillTx/>
                <a:latin typeface="Calibri" panose="020F0502020204030204"/>
                <a:ea typeface="+mn-ea"/>
                <a:cs typeface="+mn-cs"/>
              </a:rPr>
              <a:t>https://</a:t>
            </a:r>
            <a:r>
              <a:rPr kumimoji="0" lang="en-GB" sz="1600" b="1" i="0" u="none" strike="noStrike" kern="1200" cap="none" spc="0" normalizeH="0" baseline="0" noProof="0" dirty="0" smtClean="0">
                <a:ln>
                  <a:noFill/>
                </a:ln>
                <a:solidFill>
                  <a:srgbClr val="990000"/>
                </a:solidFill>
                <a:effectLst/>
                <a:uLnTx/>
                <a:uFillTx/>
                <a:latin typeface="Calibri" panose="020F0502020204030204"/>
                <a:ea typeface="+mn-ea"/>
                <a:cs typeface="+mn-cs"/>
              </a:rPr>
              <a:t>wiki.geant.org/display/WISE/SCCC-JWG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srgbClr val="99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smtClean="0">
                <a:ln>
                  <a:noFill/>
                </a:ln>
                <a:solidFill>
                  <a:srgbClr val="990000"/>
                </a:solidFill>
                <a:effectLst/>
                <a:uLnTx/>
                <a:uFillTx/>
                <a:latin typeface="Calibri" panose="020F0502020204030204"/>
                <a:ea typeface="+mn-ea"/>
                <a:cs typeface="+mn-cs"/>
              </a:rPr>
              <a:t>co-chairs: Hannah Short (CERN) and David </a:t>
            </a:r>
            <a:r>
              <a:rPr kumimoji="0" lang="en-GB" sz="1600" b="1" i="0" u="none" strike="noStrike" kern="1200" cap="none" spc="0" normalizeH="0" baseline="0" noProof="0" dirty="0" err="1" smtClean="0">
                <a:ln>
                  <a:noFill/>
                </a:ln>
                <a:solidFill>
                  <a:srgbClr val="990000"/>
                </a:solidFill>
                <a:effectLst/>
                <a:uLnTx/>
                <a:uFillTx/>
                <a:latin typeface="Calibri" panose="020F0502020204030204"/>
                <a:ea typeface="+mn-ea"/>
                <a:cs typeface="+mn-cs"/>
              </a:rPr>
              <a:t>Groep</a:t>
            </a:r>
            <a:r>
              <a:rPr kumimoji="0" lang="en-GB" sz="1600" b="1" i="0" u="none" strike="noStrike" kern="1200" cap="none" spc="0" normalizeH="0" baseline="0" noProof="0" dirty="0" smtClean="0">
                <a:ln>
                  <a:noFill/>
                </a:ln>
                <a:solidFill>
                  <a:srgbClr val="990000"/>
                </a:solidFill>
                <a:effectLst/>
                <a:uLnTx/>
                <a:uFillTx/>
                <a:latin typeface="Calibri" panose="020F0502020204030204"/>
                <a:ea typeface="+mn-ea"/>
                <a:cs typeface="+mn-cs"/>
              </a:rPr>
              <a:t> (Nikhef)</a:t>
            </a:r>
            <a:endParaRPr kumimoji="0" lang="en-GB" sz="1600" b="1" i="0" u="none" strike="noStrike" kern="1200" cap="none" spc="0" normalizeH="0" baseline="0" noProof="0" dirty="0">
              <a:ln>
                <a:noFill/>
              </a:ln>
              <a:solidFill>
                <a:srgbClr val="990000"/>
              </a:solidFill>
              <a:effectLst/>
              <a:uLnTx/>
              <a:uFillTx/>
              <a:latin typeface="Calibri" panose="020F0502020204030204"/>
              <a:ea typeface="+mn-ea"/>
              <a:cs typeface="+mn-cs"/>
            </a:endParaRPr>
          </a:p>
        </p:txBody>
      </p:sp>
      <p:pic>
        <p:nvPicPr>
          <p:cNvPr id="8" name="Picture 7"/>
          <p:cNvPicPr>
            <a:picLocks noChangeAspect="1"/>
          </p:cNvPicPr>
          <p:nvPr/>
        </p:nvPicPr>
        <p:blipFill>
          <a:blip r:embed="rId3"/>
          <a:stretch>
            <a:fillRect/>
          </a:stretch>
        </p:blipFill>
        <p:spPr>
          <a:xfrm>
            <a:off x="2084916" y="1719112"/>
            <a:ext cx="6550213" cy="3047352"/>
          </a:xfrm>
          <a:prstGeom prst="rect">
            <a:avLst/>
          </a:prstGeom>
          <a:effectLst>
            <a:glow rad="101600">
              <a:srgbClr val="000066">
                <a:alpha val="60000"/>
              </a:srgbClr>
            </a:glow>
          </a:effectLst>
        </p:spPr>
      </p:pic>
      <p:pic>
        <p:nvPicPr>
          <p:cNvPr id="9" name="Picture 8"/>
          <p:cNvPicPr>
            <a:picLocks noChangeAspect="1"/>
          </p:cNvPicPr>
          <p:nvPr/>
        </p:nvPicPr>
        <p:blipFill>
          <a:blip r:embed="rId4"/>
          <a:stretch>
            <a:fillRect/>
          </a:stretch>
        </p:blipFill>
        <p:spPr>
          <a:xfrm>
            <a:off x="6715129" y="1156032"/>
            <a:ext cx="5271505" cy="2876617"/>
          </a:xfrm>
          <a:prstGeom prst="rect">
            <a:avLst/>
          </a:prstGeom>
          <a:ln>
            <a:solidFill>
              <a:srgbClr val="990000"/>
            </a:solidFill>
          </a:ln>
          <a:effectLst>
            <a:glow rad="101600">
              <a:srgbClr val="000066">
                <a:alpha val="60000"/>
              </a:srgbClr>
            </a:glow>
          </a:effectLst>
        </p:spPr>
      </p:pic>
      <p:sp>
        <p:nvSpPr>
          <p:cNvPr id="4" name="Slide Number Placeholder 3"/>
          <p:cNvSpPr>
            <a:spLocks noGrp="1"/>
          </p:cNvSpPr>
          <p:nvPr>
            <p:ph type="sldNum" sz="quarter" idx="12"/>
          </p:nvPr>
        </p:nvSpPr>
        <p:spPr/>
        <p:txBody>
          <a:bodyPr/>
          <a:lstStyle/>
          <a:p>
            <a:fld id="{6F576E6A-F32A-4612-884C-86870357C6B4}" type="slidenum">
              <a:rPr lang="en-GB" smtClean="0"/>
              <a:pPr/>
              <a:t>18</a:t>
            </a:fld>
            <a:endParaRPr lang="en-GB"/>
          </a:p>
        </p:txBody>
      </p:sp>
    </p:spTree>
    <p:extLst>
      <p:ext uri="{BB962C8B-B14F-4D97-AF65-F5344CB8AC3E}">
        <p14:creationId xmlns:p14="http://schemas.microsoft.com/office/powerpoint/2010/main" val="163354628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smtClean="0"/>
              <a:t>AARC: about proxies and the BPA</a:t>
            </a:r>
            <a:endParaRPr lang="en-US" dirty="0"/>
          </a:p>
        </p:txBody>
      </p:sp>
      <p:sp>
        <p:nvSpPr>
          <p:cNvPr id="8" name="Text Placeholder 7"/>
          <p:cNvSpPr>
            <a:spLocks noGrp="1"/>
          </p:cNvSpPr>
          <p:nvPr>
            <p:ph type="body" idx="1"/>
          </p:nvPr>
        </p:nvSpPr>
        <p:spPr/>
        <p:txBody>
          <a:bodyPr/>
          <a:lstStyle/>
          <a:p>
            <a:r>
              <a:rPr lang="en-GB" dirty="0" err="1" smtClean="0"/>
              <a:t>voPersonAffiliation</a:t>
            </a:r>
            <a:r>
              <a:rPr lang="en-GB" dirty="0" smtClean="0"/>
              <a:t> – can you heuristically create one?</a:t>
            </a:r>
            <a:endParaRPr lang="en-US" dirty="0"/>
          </a:p>
        </p:txBody>
      </p:sp>
      <p:sp>
        <p:nvSpPr>
          <p:cNvPr id="5" name="Footer Placeholder 4"/>
          <p:cNvSpPr>
            <a:spLocks noGrp="1"/>
          </p:cNvSpPr>
          <p:nvPr>
            <p:ph type="ftr" sz="quarter" idx="11"/>
          </p:nvPr>
        </p:nvSpPr>
        <p:spPr/>
        <p:txBody>
          <a:bodyPr/>
          <a:lstStyle/>
          <a:p>
            <a:r>
              <a:rPr lang="en-US" smtClean="0"/>
              <a:t>IGTF and EUGridPMA development - APGridPMA March 2021 meeting </a:t>
            </a:r>
            <a:endParaRPr lang="en-GB" dirty="0"/>
          </a:p>
        </p:txBody>
      </p:sp>
      <p:sp>
        <p:nvSpPr>
          <p:cNvPr id="6" name="Slide Number Placeholder 5"/>
          <p:cNvSpPr>
            <a:spLocks noGrp="1"/>
          </p:cNvSpPr>
          <p:nvPr>
            <p:ph type="sldNum" sz="quarter" idx="12"/>
          </p:nvPr>
        </p:nvSpPr>
        <p:spPr/>
        <p:txBody>
          <a:bodyPr/>
          <a:lstStyle/>
          <a:p>
            <a:fld id="{A423C6C7-C0F9-497B-BEFB-D2FC0D2E643A}" type="slidenum">
              <a:rPr lang="en-GB" smtClean="0"/>
              <a:t>19</a:t>
            </a:fld>
            <a:endParaRPr lang="en-GB"/>
          </a:p>
        </p:txBody>
      </p:sp>
      <p:sp>
        <p:nvSpPr>
          <p:cNvPr id="4" name="Date Placeholder 3"/>
          <p:cNvSpPr>
            <a:spLocks noGrp="1"/>
          </p:cNvSpPr>
          <p:nvPr>
            <p:ph type="dt" sz="half" idx="10"/>
          </p:nvPr>
        </p:nvSpPr>
        <p:spPr/>
        <p:txBody>
          <a:bodyPr/>
          <a:lstStyle/>
          <a:p>
            <a:r>
              <a:rPr lang="en-US" smtClean="0"/>
              <a:t>24 March 2021</a:t>
            </a:r>
            <a:endParaRPr lang="en-GB" dirty="0"/>
          </a:p>
        </p:txBody>
      </p:sp>
    </p:spTree>
    <p:extLst>
      <p:ext uri="{BB962C8B-B14F-4D97-AF65-F5344CB8AC3E}">
        <p14:creationId xmlns:p14="http://schemas.microsoft.com/office/powerpoint/2010/main" val="87323125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p:cNvSpPr>
            <a:spLocks noGrp="1"/>
          </p:cNvSpPr>
          <p:nvPr>
            <p:ph type="title"/>
          </p:nvPr>
        </p:nvSpPr>
        <p:spPr/>
        <p:txBody>
          <a:bodyPr/>
          <a:lstStyle/>
          <a:p>
            <a:r>
              <a:rPr lang="en-GB" dirty="0" smtClean="0"/>
              <a:t>Meanwhile in Europe …</a:t>
            </a:r>
            <a:endParaRPr lang="en-US" dirty="0"/>
          </a:p>
        </p:txBody>
      </p:sp>
      <p:sp>
        <p:nvSpPr>
          <p:cNvPr id="4" name="Date Placeholder 3"/>
          <p:cNvSpPr>
            <a:spLocks noGrp="1"/>
          </p:cNvSpPr>
          <p:nvPr>
            <p:ph type="dt" sz="half" idx="10"/>
          </p:nvPr>
        </p:nvSpPr>
        <p:spPr/>
        <p:txBody>
          <a:bodyPr/>
          <a:lstStyle/>
          <a:p>
            <a:r>
              <a:rPr lang="en-US" smtClean="0"/>
              <a:t>24 March 2021</a:t>
            </a:r>
            <a:endParaRPr lang="en-GB" dirty="0"/>
          </a:p>
        </p:txBody>
      </p:sp>
      <p:sp>
        <p:nvSpPr>
          <p:cNvPr id="5" name="Footer Placeholder 4"/>
          <p:cNvSpPr>
            <a:spLocks noGrp="1"/>
          </p:cNvSpPr>
          <p:nvPr>
            <p:ph type="ftr" sz="quarter" idx="11"/>
          </p:nvPr>
        </p:nvSpPr>
        <p:spPr/>
        <p:txBody>
          <a:bodyPr/>
          <a:lstStyle/>
          <a:p>
            <a:r>
              <a:rPr lang="en-US" smtClean="0"/>
              <a:t>IGTF and EUGridPMA development - APGridPMA March 2021 meeting </a:t>
            </a:r>
            <a:endParaRPr lang="en-GB" dirty="0"/>
          </a:p>
        </p:txBody>
      </p:sp>
      <p:sp>
        <p:nvSpPr>
          <p:cNvPr id="17" name="Slide Number Placeholder 16"/>
          <p:cNvSpPr>
            <a:spLocks noGrp="1"/>
          </p:cNvSpPr>
          <p:nvPr>
            <p:ph type="sldNum" sz="quarter" idx="12"/>
          </p:nvPr>
        </p:nvSpPr>
        <p:spPr/>
        <p:txBody>
          <a:bodyPr/>
          <a:lstStyle/>
          <a:p>
            <a:fld id="{A423C6C7-C0F9-497B-BEFB-D2FC0D2E643A}" type="slidenum">
              <a:rPr lang="en-GB" smtClean="0"/>
              <a:t>2</a:t>
            </a:fld>
            <a:endParaRPr lang="en-GB"/>
          </a:p>
        </p:txBody>
      </p:sp>
      <p:sp>
        <p:nvSpPr>
          <p:cNvPr id="6" name="Rounded Rectangle 5"/>
          <p:cNvSpPr/>
          <p:nvPr/>
        </p:nvSpPr>
        <p:spPr>
          <a:xfrm>
            <a:off x="4776531" y="3738643"/>
            <a:ext cx="2639987" cy="990600"/>
          </a:xfrm>
          <a:prstGeom prst="roundRect">
            <a:avLst/>
          </a:prstGeom>
          <a:solidFill>
            <a:schemeClr val="accent1">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solidFill>
                  <a:srgbClr val="002060"/>
                </a:solidFill>
              </a:rPr>
              <a:t>Assurance Profiles </a:t>
            </a:r>
            <a:br>
              <a:rPr lang="en-GB" sz="2000" b="1" dirty="0" smtClean="0">
                <a:solidFill>
                  <a:srgbClr val="002060"/>
                </a:solidFill>
              </a:rPr>
            </a:br>
            <a:r>
              <a:rPr lang="en-GB" sz="2000" i="1" dirty="0" smtClean="0">
                <a:solidFill>
                  <a:srgbClr val="002060"/>
                </a:solidFill>
              </a:rPr>
              <a:t>risk based </a:t>
            </a:r>
            <a:br>
              <a:rPr lang="en-GB" sz="2000" i="1" dirty="0" smtClean="0">
                <a:solidFill>
                  <a:srgbClr val="002060"/>
                </a:solidFill>
              </a:rPr>
            </a:br>
            <a:r>
              <a:rPr lang="en-GB" sz="2000" i="1" dirty="0" smtClean="0">
                <a:solidFill>
                  <a:srgbClr val="002060"/>
                </a:solidFill>
              </a:rPr>
              <a:t>&amp; use case driven</a:t>
            </a:r>
            <a:endParaRPr lang="en-US" sz="2000" i="1" dirty="0">
              <a:solidFill>
                <a:srgbClr val="002060"/>
              </a:solidFill>
            </a:endParaRPr>
          </a:p>
        </p:txBody>
      </p:sp>
      <p:sp>
        <p:nvSpPr>
          <p:cNvPr id="10" name="Rounded Rectangle 9"/>
          <p:cNvSpPr/>
          <p:nvPr/>
        </p:nvSpPr>
        <p:spPr>
          <a:xfrm>
            <a:off x="4775481" y="4861424"/>
            <a:ext cx="2641037" cy="725279"/>
          </a:xfrm>
          <a:prstGeom prst="roundRect">
            <a:avLst/>
          </a:prstGeom>
          <a:solidFill>
            <a:schemeClr val="accent1">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solidFill>
                  <a:srgbClr val="002060"/>
                </a:solidFill>
              </a:rPr>
              <a:t>Secure Operations</a:t>
            </a:r>
            <a:br>
              <a:rPr lang="en-GB" sz="2000" b="1" dirty="0" smtClean="0">
                <a:solidFill>
                  <a:srgbClr val="002060"/>
                </a:solidFill>
              </a:rPr>
            </a:br>
            <a:r>
              <a:rPr lang="en-GB" sz="2000" i="1" dirty="0" smtClean="0">
                <a:solidFill>
                  <a:srgbClr val="002060"/>
                </a:solidFill>
              </a:rPr>
              <a:t>for AAs &amp; proxies</a:t>
            </a:r>
            <a:endParaRPr lang="en-US" sz="2000" i="1" dirty="0">
              <a:solidFill>
                <a:srgbClr val="002060"/>
              </a:solidFill>
            </a:endParaRPr>
          </a:p>
        </p:txBody>
      </p:sp>
      <p:sp>
        <p:nvSpPr>
          <p:cNvPr id="13" name="Rounded Rectangle 12"/>
          <p:cNvSpPr/>
          <p:nvPr/>
        </p:nvSpPr>
        <p:spPr>
          <a:xfrm>
            <a:off x="8150685" y="2874252"/>
            <a:ext cx="3680520" cy="990600"/>
          </a:xfrm>
          <a:prstGeom prst="roundRect">
            <a:avLst/>
          </a:prstGeom>
          <a:solidFill>
            <a:schemeClr val="accent1">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solidFill>
                  <a:srgbClr val="002060"/>
                </a:solidFill>
              </a:rPr>
              <a:t>European Open Science Cloud – </a:t>
            </a:r>
            <a:br>
              <a:rPr lang="en-GB" sz="2000" b="1" dirty="0" smtClean="0">
                <a:solidFill>
                  <a:srgbClr val="002060"/>
                </a:solidFill>
              </a:rPr>
            </a:br>
            <a:r>
              <a:rPr lang="en-GB" sz="2000" dirty="0" smtClean="0">
                <a:solidFill>
                  <a:srgbClr val="002060"/>
                </a:solidFill>
              </a:rPr>
              <a:t>AAI for heterogeneous connected services</a:t>
            </a:r>
            <a:endParaRPr lang="en-US" sz="2000" i="1" dirty="0">
              <a:solidFill>
                <a:srgbClr val="002060"/>
              </a:solidFill>
            </a:endParaRPr>
          </a:p>
        </p:txBody>
      </p:sp>
      <p:sp>
        <p:nvSpPr>
          <p:cNvPr id="14" name="Rounded Rectangle 13"/>
          <p:cNvSpPr/>
          <p:nvPr/>
        </p:nvSpPr>
        <p:spPr>
          <a:xfrm>
            <a:off x="8149720" y="4529127"/>
            <a:ext cx="3680520" cy="1057576"/>
          </a:xfrm>
          <a:prstGeom prst="roundRect">
            <a:avLst/>
          </a:prstGeom>
          <a:solidFill>
            <a:schemeClr val="accent1">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solidFill>
                  <a:srgbClr val="002060"/>
                </a:solidFill>
              </a:rPr>
              <a:t>EOSC Trust &amp; Security</a:t>
            </a:r>
            <a:br>
              <a:rPr lang="en-GB" sz="2000" b="1" dirty="0" smtClean="0">
                <a:solidFill>
                  <a:srgbClr val="002060"/>
                </a:solidFill>
              </a:rPr>
            </a:br>
            <a:r>
              <a:rPr lang="en-GB" sz="2000" i="1" dirty="0" smtClean="0">
                <a:solidFill>
                  <a:srgbClr val="002060"/>
                </a:solidFill>
              </a:rPr>
              <a:t>a risk-based approach</a:t>
            </a:r>
            <a:br>
              <a:rPr lang="en-GB" sz="2000" i="1" dirty="0" smtClean="0">
                <a:solidFill>
                  <a:srgbClr val="002060"/>
                </a:solidFill>
              </a:rPr>
            </a:br>
            <a:r>
              <a:rPr lang="en-GB" sz="2000" i="1" dirty="0" smtClean="0">
                <a:solidFill>
                  <a:srgbClr val="002060"/>
                </a:solidFill>
              </a:rPr>
              <a:t>with a </a:t>
            </a:r>
            <a:r>
              <a:rPr lang="en-GB" sz="2000" i="1" dirty="0" err="1" smtClean="0">
                <a:solidFill>
                  <a:srgbClr val="002060"/>
                </a:solidFill>
              </a:rPr>
              <a:t>stong</a:t>
            </a:r>
            <a:r>
              <a:rPr lang="en-GB" sz="2000" i="1" dirty="0" smtClean="0">
                <a:solidFill>
                  <a:srgbClr val="002060"/>
                </a:solidFill>
              </a:rPr>
              <a:t> core</a:t>
            </a:r>
            <a:endParaRPr lang="en-US" sz="2000" i="1" dirty="0">
              <a:solidFill>
                <a:srgbClr val="002060"/>
              </a:solidFill>
            </a:endParaRPr>
          </a:p>
        </p:txBody>
      </p:sp>
      <p:sp>
        <p:nvSpPr>
          <p:cNvPr id="15" name="Rounded Rectangle 14"/>
          <p:cNvSpPr/>
          <p:nvPr/>
        </p:nvSpPr>
        <p:spPr>
          <a:xfrm>
            <a:off x="664170" y="3678100"/>
            <a:ext cx="3124200" cy="1046528"/>
          </a:xfrm>
          <a:prstGeom prst="roundRect">
            <a:avLst/>
          </a:prstGeom>
          <a:solidFill>
            <a:schemeClr val="accent1">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solidFill>
                  <a:srgbClr val="002060"/>
                </a:solidFill>
              </a:rPr>
              <a:t>ongoing SCI work items</a:t>
            </a:r>
            <a:r>
              <a:rPr lang="en-GB" sz="2000" dirty="0">
                <a:solidFill>
                  <a:srgbClr val="002060"/>
                </a:solidFill>
              </a:rPr>
              <a:t> </a:t>
            </a:r>
            <a:r>
              <a:rPr lang="en-GB" sz="2000" dirty="0" smtClean="0">
                <a:solidFill>
                  <a:srgbClr val="002060"/>
                </a:solidFill>
              </a:rPr>
              <a:t>–  </a:t>
            </a:r>
            <a:r>
              <a:rPr lang="en-GB" sz="2000" i="1" dirty="0" smtClean="0">
                <a:solidFill>
                  <a:srgbClr val="002060"/>
                </a:solidFill>
              </a:rPr>
              <a:t>AUP and Policy Development Kit</a:t>
            </a:r>
            <a:endParaRPr lang="en-US" sz="2000" i="1" dirty="0">
              <a:solidFill>
                <a:srgbClr val="002060"/>
              </a:solidFill>
            </a:endParaRPr>
          </a:p>
        </p:txBody>
      </p:sp>
      <p:sp>
        <p:nvSpPr>
          <p:cNvPr id="16" name="Rounded Rectangle 15"/>
          <p:cNvSpPr/>
          <p:nvPr/>
        </p:nvSpPr>
        <p:spPr>
          <a:xfrm>
            <a:off x="664170" y="4906319"/>
            <a:ext cx="3124200" cy="719485"/>
          </a:xfrm>
          <a:prstGeom prst="roundRect">
            <a:avLst/>
          </a:prstGeom>
          <a:solidFill>
            <a:schemeClr val="accent1">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solidFill>
                  <a:srgbClr val="002060"/>
                </a:solidFill>
              </a:rPr>
              <a:t>SCCC JWG </a:t>
            </a:r>
            <a:r>
              <a:rPr lang="en-GB" sz="2000" dirty="0" smtClean="0">
                <a:solidFill>
                  <a:srgbClr val="002060"/>
                </a:solidFill>
              </a:rPr>
              <a:t>– ensuring communications channels</a:t>
            </a:r>
            <a:endParaRPr lang="en-US" sz="2000" i="1" dirty="0">
              <a:solidFill>
                <a:srgbClr val="002060"/>
              </a:solidFill>
            </a:endParaRPr>
          </a:p>
        </p:txBody>
      </p:sp>
      <p:sp>
        <p:nvSpPr>
          <p:cNvPr id="18" name="Rectangular Callout 17"/>
          <p:cNvSpPr/>
          <p:nvPr/>
        </p:nvSpPr>
        <p:spPr>
          <a:xfrm>
            <a:off x="3855185" y="4488043"/>
            <a:ext cx="2845894" cy="320718"/>
          </a:xfrm>
          <a:prstGeom prst="wedgeRectCallout">
            <a:avLst>
              <a:gd name="adj1" fmla="val 35800"/>
              <a:gd name="adj2" fmla="val -18233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i="1" dirty="0" smtClean="0"/>
              <a:t>wait for the ISGC presentation!</a:t>
            </a:r>
            <a:endParaRPr lang="en-US" sz="1600" i="1" dirty="0"/>
          </a:p>
        </p:txBody>
      </p:sp>
      <p:sp>
        <p:nvSpPr>
          <p:cNvPr id="19" name="Oval 18"/>
          <p:cNvSpPr/>
          <p:nvPr/>
        </p:nvSpPr>
        <p:spPr>
          <a:xfrm>
            <a:off x="609600" y="2667000"/>
            <a:ext cx="3178770" cy="694118"/>
          </a:xfrm>
          <a:prstGeom prst="ellipse">
            <a:avLst/>
          </a:prstGeom>
          <a:solidFill>
            <a:schemeClr val="accent1">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solidFill>
                  <a:srgbClr val="002060"/>
                </a:solidFill>
              </a:rPr>
              <a:t>TCS Elliptic Curves</a:t>
            </a:r>
            <a:endParaRPr lang="en-US" sz="2000" b="1" i="1" dirty="0">
              <a:solidFill>
                <a:srgbClr val="002060"/>
              </a:solidFill>
            </a:endParaRPr>
          </a:p>
        </p:txBody>
      </p:sp>
      <p:sp>
        <p:nvSpPr>
          <p:cNvPr id="21" name="Rounded Rectangle 20"/>
          <p:cNvSpPr/>
          <p:nvPr/>
        </p:nvSpPr>
        <p:spPr>
          <a:xfrm>
            <a:off x="2438400" y="1622299"/>
            <a:ext cx="3352800" cy="719485"/>
          </a:xfrm>
          <a:prstGeom prst="roundRect">
            <a:avLst/>
          </a:prstGeom>
          <a:solidFill>
            <a:schemeClr val="bg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solidFill>
                  <a:srgbClr val="002060"/>
                </a:solidFill>
              </a:rPr>
              <a:t>51</a:t>
            </a:r>
            <a:r>
              <a:rPr lang="en-GB" sz="2400" b="1" baseline="30000" dirty="0" smtClean="0">
                <a:solidFill>
                  <a:srgbClr val="002060"/>
                </a:solidFill>
              </a:rPr>
              <a:t>st </a:t>
            </a:r>
            <a:r>
              <a:rPr lang="en-GB" sz="2400" b="1" dirty="0" smtClean="0">
                <a:solidFill>
                  <a:srgbClr val="002060"/>
                </a:solidFill>
              </a:rPr>
              <a:t>plenary proceedings </a:t>
            </a:r>
            <a:r>
              <a:rPr lang="en-GB" sz="2400" b="1" dirty="0" smtClean="0">
                <a:solidFill>
                  <a:srgbClr val="002060"/>
                </a:solidFill>
              </a:rPr>
              <a:t/>
            </a:r>
            <a:br>
              <a:rPr lang="en-GB" sz="2400" b="1" dirty="0" smtClean="0">
                <a:solidFill>
                  <a:srgbClr val="002060"/>
                </a:solidFill>
              </a:rPr>
            </a:br>
            <a:r>
              <a:rPr lang="en-GB" sz="2400" dirty="0" smtClean="0">
                <a:solidFill>
                  <a:srgbClr val="002060"/>
                </a:solidFill>
              </a:rPr>
              <a:t>‘</a:t>
            </a:r>
            <a:r>
              <a:rPr lang="en-GB" sz="2400" i="1" dirty="0" smtClean="0">
                <a:solidFill>
                  <a:srgbClr val="002060"/>
                </a:solidFill>
              </a:rPr>
              <a:t>consolidate &amp; diversify’</a:t>
            </a:r>
            <a:endParaRPr lang="en-US" sz="2400" i="1" dirty="0">
              <a:solidFill>
                <a:srgbClr val="002060"/>
              </a:solidFill>
            </a:endParaRPr>
          </a:p>
        </p:txBody>
      </p:sp>
      <p:pic>
        <p:nvPicPr>
          <p:cNvPr id="22" name="Picture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7565" y="1694270"/>
            <a:ext cx="1238124" cy="530998"/>
          </a:xfrm>
          <a:prstGeom prst="rect">
            <a:avLst/>
          </a:prstGeom>
        </p:spPr>
      </p:pic>
      <p:pic>
        <p:nvPicPr>
          <p:cNvPr id="23" name="Picture 22">
            <a:extLst>
              <a:ext uri="{FF2B5EF4-FFF2-40B4-BE49-F238E27FC236}">
                <a16:creationId xmlns:a16="http://schemas.microsoft.com/office/drawing/2014/main" id="{84A93147-F511-F248-B98B-983D3157B9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8342" y="1550363"/>
            <a:ext cx="976351" cy="976351"/>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92403" y="1489395"/>
            <a:ext cx="2559182" cy="965250"/>
          </a:xfrm>
          <a:prstGeom prst="rect">
            <a:avLst/>
          </a:prstGeom>
        </p:spPr>
      </p:pic>
      <p:sp>
        <p:nvSpPr>
          <p:cNvPr id="24" name="Rounded Rectangle 23"/>
          <p:cNvSpPr/>
          <p:nvPr/>
        </p:nvSpPr>
        <p:spPr>
          <a:xfrm>
            <a:off x="4775481" y="2874252"/>
            <a:ext cx="2641037" cy="478431"/>
          </a:xfrm>
          <a:prstGeom prst="roundRect">
            <a:avLst/>
          </a:prstGeom>
          <a:solidFill>
            <a:schemeClr val="accent1">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solidFill>
                  <a:srgbClr val="002060"/>
                </a:solidFill>
              </a:rPr>
              <a:t>BPA Policy Guidelines</a:t>
            </a:r>
            <a:endParaRPr lang="en-US" sz="2000" b="1" i="1" dirty="0">
              <a:solidFill>
                <a:srgbClr val="002060"/>
              </a:solidFill>
            </a:endParaRPr>
          </a:p>
        </p:txBody>
      </p:sp>
    </p:spTree>
    <p:extLst>
      <p:ext uri="{BB962C8B-B14F-4D97-AF65-F5344CB8AC3E}">
        <p14:creationId xmlns:p14="http://schemas.microsoft.com/office/powerpoint/2010/main" val="271038023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14"/>
          </p:nvPr>
        </p:nvSpPr>
        <p:spPr>
          <a:xfrm>
            <a:off x="99958" y="1255353"/>
            <a:ext cx="3435142" cy="1577164"/>
          </a:xfrm>
        </p:spPr>
        <p:txBody>
          <a:bodyPr/>
          <a:lstStyle/>
          <a:p>
            <a:r>
              <a:rPr lang="en-GB" sz="2400" dirty="0" smtClean="0">
                <a:solidFill>
                  <a:srgbClr val="6F2575"/>
                </a:solidFill>
              </a:rPr>
              <a:t>Login to services often</a:t>
            </a:r>
            <a:r>
              <a:rPr lang="en-GB" sz="2400" dirty="0">
                <a:solidFill>
                  <a:srgbClr val="6F2575"/>
                </a:solidFill>
              </a:rPr>
              <a:t/>
            </a:r>
            <a:br>
              <a:rPr lang="en-GB" sz="2400" dirty="0">
                <a:solidFill>
                  <a:srgbClr val="6F2575"/>
                </a:solidFill>
              </a:rPr>
            </a:br>
            <a:r>
              <a:rPr lang="en-GB" sz="2400" dirty="0" smtClean="0">
                <a:solidFill>
                  <a:srgbClr val="6F2575"/>
                </a:solidFill>
              </a:rPr>
              <a:t>via a service </a:t>
            </a:r>
            <a:r>
              <a:rPr lang="en-GB" sz="2400" dirty="0">
                <a:solidFill>
                  <a:srgbClr val="6F2575"/>
                </a:solidFill>
              </a:rPr>
              <a:t>proxy</a:t>
            </a:r>
            <a:br>
              <a:rPr lang="en-GB" sz="2400" dirty="0">
                <a:solidFill>
                  <a:srgbClr val="6F2575"/>
                </a:solidFill>
              </a:rPr>
            </a:br>
            <a:r>
              <a:rPr lang="en-GB" sz="1800" i="1" dirty="0" smtClean="0">
                <a:solidFill>
                  <a:srgbClr val="6F2575"/>
                </a:solidFill>
              </a:rPr>
              <a:t>TERENA proxy was one of the first, but it’s a common pattern …</a:t>
            </a:r>
            <a:endParaRPr lang="en-US" sz="2000" dirty="0">
              <a:solidFill>
                <a:srgbClr val="6F2575"/>
              </a:solidFill>
            </a:endParaRPr>
          </a:p>
        </p:txBody>
      </p:sp>
      <p:sp>
        <p:nvSpPr>
          <p:cNvPr id="3" name="Slide Number Placeholder 2"/>
          <p:cNvSpPr>
            <a:spLocks noGrp="1"/>
          </p:cNvSpPr>
          <p:nvPr>
            <p:ph type="sldNum" sz="quarter" idx="2"/>
          </p:nvPr>
        </p:nvSpPr>
        <p:spPr/>
        <p:txBody>
          <a:bodyPr/>
          <a:lstStyle/>
          <a:p>
            <a:pPr defTabSz="412740" hangingPunct="0"/>
            <a:fld id="{86CB4B4D-7CA3-9044-876B-883B54F8677D}" type="slidenum">
              <a:rPr lang="en-US" kern="0">
                <a:latin typeface="Arial"/>
                <a:cs typeface="Arial"/>
                <a:sym typeface="Arial"/>
              </a:rPr>
              <a:pPr defTabSz="412740" hangingPunct="0"/>
              <a:t>20</a:t>
            </a:fld>
            <a:endParaRPr lang="en-US" kern="0">
              <a:latin typeface="Arial"/>
              <a:cs typeface="Arial"/>
              <a:sym typeface="Arial"/>
            </a:endParaRPr>
          </a:p>
        </p:txBody>
      </p:sp>
      <p:sp>
        <p:nvSpPr>
          <p:cNvPr id="4" name="Footer Placeholder 3"/>
          <p:cNvSpPr>
            <a:spLocks noGrp="1"/>
          </p:cNvSpPr>
          <p:nvPr>
            <p:ph type="ftr" sz="quarter" idx="3"/>
          </p:nvPr>
        </p:nvSpPr>
        <p:spPr/>
        <p:txBody>
          <a:bodyPr/>
          <a:lstStyle/>
          <a:p>
            <a:pPr defTabSz="412740" hangingPunct="0"/>
            <a:r>
              <a:rPr lang="en-US" kern="0">
                <a:latin typeface="Arial"/>
                <a:cs typeface="Arial"/>
              </a:rPr>
              <a:t>Building Scalable e-Infrastructures for Research</a:t>
            </a:r>
            <a:endParaRPr lang="nl-NL" kern="0" dirty="0">
              <a:latin typeface="Arial"/>
              <a:cs typeface="Arial"/>
            </a:endParaRPr>
          </a:p>
        </p:txBody>
      </p:sp>
      <p:sp>
        <p:nvSpPr>
          <p:cNvPr id="5" name="Text Placeholder 4"/>
          <p:cNvSpPr>
            <a:spLocks noGrp="1"/>
          </p:cNvSpPr>
          <p:nvPr>
            <p:ph type="body" sz="quarter" idx="15"/>
          </p:nvPr>
        </p:nvSpPr>
        <p:spPr>
          <a:xfrm>
            <a:off x="317501" y="317500"/>
            <a:ext cx="4498340" cy="533480"/>
          </a:xfrm>
        </p:spPr>
        <p:txBody>
          <a:bodyPr/>
          <a:lstStyle/>
          <a:p>
            <a:r>
              <a:rPr lang="en-GB" dirty="0" smtClean="0"/>
              <a:t>Federated Access</a:t>
            </a:r>
            <a:endParaRPr lang="en-US" dirty="0"/>
          </a:p>
        </p:txBody>
      </p:sp>
      <p:pic>
        <p:nvPicPr>
          <p:cNvPr id="7" name="Picture 6"/>
          <p:cNvPicPr>
            <a:picLocks noChangeAspect="1"/>
          </p:cNvPicPr>
          <p:nvPr/>
        </p:nvPicPr>
        <p:blipFill>
          <a:blip r:embed="rId3"/>
          <a:stretch>
            <a:fillRect/>
          </a:stretch>
        </p:blipFill>
        <p:spPr>
          <a:xfrm>
            <a:off x="4927601" y="110715"/>
            <a:ext cx="7170897" cy="5854720"/>
          </a:xfrm>
          <a:prstGeom prst="rect">
            <a:avLst/>
          </a:prstGeom>
          <a:ln>
            <a:solidFill>
              <a:srgbClr val="6F2575"/>
            </a:solidFill>
          </a:ln>
          <a:effectLst>
            <a:glow rad="101600">
              <a:srgbClr val="6F2575">
                <a:alpha val="60000"/>
              </a:srgbClr>
            </a:glow>
          </a:effectLst>
        </p:spPr>
      </p:pic>
      <p:sp>
        <p:nvSpPr>
          <p:cNvPr id="8" name="TextBox 7"/>
          <p:cNvSpPr txBox="1"/>
          <p:nvPr/>
        </p:nvSpPr>
        <p:spPr>
          <a:xfrm>
            <a:off x="10243506" y="5575678"/>
            <a:ext cx="1808721" cy="352233"/>
          </a:xfrm>
          <a:prstGeom prst="rect">
            <a:avLst/>
          </a:prstGeom>
          <a:solidFill>
            <a:srgbClr val="EAEAE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67733" tIns="67733" rIns="67733" bIns="67733" numCol="1" spcCol="38100" rtlCol="0" anchor="ctr">
            <a:spAutoFit/>
          </a:bodyPr>
          <a:lstStyle/>
          <a:p>
            <a:pPr defTabSz="1100639" hangingPunct="0"/>
            <a:r>
              <a:rPr lang="en-US" sz="1400" kern="0" dirty="0">
                <a:solidFill>
                  <a:srgbClr val="6F2575"/>
                </a:solidFill>
                <a:latin typeface="Arial"/>
                <a:cs typeface="Arial"/>
                <a:sym typeface="Arial"/>
              </a:rPr>
              <a:t>https://wayf.nikhef.nl/</a:t>
            </a:r>
            <a:endParaRPr lang="en-US" sz="1400" kern="0" dirty="0">
              <a:solidFill>
                <a:srgbClr val="6F2575"/>
              </a:solidFill>
              <a:latin typeface="Arial"/>
              <a:cs typeface="Arial"/>
              <a:sym typeface="Arial"/>
            </a:endParaRPr>
          </a:p>
        </p:txBody>
      </p:sp>
      <p:grpSp>
        <p:nvGrpSpPr>
          <p:cNvPr id="11" name="Group 10"/>
          <p:cNvGrpSpPr/>
          <p:nvPr/>
        </p:nvGrpSpPr>
        <p:grpSpPr>
          <a:xfrm>
            <a:off x="3496483" y="1675049"/>
            <a:ext cx="2548717" cy="4187571"/>
            <a:chOff x="2739931" y="1200151"/>
            <a:chExt cx="1911538" cy="3140678"/>
          </a:xfrm>
          <a:effectLst>
            <a:glow rad="101600">
              <a:srgbClr val="6F2575">
                <a:alpha val="60000"/>
              </a:srgbClr>
            </a:glow>
          </a:effectLst>
        </p:grpSpPr>
        <p:pic>
          <p:nvPicPr>
            <p:cNvPr id="9" name="Picture 8"/>
            <p:cNvPicPr>
              <a:picLocks noChangeAspect="1"/>
            </p:cNvPicPr>
            <p:nvPr/>
          </p:nvPicPr>
          <p:blipFill>
            <a:blip r:embed="rId4"/>
            <a:stretch>
              <a:fillRect/>
            </a:stretch>
          </p:blipFill>
          <p:spPr>
            <a:xfrm>
              <a:off x="2739931" y="1200151"/>
              <a:ext cx="1911538" cy="3140678"/>
            </a:xfrm>
            <a:prstGeom prst="rect">
              <a:avLst/>
            </a:prstGeom>
            <a:ln>
              <a:solidFill>
                <a:srgbClr val="6F2575"/>
              </a:solidFill>
            </a:ln>
          </p:spPr>
        </p:pic>
        <p:sp>
          <p:nvSpPr>
            <p:cNvPr id="10" name="Rectangle 9"/>
            <p:cNvSpPr/>
            <p:nvPr/>
          </p:nvSpPr>
          <p:spPr>
            <a:xfrm>
              <a:off x="2834640" y="3457886"/>
              <a:ext cx="1699260" cy="492491"/>
            </a:xfrm>
            <a:prstGeom prst="rect">
              <a:avLst/>
            </a:prstGeom>
            <a:noFill/>
            <a:ln w="28575"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1100639" hangingPunct="0"/>
              <a:endParaRPr lang="en-US" sz="4267" kern="0">
                <a:solidFill>
                  <a:srgbClr val="FFFFFF"/>
                </a:solidFill>
                <a:latin typeface="Helvetica Neue Medium"/>
                <a:ea typeface="Helvetica Neue Medium"/>
                <a:cs typeface="Helvetica Neue Medium"/>
                <a:sym typeface="Helvetica Neue Medium"/>
              </a:endParaRPr>
            </a:p>
          </p:txBody>
        </p:sp>
      </p:grpSp>
      <p:sp>
        <p:nvSpPr>
          <p:cNvPr id="12" name="TextBox 11"/>
          <p:cNvSpPr txBox="1"/>
          <p:nvPr/>
        </p:nvSpPr>
        <p:spPr>
          <a:xfrm>
            <a:off x="3756144" y="5663063"/>
            <a:ext cx="1868032" cy="352233"/>
          </a:xfrm>
          <a:prstGeom prst="rect">
            <a:avLst/>
          </a:prstGeom>
          <a:solidFill>
            <a:srgbClr val="EAEAE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67733" tIns="67733" rIns="67733" bIns="67733" numCol="1" spcCol="38100" rtlCol="0" anchor="ctr">
            <a:spAutoFit/>
          </a:bodyPr>
          <a:lstStyle/>
          <a:p>
            <a:pPr defTabSz="1100639" hangingPunct="0"/>
            <a:r>
              <a:rPr lang="en-US" sz="1400" kern="0" dirty="0">
                <a:solidFill>
                  <a:srgbClr val="6F2575"/>
                </a:solidFill>
                <a:latin typeface="Arial"/>
                <a:cs typeface="Arial"/>
                <a:sym typeface="Arial"/>
              </a:rPr>
              <a:t>https</a:t>
            </a:r>
            <a:r>
              <a:rPr lang="en-US" sz="1400" kern="0" dirty="0">
                <a:solidFill>
                  <a:srgbClr val="6F2575"/>
                </a:solidFill>
                <a:latin typeface="Arial"/>
                <a:cs typeface="Arial"/>
                <a:sym typeface="Arial"/>
              </a:rPr>
              <a:t>://gitlab.nikhef.nl/</a:t>
            </a:r>
          </a:p>
        </p:txBody>
      </p:sp>
      <p:pic>
        <p:nvPicPr>
          <p:cNvPr id="15" name="Picture 14"/>
          <p:cNvPicPr>
            <a:picLocks noChangeAspect="1"/>
          </p:cNvPicPr>
          <p:nvPr/>
        </p:nvPicPr>
        <p:blipFill>
          <a:blip r:embed="rId5"/>
          <a:stretch>
            <a:fillRect/>
          </a:stretch>
        </p:blipFill>
        <p:spPr>
          <a:xfrm>
            <a:off x="4238087" y="206039"/>
            <a:ext cx="3449999" cy="2560765"/>
          </a:xfrm>
          <a:prstGeom prst="rect">
            <a:avLst/>
          </a:prstGeom>
          <a:ln>
            <a:solidFill>
              <a:srgbClr val="6F2575"/>
            </a:solidFill>
          </a:ln>
        </p:spPr>
      </p:pic>
      <p:pic>
        <p:nvPicPr>
          <p:cNvPr id="14" name="Picture 13"/>
          <p:cNvPicPr>
            <a:picLocks noChangeAspect="1"/>
          </p:cNvPicPr>
          <p:nvPr/>
        </p:nvPicPr>
        <p:blipFill>
          <a:blip r:embed="rId6"/>
          <a:stretch>
            <a:fillRect/>
          </a:stretch>
        </p:blipFill>
        <p:spPr>
          <a:xfrm>
            <a:off x="5630588" y="2204176"/>
            <a:ext cx="2558355" cy="1885736"/>
          </a:xfrm>
          <a:prstGeom prst="rect">
            <a:avLst/>
          </a:prstGeom>
        </p:spPr>
      </p:pic>
      <p:sp>
        <p:nvSpPr>
          <p:cNvPr id="16" name="TextBox 15"/>
          <p:cNvSpPr txBox="1"/>
          <p:nvPr/>
        </p:nvSpPr>
        <p:spPr>
          <a:xfrm>
            <a:off x="4637486" y="3044040"/>
            <a:ext cx="2265577" cy="352233"/>
          </a:xfrm>
          <a:prstGeom prst="rect">
            <a:avLst/>
          </a:prstGeom>
          <a:solidFill>
            <a:srgbClr val="EAEAE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67733" tIns="67733" rIns="67733" bIns="67733" numCol="1" spcCol="38100" rtlCol="0" anchor="ctr">
            <a:spAutoFit/>
          </a:bodyPr>
          <a:lstStyle/>
          <a:p>
            <a:pPr defTabSz="1100639" hangingPunct="0"/>
            <a:r>
              <a:rPr lang="en-US" sz="1400" kern="0" dirty="0">
                <a:solidFill>
                  <a:srgbClr val="6F2575"/>
                </a:solidFill>
                <a:latin typeface="Arial"/>
                <a:cs typeface="Arial"/>
                <a:sym typeface="Arial"/>
              </a:rPr>
              <a:t>https</a:t>
            </a:r>
            <a:r>
              <a:rPr lang="en-US" sz="1400" kern="0" dirty="0">
                <a:solidFill>
                  <a:srgbClr val="6F2575"/>
                </a:solidFill>
                <a:latin typeface="Arial"/>
                <a:cs typeface="Arial"/>
                <a:sym typeface="Arial"/>
              </a:rPr>
              <a:t>://logbooks.ifosim.org/</a:t>
            </a:r>
          </a:p>
        </p:txBody>
      </p:sp>
      <p:sp>
        <p:nvSpPr>
          <p:cNvPr id="17" name="TextBox 16"/>
          <p:cNvSpPr txBox="1"/>
          <p:nvPr/>
        </p:nvSpPr>
        <p:spPr>
          <a:xfrm>
            <a:off x="7469763" y="6014616"/>
            <a:ext cx="3001355" cy="4652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67733" tIns="67733" rIns="67733" bIns="67733" numCol="1" spcCol="38100" rtlCol="0" anchor="ctr">
            <a:spAutoFit/>
          </a:bodyPr>
          <a:lstStyle/>
          <a:p>
            <a:pPr algn="r" defTabSz="1100639" hangingPunct="0"/>
            <a:r>
              <a:rPr lang="en-GB" sz="1067" kern="0" dirty="0" err="1">
                <a:solidFill>
                  <a:srgbClr val="6F2575"/>
                </a:solidFill>
                <a:latin typeface="Arial"/>
                <a:cs typeface="Arial"/>
                <a:sym typeface="Arial"/>
              </a:rPr>
              <a:t>ifosim</a:t>
            </a:r>
            <a:r>
              <a:rPr lang="en-GB" sz="1067" kern="0" dirty="0">
                <a:solidFill>
                  <a:srgbClr val="6F2575"/>
                </a:solidFill>
                <a:latin typeface="Arial"/>
                <a:cs typeface="Arial"/>
                <a:sym typeface="Arial"/>
              </a:rPr>
              <a:t> federated AAI integration implementation</a:t>
            </a:r>
          </a:p>
          <a:p>
            <a:pPr algn="r" defTabSz="1100639" hangingPunct="0"/>
            <a:r>
              <a:rPr lang="en-GB" sz="1067" kern="0" dirty="0">
                <a:solidFill>
                  <a:srgbClr val="6F2575"/>
                </a:solidFill>
                <a:latin typeface="Arial"/>
                <a:cs typeface="Arial"/>
                <a:sym typeface="Arial"/>
              </a:rPr>
              <a:t>performed by Mischa </a:t>
            </a:r>
            <a:r>
              <a:rPr lang="en-GB" sz="1067" kern="0" dirty="0" err="1">
                <a:solidFill>
                  <a:srgbClr val="6F2575"/>
                </a:solidFill>
                <a:latin typeface="Arial"/>
                <a:cs typeface="Arial"/>
                <a:sym typeface="Arial"/>
              </a:rPr>
              <a:t>Sallé</a:t>
            </a:r>
            <a:endParaRPr lang="en-US" sz="1067" kern="0" dirty="0">
              <a:solidFill>
                <a:srgbClr val="6F2575"/>
              </a:solidFill>
              <a:latin typeface="Arial"/>
              <a:cs typeface="Arial"/>
              <a:sym typeface="Arial"/>
            </a:endParaRPr>
          </a:p>
        </p:txBody>
      </p:sp>
      <p:sp>
        <p:nvSpPr>
          <p:cNvPr id="13" name="Rectangle 12"/>
          <p:cNvSpPr/>
          <p:nvPr/>
        </p:nvSpPr>
        <p:spPr>
          <a:xfrm>
            <a:off x="91399" y="3044040"/>
            <a:ext cx="3171783" cy="2308324"/>
          </a:xfrm>
          <a:prstGeom prst="rect">
            <a:avLst/>
          </a:prstGeom>
          <a:solidFill>
            <a:srgbClr val="C0C0C0"/>
          </a:solidFill>
        </p:spPr>
        <p:txBody>
          <a:bodyPr wrap="square">
            <a:spAutoFit/>
          </a:bodyPr>
          <a:lstStyle/>
          <a:p>
            <a:pPr defTabSz="412740"/>
            <a:r>
              <a:rPr lang="en-GB" sz="2400" i="1" kern="0" dirty="0">
                <a:solidFill>
                  <a:srgbClr val="6F2575"/>
                </a:solidFill>
                <a:latin typeface="Arial"/>
                <a:cs typeface="Arial"/>
                <a:sym typeface="Arial"/>
              </a:rPr>
              <a:t>“Where are you from” </a:t>
            </a:r>
          </a:p>
          <a:p>
            <a:pPr defTabSz="412740"/>
            <a:endParaRPr lang="en-GB" sz="2400" i="1" kern="0" dirty="0">
              <a:solidFill>
                <a:srgbClr val="6F2575"/>
              </a:solidFill>
              <a:latin typeface="Arial"/>
              <a:cs typeface="Arial"/>
              <a:sym typeface="Arial"/>
            </a:endParaRPr>
          </a:p>
          <a:p>
            <a:pPr defTabSz="412740"/>
            <a:r>
              <a:rPr lang="en-GB" sz="2400" kern="0" dirty="0">
                <a:solidFill>
                  <a:srgbClr val="6F2575"/>
                </a:solidFill>
                <a:latin typeface="Arial"/>
                <a:cs typeface="Arial"/>
                <a:sym typeface="Arial"/>
              </a:rPr>
              <a:t>discovery </a:t>
            </a:r>
            <a:r>
              <a:rPr lang="en-GB" sz="2400" kern="0" dirty="0">
                <a:solidFill>
                  <a:srgbClr val="6F2575"/>
                </a:solidFill>
                <a:latin typeface="Arial"/>
                <a:cs typeface="Arial"/>
                <a:sym typeface="Arial"/>
              </a:rPr>
              <a:t>screen showing entities </a:t>
            </a:r>
            <a:r>
              <a:rPr lang="en-GB" sz="2400" kern="0" dirty="0">
                <a:solidFill>
                  <a:srgbClr val="6F2575"/>
                </a:solidFill>
                <a:latin typeface="Arial"/>
                <a:cs typeface="Arial"/>
                <a:sym typeface="Arial"/>
              </a:rPr>
              <a:t>from </a:t>
            </a:r>
          </a:p>
          <a:p>
            <a:pPr defTabSz="412740"/>
            <a:r>
              <a:rPr lang="en-GB" sz="2400" kern="0" dirty="0">
                <a:solidFill>
                  <a:srgbClr val="6F2575"/>
                </a:solidFill>
                <a:latin typeface="Arial"/>
                <a:cs typeface="Arial"/>
                <a:sym typeface="Arial"/>
              </a:rPr>
              <a:t>the </a:t>
            </a:r>
            <a:r>
              <a:rPr lang="en-GB" sz="2400" kern="0" dirty="0" err="1">
                <a:solidFill>
                  <a:srgbClr val="6F2575"/>
                </a:solidFill>
                <a:latin typeface="Arial"/>
                <a:cs typeface="Arial"/>
                <a:sym typeface="Arial"/>
              </a:rPr>
              <a:t>eduGAIN</a:t>
            </a:r>
            <a:r>
              <a:rPr lang="en-GB" sz="2400" kern="0" dirty="0">
                <a:solidFill>
                  <a:srgbClr val="6F2575"/>
                </a:solidFill>
                <a:latin typeface="Arial"/>
                <a:cs typeface="Arial"/>
                <a:sym typeface="Arial"/>
              </a:rPr>
              <a:t> global </a:t>
            </a:r>
            <a:r>
              <a:rPr lang="en-GB" sz="2400" kern="0" dirty="0" err="1">
                <a:solidFill>
                  <a:srgbClr val="6F2575"/>
                </a:solidFill>
                <a:latin typeface="Arial"/>
                <a:cs typeface="Arial"/>
                <a:sym typeface="Arial"/>
              </a:rPr>
              <a:t>interfederation</a:t>
            </a:r>
            <a:endParaRPr lang="en-GB" sz="2400" kern="0" dirty="0">
              <a:solidFill>
                <a:srgbClr val="6F2575"/>
              </a:solidFill>
              <a:latin typeface="Arial"/>
              <a:cs typeface="Arial"/>
              <a:sym typeface="Arial"/>
            </a:endParaRPr>
          </a:p>
        </p:txBody>
      </p:sp>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19807" y="5410890"/>
            <a:ext cx="643375" cy="643375"/>
          </a:xfrm>
          <a:prstGeom prst="rect">
            <a:avLst/>
          </a:prstGeom>
        </p:spPr>
      </p:pic>
    </p:spTree>
    <p:extLst>
      <p:ext uri="{BB962C8B-B14F-4D97-AF65-F5344CB8AC3E}">
        <p14:creationId xmlns:p14="http://schemas.microsoft.com/office/powerpoint/2010/main" val="3234729877"/>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pPr defTabSz="412740" hangingPunct="0"/>
            <a:fld id="{86CB4B4D-7CA3-9044-876B-883B54F8677D}" type="slidenum">
              <a:rPr lang="en-US" kern="0">
                <a:latin typeface="Arial"/>
                <a:cs typeface="Arial"/>
                <a:sym typeface="Arial"/>
              </a:rPr>
              <a:pPr defTabSz="412740" hangingPunct="0"/>
              <a:t>21</a:t>
            </a:fld>
            <a:endParaRPr lang="en-US" kern="0">
              <a:latin typeface="Arial"/>
              <a:cs typeface="Arial"/>
              <a:sym typeface="Arial"/>
            </a:endParaRPr>
          </a:p>
        </p:txBody>
      </p:sp>
      <p:sp>
        <p:nvSpPr>
          <p:cNvPr id="4" name="Footer Placeholder 3"/>
          <p:cNvSpPr>
            <a:spLocks noGrp="1"/>
          </p:cNvSpPr>
          <p:nvPr>
            <p:ph type="ftr" sz="quarter" idx="3"/>
          </p:nvPr>
        </p:nvSpPr>
        <p:spPr/>
        <p:txBody>
          <a:bodyPr/>
          <a:lstStyle/>
          <a:p>
            <a:pPr defTabSz="412740" hangingPunct="0"/>
            <a:r>
              <a:rPr lang="en-US" kern="0">
                <a:latin typeface="Arial"/>
                <a:cs typeface="Arial"/>
              </a:rPr>
              <a:t>Building Scalable e-Infrastructures for Research</a:t>
            </a:r>
            <a:endParaRPr lang="nl-NL" kern="0" dirty="0">
              <a:latin typeface="Arial"/>
              <a:cs typeface="Arial"/>
            </a:endParaRPr>
          </a:p>
        </p:txBody>
      </p:sp>
      <p:sp>
        <p:nvSpPr>
          <p:cNvPr id="5" name="Text Placeholder 4"/>
          <p:cNvSpPr>
            <a:spLocks noGrp="1"/>
          </p:cNvSpPr>
          <p:nvPr>
            <p:ph type="body" sz="quarter" idx="15"/>
          </p:nvPr>
        </p:nvSpPr>
        <p:spPr/>
        <p:txBody>
          <a:bodyPr/>
          <a:lstStyle/>
          <a:p>
            <a:r>
              <a:rPr lang="en-GB" dirty="0" smtClean="0"/>
              <a:t>Managing complexities of distributed identity sources</a:t>
            </a:r>
            <a:endParaRPr lang="en-US" dirty="0"/>
          </a:p>
        </p:txBody>
      </p:sp>
      <p:pic>
        <p:nvPicPr>
          <p:cNvPr id="1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5095" y="1006897"/>
            <a:ext cx="3283403" cy="246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92193" y="3133714"/>
            <a:ext cx="3283403" cy="2105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a:off x="4185345" y="2580972"/>
            <a:ext cx="1650968" cy="584968"/>
          </a:xfrm>
          <a:prstGeom prst="rect">
            <a:avLst/>
          </a:prstGeom>
          <a:noFill/>
        </p:spPr>
        <p:txBody>
          <a:bodyPr wrap="square" rtlCol="0">
            <a:spAutoFit/>
          </a:bodyPr>
          <a:lstStyle/>
          <a:p>
            <a:pPr algn="r" defTabSz="412740" hangingPunct="0"/>
            <a:r>
              <a:rPr lang="en-US" sz="1067" i="1" kern="0" dirty="0">
                <a:solidFill>
                  <a:srgbClr val="0066B0"/>
                </a:solidFill>
                <a:latin typeface="Arial"/>
                <a:cs typeface="Arial"/>
                <a:sym typeface="Arial"/>
              </a:rPr>
              <a:t>ELIXIR reference architecture</a:t>
            </a:r>
            <a:br>
              <a:rPr lang="en-US" sz="1067" i="1" kern="0" dirty="0">
                <a:solidFill>
                  <a:srgbClr val="0066B0"/>
                </a:solidFill>
                <a:latin typeface="Arial"/>
                <a:cs typeface="Arial"/>
                <a:sym typeface="Arial"/>
              </a:rPr>
            </a:br>
            <a:r>
              <a:rPr lang="en-US" sz="1067" i="1" kern="0" dirty="0">
                <a:solidFill>
                  <a:srgbClr val="0066B0"/>
                </a:solidFill>
                <a:latin typeface="Arial"/>
                <a:cs typeface="Arial"/>
                <a:sym typeface="Arial"/>
              </a:rPr>
              <a:t>Mikael Linden et al.</a:t>
            </a:r>
            <a:endParaRPr lang="en-US" sz="1067" i="1" kern="0" dirty="0">
              <a:solidFill>
                <a:srgbClr val="0066B0"/>
              </a:solidFill>
              <a:latin typeface="Arial"/>
              <a:cs typeface="Arial"/>
              <a:sym typeface="Arial"/>
            </a:endParaRPr>
          </a:p>
        </p:txBody>
      </p:sp>
      <p:sp>
        <p:nvSpPr>
          <p:cNvPr id="19" name="TextBox 18"/>
          <p:cNvSpPr txBox="1"/>
          <p:nvPr/>
        </p:nvSpPr>
        <p:spPr>
          <a:xfrm>
            <a:off x="3758498" y="965201"/>
            <a:ext cx="1585663" cy="584968"/>
          </a:xfrm>
          <a:prstGeom prst="rect">
            <a:avLst/>
          </a:prstGeom>
          <a:noFill/>
        </p:spPr>
        <p:txBody>
          <a:bodyPr wrap="square" rtlCol="0">
            <a:spAutoFit/>
          </a:bodyPr>
          <a:lstStyle/>
          <a:p>
            <a:pPr defTabSz="412740" hangingPunct="0"/>
            <a:r>
              <a:rPr lang="en-US" sz="1067" i="1" kern="0" dirty="0" err="1">
                <a:solidFill>
                  <a:srgbClr val="0066B0"/>
                </a:solidFill>
                <a:latin typeface="Arial"/>
                <a:cs typeface="Arial"/>
                <a:sym typeface="Arial"/>
              </a:rPr>
              <a:t>WebFTS</a:t>
            </a:r>
            <a:r>
              <a:rPr lang="en-US" sz="1067" i="1" kern="0" dirty="0">
                <a:solidFill>
                  <a:srgbClr val="0066B0"/>
                </a:solidFill>
                <a:latin typeface="Arial"/>
                <a:cs typeface="Arial"/>
                <a:sym typeface="Arial"/>
              </a:rPr>
              <a:t> prototype</a:t>
            </a:r>
            <a:br>
              <a:rPr lang="en-US" sz="1067" i="1" kern="0" dirty="0">
                <a:solidFill>
                  <a:srgbClr val="0066B0"/>
                </a:solidFill>
                <a:latin typeface="Arial"/>
                <a:cs typeface="Arial"/>
                <a:sym typeface="Arial"/>
              </a:rPr>
            </a:br>
            <a:r>
              <a:rPr lang="en-US" sz="1067" i="1" kern="0" dirty="0">
                <a:solidFill>
                  <a:srgbClr val="0066B0"/>
                </a:solidFill>
                <a:latin typeface="Arial"/>
                <a:cs typeface="Arial"/>
                <a:sym typeface="Arial"/>
              </a:rPr>
              <a:t>‘FIM4R’ </a:t>
            </a:r>
            <a:r>
              <a:rPr lang="en-US" sz="1067" i="1" kern="0" dirty="0">
                <a:solidFill>
                  <a:srgbClr val="0066B0"/>
                </a:solidFill>
                <a:latin typeface="Arial"/>
                <a:cs typeface="Arial"/>
                <a:sym typeface="Arial"/>
              </a:rPr>
              <a:t> </a:t>
            </a:r>
            <a:r>
              <a:rPr lang="en-US" sz="1067" i="1" kern="0" dirty="0">
                <a:solidFill>
                  <a:srgbClr val="0066B0"/>
                </a:solidFill>
                <a:latin typeface="Arial"/>
                <a:cs typeface="Arial"/>
                <a:sym typeface="Arial"/>
              </a:rPr>
              <a:t>in wLCG</a:t>
            </a:r>
            <a:br>
              <a:rPr lang="en-US" sz="1067" i="1" kern="0" dirty="0">
                <a:solidFill>
                  <a:srgbClr val="0066B0"/>
                </a:solidFill>
                <a:latin typeface="Arial"/>
                <a:cs typeface="Arial"/>
                <a:sym typeface="Arial"/>
              </a:rPr>
            </a:br>
            <a:r>
              <a:rPr lang="en-US" sz="1067" i="1" kern="0" dirty="0" err="1">
                <a:solidFill>
                  <a:srgbClr val="0066B0"/>
                </a:solidFill>
                <a:latin typeface="Arial"/>
                <a:cs typeface="Arial"/>
                <a:sym typeface="Arial"/>
              </a:rPr>
              <a:t>Romain</a:t>
            </a:r>
            <a:r>
              <a:rPr lang="en-US" sz="1067" i="1" kern="0" dirty="0">
                <a:solidFill>
                  <a:srgbClr val="0066B0"/>
                </a:solidFill>
                <a:latin typeface="Arial"/>
                <a:cs typeface="Arial"/>
                <a:sym typeface="Arial"/>
              </a:rPr>
              <a:t> </a:t>
            </a:r>
            <a:r>
              <a:rPr lang="en-US" sz="1067" i="1" kern="0" dirty="0" err="1">
                <a:solidFill>
                  <a:srgbClr val="0066B0"/>
                </a:solidFill>
                <a:latin typeface="Arial"/>
                <a:cs typeface="Arial"/>
                <a:sym typeface="Arial"/>
              </a:rPr>
              <a:t>Wartel</a:t>
            </a:r>
            <a:r>
              <a:rPr lang="en-US" sz="1067" i="1" kern="0" dirty="0">
                <a:solidFill>
                  <a:srgbClr val="0066B0"/>
                </a:solidFill>
                <a:latin typeface="Arial"/>
                <a:cs typeface="Arial"/>
                <a:sym typeface="Arial"/>
              </a:rPr>
              <a:t> et al.</a:t>
            </a:r>
            <a:endParaRPr lang="en-US" sz="1067" i="1" kern="0" dirty="0">
              <a:solidFill>
                <a:srgbClr val="0066B0"/>
              </a:solidFill>
              <a:latin typeface="Arial"/>
              <a:cs typeface="Arial"/>
              <a:sym typeface="Arial"/>
            </a:endParaRPr>
          </a:p>
        </p:txBody>
      </p:sp>
      <p:cxnSp>
        <p:nvCxnSpPr>
          <p:cNvPr id="21" name="Straight Connector 20"/>
          <p:cNvCxnSpPr/>
          <p:nvPr/>
        </p:nvCxnSpPr>
        <p:spPr>
          <a:xfrm>
            <a:off x="5986249" y="1006898"/>
            <a:ext cx="0" cy="4746919"/>
          </a:xfrm>
          <a:prstGeom prst="line">
            <a:avLst/>
          </a:prstGeom>
          <a:ln>
            <a:solidFill>
              <a:srgbClr val="003959"/>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616675" y="5274041"/>
            <a:ext cx="5006499" cy="666977"/>
          </a:xfrm>
          <a:prstGeom prst="rect">
            <a:avLst/>
          </a:prstGeom>
          <a:noFill/>
        </p:spPr>
        <p:txBody>
          <a:bodyPr wrap="none" rtlCol="0">
            <a:spAutoFit/>
          </a:bodyPr>
          <a:lstStyle/>
          <a:p>
            <a:pPr algn="ctr" defTabSz="412740" hangingPunct="0"/>
            <a:r>
              <a:rPr lang="en-US" sz="1867" kern="0" dirty="0">
                <a:solidFill>
                  <a:srgbClr val="003F5E"/>
                </a:solidFill>
                <a:latin typeface="Arial"/>
                <a:cs typeface="Arial"/>
                <a:sym typeface="Arial"/>
              </a:rPr>
              <a:t>communities had either invented </a:t>
            </a:r>
            <a:br>
              <a:rPr lang="en-US" sz="1867" kern="0" dirty="0">
                <a:solidFill>
                  <a:srgbClr val="003F5E"/>
                </a:solidFill>
                <a:latin typeface="Arial"/>
                <a:cs typeface="Arial"/>
                <a:sym typeface="Arial"/>
              </a:rPr>
            </a:br>
            <a:r>
              <a:rPr lang="en-US" sz="1867" kern="0" dirty="0">
                <a:solidFill>
                  <a:srgbClr val="003F5E"/>
                </a:solidFill>
                <a:latin typeface="Arial"/>
                <a:cs typeface="Arial"/>
                <a:sym typeface="Arial"/>
              </a:rPr>
              <a:t>their own ‘proxy’ model to abstract complexity</a:t>
            </a:r>
            <a:endParaRPr lang="en-GB" sz="1867" kern="0" dirty="0">
              <a:solidFill>
                <a:srgbClr val="003F5E"/>
              </a:solidFill>
              <a:latin typeface="Arial"/>
              <a:cs typeface="Arial"/>
              <a:sym typeface="Arial"/>
            </a:endParaRPr>
          </a:p>
        </p:txBody>
      </p:sp>
      <p:sp>
        <p:nvSpPr>
          <p:cNvPr id="23" name="TextBox 22"/>
          <p:cNvSpPr txBox="1"/>
          <p:nvPr/>
        </p:nvSpPr>
        <p:spPr>
          <a:xfrm>
            <a:off x="6121051" y="5256674"/>
            <a:ext cx="5630067" cy="666977"/>
          </a:xfrm>
          <a:prstGeom prst="rect">
            <a:avLst/>
          </a:prstGeom>
          <a:noFill/>
        </p:spPr>
        <p:txBody>
          <a:bodyPr wrap="none" rtlCol="0">
            <a:spAutoFit/>
          </a:bodyPr>
          <a:lstStyle/>
          <a:p>
            <a:pPr algn="ctr" defTabSz="412740" hangingPunct="0"/>
            <a:r>
              <a:rPr lang="en-US" sz="1867" kern="0" dirty="0">
                <a:solidFill>
                  <a:srgbClr val="003F5E"/>
                </a:solidFill>
                <a:latin typeface="Arial"/>
                <a:cs typeface="Arial"/>
                <a:sym typeface="Arial"/>
              </a:rPr>
              <a:t>or they were composed of many services</a:t>
            </a:r>
            <a:br>
              <a:rPr lang="en-US" sz="1867" kern="0" dirty="0">
                <a:solidFill>
                  <a:srgbClr val="003F5E"/>
                </a:solidFill>
                <a:latin typeface="Arial"/>
                <a:cs typeface="Arial"/>
                <a:sym typeface="Arial"/>
              </a:rPr>
            </a:br>
            <a:r>
              <a:rPr lang="en-US" sz="1867" kern="0" dirty="0">
                <a:solidFill>
                  <a:srgbClr val="003F5E"/>
                </a:solidFill>
                <a:latin typeface="Arial"/>
                <a:cs typeface="Arial"/>
                <a:sym typeface="Arial"/>
              </a:rPr>
              <a:t>each of which had to manage federation complexity</a:t>
            </a:r>
            <a:endParaRPr lang="en-GB" sz="1867" kern="0" dirty="0">
              <a:solidFill>
                <a:srgbClr val="003F5E"/>
              </a:solidFill>
              <a:latin typeface="Arial"/>
              <a:cs typeface="Arial"/>
              <a:sym typeface="Arial"/>
            </a:endParaRPr>
          </a:p>
        </p:txBody>
      </p:sp>
      <p:grpSp>
        <p:nvGrpSpPr>
          <p:cNvPr id="28" name="Group 27"/>
          <p:cNvGrpSpPr/>
          <p:nvPr/>
        </p:nvGrpSpPr>
        <p:grpSpPr>
          <a:xfrm>
            <a:off x="6321755" y="1176447"/>
            <a:ext cx="5645140" cy="4185832"/>
            <a:chOff x="4833945" y="1134688"/>
            <a:chExt cx="3736225" cy="2770385"/>
          </a:xfrm>
        </p:grpSpPr>
        <p:pic>
          <p:nvPicPr>
            <p:cNvPr id="2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33945" y="1134688"/>
              <a:ext cx="3736225" cy="27329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Freeform 23"/>
            <p:cNvSpPr/>
            <p:nvPr/>
          </p:nvSpPr>
          <p:spPr>
            <a:xfrm>
              <a:off x="5788684" y="3065803"/>
              <a:ext cx="1074699" cy="839270"/>
            </a:xfrm>
            <a:custGeom>
              <a:avLst/>
              <a:gdLst>
                <a:gd name="connsiteX0" fmla="*/ 64294 w 1436187"/>
                <a:gd name="connsiteY0" fmla="*/ 114300 h 1121569"/>
                <a:gd name="connsiteX1" fmla="*/ 64294 w 1436187"/>
                <a:gd name="connsiteY1" fmla="*/ 114300 h 1121569"/>
                <a:gd name="connsiteX2" fmla="*/ 114300 w 1436187"/>
                <a:gd name="connsiteY2" fmla="*/ 78582 h 1121569"/>
                <a:gd name="connsiteX3" fmla="*/ 157162 w 1436187"/>
                <a:gd name="connsiteY3" fmla="*/ 42863 h 1121569"/>
                <a:gd name="connsiteX4" fmla="*/ 200025 w 1436187"/>
                <a:gd name="connsiteY4" fmla="*/ 28575 h 1121569"/>
                <a:gd name="connsiteX5" fmla="*/ 321469 w 1436187"/>
                <a:gd name="connsiteY5" fmla="*/ 14288 h 1121569"/>
                <a:gd name="connsiteX6" fmla="*/ 385762 w 1436187"/>
                <a:gd name="connsiteY6" fmla="*/ 0 h 1121569"/>
                <a:gd name="connsiteX7" fmla="*/ 792956 w 1436187"/>
                <a:gd name="connsiteY7" fmla="*/ 7144 h 1121569"/>
                <a:gd name="connsiteX8" fmla="*/ 842962 w 1436187"/>
                <a:gd name="connsiteY8" fmla="*/ 14288 h 1121569"/>
                <a:gd name="connsiteX9" fmla="*/ 928687 w 1436187"/>
                <a:gd name="connsiteY9" fmla="*/ 21432 h 1121569"/>
                <a:gd name="connsiteX10" fmla="*/ 1057275 w 1436187"/>
                <a:gd name="connsiteY10" fmla="*/ 50007 h 1121569"/>
                <a:gd name="connsiteX11" fmla="*/ 1085850 w 1436187"/>
                <a:gd name="connsiteY11" fmla="*/ 57150 h 1121569"/>
                <a:gd name="connsiteX12" fmla="*/ 1128712 w 1436187"/>
                <a:gd name="connsiteY12" fmla="*/ 64294 h 1121569"/>
                <a:gd name="connsiteX13" fmla="*/ 1150144 w 1436187"/>
                <a:gd name="connsiteY13" fmla="*/ 71438 h 1121569"/>
                <a:gd name="connsiteX14" fmla="*/ 1221581 w 1436187"/>
                <a:gd name="connsiteY14" fmla="*/ 92869 h 1121569"/>
                <a:gd name="connsiteX15" fmla="*/ 1250156 w 1436187"/>
                <a:gd name="connsiteY15" fmla="*/ 107157 h 1121569"/>
                <a:gd name="connsiteX16" fmla="*/ 1293019 w 1436187"/>
                <a:gd name="connsiteY16" fmla="*/ 121444 h 1121569"/>
                <a:gd name="connsiteX17" fmla="*/ 1321594 w 1436187"/>
                <a:gd name="connsiteY17" fmla="*/ 150019 h 1121569"/>
                <a:gd name="connsiteX18" fmla="*/ 1350169 w 1436187"/>
                <a:gd name="connsiteY18" fmla="*/ 192882 h 1121569"/>
                <a:gd name="connsiteX19" fmla="*/ 1371600 w 1436187"/>
                <a:gd name="connsiteY19" fmla="*/ 221457 h 1121569"/>
                <a:gd name="connsiteX20" fmla="*/ 1385887 w 1436187"/>
                <a:gd name="connsiteY20" fmla="*/ 271463 h 1121569"/>
                <a:gd name="connsiteX21" fmla="*/ 1400175 w 1436187"/>
                <a:gd name="connsiteY21" fmla="*/ 314325 h 1121569"/>
                <a:gd name="connsiteX22" fmla="*/ 1407319 w 1436187"/>
                <a:gd name="connsiteY22" fmla="*/ 335757 h 1121569"/>
                <a:gd name="connsiteX23" fmla="*/ 1428750 w 1436187"/>
                <a:gd name="connsiteY23" fmla="*/ 378619 h 1121569"/>
                <a:gd name="connsiteX24" fmla="*/ 1428750 w 1436187"/>
                <a:gd name="connsiteY24" fmla="*/ 528638 h 1121569"/>
                <a:gd name="connsiteX25" fmla="*/ 1414462 w 1436187"/>
                <a:gd name="connsiteY25" fmla="*/ 578644 h 1121569"/>
                <a:gd name="connsiteX26" fmla="*/ 1378744 w 1436187"/>
                <a:gd name="connsiteY26" fmla="*/ 621507 h 1121569"/>
                <a:gd name="connsiteX27" fmla="*/ 1364456 w 1436187"/>
                <a:gd name="connsiteY27" fmla="*/ 664369 h 1121569"/>
                <a:gd name="connsiteX28" fmla="*/ 1328737 w 1436187"/>
                <a:gd name="connsiteY28" fmla="*/ 707232 h 1121569"/>
                <a:gd name="connsiteX29" fmla="*/ 1307306 w 1436187"/>
                <a:gd name="connsiteY29" fmla="*/ 728663 h 1121569"/>
                <a:gd name="connsiteX30" fmla="*/ 1293019 w 1436187"/>
                <a:gd name="connsiteY30" fmla="*/ 757238 h 1121569"/>
                <a:gd name="connsiteX31" fmla="*/ 1271587 w 1436187"/>
                <a:gd name="connsiteY31" fmla="*/ 785813 h 1121569"/>
                <a:gd name="connsiteX32" fmla="*/ 1243012 w 1436187"/>
                <a:gd name="connsiteY32" fmla="*/ 821532 h 1121569"/>
                <a:gd name="connsiteX33" fmla="*/ 1228725 w 1436187"/>
                <a:gd name="connsiteY33" fmla="*/ 850107 h 1121569"/>
                <a:gd name="connsiteX34" fmla="*/ 1185862 w 1436187"/>
                <a:gd name="connsiteY34" fmla="*/ 892969 h 1121569"/>
                <a:gd name="connsiteX35" fmla="*/ 1150144 w 1436187"/>
                <a:gd name="connsiteY35" fmla="*/ 957263 h 1121569"/>
                <a:gd name="connsiteX36" fmla="*/ 1128712 w 1436187"/>
                <a:gd name="connsiteY36" fmla="*/ 971550 h 1121569"/>
                <a:gd name="connsiteX37" fmla="*/ 1114425 w 1436187"/>
                <a:gd name="connsiteY37" fmla="*/ 992982 h 1121569"/>
                <a:gd name="connsiteX38" fmla="*/ 1057275 w 1436187"/>
                <a:gd name="connsiteY38" fmla="*/ 1021557 h 1121569"/>
                <a:gd name="connsiteX39" fmla="*/ 1035844 w 1436187"/>
                <a:gd name="connsiteY39" fmla="*/ 1042988 h 1121569"/>
                <a:gd name="connsiteX40" fmla="*/ 978694 w 1436187"/>
                <a:gd name="connsiteY40" fmla="*/ 1064419 h 1121569"/>
                <a:gd name="connsiteX41" fmla="*/ 900112 w 1436187"/>
                <a:gd name="connsiteY41" fmla="*/ 1092994 h 1121569"/>
                <a:gd name="connsiteX42" fmla="*/ 878681 w 1436187"/>
                <a:gd name="connsiteY42" fmla="*/ 1107282 h 1121569"/>
                <a:gd name="connsiteX43" fmla="*/ 807244 w 1436187"/>
                <a:gd name="connsiteY43" fmla="*/ 1121569 h 1121569"/>
                <a:gd name="connsiteX44" fmla="*/ 692944 w 1436187"/>
                <a:gd name="connsiteY44" fmla="*/ 1114425 h 1121569"/>
                <a:gd name="connsiteX45" fmla="*/ 650081 w 1436187"/>
                <a:gd name="connsiteY45" fmla="*/ 1107282 h 1121569"/>
                <a:gd name="connsiteX46" fmla="*/ 585787 w 1436187"/>
                <a:gd name="connsiteY46" fmla="*/ 1092994 h 1121569"/>
                <a:gd name="connsiteX47" fmla="*/ 550069 w 1436187"/>
                <a:gd name="connsiteY47" fmla="*/ 1085850 h 1121569"/>
                <a:gd name="connsiteX48" fmla="*/ 521494 w 1436187"/>
                <a:gd name="connsiteY48" fmla="*/ 1064419 h 1121569"/>
                <a:gd name="connsiteX49" fmla="*/ 500062 w 1436187"/>
                <a:gd name="connsiteY49" fmla="*/ 1050132 h 1121569"/>
                <a:gd name="connsiteX50" fmla="*/ 478631 w 1436187"/>
                <a:gd name="connsiteY50" fmla="*/ 1028700 h 1121569"/>
                <a:gd name="connsiteX51" fmla="*/ 450056 w 1436187"/>
                <a:gd name="connsiteY51" fmla="*/ 1021557 h 1121569"/>
                <a:gd name="connsiteX52" fmla="*/ 421481 w 1436187"/>
                <a:gd name="connsiteY52" fmla="*/ 1007269 h 1121569"/>
                <a:gd name="connsiteX53" fmla="*/ 407194 w 1436187"/>
                <a:gd name="connsiteY53" fmla="*/ 985838 h 1121569"/>
                <a:gd name="connsiteX54" fmla="*/ 364331 w 1436187"/>
                <a:gd name="connsiteY54" fmla="*/ 942975 h 1121569"/>
                <a:gd name="connsiteX55" fmla="*/ 335756 w 1436187"/>
                <a:gd name="connsiteY55" fmla="*/ 907257 h 1121569"/>
                <a:gd name="connsiteX56" fmla="*/ 321469 w 1436187"/>
                <a:gd name="connsiteY56" fmla="*/ 885825 h 1121569"/>
                <a:gd name="connsiteX57" fmla="*/ 278606 w 1436187"/>
                <a:gd name="connsiteY57" fmla="*/ 842963 h 1121569"/>
                <a:gd name="connsiteX58" fmla="*/ 264319 w 1436187"/>
                <a:gd name="connsiteY58" fmla="*/ 821532 h 1121569"/>
                <a:gd name="connsiteX59" fmla="*/ 242887 w 1436187"/>
                <a:gd name="connsiteY59" fmla="*/ 814388 h 1121569"/>
                <a:gd name="connsiteX60" fmla="*/ 214312 w 1436187"/>
                <a:gd name="connsiteY60" fmla="*/ 771525 h 1121569"/>
                <a:gd name="connsiteX61" fmla="*/ 192881 w 1436187"/>
                <a:gd name="connsiteY61" fmla="*/ 750094 h 1121569"/>
                <a:gd name="connsiteX62" fmla="*/ 178594 w 1436187"/>
                <a:gd name="connsiteY62" fmla="*/ 728663 h 1121569"/>
                <a:gd name="connsiteX63" fmla="*/ 135731 w 1436187"/>
                <a:gd name="connsiteY63" fmla="*/ 685800 h 1121569"/>
                <a:gd name="connsiteX64" fmla="*/ 85725 w 1436187"/>
                <a:gd name="connsiteY64" fmla="*/ 628650 h 1121569"/>
                <a:gd name="connsiteX65" fmla="*/ 71437 w 1436187"/>
                <a:gd name="connsiteY65" fmla="*/ 607219 h 1121569"/>
                <a:gd name="connsiteX66" fmla="*/ 50006 w 1436187"/>
                <a:gd name="connsiteY66" fmla="*/ 585788 h 1121569"/>
                <a:gd name="connsiteX67" fmla="*/ 42862 w 1436187"/>
                <a:gd name="connsiteY67" fmla="*/ 557213 h 1121569"/>
                <a:gd name="connsiteX68" fmla="*/ 14287 w 1436187"/>
                <a:gd name="connsiteY68" fmla="*/ 492919 h 1121569"/>
                <a:gd name="connsiteX69" fmla="*/ 7144 w 1436187"/>
                <a:gd name="connsiteY69" fmla="*/ 464344 h 1121569"/>
                <a:gd name="connsiteX70" fmla="*/ 0 w 1436187"/>
                <a:gd name="connsiteY70" fmla="*/ 442913 h 1121569"/>
                <a:gd name="connsiteX71" fmla="*/ 14287 w 1436187"/>
                <a:gd name="connsiteY71" fmla="*/ 228600 h 1121569"/>
                <a:gd name="connsiteX72" fmla="*/ 28575 w 1436187"/>
                <a:gd name="connsiteY72" fmla="*/ 178594 h 1121569"/>
                <a:gd name="connsiteX73" fmla="*/ 57150 w 1436187"/>
                <a:gd name="connsiteY73" fmla="*/ 135732 h 1121569"/>
                <a:gd name="connsiteX74" fmla="*/ 64294 w 1436187"/>
                <a:gd name="connsiteY74" fmla="*/ 114300 h 1121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436187" h="1121569">
                  <a:moveTo>
                    <a:pt x="64294" y="114300"/>
                  </a:moveTo>
                  <a:lnTo>
                    <a:pt x="64294" y="114300"/>
                  </a:lnTo>
                  <a:cubicBezTo>
                    <a:pt x="80963" y="102394"/>
                    <a:pt x="98305" y="91378"/>
                    <a:pt x="114300" y="78582"/>
                  </a:cubicBezTo>
                  <a:cubicBezTo>
                    <a:pt x="135332" y="61756"/>
                    <a:pt x="132823" y="53680"/>
                    <a:pt x="157162" y="42863"/>
                  </a:cubicBezTo>
                  <a:cubicBezTo>
                    <a:pt x="170925" y="36746"/>
                    <a:pt x="185737" y="33337"/>
                    <a:pt x="200025" y="28575"/>
                  </a:cubicBezTo>
                  <a:cubicBezTo>
                    <a:pt x="253159" y="10864"/>
                    <a:pt x="213968" y="21967"/>
                    <a:pt x="321469" y="14288"/>
                  </a:cubicBezTo>
                  <a:cubicBezTo>
                    <a:pt x="332489" y="11533"/>
                    <a:pt x="376694" y="0"/>
                    <a:pt x="385762" y="0"/>
                  </a:cubicBezTo>
                  <a:cubicBezTo>
                    <a:pt x="521514" y="0"/>
                    <a:pt x="657225" y="4763"/>
                    <a:pt x="792956" y="7144"/>
                  </a:cubicBezTo>
                  <a:cubicBezTo>
                    <a:pt x="809625" y="9525"/>
                    <a:pt x="826217" y="12525"/>
                    <a:pt x="842962" y="14288"/>
                  </a:cubicBezTo>
                  <a:cubicBezTo>
                    <a:pt x="871478" y="17290"/>
                    <a:pt x="900276" y="17558"/>
                    <a:pt x="928687" y="21432"/>
                  </a:cubicBezTo>
                  <a:cubicBezTo>
                    <a:pt x="968607" y="26876"/>
                    <a:pt x="1017621" y="40094"/>
                    <a:pt x="1057275" y="50007"/>
                  </a:cubicBezTo>
                  <a:cubicBezTo>
                    <a:pt x="1066800" y="52388"/>
                    <a:pt x="1076166" y="55536"/>
                    <a:pt x="1085850" y="57150"/>
                  </a:cubicBezTo>
                  <a:cubicBezTo>
                    <a:pt x="1100137" y="59531"/>
                    <a:pt x="1114573" y="61152"/>
                    <a:pt x="1128712" y="64294"/>
                  </a:cubicBezTo>
                  <a:cubicBezTo>
                    <a:pt x="1136063" y="65928"/>
                    <a:pt x="1142903" y="69369"/>
                    <a:pt x="1150144" y="71438"/>
                  </a:cubicBezTo>
                  <a:cubicBezTo>
                    <a:pt x="1174067" y="78273"/>
                    <a:pt x="1198951" y="81554"/>
                    <a:pt x="1221581" y="92869"/>
                  </a:cubicBezTo>
                  <a:cubicBezTo>
                    <a:pt x="1231106" y="97632"/>
                    <a:pt x="1240268" y="103202"/>
                    <a:pt x="1250156" y="107157"/>
                  </a:cubicBezTo>
                  <a:cubicBezTo>
                    <a:pt x="1264139" y="112750"/>
                    <a:pt x="1293019" y="121444"/>
                    <a:pt x="1293019" y="121444"/>
                  </a:cubicBezTo>
                  <a:cubicBezTo>
                    <a:pt x="1312066" y="178592"/>
                    <a:pt x="1283495" y="111920"/>
                    <a:pt x="1321594" y="150019"/>
                  </a:cubicBezTo>
                  <a:cubicBezTo>
                    <a:pt x="1333736" y="162161"/>
                    <a:pt x="1339866" y="179145"/>
                    <a:pt x="1350169" y="192882"/>
                  </a:cubicBezTo>
                  <a:lnTo>
                    <a:pt x="1371600" y="221457"/>
                  </a:lnTo>
                  <a:cubicBezTo>
                    <a:pt x="1395609" y="293480"/>
                    <a:pt x="1358977" y="181763"/>
                    <a:pt x="1385887" y="271463"/>
                  </a:cubicBezTo>
                  <a:cubicBezTo>
                    <a:pt x="1390215" y="285888"/>
                    <a:pt x="1395412" y="300038"/>
                    <a:pt x="1400175" y="314325"/>
                  </a:cubicBezTo>
                  <a:cubicBezTo>
                    <a:pt x="1402556" y="321469"/>
                    <a:pt x="1403142" y="329491"/>
                    <a:pt x="1407319" y="335757"/>
                  </a:cubicBezTo>
                  <a:cubicBezTo>
                    <a:pt x="1425783" y="363453"/>
                    <a:pt x="1418891" y="349043"/>
                    <a:pt x="1428750" y="378619"/>
                  </a:cubicBezTo>
                  <a:cubicBezTo>
                    <a:pt x="1437480" y="457184"/>
                    <a:pt x="1439787" y="440344"/>
                    <a:pt x="1428750" y="528638"/>
                  </a:cubicBezTo>
                  <a:cubicBezTo>
                    <a:pt x="1428384" y="531570"/>
                    <a:pt x="1418112" y="573169"/>
                    <a:pt x="1414462" y="578644"/>
                  </a:cubicBezTo>
                  <a:cubicBezTo>
                    <a:pt x="1392027" y="612296"/>
                    <a:pt x="1394328" y="586443"/>
                    <a:pt x="1378744" y="621507"/>
                  </a:cubicBezTo>
                  <a:cubicBezTo>
                    <a:pt x="1372627" y="635269"/>
                    <a:pt x="1375105" y="653720"/>
                    <a:pt x="1364456" y="664369"/>
                  </a:cubicBezTo>
                  <a:cubicBezTo>
                    <a:pt x="1301847" y="726978"/>
                    <a:pt x="1378465" y="647558"/>
                    <a:pt x="1328737" y="707232"/>
                  </a:cubicBezTo>
                  <a:cubicBezTo>
                    <a:pt x="1322269" y="714993"/>
                    <a:pt x="1314450" y="721519"/>
                    <a:pt x="1307306" y="728663"/>
                  </a:cubicBezTo>
                  <a:cubicBezTo>
                    <a:pt x="1302544" y="738188"/>
                    <a:pt x="1298663" y="748208"/>
                    <a:pt x="1293019" y="757238"/>
                  </a:cubicBezTo>
                  <a:cubicBezTo>
                    <a:pt x="1286709" y="767335"/>
                    <a:pt x="1277494" y="775475"/>
                    <a:pt x="1271587" y="785813"/>
                  </a:cubicBezTo>
                  <a:cubicBezTo>
                    <a:pt x="1250352" y="822974"/>
                    <a:pt x="1283682" y="794419"/>
                    <a:pt x="1243012" y="821532"/>
                  </a:cubicBezTo>
                  <a:cubicBezTo>
                    <a:pt x="1238250" y="831057"/>
                    <a:pt x="1235378" y="841791"/>
                    <a:pt x="1228725" y="850107"/>
                  </a:cubicBezTo>
                  <a:cubicBezTo>
                    <a:pt x="1216103" y="865885"/>
                    <a:pt x="1185862" y="892969"/>
                    <a:pt x="1185862" y="892969"/>
                  </a:cubicBezTo>
                  <a:cubicBezTo>
                    <a:pt x="1178418" y="915302"/>
                    <a:pt x="1171200" y="943227"/>
                    <a:pt x="1150144" y="957263"/>
                  </a:cubicBezTo>
                  <a:lnTo>
                    <a:pt x="1128712" y="971550"/>
                  </a:lnTo>
                  <a:cubicBezTo>
                    <a:pt x="1123950" y="978694"/>
                    <a:pt x="1120496" y="986911"/>
                    <a:pt x="1114425" y="992982"/>
                  </a:cubicBezTo>
                  <a:cubicBezTo>
                    <a:pt x="1100160" y="1007248"/>
                    <a:pt x="1074326" y="1014737"/>
                    <a:pt x="1057275" y="1021557"/>
                  </a:cubicBezTo>
                  <a:cubicBezTo>
                    <a:pt x="1050131" y="1028701"/>
                    <a:pt x="1044065" y="1037116"/>
                    <a:pt x="1035844" y="1042988"/>
                  </a:cubicBezTo>
                  <a:cubicBezTo>
                    <a:pt x="1015730" y="1057355"/>
                    <a:pt x="1001703" y="1058667"/>
                    <a:pt x="978694" y="1064419"/>
                  </a:cubicBezTo>
                  <a:cubicBezTo>
                    <a:pt x="896665" y="1113636"/>
                    <a:pt x="992025" y="1062355"/>
                    <a:pt x="900112" y="1092994"/>
                  </a:cubicBezTo>
                  <a:cubicBezTo>
                    <a:pt x="891967" y="1095709"/>
                    <a:pt x="886573" y="1103900"/>
                    <a:pt x="878681" y="1107282"/>
                  </a:cubicBezTo>
                  <a:cubicBezTo>
                    <a:pt x="865123" y="1113093"/>
                    <a:pt x="816906" y="1119959"/>
                    <a:pt x="807244" y="1121569"/>
                  </a:cubicBezTo>
                  <a:cubicBezTo>
                    <a:pt x="769144" y="1119188"/>
                    <a:pt x="730962" y="1117881"/>
                    <a:pt x="692944" y="1114425"/>
                  </a:cubicBezTo>
                  <a:cubicBezTo>
                    <a:pt x="678519" y="1113114"/>
                    <a:pt x="664332" y="1109873"/>
                    <a:pt x="650081" y="1107282"/>
                  </a:cubicBezTo>
                  <a:cubicBezTo>
                    <a:pt x="590853" y="1096514"/>
                    <a:pt x="637366" y="1104457"/>
                    <a:pt x="585787" y="1092994"/>
                  </a:cubicBezTo>
                  <a:cubicBezTo>
                    <a:pt x="573934" y="1090360"/>
                    <a:pt x="561975" y="1088231"/>
                    <a:pt x="550069" y="1085850"/>
                  </a:cubicBezTo>
                  <a:cubicBezTo>
                    <a:pt x="540544" y="1078706"/>
                    <a:pt x="531183" y="1071339"/>
                    <a:pt x="521494" y="1064419"/>
                  </a:cubicBezTo>
                  <a:cubicBezTo>
                    <a:pt x="514507" y="1059429"/>
                    <a:pt x="506658" y="1055629"/>
                    <a:pt x="500062" y="1050132"/>
                  </a:cubicBezTo>
                  <a:cubicBezTo>
                    <a:pt x="492301" y="1043664"/>
                    <a:pt x="487403" y="1033712"/>
                    <a:pt x="478631" y="1028700"/>
                  </a:cubicBezTo>
                  <a:cubicBezTo>
                    <a:pt x="470107" y="1023829"/>
                    <a:pt x="459581" y="1023938"/>
                    <a:pt x="450056" y="1021557"/>
                  </a:cubicBezTo>
                  <a:cubicBezTo>
                    <a:pt x="440531" y="1016794"/>
                    <a:pt x="429662" y="1014087"/>
                    <a:pt x="421481" y="1007269"/>
                  </a:cubicBezTo>
                  <a:cubicBezTo>
                    <a:pt x="414885" y="1001773"/>
                    <a:pt x="412184" y="992824"/>
                    <a:pt x="407194" y="985838"/>
                  </a:cubicBezTo>
                  <a:cubicBezTo>
                    <a:pt x="383028" y="952007"/>
                    <a:pt x="393925" y="962705"/>
                    <a:pt x="364331" y="942975"/>
                  </a:cubicBezTo>
                  <a:cubicBezTo>
                    <a:pt x="350422" y="901251"/>
                    <a:pt x="368070" y="939571"/>
                    <a:pt x="335756" y="907257"/>
                  </a:cubicBezTo>
                  <a:cubicBezTo>
                    <a:pt x="329685" y="901186"/>
                    <a:pt x="327173" y="892242"/>
                    <a:pt x="321469" y="885825"/>
                  </a:cubicBezTo>
                  <a:cubicBezTo>
                    <a:pt x="308045" y="870723"/>
                    <a:pt x="289814" y="859775"/>
                    <a:pt x="278606" y="842963"/>
                  </a:cubicBezTo>
                  <a:cubicBezTo>
                    <a:pt x="273844" y="835819"/>
                    <a:pt x="271023" y="826895"/>
                    <a:pt x="264319" y="821532"/>
                  </a:cubicBezTo>
                  <a:cubicBezTo>
                    <a:pt x="258439" y="816828"/>
                    <a:pt x="250031" y="816769"/>
                    <a:pt x="242887" y="814388"/>
                  </a:cubicBezTo>
                  <a:cubicBezTo>
                    <a:pt x="174522" y="746023"/>
                    <a:pt x="255666" y="833556"/>
                    <a:pt x="214312" y="771525"/>
                  </a:cubicBezTo>
                  <a:cubicBezTo>
                    <a:pt x="208708" y="763119"/>
                    <a:pt x="199349" y="757855"/>
                    <a:pt x="192881" y="750094"/>
                  </a:cubicBezTo>
                  <a:cubicBezTo>
                    <a:pt x="187385" y="743498"/>
                    <a:pt x="184298" y="735080"/>
                    <a:pt x="178594" y="728663"/>
                  </a:cubicBezTo>
                  <a:cubicBezTo>
                    <a:pt x="165170" y="713561"/>
                    <a:pt x="146939" y="702612"/>
                    <a:pt x="135731" y="685800"/>
                  </a:cubicBezTo>
                  <a:cubicBezTo>
                    <a:pt x="102393" y="635794"/>
                    <a:pt x="121443" y="652463"/>
                    <a:pt x="85725" y="628650"/>
                  </a:cubicBezTo>
                  <a:cubicBezTo>
                    <a:pt x="80962" y="621506"/>
                    <a:pt x="76934" y="613815"/>
                    <a:pt x="71437" y="607219"/>
                  </a:cubicBezTo>
                  <a:cubicBezTo>
                    <a:pt x="64969" y="599458"/>
                    <a:pt x="55018" y="594560"/>
                    <a:pt x="50006" y="585788"/>
                  </a:cubicBezTo>
                  <a:cubicBezTo>
                    <a:pt x="45135" y="577263"/>
                    <a:pt x="45683" y="566617"/>
                    <a:pt x="42862" y="557213"/>
                  </a:cubicBezTo>
                  <a:cubicBezTo>
                    <a:pt x="28950" y="510840"/>
                    <a:pt x="35168" y="524238"/>
                    <a:pt x="14287" y="492919"/>
                  </a:cubicBezTo>
                  <a:cubicBezTo>
                    <a:pt x="11906" y="483394"/>
                    <a:pt x="9841" y="473784"/>
                    <a:pt x="7144" y="464344"/>
                  </a:cubicBezTo>
                  <a:cubicBezTo>
                    <a:pt x="5075" y="457104"/>
                    <a:pt x="0" y="450443"/>
                    <a:pt x="0" y="442913"/>
                  </a:cubicBezTo>
                  <a:cubicBezTo>
                    <a:pt x="0" y="426974"/>
                    <a:pt x="10900" y="257392"/>
                    <a:pt x="14287" y="228600"/>
                  </a:cubicBezTo>
                  <a:cubicBezTo>
                    <a:pt x="14839" y="223907"/>
                    <a:pt x="24783" y="185420"/>
                    <a:pt x="28575" y="178594"/>
                  </a:cubicBezTo>
                  <a:cubicBezTo>
                    <a:pt x="36914" y="163584"/>
                    <a:pt x="47625" y="150019"/>
                    <a:pt x="57150" y="135732"/>
                  </a:cubicBezTo>
                  <a:cubicBezTo>
                    <a:pt x="73305" y="111499"/>
                    <a:pt x="63103" y="117872"/>
                    <a:pt x="64294" y="114300"/>
                  </a:cubicBezTo>
                  <a:close/>
                </a:path>
              </a:pathLst>
            </a:custGeom>
            <a:noFill/>
            <a:ln w="76200">
              <a:solidFill>
                <a:srgbClr val="F679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2740" hangingPunct="0"/>
              <a:endParaRPr lang="en-GB" sz="2667" kern="0">
                <a:solidFill>
                  <a:srgbClr val="E6223C"/>
                </a:solidFill>
                <a:latin typeface="Arial"/>
                <a:cs typeface="Arial"/>
                <a:sym typeface="Arial"/>
              </a:endParaRPr>
            </a:p>
          </p:txBody>
        </p:sp>
      </p:grpSp>
      <p:sp>
        <p:nvSpPr>
          <p:cNvPr id="25" name="TextBox 24"/>
          <p:cNvSpPr txBox="1"/>
          <p:nvPr/>
        </p:nvSpPr>
        <p:spPr>
          <a:xfrm>
            <a:off x="4700423" y="6065218"/>
            <a:ext cx="5809604" cy="256545"/>
          </a:xfrm>
          <a:prstGeom prst="rect">
            <a:avLst/>
          </a:prstGeom>
          <a:noFill/>
        </p:spPr>
        <p:txBody>
          <a:bodyPr wrap="none" rtlCol="0">
            <a:spAutoFit/>
          </a:bodyPr>
          <a:lstStyle/>
          <a:p>
            <a:pPr defTabSz="412740" hangingPunct="0"/>
            <a:r>
              <a:rPr lang="en-GB" sz="1067" i="1" kern="0" dirty="0">
                <a:solidFill>
                  <a:srgbClr val="F57B20"/>
                </a:solidFill>
                <a:latin typeface="Arial"/>
                <a:cs typeface="Arial"/>
                <a:sym typeface="Arial"/>
              </a:rPr>
              <a:t>Community images: </a:t>
            </a:r>
            <a:r>
              <a:rPr lang="en-GB" sz="1067" i="1" kern="0" dirty="0" err="1">
                <a:solidFill>
                  <a:srgbClr val="F57B20"/>
                </a:solidFill>
                <a:latin typeface="Arial"/>
                <a:cs typeface="Arial"/>
                <a:sym typeface="Arial"/>
              </a:rPr>
              <a:t>Romain</a:t>
            </a:r>
            <a:r>
              <a:rPr lang="en-GB" sz="1067" i="1" kern="0" dirty="0">
                <a:solidFill>
                  <a:srgbClr val="F57B20"/>
                </a:solidFill>
                <a:latin typeface="Arial"/>
                <a:cs typeface="Arial"/>
                <a:sym typeface="Arial"/>
              </a:rPr>
              <a:t> </a:t>
            </a:r>
            <a:r>
              <a:rPr lang="en-GB" sz="1067" i="1" kern="0" dirty="0" err="1">
                <a:solidFill>
                  <a:srgbClr val="F57B20"/>
                </a:solidFill>
                <a:latin typeface="Arial"/>
                <a:cs typeface="Arial"/>
                <a:sym typeface="Arial"/>
              </a:rPr>
              <a:t>Wartel</a:t>
            </a:r>
            <a:r>
              <a:rPr lang="en-GB" sz="1067" i="1" kern="0" dirty="0">
                <a:solidFill>
                  <a:srgbClr val="F57B20"/>
                </a:solidFill>
                <a:latin typeface="Arial"/>
                <a:cs typeface="Arial"/>
                <a:sym typeface="Arial"/>
              </a:rPr>
              <a:t>, CERN; Mikael Linden, CSC; Lukas </a:t>
            </a:r>
            <a:r>
              <a:rPr lang="en-GB" sz="1067" i="1" kern="0" dirty="0" err="1">
                <a:solidFill>
                  <a:srgbClr val="F57B20"/>
                </a:solidFill>
                <a:latin typeface="Arial"/>
                <a:cs typeface="Arial"/>
                <a:sym typeface="Arial"/>
              </a:rPr>
              <a:t>Hammerle</a:t>
            </a:r>
            <a:r>
              <a:rPr lang="en-GB" sz="1067" i="1" kern="0" dirty="0">
                <a:solidFill>
                  <a:srgbClr val="F57B20"/>
                </a:solidFill>
                <a:latin typeface="Arial"/>
                <a:cs typeface="Arial"/>
                <a:sym typeface="Arial"/>
              </a:rPr>
              <a:t>, SWITCH</a:t>
            </a:r>
            <a:endParaRPr lang="en-GB" sz="1067" i="1" kern="0" dirty="0">
              <a:solidFill>
                <a:srgbClr val="F57B20"/>
              </a:solidFill>
              <a:latin typeface="Arial"/>
              <a:cs typeface="Arial"/>
              <a:sym typeface="Arial"/>
            </a:endParaRPr>
          </a:p>
        </p:txBody>
      </p:sp>
    </p:spTree>
    <p:extLst>
      <p:ext uri="{BB962C8B-B14F-4D97-AF65-F5344CB8AC3E}">
        <p14:creationId xmlns:p14="http://schemas.microsoft.com/office/powerpoint/2010/main" val="2012119557"/>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pic>
        <p:nvPicPr>
          <p:cNvPr id="18" name="Picture 17">
            <a:extLst>
              <a:ext uri="{FF2B5EF4-FFF2-40B4-BE49-F238E27FC236}">
                <a16:creationId xmlns:a16="http://schemas.microsoft.com/office/drawing/2014/main" id="{F52FBF1A-2E1B-8642-812D-68E440EAFD93}"/>
              </a:ext>
            </a:extLst>
          </p:cNvPr>
          <p:cNvPicPr>
            <a:picLocks noChangeAspect="1"/>
          </p:cNvPicPr>
          <p:nvPr/>
        </p:nvPicPr>
        <p:blipFill>
          <a:blip r:embed="rId3"/>
          <a:stretch>
            <a:fillRect/>
          </a:stretch>
        </p:blipFill>
        <p:spPr>
          <a:xfrm>
            <a:off x="0" y="-1"/>
            <a:ext cx="12191999" cy="6858001"/>
          </a:xfrm>
          <a:prstGeom prst="rect">
            <a:avLst/>
          </a:prstGeom>
        </p:spPr>
      </p:pic>
      <p:sp>
        <p:nvSpPr>
          <p:cNvPr id="63" name="Google Shape;63;p2"/>
          <p:cNvSpPr/>
          <p:nvPr/>
        </p:nvSpPr>
        <p:spPr>
          <a:xfrm>
            <a:off x="-181574" y="381000"/>
            <a:ext cx="3323771" cy="2123658"/>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600" b="1" i="0" u="none" strike="noStrike" kern="0" cap="none" spc="0" normalizeH="0" baseline="0" noProof="0" dirty="0">
                <a:ln>
                  <a:noFill/>
                </a:ln>
                <a:solidFill>
                  <a:srgbClr val="FFFFFF"/>
                </a:solidFill>
                <a:effectLst/>
                <a:uLnTx/>
                <a:uFillTx/>
                <a:latin typeface="Calibri"/>
                <a:ea typeface="Calibri"/>
                <a:cs typeface="Calibri"/>
                <a:sym typeface="Calibri"/>
              </a:rPr>
              <a:t>AARC</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600" b="1" i="0" u="none" strike="noStrike" kern="0" cap="none" spc="0" normalizeH="0" baseline="0" noProof="0" dirty="0">
                <a:ln>
                  <a:noFill/>
                </a:ln>
                <a:solidFill>
                  <a:srgbClr val="FFFFFF"/>
                </a:solidFill>
                <a:effectLst/>
                <a:uLnTx/>
                <a:uFillTx/>
                <a:latin typeface="Calibri"/>
                <a:ea typeface="Calibri"/>
                <a:cs typeface="Calibri"/>
                <a:sym typeface="Calibri"/>
              </a:rPr>
              <a:t>BPA</a:t>
            </a:r>
            <a:endParaRPr kumimoji="0" sz="6600" b="1" i="0" u="none" strike="noStrike" kern="0" cap="none" spc="0" normalizeH="0" baseline="0" noProof="0" dirty="0">
              <a:ln>
                <a:noFill/>
              </a:ln>
              <a:solidFill>
                <a:srgbClr val="FFFFFF"/>
              </a:solidFill>
              <a:effectLst/>
              <a:uLnTx/>
              <a:uFillTx/>
              <a:latin typeface="Calibri"/>
              <a:ea typeface="Calibri"/>
              <a:cs typeface="Calibri"/>
              <a:sym typeface="Calibri"/>
            </a:endParaRPr>
          </a:p>
        </p:txBody>
      </p:sp>
      <p:grpSp>
        <p:nvGrpSpPr>
          <p:cNvPr id="3" name="Group 2"/>
          <p:cNvGrpSpPr/>
          <p:nvPr/>
        </p:nvGrpSpPr>
        <p:grpSpPr>
          <a:xfrm>
            <a:off x="3390900" y="101289"/>
            <a:ext cx="8699554" cy="6680511"/>
            <a:chOff x="2667000" y="177489"/>
            <a:chExt cx="8699554" cy="6680511"/>
          </a:xfrm>
        </p:grpSpPr>
        <p:sp>
          <p:nvSpPr>
            <p:cNvPr id="65" name="Google Shape;65;p2"/>
            <p:cNvSpPr/>
            <p:nvPr/>
          </p:nvSpPr>
          <p:spPr>
            <a:xfrm>
              <a:off x="2667000" y="177489"/>
              <a:ext cx="8699554" cy="6680511"/>
            </a:xfrm>
            <a:prstGeom prst="rect">
              <a:avLst/>
            </a:prstGeom>
            <a:solidFill>
              <a:srgbClr val="FFFFFF">
                <a:alpha val="74901"/>
              </a:srgbClr>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66" name="Google Shape;66;p2"/>
            <p:cNvPicPr preferRelativeResize="0"/>
            <p:nvPr/>
          </p:nvPicPr>
          <p:blipFill rotWithShape="1">
            <a:blip r:embed="rId4">
              <a:alphaModFix amt="90000"/>
            </a:blip>
            <a:srcRect t="1063" b="-1063"/>
            <a:stretch/>
          </p:blipFill>
          <p:spPr>
            <a:xfrm>
              <a:off x="2891885" y="324186"/>
              <a:ext cx="8187866" cy="6533814"/>
            </a:xfrm>
            <a:prstGeom prst="rect">
              <a:avLst/>
            </a:prstGeom>
            <a:noFill/>
            <a:ln>
              <a:noFill/>
            </a:ln>
          </p:spPr>
        </p:pic>
      </p:grpSp>
      <p:grpSp>
        <p:nvGrpSpPr>
          <p:cNvPr id="4" name="Group 3"/>
          <p:cNvGrpSpPr/>
          <p:nvPr/>
        </p:nvGrpSpPr>
        <p:grpSpPr>
          <a:xfrm>
            <a:off x="152400" y="5638800"/>
            <a:ext cx="1243388" cy="1018851"/>
            <a:chOff x="420312" y="5597848"/>
            <a:chExt cx="1243388" cy="1018851"/>
          </a:xfrm>
        </p:grpSpPr>
        <p:sp>
          <p:nvSpPr>
            <p:cNvPr id="20" name="Google Shape;65;p2"/>
            <p:cNvSpPr/>
            <p:nvPr/>
          </p:nvSpPr>
          <p:spPr>
            <a:xfrm>
              <a:off x="420312" y="5597848"/>
              <a:ext cx="1243388" cy="1018851"/>
            </a:xfrm>
            <a:prstGeom prst="rect">
              <a:avLst/>
            </a:prstGeom>
            <a:solidFill>
              <a:srgbClr val="FFFFFF">
                <a:alpha val="74901"/>
              </a:srgbClr>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55" name="Google Shape;55;p2"/>
            <p:cNvGrpSpPr/>
            <p:nvPr/>
          </p:nvGrpSpPr>
          <p:grpSpPr>
            <a:xfrm>
              <a:off x="533400" y="5715000"/>
              <a:ext cx="1033460" cy="790121"/>
              <a:chOff x="3533775" y="1473200"/>
              <a:chExt cx="3895725" cy="3517900"/>
            </a:xfrm>
          </p:grpSpPr>
          <p:pic>
            <p:nvPicPr>
              <p:cNvPr id="56" name="Google Shape;56;p2" descr="page1image25046656"/>
              <p:cNvPicPr preferRelativeResize="0"/>
              <p:nvPr/>
            </p:nvPicPr>
            <p:blipFill rotWithShape="1">
              <a:blip r:embed="rId5">
                <a:alphaModFix/>
              </a:blip>
              <a:srcRect/>
              <a:stretch/>
            </p:blipFill>
            <p:spPr>
              <a:xfrm>
                <a:off x="3898900" y="1473200"/>
                <a:ext cx="1333500" cy="3517900"/>
              </a:xfrm>
              <a:prstGeom prst="rect">
                <a:avLst/>
              </a:prstGeom>
              <a:noFill/>
              <a:ln>
                <a:noFill/>
              </a:ln>
            </p:spPr>
          </p:pic>
          <p:pic>
            <p:nvPicPr>
              <p:cNvPr id="57" name="Google Shape;57;p2" descr="page1image25050496"/>
              <p:cNvPicPr preferRelativeResize="0"/>
              <p:nvPr/>
            </p:nvPicPr>
            <p:blipFill rotWithShape="1">
              <a:blip r:embed="rId6">
                <a:alphaModFix/>
              </a:blip>
              <a:srcRect/>
              <a:stretch/>
            </p:blipFill>
            <p:spPr>
              <a:xfrm>
                <a:off x="4067175" y="2819400"/>
                <a:ext cx="266700" cy="139700"/>
              </a:xfrm>
              <a:prstGeom prst="rect">
                <a:avLst/>
              </a:prstGeom>
              <a:noFill/>
              <a:ln>
                <a:noFill/>
              </a:ln>
            </p:spPr>
          </p:pic>
          <p:pic>
            <p:nvPicPr>
              <p:cNvPr id="58" name="Google Shape;58;p2" descr="page1image25047232"/>
              <p:cNvPicPr preferRelativeResize="0"/>
              <p:nvPr/>
            </p:nvPicPr>
            <p:blipFill rotWithShape="1">
              <a:blip r:embed="rId7">
                <a:alphaModFix/>
              </a:blip>
              <a:srcRect/>
              <a:stretch/>
            </p:blipFill>
            <p:spPr>
              <a:xfrm>
                <a:off x="3533775" y="2959100"/>
                <a:ext cx="2286000" cy="1498600"/>
              </a:xfrm>
              <a:prstGeom prst="rect">
                <a:avLst/>
              </a:prstGeom>
              <a:noFill/>
              <a:ln>
                <a:noFill/>
              </a:ln>
            </p:spPr>
          </p:pic>
          <p:pic>
            <p:nvPicPr>
              <p:cNvPr id="59" name="Google Shape;59;p2" descr="page1image25042240"/>
              <p:cNvPicPr preferRelativeResize="0"/>
              <p:nvPr/>
            </p:nvPicPr>
            <p:blipFill rotWithShape="1">
              <a:blip r:embed="rId8">
                <a:alphaModFix/>
              </a:blip>
              <a:srcRect/>
              <a:stretch/>
            </p:blipFill>
            <p:spPr>
              <a:xfrm>
                <a:off x="6769100" y="2692400"/>
                <a:ext cx="660400" cy="812800"/>
              </a:xfrm>
              <a:prstGeom prst="rect">
                <a:avLst/>
              </a:prstGeom>
              <a:noFill/>
              <a:ln>
                <a:noFill/>
              </a:ln>
            </p:spPr>
          </p:pic>
          <p:pic>
            <p:nvPicPr>
              <p:cNvPr id="60" name="Google Shape;60;p2" descr="page1image25050112"/>
              <p:cNvPicPr preferRelativeResize="0"/>
              <p:nvPr/>
            </p:nvPicPr>
            <p:blipFill rotWithShape="1">
              <a:blip r:embed="rId9">
                <a:alphaModFix/>
              </a:blip>
              <a:srcRect/>
              <a:stretch/>
            </p:blipFill>
            <p:spPr>
              <a:xfrm>
                <a:off x="6108700" y="2679700"/>
                <a:ext cx="558800" cy="800100"/>
              </a:xfrm>
              <a:prstGeom prst="rect">
                <a:avLst/>
              </a:prstGeom>
              <a:noFill/>
              <a:ln>
                <a:noFill/>
              </a:ln>
            </p:spPr>
          </p:pic>
          <p:pic>
            <p:nvPicPr>
              <p:cNvPr id="61" name="Google Shape;61;p2" descr="page1image25038592"/>
              <p:cNvPicPr preferRelativeResize="0"/>
              <p:nvPr/>
            </p:nvPicPr>
            <p:blipFill rotWithShape="1">
              <a:blip r:embed="rId10">
                <a:alphaModFix/>
              </a:blip>
              <a:srcRect/>
              <a:stretch/>
            </p:blipFill>
            <p:spPr>
              <a:xfrm>
                <a:off x="5283200" y="2692400"/>
                <a:ext cx="723900" cy="787400"/>
              </a:xfrm>
              <a:prstGeom prst="rect">
                <a:avLst/>
              </a:prstGeom>
              <a:noFill/>
              <a:ln>
                <a:noFill/>
              </a:ln>
            </p:spPr>
          </p:pic>
          <p:pic>
            <p:nvPicPr>
              <p:cNvPr id="62" name="Google Shape;62;p2" descr="page1image25050880"/>
              <p:cNvPicPr preferRelativeResize="0"/>
              <p:nvPr/>
            </p:nvPicPr>
            <p:blipFill rotWithShape="1">
              <a:blip r:embed="rId11">
                <a:alphaModFix/>
              </a:blip>
              <a:srcRect/>
              <a:stretch/>
            </p:blipFill>
            <p:spPr>
              <a:xfrm>
                <a:off x="4457700" y="2692400"/>
                <a:ext cx="723900" cy="787400"/>
              </a:xfrm>
              <a:prstGeom prst="rect">
                <a:avLst/>
              </a:prstGeom>
              <a:noFill/>
              <a:ln>
                <a:noFill/>
              </a:ln>
            </p:spPr>
          </p:pic>
        </p:grpSp>
      </p:grpSp>
    </p:spTree>
    <p:extLst>
      <p:ext uri="{BB962C8B-B14F-4D97-AF65-F5344CB8AC3E}">
        <p14:creationId xmlns:p14="http://schemas.microsoft.com/office/powerpoint/2010/main" val="229579833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86CB4B4D-7CA3-9044-876B-883B54F8677D}" type="slidenum">
              <a:rPr lang="en-US" smtClean="0"/>
              <a:t>23</a:t>
            </a:fld>
            <a:endParaRPr lang="en-US"/>
          </a:p>
        </p:txBody>
      </p:sp>
      <p:sp>
        <p:nvSpPr>
          <p:cNvPr id="4" name="Footer Placeholder 3"/>
          <p:cNvSpPr>
            <a:spLocks noGrp="1"/>
          </p:cNvSpPr>
          <p:nvPr>
            <p:ph type="ftr" sz="quarter" idx="3"/>
          </p:nvPr>
        </p:nvSpPr>
        <p:spPr/>
        <p:txBody>
          <a:bodyPr/>
          <a:lstStyle/>
          <a:p>
            <a:r>
              <a:rPr lang="en-US" smtClean="0"/>
              <a:t>IGTF and EUGridPMA development - APGridPMA March 2021 meeting </a:t>
            </a:r>
            <a:endParaRPr lang="nl-NL" dirty="0"/>
          </a:p>
        </p:txBody>
      </p:sp>
      <p:sp>
        <p:nvSpPr>
          <p:cNvPr id="5" name="Text Placeholder 4"/>
          <p:cNvSpPr>
            <a:spLocks noGrp="1"/>
          </p:cNvSpPr>
          <p:nvPr>
            <p:ph type="body" sz="quarter" idx="15"/>
          </p:nvPr>
        </p:nvSpPr>
        <p:spPr/>
        <p:txBody>
          <a:bodyPr/>
          <a:lstStyle/>
          <a:p>
            <a:r>
              <a:rPr lang="en-GB" dirty="0" smtClean="0"/>
              <a:t>All about the AARC BPA</a:t>
            </a:r>
            <a:endParaRPr lang="en-US" dirty="0"/>
          </a:p>
        </p:txBody>
      </p:sp>
      <p:pic>
        <p:nvPicPr>
          <p:cNvPr id="7" name="Picture 6">
            <a:extLst>
              <a:ext uri="{FF2B5EF4-FFF2-40B4-BE49-F238E27FC236}">
                <a16:creationId xmlns:a16="http://schemas.microsoft.com/office/drawing/2014/main" id="{84A93147-F511-F248-B98B-983D3157B9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42638" y="4363507"/>
            <a:ext cx="1766889" cy="1766889"/>
          </a:xfrm>
          <a:prstGeom prst="rect">
            <a:avLst/>
          </a:prstGeom>
        </p:spPr>
      </p:pic>
      <p:pic>
        <p:nvPicPr>
          <p:cNvPr id="11" name="Content Placeholder 4">
            <a:extLst>
              <a:ext uri="{FF2B5EF4-FFF2-40B4-BE49-F238E27FC236}">
                <a16:creationId xmlns:a16="http://schemas.microsoft.com/office/drawing/2014/main" id="{19799992-1D8C-2148-96D8-9A6BC4FE6F3F}"/>
              </a:ext>
            </a:extLst>
          </p:cNvPr>
          <p:cNvPicPr>
            <a:picLocks noChangeAspect="1"/>
          </p:cNvPicPr>
          <p:nvPr/>
        </p:nvPicPr>
        <p:blipFill>
          <a:blip r:embed="rId3"/>
          <a:srcRect/>
          <a:stretch/>
        </p:blipFill>
        <p:spPr>
          <a:xfrm>
            <a:off x="317500" y="934264"/>
            <a:ext cx="8978900" cy="5105236"/>
          </a:xfrm>
          <a:prstGeom prst="rect">
            <a:avLst/>
          </a:prstGeom>
          <a:effectLst>
            <a:glow rad="101600">
              <a:srgbClr val="124E6A">
                <a:alpha val="60000"/>
              </a:srgbClr>
            </a:glow>
          </a:effectLst>
        </p:spPr>
        <p:style>
          <a:lnRef idx="2">
            <a:schemeClr val="dk1"/>
          </a:lnRef>
          <a:fillRef idx="1">
            <a:schemeClr val="lt1"/>
          </a:fillRef>
          <a:effectRef idx="0">
            <a:schemeClr val="dk1"/>
          </a:effectRef>
          <a:fontRef idx="minor">
            <a:schemeClr val="dk1"/>
          </a:fontRef>
        </p:style>
      </p:pic>
      <p:sp>
        <p:nvSpPr>
          <p:cNvPr id="21" name="Rounded Rectangle 20">
            <a:extLst>
              <a:ext uri="{FF2B5EF4-FFF2-40B4-BE49-F238E27FC236}">
                <a16:creationId xmlns:a16="http://schemas.microsoft.com/office/drawing/2014/main" id="{5C0D69F4-5AEC-D742-BC49-C730A38D38A9}"/>
              </a:ext>
            </a:extLst>
          </p:cNvPr>
          <p:cNvSpPr/>
          <p:nvPr/>
        </p:nvSpPr>
        <p:spPr>
          <a:xfrm rot="1233702">
            <a:off x="10168437" y="792695"/>
            <a:ext cx="1721069" cy="938625"/>
          </a:xfrm>
          <a:prstGeom prst="roundRect">
            <a:avLst/>
          </a:prstGeom>
          <a:solidFill>
            <a:srgbClr val="003F5D"/>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smtClean="0">
                <a:ln>
                  <a:noFill/>
                </a:ln>
                <a:solidFill>
                  <a:prstClr val="white"/>
                </a:solidFill>
                <a:effectLst/>
                <a:uLnTx/>
                <a:uFillTx/>
                <a:latin typeface="Calibri" panose="020F0502020204030204"/>
                <a:ea typeface="+mn-ea"/>
                <a:cs typeface="+mn-cs"/>
              </a:rPr>
              <a:t>On the</a:t>
            </a:r>
            <a:r>
              <a:rPr kumimoji="0" lang="en-GB" sz="1800" b="0" i="0" u="none" strike="noStrike" kern="0" cap="none" spc="0" normalizeH="0" noProof="0" dirty="0" smtClean="0">
                <a:ln>
                  <a:noFill/>
                </a:ln>
                <a:solidFill>
                  <a:prstClr val="white"/>
                </a:solidFill>
                <a:effectLst/>
                <a:uLnTx/>
                <a:uFillTx/>
                <a:latin typeface="Calibri" panose="020F0502020204030204"/>
                <a:ea typeface="+mn-ea"/>
                <a:cs typeface="+mn-cs"/>
              </a:rPr>
              <a:t> AARC and FIM4R site</a:t>
            </a:r>
            <a:endParaRPr kumimoji="0" lang="en-GB" sz="1800" b="0" i="0" u="none" strike="noStrike" kern="0" cap="none" spc="0" normalizeH="0" baseline="0" noProof="0" dirty="0" smtClean="0">
              <a:ln>
                <a:noFill/>
              </a:ln>
              <a:solidFill>
                <a:prstClr val="white"/>
              </a:solidFill>
              <a:effectLst/>
              <a:uLnTx/>
              <a:uFillTx/>
              <a:latin typeface="Calibri" panose="020F0502020204030204"/>
              <a:ea typeface="+mn-ea"/>
              <a:cs typeface="+mn-cs"/>
            </a:endParaRPr>
          </a:p>
        </p:txBody>
      </p:sp>
      <p:sp>
        <p:nvSpPr>
          <p:cNvPr id="22" name="Rounded Rectangle 21">
            <a:extLst>
              <a:ext uri="{FF2B5EF4-FFF2-40B4-BE49-F238E27FC236}">
                <a16:creationId xmlns:a16="http://schemas.microsoft.com/office/drawing/2014/main" id="{B416CADE-F766-3C4B-96B6-F97644206F50}"/>
              </a:ext>
            </a:extLst>
          </p:cNvPr>
          <p:cNvSpPr/>
          <p:nvPr/>
        </p:nvSpPr>
        <p:spPr>
          <a:xfrm rot="1233702">
            <a:off x="10168436" y="1972082"/>
            <a:ext cx="1721069" cy="938625"/>
          </a:xfrm>
          <a:prstGeom prst="roundRect">
            <a:avLst/>
          </a:prstGeom>
          <a:solidFill>
            <a:srgbClr val="003F5D"/>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smtClean="0">
                <a:ln>
                  <a:noFill/>
                </a:ln>
                <a:solidFill>
                  <a:prstClr val="white"/>
                </a:solidFill>
                <a:effectLst/>
                <a:uLnTx/>
                <a:uFillTx/>
                <a:latin typeface="Calibri" panose="020F0502020204030204"/>
                <a:ea typeface="+mn-ea"/>
                <a:cs typeface="+mn-cs"/>
              </a:rPr>
              <a:t>Many thanks to  Hannah !</a:t>
            </a:r>
          </a:p>
        </p:txBody>
      </p:sp>
      <p:sp>
        <p:nvSpPr>
          <p:cNvPr id="23" name="Rounded Rectangle 22">
            <a:extLst>
              <a:ext uri="{FF2B5EF4-FFF2-40B4-BE49-F238E27FC236}">
                <a16:creationId xmlns:a16="http://schemas.microsoft.com/office/drawing/2014/main" id="{97AAC825-F343-2A4D-BD48-11A18E49A57D}"/>
              </a:ext>
            </a:extLst>
          </p:cNvPr>
          <p:cNvSpPr/>
          <p:nvPr/>
        </p:nvSpPr>
        <p:spPr>
          <a:xfrm rot="1233702">
            <a:off x="10043422" y="3152546"/>
            <a:ext cx="1721069" cy="938625"/>
          </a:xfrm>
          <a:prstGeom prst="roundRect">
            <a:avLst/>
          </a:prstGeom>
          <a:solidFill>
            <a:srgbClr val="003F5D"/>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smtClean="0">
                <a:ln>
                  <a:noFill/>
                </a:ln>
                <a:solidFill>
                  <a:schemeClr val="accent4">
                    <a:lumMod val="20000"/>
                    <a:lumOff val="80000"/>
                  </a:schemeClr>
                </a:solidFill>
                <a:effectLst/>
                <a:uLnTx/>
                <a:uFillTx/>
                <a:latin typeface="Calibri" panose="020F0502020204030204"/>
                <a:ea typeface="+mn-ea"/>
                <a:cs typeface="+mn-cs"/>
              </a:rPr>
              <a:t>https://edu.nl/h3dm4</a:t>
            </a:r>
          </a:p>
        </p:txBody>
      </p:sp>
      <p:sp>
        <p:nvSpPr>
          <p:cNvPr id="2" name="TextBox 1"/>
          <p:cNvSpPr txBox="1"/>
          <p:nvPr/>
        </p:nvSpPr>
        <p:spPr>
          <a:xfrm>
            <a:off x="5715634" y="6089716"/>
            <a:ext cx="4826642" cy="2718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GB" sz="1100" b="0" i="0" u="none" strike="noStrike" cap="none" spc="0" normalizeH="0" dirty="0" smtClean="0">
                <a:ln>
                  <a:noFill/>
                </a:ln>
                <a:solidFill>
                  <a:srgbClr val="6F2575"/>
                </a:solidFill>
                <a:effectLst/>
                <a:uFillTx/>
                <a:latin typeface="+mn-lt"/>
                <a:ea typeface="+mn-ea"/>
                <a:cs typeface="+mn-cs"/>
                <a:sym typeface="Arial"/>
              </a:rPr>
              <a:t>concept and publication: Hannah Short – slide inspired by Maarten </a:t>
            </a:r>
            <a:r>
              <a:rPr kumimoji="0" lang="en-GB" sz="1100" b="0" i="0" u="none" strike="noStrike" cap="none" spc="0" normalizeH="0" dirty="0" err="1" smtClean="0">
                <a:ln>
                  <a:noFill/>
                </a:ln>
                <a:solidFill>
                  <a:srgbClr val="6F2575"/>
                </a:solidFill>
                <a:effectLst/>
                <a:uFillTx/>
                <a:latin typeface="+mn-lt"/>
                <a:ea typeface="+mn-ea"/>
                <a:cs typeface="+mn-cs"/>
                <a:sym typeface="Arial"/>
              </a:rPr>
              <a:t>Kremers</a:t>
            </a:r>
            <a:endParaRPr kumimoji="0" lang="en-US" sz="1100" b="0" i="0" u="none" strike="noStrike" cap="none" spc="0" normalizeH="0" dirty="0" smtClean="0">
              <a:ln>
                <a:noFill/>
              </a:ln>
              <a:solidFill>
                <a:srgbClr val="6F2575"/>
              </a:solidFill>
              <a:effectLst/>
              <a:uFillTx/>
              <a:latin typeface="+mn-lt"/>
              <a:ea typeface="+mn-ea"/>
              <a:cs typeface="+mn-cs"/>
              <a:sym typeface="Arial"/>
            </a:endParaRPr>
          </a:p>
        </p:txBody>
      </p:sp>
    </p:spTree>
    <p:extLst>
      <p:ext uri="{BB962C8B-B14F-4D97-AF65-F5344CB8AC3E}">
        <p14:creationId xmlns:p14="http://schemas.microsoft.com/office/powerpoint/2010/main" val="270612019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44502" y="1439333"/>
            <a:ext cx="5499098" cy="4737633"/>
          </a:xfrm>
        </p:spPr>
        <p:txBody>
          <a:bodyPr/>
          <a:lstStyle/>
          <a:p>
            <a:r>
              <a:rPr lang="en-GB" dirty="0" smtClean="0"/>
              <a:t>Hannah Short made a great structured guide to the AARC </a:t>
            </a:r>
            <a:r>
              <a:rPr lang="en-GB" dirty="0"/>
              <a:t>Blueprint </a:t>
            </a:r>
            <a:r>
              <a:rPr lang="en-GB" dirty="0" smtClean="0"/>
              <a:t>Architecture</a:t>
            </a:r>
            <a:br>
              <a:rPr lang="en-GB" dirty="0" smtClean="0"/>
            </a:br>
            <a:r>
              <a:rPr lang="en-GB" dirty="0" smtClean="0"/>
              <a:t/>
            </a:r>
            <a:br>
              <a:rPr lang="en-GB" dirty="0" smtClean="0"/>
            </a:br>
            <a:r>
              <a:rPr lang="en-GB" b="1" i="1" dirty="0" smtClean="0"/>
              <a:t>https</a:t>
            </a:r>
            <a:r>
              <a:rPr lang="en-GB" b="1" i="1" dirty="0"/>
              <a:t>://aarc-community.org/architecture/</a:t>
            </a:r>
            <a:endParaRPr lang="en-GB" b="1" i="1" dirty="0" smtClean="0"/>
          </a:p>
          <a:p>
            <a:endParaRPr lang="en-GB" dirty="0" smtClean="0"/>
          </a:p>
          <a:p>
            <a:r>
              <a:rPr lang="en-GB" dirty="0" smtClean="0"/>
              <a:t>identifies relevant standards for each area</a:t>
            </a:r>
          </a:p>
          <a:p>
            <a:endParaRPr lang="en-GB" dirty="0" smtClean="0"/>
          </a:p>
          <a:p>
            <a:r>
              <a:rPr lang="en-GB" dirty="0" smtClean="0"/>
              <a:t>links to the </a:t>
            </a:r>
            <a:r>
              <a:rPr lang="en-GB" b="1" dirty="0" smtClean="0"/>
              <a:t>Policy Development Toolkit PDK</a:t>
            </a:r>
          </a:p>
          <a:p>
            <a:endParaRPr lang="en-GB" dirty="0"/>
          </a:p>
          <a:p>
            <a:pPr marL="0" indent="0" algn="ctr">
              <a:buNone/>
            </a:pPr>
            <a:r>
              <a:rPr lang="en-GB" b="1" dirty="0" smtClean="0"/>
              <a:t>available from both FIM4R and AARC</a:t>
            </a:r>
          </a:p>
          <a:p>
            <a:endParaRPr lang="en-US" dirty="0"/>
          </a:p>
        </p:txBody>
      </p:sp>
      <p:sp>
        <p:nvSpPr>
          <p:cNvPr id="3" name="Slide Number Placeholder 2"/>
          <p:cNvSpPr>
            <a:spLocks noGrp="1"/>
          </p:cNvSpPr>
          <p:nvPr>
            <p:ph type="sldNum" sz="quarter" idx="12"/>
          </p:nvPr>
        </p:nvSpPr>
        <p:spPr/>
        <p:txBody>
          <a:bodyPr/>
          <a:lstStyle/>
          <a:p>
            <a:fld id="{6F576E6A-F32A-4612-884C-86870357C6B4}" type="slidenum">
              <a:rPr lang="en-GB" smtClean="0"/>
              <a:pPr/>
              <a:t>24</a:t>
            </a:fld>
            <a:endParaRPr lang="en-GB"/>
          </a:p>
        </p:txBody>
      </p:sp>
      <p:sp>
        <p:nvSpPr>
          <p:cNvPr id="4" name="Title 3"/>
          <p:cNvSpPr>
            <a:spLocks noGrp="1"/>
          </p:cNvSpPr>
          <p:nvPr>
            <p:ph type="title"/>
          </p:nvPr>
        </p:nvSpPr>
        <p:spPr/>
        <p:txBody>
          <a:bodyPr/>
          <a:lstStyle/>
          <a:p>
            <a:r>
              <a:rPr lang="en-GB" dirty="0" smtClean="0"/>
              <a:t>BPA Guidance</a:t>
            </a:r>
            <a:endParaRPr lang="en-US" dirty="0"/>
          </a:p>
        </p:txBody>
      </p:sp>
      <p:pic>
        <p:nvPicPr>
          <p:cNvPr id="7" name="Picture 6"/>
          <p:cNvPicPr>
            <a:picLocks noChangeAspect="1"/>
          </p:cNvPicPr>
          <p:nvPr/>
        </p:nvPicPr>
        <p:blipFill>
          <a:blip r:embed="rId2"/>
          <a:stretch>
            <a:fillRect/>
          </a:stretch>
        </p:blipFill>
        <p:spPr>
          <a:xfrm>
            <a:off x="6172200" y="74649"/>
            <a:ext cx="5845610" cy="6606283"/>
          </a:xfrm>
          <a:prstGeom prst="rect">
            <a:avLst/>
          </a:prstGeom>
          <a:effectLst>
            <a:glow rad="101600">
              <a:srgbClr val="004361">
                <a:alpha val="60000"/>
              </a:srgbClr>
            </a:glow>
          </a:effectLst>
        </p:spPr>
      </p:pic>
    </p:spTree>
    <p:extLst>
      <p:ext uri="{BB962C8B-B14F-4D97-AF65-F5344CB8AC3E}">
        <p14:creationId xmlns:p14="http://schemas.microsoft.com/office/powerpoint/2010/main" val="327043827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44502" y="1439333"/>
            <a:ext cx="8013698" cy="846667"/>
          </a:xfrm>
        </p:spPr>
        <p:txBody>
          <a:bodyPr/>
          <a:lstStyle/>
          <a:p>
            <a:pPr marL="0" indent="0">
              <a:buNone/>
            </a:pPr>
            <a:r>
              <a:rPr lang="en-GB" i="1" dirty="0" smtClean="0"/>
              <a:t>Is the service dealing with a (university) researcher, a student, …?</a:t>
            </a:r>
          </a:p>
          <a:p>
            <a:pPr marL="0" indent="0">
              <a:buNone/>
            </a:pPr>
            <a:r>
              <a:rPr lang="en-GB" i="1" dirty="0" smtClean="0"/>
              <a:t>Can the proxy infer some of this for the benefit of the SP?</a:t>
            </a:r>
            <a:endParaRPr lang="en-GB" i="1" dirty="0"/>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576E6A-F32A-4612-884C-86870357C6B4}" type="slidenum">
              <a:rPr kumimoji="0" lang="en-GB" sz="675"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675"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Title 3"/>
          <p:cNvSpPr>
            <a:spLocks noGrp="1"/>
          </p:cNvSpPr>
          <p:nvPr>
            <p:ph type="title"/>
          </p:nvPr>
        </p:nvSpPr>
        <p:spPr/>
        <p:txBody>
          <a:bodyPr/>
          <a:lstStyle/>
          <a:p>
            <a:r>
              <a:rPr lang="en-GB" dirty="0" smtClean="0"/>
              <a:t>Example guideline G056: can you see ‘through’ the proxy</a:t>
            </a:r>
            <a:r>
              <a:rPr lang="en-GB" dirty="0"/>
              <a:t> </a:t>
            </a:r>
            <a:r>
              <a:rPr lang="en-GB" dirty="0" smtClean="0"/>
              <a:t>to the home org?</a:t>
            </a:r>
            <a:endParaRPr lang="en-GB" dirty="0"/>
          </a:p>
        </p:txBody>
      </p:sp>
      <p:pic>
        <p:nvPicPr>
          <p:cNvPr id="5" name="Picture 4"/>
          <p:cNvPicPr>
            <a:picLocks noChangeAspect="1"/>
          </p:cNvPicPr>
          <p:nvPr/>
        </p:nvPicPr>
        <p:blipFill>
          <a:blip r:embed="rId2"/>
          <a:stretch>
            <a:fillRect/>
          </a:stretch>
        </p:blipFill>
        <p:spPr>
          <a:xfrm>
            <a:off x="8612326" y="1417562"/>
            <a:ext cx="3157850" cy="4833992"/>
          </a:xfrm>
          <a:prstGeom prst="rect">
            <a:avLst/>
          </a:prstGeom>
          <a:effectLst>
            <a:glow rad="101600">
              <a:srgbClr val="004361">
                <a:alpha val="60000"/>
              </a:srgbClr>
            </a:glow>
          </a:effectLst>
        </p:spPr>
      </p:pic>
      <p:pic>
        <p:nvPicPr>
          <p:cNvPr id="6" name="Picture 5"/>
          <p:cNvPicPr>
            <a:picLocks noChangeAspect="1"/>
          </p:cNvPicPr>
          <p:nvPr/>
        </p:nvPicPr>
        <p:blipFill>
          <a:blip r:embed="rId3"/>
          <a:stretch>
            <a:fillRect/>
          </a:stretch>
        </p:blipFill>
        <p:spPr>
          <a:xfrm>
            <a:off x="1676400" y="2438400"/>
            <a:ext cx="6558601" cy="1596995"/>
          </a:xfrm>
          <a:prstGeom prst="rect">
            <a:avLst/>
          </a:prstGeom>
          <a:effectLst>
            <a:glow rad="101600">
              <a:srgbClr val="004361">
                <a:alpha val="60000"/>
              </a:srgbClr>
            </a:glow>
          </a:effectLst>
        </p:spPr>
      </p:pic>
      <p:sp>
        <p:nvSpPr>
          <p:cNvPr id="7" name="Content Placeholder 1"/>
          <p:cNvSpPr txBox="1">
            <a:spLocks/>
          </p:cNvSpPr>
          <p:nvPr/>
        </p:nvSpPr>
        <p:spPr>
          <a:xfrm>
            <a:off x="455646" y="4267200"/>
            <a:ext cx="8002554" cy="1984354"/>
          </a:xfrm>
          <a:prstGeom prst="rect">
            <a:avLst/>
          </a:prstGeom>
        </p:spPr>
        <p:txBody>
          <a:bodyPr vert="horz" lIns="91440" tIns="45720" rIns="91440" bIns="45720" rtlCol="0">
            <a:normAutofit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200" kern="1200">
                <a:solidFill>
                  <a:srgbClr val="004360"/>
                </a:solidFill>
                <a:latin typeface="+mn-lt"/>
                <a:ea typeface="Verdana" panose="020B0604030504040204" pitchFamily="34" charset="0"/>
                <a:cs typeface="Verdana" panose="020B060403050404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004361"/>
                </a:solidFill>
                <a:latin typeface="+mn-lt"/>
                <a:ea typeface="Verdana" panose="020B0604030504040204" pitchFamily="34" charset="0"/>
                <a:cs typeface="Verdana" panose="020B060403050404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rgbClr val="003F5E"/>
                </a:solidFill>
                <a:latin typeface="+mn-lt"/>
                <a:ea typeface="Verdana" panose="020B0604030504040204" pitchFamily="34" charset="0"/>
                <a:cs typeface="Verdana" panose="020B060403050404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800" kern="1200">
                <a:solidFill>
                  <a:srgbClr val="004360"/>
                </a:solidFill>
                <a:latin typeface="+mn-lt"/>
                <a:ea typeface="Verdana" panose="020B0604030504040204" pitchFamily="34" charset="0"/>
                <a:cs typeface="Verdana" panose="020B060403050404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800" kern="1200">
                <a:solidFill>
                  <a:srgbClr val="004360"/>
                </a:solidFill>
                <a:latin typeface="+mn-lt"/>
                <a:ea typeface="Verdana" panose="020B0604030504040204" pitchFamily="34" charset="0"/>
                <a:cs typeface="Verdana" panose="020B060403050404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dirty="0" smtClean="0"/>
              <a:t>get the </a:t>
            </a:r>
            <a:r>
              <a:rPr lang="en-GB" i="1" dirty="0" smtClean="0"/>
              <a:t>scope</a:t>
            </a:r>
            <a:r>
              <a:rPr lang="en-GB" dirty="0" smtClean="0"/>
              <a:t> right (e.g. using trusted meta-data or DCV)</a:t>
            </a:r>
          </a:p>
          <a:p>
            <a:r>
              <a:rPr lang="en-GB" dirty="0" smtClean="0"/>
              <a:t>harmonise affiliation and ‘scoped’ affiliations</a:t>
            </a:r>
          </a:p>
          <a:p>
            <a:r>
              <a:rPr lang="en-GB" dirty="0" smtClean="0"/>
              <a:t>allow both automated and verified enrolment by the proxy</a:t>
            </a:r>
          </a:p>
          <a:p>
            <a:endParaRPr lang="en-GB" dirty="0"/>
          </a:p>
          <a:p>
            <a:pPr marL="0" indent="0" algn="ctr">
              <a:buNone/>
            </a:pPr>
            <a:r>
              <a:rPr lang="en-GB" i="1" dirty="0" smtClean="0"/>
              <a:t>should enable SPs to use and interpret </a:t>
            </a:r>
            <a:r>
              <a:rPr lang="en-GB" i="1" dirty="0" err="1" smtClean="0"/>
              <a:t>voPersonExternalAffiliation</a:t>
            </a:r>
            <a:endParaRPr lang="en-GB" i="1" dirty="0"/>
          </a:p>
        </p:txBody>
      </p:sp>
    </p:spTree>
    <p:extLst>
      <p:ext uri="{BB962C8B-B14F-4D97-AF65-F5344CB8AC3E}">
        <p14:creationId xmlns:p14="http://schemas.microsoft.com/office/powerpoint/2010/main" val="269436729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fontScale="90000"/>
          </a:bodyPr>
          <a:lstStyle/>
          <a:p>
            <a:r>
              <a:rPr lang="en-GB" sz="3600" dirty="0" smtClean="0"/>
              <a:t>Since even ‘</a:t>
            </a:r>
            <a:r>
              <a:rPr lang="en-GB" sz="3600" dirty="0"/>
              <a:t>Identity assurance’ components are already </a:t>
            </a:r>
            <a:r>
              <a:rPr lang="en-GB" sz="3600" dirty="0" smtClean="0"/>
              <a:t>complex</a:t>
            </a:r>
            <a:endParaRPr lang="en-US" sz="3600" dirty="0"/>
          </a:p>
        </p:txBody>
      </p:sp>
      <p:sp>
        <p:nvSpPr>
          <p:cNvPr id="3" name="Slide Number Placeholder 2"/>
          <p:cNvSpPr>
            <a:spLocks noGrp="1"/>
          </p:cNvSpPr>
          <p:nvPr>
            <p:ph type="sldNum" sz="quarter" idx="4294967295"/>
          </p:nvPr>
        </p:nvSpPr>
        <p:spPr>
          <a:xfrm>
            <a:off x="11218863" y="6356350"/>
            <a:ext cx="973137" cy="365125"/>
          </a:xfrm>
        </p:spPr>
        <p:txBody>
          <a:bodyPr/>
          <a:lstStyle/>
          <a:p>
            <a:fld id="{86CB4B4D-7CA3-9044-876B-883B54F8677D}" type="slidenum">
              <a:rPr lang="en-US" smtClean="0"/>
              <a:t>26</a:t>
            </a:fld>
            <a:endParaRPr lang="en-US"/>
          </a:p>
        </p:txBody>
      </p:sp>
      <p:sp>
        <p:nvSpPr>
          <p:cNvPr id="4" name="Footer Placeholder 3"/>
          <p:cNvSpPr>
            <a:spLocks noGrp="1"/>
          </p:cNvSpPr>
          <p:nvPr>
            <p:ph type="ftr" sz="quarter" idx="4294967295"/>
          </p:nvPr>
        </p:nvSpPr>
        <p:spPr>
          <a:xfrm>
            <a:off x="0" y="6143625"/>
            <a:ext cx="8777288" cy="666750"/>
          </a:xfrm>
        </p:spPr>
        <p:txBody>
          <a:bodyPr/>
          <a:lstStyle/>
          <a:p>
            <a:r>
              <a:rPr lang="en-US" smtClean="0"/>
              <a:t>IGTF and EUGridPMA development - APGridPMA March 2021 meeting </a:t>
            </a:r>
            <a:endParaRPr lang="nl-NL" dirty="0"/>
          </a:p>
        </p:txBody>
      </p:sp>
      <p:pic>
        <p:nvPicPr>
          <p:cNvPr id="6" name="Content Placeholder 4"/>
          <p:cNvPicPr>
            <a:picLocks noChangeAspect="1"/>
          </p:cNvPicPr>
          <p:nvPr/>
        </p:nvPicPr>
        <p:blipFill>
          <a:blip r:embed="rId2"/>
          <a:stretch>
            <a:fillRect/>
          </a:stretch>
        </p:blipFill>
        <p:spPr>
          <a:xfrm>
            <a:off x="788588" y="1257869"/>
            <a:ext cx="10614824" cy="4983388"/>
          </a:xfrm>
          <a:prstGeom prst="rect">
            <a:avLst/>
          </a:prstGeom>
        </p:spPr>
      </p:pic>
      <p:pic>
        <p:nvPicPr>
          <p:cNvPr id="7" name="Picture 6"/>
          <p:cNvPicPr>
            <a:picLocks noChangeAspect="1"/>
          </p:cNvPicPr>
          <p:nvPr/>
        </p:nvPicPr>
        <p:blipFill>
          <a:blip r:embed="rId3"/>
          <a:stretch>
            <a:fillRect/>
          </a:stretch>
        </p:blipFill>
        <p:spPr>
          <a:xfrm>
            <a:off x="6248400" y="4871881"/>
            <a:ext cx="5775960" cy="840260"/>
          </a:xfrm>
          <a:prstGeom prst="rect">
            <a:avLst/>
          </a:prstGeom>
          <a:effectLst>
            <a:glow rad="101600">
              <a:srgbClr val="003F5E">
                <a:alpha val="60000"/>
              </a:srgbClr>
            </a:glow>
          </a:effectLst>
        </p:spPr>
      </p:pic>
      <p:sp>
        <p:nvSpPr>
          <p:cNvPr id="10" name="TextBox 9"/>
          <p:cNvSpPr txBox="1"/>
          <p:nvPr/>
        </p:nvSpPr>
        <p:spPr>
          <a:xfrm>
            <a:off x="1371600" y="3963343"/>
            <a:ext cx="9931950" cy="954107"/>
          </a:xfrm>
          <a:prstGeom prst="rect">
            <a:avLst/>
          </a:prstGeom>
          <a:solidFill>
            <a:schemeClr val="tx1">
              <a:lumMod val="75000"/>
              <a:lumOff val="25000"/>
            </a:schemeClr>
          </a:solidFill>
          <a:effectLst>
            <a:glow rad="101600">
              <a:srgbClr val="F57A1E">
                <a:alpha val="60000"/>
              </a:srgbClr>
            </a:glow>
          </a:effectLst>
        </p:spPr>
        <p:txBody>
          <a:bodyPr wrap="none" rtlCol="0">
            <a:spAutoFit/>
          </a:bodyPr>
          <a:lstStyle/>
          <a:p>
            <a:pPr algn="ctr"/>
            <a:r>
              <a:rPr lang="en-GB" sz="2800" i="1" dirty="0" smtClean="0">
                <a:solidFill>
                  <a:srgbClr val="F57A1E"/>
                </a:solidFill>
              </a:rPr>
              <a:t>Assurance mapping from AARC-I050 (Ian Neilson, </a:t>
            </a:r>
            <a:r>
              <a:rPr lang="en-GB" sz="2800" i="1" dirty="0" err="1" smtClean="0">
                <a:solidFill>
                  <a:srgbClr val="F57A1E"/>
                </a:solidFill>
              </a:rPr>
              <a:t>DavidG</a:t>
            </a:r>
            <a:r>
              <a:rPr lang="en-GB" sz="2800" i="1" dirty="0" smtClean="0">
                <a:solidFill>
                  <a:srgbClr val="F57A1E"/>
                </a:solidFill>
              </a:rPr>
              <a:t>)</a:t>
            </a:r>
            <a:br>
              <a:rPr lang="en-GB" sz="2800" i="1" dirty="0" smtClean="0">
                <a:solidFill>
                  <a:srgbClr val="F57A1E"/>
                </a:solidFill>
              </a:rPr>
            </a:br>
            <a:r>
              <a:rPr lang="en-GB" sz="2800" b="1" dirty="0" smtClean="0">
                <a:solidFill>
                  <a:srgbClr val="F57A1E"/>
                </a:solidFill>
              </a:rPr>
              <a:t>Want to understand and apply it? See </a:t>
            </a:r>
            <a:r>
              <a:rPr lang="en-GB" sz="2800" b="1" dirty="0" err="1" smtClean="0">
                <a:solidFill>
                  <a:srgbClr val="F57A1E"/>
                </a:solidFill>
              </a:rPr>
              <a:t>Jule</a:t>
            </a:r>
            <a:r>
              <a:rPr lang="en-GB" sz="2800" b="1" dirty="0" smtClean="0">
                <a:solidFill>
                  <a:srgbClr val="F57A1E"/>
                </a:solidFill>
              </a:rPr>
              <a:t> Ziegler’s talk this ISGC!</a:t>
            </a:r>
            <a:endParaRPr lang="en-US" sz="2800" b="1" dirty="0">
              <a:solidFill>
                <a:srgbClr val="F57A1E"/>
              </a:solidFill>
            </a:endParaRPr>
          </a:p>
        </p:txBody>
      </p:sp>
      <p:sp>
        <p:nvSpPr>
          <p:cNvPr id="11" name="Date Placeholder 10"/>
          <p:cNvSpPr>
            <a:spLocks noGrp="1"/>
          </p:cNvSpPr>
          <p:nvPr>
            <p:ph type="dt" sz="half" idx="10"/>
          </p:nvPr>
        </p:nvSpPr>
        <p:spPr/>
        <p:txBody>
          <a:bodyPr/>
          <a:lstStyle/>
          <a:p>
            <a:r>
              <a:rPr lang="en-US" smtClean="0"/>
              <a:t>24 March 2021</a:t>
            </a:r>
            <a:endParaRPr lang="en-GB" dirty="0"/>
          </a:p>
        </p:txBody>
      </p:sp>
    </p:spTree>
    <p:extLst>
      <p:ext uri="{BB962C8B-B14F-4D97-AF65-F5344CB8AC3E}">
        <p14:creationId xmlns:p14="http://schemas.microsoft.com/office/powerpoint/2010/main" val="351988828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smtClean="0"/>
              <a:t>Attribute Authority Operations “rev 2”</a:t>
            </a:r>
            <a:endParaRPr lang="en-GB" dirty="0"/>
          </a:p>
        </p:txBody>
      </p:sp>
      <p:sp>
        <p:nvSpPr>
          <p:cNvPr id="8" name="Text Placeholder 7"/>
          <p:cNvSpPr>
            <a:spLocks noGrp="1"/>
          </p:cNvSpPr>
          <p:nvPr>
            <p:ph type="body" idx="1"/>
          </p:nvPr>
        </p:nvSpPr>
        <p:spPr/>
        <p:txBody>
          <a:bodyPr/>
          <a:lstStyle/>
          <a:p>
            <a:r>
              <a:rPr lang="en-GB" dirty="0" smtClean="0"/>
              <a:t>Revising the Guidelines for Running a </a:t>
            </a:r>
            <a:br>
              <a:rPr lang="en-GB" dirty="0" smtClean="0"/>
            </a:br>
            <a:r>
              <a:rPr lang="en-GB" dirty="0" smtClean="0"/>
              <a:t>Secure Membership Management Service and Proxy</a:t>
            </a:r>
            <a:endParaRPr lang="en-GB" dirty="0"/>
          </a:p>
        </p:txBody>
      </p:sp>
      <p:sp>
        <p:nvSpPr>
          <p:cNvPr id="5" name="Footer Placeholder 4"/>
          <p:cNvSpPr>
            <a:spLocks noGrp="1"/>
          </p:cNvSpPr>
          <p:nvPr>
            <p:ph type="ftr" sz="quarter" idx="11"/>
          </p:nvPr>
        </p:nvSpPr>
        <p:spPr/>
        <p:txBody>
          <a:bodyPr/>
          <a:lstStyle/>
          <a:p>
            <a:r>
              <a:rPr lang="en-US" smtClean="0"/>
              <a:t>IGTF and EUGridPMA development - APGridPMA March 2021 meeting </a:t>
            </a:r>
            <a:endParaRPr lang="en-GB" dirty="0"/>
          </a:p>
        </p:txBody>
      </p:sp>
      <p:sp>
        <p:nvSpPr>
          <p:cNvPr id="6" name="Slide Number Placeholder 5"/>
          <p:cNvSpPr>
            <a:spLocks noGrp="1"/>
          </p:cNvSpPr>
          <p:nvPr>
            <p:ph type="sldNum" sz="quarter" idx="12"/>
          </p:nvPr>
        </p:nvSpPr>
        <p:spPr/>
        <p:txBody>
          <a:bodyPr/>
          <a:lstStyle/>
          <a:p>
            <a:fld id="{A423C6C7-C0F9-497B-BEFB-D2FC0D2E643A}" type="slidenum">
              <a:rPr lang="en-GB" smtClean="0"/>
              <a:t>27</a:t>
            </a:fld>
            <a:endParaRPr lang="en-GB"/>
          </a:p>
        </p:txBody>
      </p:sp>
      <p:sp>
        <p:nvSpPr>
          <p:cNvPr id="4" name="Date Placeholder 3"/>
          <p:cNvSpPr>
            <a:spLocks noGrp="1"/>
          </p:cNvSpPr>
          <p:nvPr>
            <p:ph type="dt" sz="half" idx="10"/>
          </p:nvPr>
        </p:nvSpPr>
        <p:spPr/>
        <p:txBody>
          <a:bodyPr/>
          <a:lstStyle/>
          <a:p>
            <a:r>
              <a:rPr lang="en-US" smtClean="0"/>
              <a:t>24 March 2021</a:t>
            </a:r>
            <a:endParaRPr lang="en-GB" dirty="0"/>
          </a:p>
        </p:txBody>
      </p:sp>
    </p:spTree>
    <p:extLst>
      <p:ext uri="{BB962C8B-B14F-4D97-AF65-F5344CB8AC3E}">
        <p14:creationId xmlns:p14="http://schemas.microsoft.com/office/powerpoint/2010/main" val="128527372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F576E6A-F32A-4612-884C-86870357C6B4}" type="slidenum">
              <a:rPr lang="en-GB" smtClean="0"/>
              <a:pPr/>
              <a:t>28</a:t>
            </a:fld>
            <a:endParaRPr lang="en-GB"/>
          </a:p>
        </p:txBody>
      </p:sp>
      <p:sp>
        <p:nvSpPr>
          <p:cNvPr id="4" name="Title 3"/>
          <p:cNvSpPr>
            <a:spLocks noGrp="1"/>
          </p:cNvSpPr>
          <p:nvPr>
            <p:ph type="title"/>
          </p:nvPr>
        </p:nvSpPr>
        <p:spPr/>
        <p:txBody>
          <a:bodyPr>
            <a:normAutofit/>
          </a:bodyPr>
          <a:lstStyle/>
          <a:p>
            <a:r>
              <a:rPr lang="en-GB" dirty="0" smtClean="0"/>
              <a:t>Policy guidance for proxy AAI components</a:t>
            </a:r>
            <a:endParaRPr lang="en-GB" dirty="0"/>
          </a:p>
        </p:txBody>
      </p:sp>
      <p:pic>
        <p:nvPicPr>
          <p:cNvPr id="9" name="Picture 8"/>
          <p:cNvPicPr>
            <a:picLocks noChangeAspect="1"/>
          </p:cNvPicPr>
          <p:nvPr/>
        </p:nvPicPr>
        <p:blipFill>
          <a:blip r:embed="rId2"/>
          <a:stretch>
            <a:fillRect/>
          </a:stretch>
        </p:blipFill>
        <p:spPr>
          <a:xfrm>
            <a:off x="2416095" y="1830973"/>
            <a:ext cx="5691187" cy="4446001"/>
          </a:xfrm>
          <a:prstGeom prst="rect">
            <a:avLst/>
          </a:prstGeom>
        </p:spPr>
      </p:pic>
      <p:sp>
        <p:nvSpPr>
          <p:cNvPr id="10" name="Rounded Rectangular Callout 9"/>
          <p:cNvSpPr/>
          <p:nvPr/>
        </p:nvSpPr>
        <p:spPr>
          <a:xfrm>
            <a:off x="8558211" y="1400211"/>
            <a:ext cx="3367089" cy="1962113"/>
          </a:xfrm>
          <a:prstGeom prst="wedgeRoundRectCallout">
            <a:avLst>
              <a:gd name="adj1" fmla="val -81145"/>
              <a:gd name="adj2" fmla="val 45101"/>
              <a:gd name="adj3" fmla="val 16667"/>
            </a:avLst>
          </a:prstGeom>
          <a:solidFill>
            <a:srgbClr val="FFFFFF"/>
          </a:solidFill>
          <a:ln>
            <a:solidFill>
              <a:srgbClr val="0C3959"/>
            </a:solidFill>
          </a:ln>
          <a:effectLst>
            <a:glow rad="101600">
              <a:srgbClr val="0C3959">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smtClean="0">
                <a:solidFill>
                  <a:srgbClr val="F57A1E"/>
                </a:solidFill>
              </a:rPr>
              <a:t>Authentication/identity sources</a:t>
            </a:r>
          </a:p>
          <a:p>
            <a:r>
              <a:rPr lang="en-GB" dirty="0" smtClean="0">
                <a:solidFill>
                  <a:srgbClr val="003F5E"/>
                </a:solidFill>
              </a:rPr>
              <a:t>Sirtfi</a:t>
            </a:r>
            <a:endParaRPr lang="en-GB" dirty="0">
              <a:solidFill>
                <a:srgbClr val="003F5E"/>
              </a:solidFill>
            </a:endParaRPr>
          </a:p>
          <a:p>
            <a:r>
              <a:rPr lang="en-GB" dirty="0" smtClean="0">
                <a:solidFill>
                  <a:srgbClr val="003F5E"/>
                </a:solidFill>
              </a:rPr>
              <a:t>(eduGAIN) baselining</a:t>
            </a:r>
          </a:p>
          <a:p>
            <a:r>
              <a:rPr lang="en-GB" dirty="0" smtClean="0">
                <a:solidFill>
                  <a:srgbClr val="003F5E"/>
                </a:solidFill>
              </a:rPr>
              <a:t>IGTF AP Profiles</a:t>
            </a:r>
          </a:p>
          <a:p>
            <a:r>
              <a:rPr lang="en-GB" dirty="0" smtClean="0">
                <a:solidFill>
                  <a:srgbClr val="003F5E"/>
                </a:solidFill>
              </a:rPr>
              <a:t>NIST SP800-63</a:t>
            </a:r>
          </a:p>
          <a:p>
            <a:r>
              <a:rPr lang="en-GB" dirty="0" smtClean="0">
                <a:solidFill>
                  <a:srgbClr val="003F5E"/>
                </a:solidFill>
              </a:rPr>
              <a:t>eduGAIN sec. team workflow</a:t>
            </a:r>
          </a:p>
        </p:txBody>
      </p:sp>
      <p:sp>
        <p:nvSpPr>
          <p:cNvPr id="11" name="Rounded Rectangular Callout 10"/>
          <p:cNvSpPr/>
          <p:nvPr/>
        </p:nvSpPr>
        <p:spPr>
          <a:xfrm>
            <a:off x="1481136" y="1598723"/>
            <a:ext cx="1709739" cy="1152488"/>
          </a:xfrm>
          <a:prstGeom prst="wedgeRoundRectCallout">
            <a:avLst>
              <a:gd name="adj1" fmla="val 70944"/>
              <a:gd name="adj2" fmla="val 40969"/>
              <a:gd name="adj3" fmla="val 16667"/>
            </a:avLst>
          </a:prstGeom>
          <a:solidFill>
            <a:srgbClr val="FFFFFF"/>
          </a:solidFill>
          <a:ln>
            <a:solidFill>
              <a:srgbClr val="0C3959"/>
            </a:solidFill>
          </a:ln>
          <a:effectLst>
            <a:glow rad="101600">
              <a:srgbClr val="0C3959">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smtClean="0">
                <a:solidFill>
                  <a:srgbClr val="F57A1E"/>
                </a:solidFill>
              </a:rPr>
              <a:t>MFA</a:t>
            </a:r>
          </a:p>
          <a:p>
            <a:r>
              <a:rPr lang="en-GB" dirty="0" smtClean="0">
                <a:solidFill>
                  <a:srgbClr val="003F5E"/>
                </a:solidFill>
              </a:rPr>
              <a:t>RFC6238/4226</a:t>
            </a:r>
            <a:br>
              <a:rPr lang="en-GB" dirty="0" smtClean="0">
                <a:solidFill>
                  <a:srgbClr val="003F5E"/>
                </a:solidFill>
              </a:rPr>
            </a:br>
            <a:r>
              <a:rPr lang="en-GB" dirty="0" smtClean="0">
                <a:solidFill>
                  <a:srgbClr val="003F5E"/>
                </a:solidFill>
              </a:rPr>
              <a:t>FIPS140</a:t>
            </a:r>
          </a:p>
          <a:p>
            <a:r>
              <a:rPr lang="en-GB" dirty="0" smtClean="0">
                <a:solidFill>
                  <a:srgbClr val="003F5E"/>
                </a:solidFill>
              </a:rPr>
              <a:t>NISTSP800-53</a:t>
            </a:r>
          </a:p>
        </p:txBody>
      </p:sp>
      <p:sp>
        <p:nvSpPr>
          <p:cNvPr id="12" name="Rounded Rectangular Callout 11"/>
          <p:cNvSpPr/>
          <p:nvPr/>
        </p:nvSpPr>
        <p:spPr>
          <a:xfrm>
            <a:off x="8205786" y="4543462"/>
            <a:ext cx="3367089" cy="1549510"/>
          </a:xfrm>
          <a:prstGeom prst="wedgeRoundRectCallout">
            <a:avLst>
              <a:gd name="adj1" fmla="val -81145"/>
              <a:gd name="adj2" fmla="val 45101"/>
              <a:gd name="adj3" fmla="val 16667"/>
            </a:avLst>
          </a:prstGeom>
          <a:solidFill>
            <a:srgbClr val="FFFFFF"/>
          </a:solidFill>
          <a:ln>
            <a:solidFill>
              <a:srgbClr val="0C3959"/>
            </a:solidFill>
          </a:ln>
          <a:effectLst>
            <a:glow rad="101600">
              <a:srgbClr val="0C3959">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smtClean="0">
                <a:solidFill>
                  <a:srgbClr val="F57A1E"/>
                </a:solidFill>
              </a:rPr>
              <a:t>Service provider operations</a:t>
            </a:r>
          </a:p>
          <a:p>
            <a:r>
              <a:rPr lang="en-GB" dirty="0" smtClean="0">
                <a:solidFill>
                  <a:srgbClr val="003F5E"/>
                </a:solidFill>
              </a:rPr>
              <a:t>ISO27k</a:t>
            </a:r>
          </a:p>
          <a:p>
            <a:r>
              <a:rPr lang="en-GB" dirty="0" smtClean="0">
                <a:solidFill>
                  <a:srgbClr val="003F5E"/>
                </a:solidFill>
              </a:rPr>
              <a:t>Sirtfi</a:t>
            </a:r>
          </a:p>
          <a:p>
            <a:r>
              <a:rPr lang="en-GB" dirty="0" smtClean="0">
                <a:solidFill>
                  <a:srgbClr val="003F5E"/>
                </a:solidFill>
              </a:rPr>
              <a:t>Infrastructure response plans</a:t>
            </a:r>
            <a:endParaRPr lang="en-GB" dirty="0">
              <a:solidFill>
                <a:srgbClr val="003F5E"/>
              </a:solidFill>
            </a:endParaRPr>
          </a:p>
        </p:txBody>
      </p:sp>
      <p:sp>
        <p:nvSpPr>
          <p:cNvPr id="13" name="Rounded Rectangular Callout 12"/>
          <p:cNvSpPr/>
          <p:nvPr/>
        </p:nvSpPr>
        <p:spPr>
          <a:xfrm>
            <a:off x="466566" y="3789171"/>
            <a:ext cx="2997200" cy="1001146"/>
          </a:xfrm>
          <a:prstGeom prst="wedgeRoundRectCallout">
            <a:avLst>
              <a:gd name="adj1" fmla="val 107176"/>
              <a:gd name="adj2" fmla="val 34640"/>
              <a:gd name="adj3" fmla="val 16667"/>
            </a:avLst>
          </a:prstGeom>
          <a:solidFill>
            <a:srgbClr val="FFFFFF"/>
          </a:solidFill>
          <a:ln>
            <a:solidFill>
              <a:srgbClr val="003F5E"/>
            </a:solidFill>
          </a:ln>
          <a:effectLst>
            <a:glow rad="101600">
              <a:srgbClr val="0C3959">
                <a:alpha val="30196"/>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rgbClr val="F6791C"/>
                </a:solidFill>
              </a:rPr>
              <a:t>Ephemeral credentials</a:t>
            </a:r>
          </a:p>
          <a:p>
            <a:pPr marL="285750" indent="-285750">
              <a:buFont typeface="Arial" panose="020B0604020202020204" pitchFamily="34" charset="0"/>
              <a:buChar char="•"/>
            </a:pPr>
            <a:r>
              <a:rPr lang="en-US" dirty="0" smtClean="0">
                <a:solidFill>
                  <a:srgbClr val="003F5E"/>
                </a:solidFill>
              </a:rPr>
              <a:t>trusted credential stores</a:t>
            </a:r>
          </a:p>
          <a:p>
            <a:pPr marL="285750" indent="-285750">
              <a:buFont typeface="Arial" panose="020B0604020202020204" pitchFamily="34" charset="0"/>
              <a:buChar char="•"/>
            </a:pPr>
            <a:r>
              <a:rPr lang="en-US" dirty="0" smtClean="0">
                <a:solidFill>
                  <a:srgbClr val="003F5E"/>
                </a:solidFill>
              </a:rPr>
              <a:t>protection at rest</a:t>
            </a:r>
            <a:endParaRPr lang="en-GB" dirty="0">
              <a:solidFill>
                <a:srgbClr val="003F5E"/>
              </a:solidFill>
            </a:endParaRPr>
          </a:p>
        </p:txBody>
      </p:sp>
      <p:sp>
        <p:nvSpPr>
          <p:cNvPr id="2" name="Date Placeholder 1"/>
          <p:cNvSpPr>
            <a:spLocks noGrp="1"/>
          </p:cNvSpPr>
          <p:nvPr>
            <p:ph type="dt" sz="half" idx="10"/>
          </p:nvPr>
        </p:nvSpPr>
        <p:spPr/>
        <p:txBody>
          <a:bodyPr/>
          <a:lstStyle/>
          <a:p>
            <a:r>
              <a:rPr lang="en-US" smtClean="0"/>
              <a:t>24 March 2021</a:t>
            </a:r>
            <a:endParaRPr lang="en-GB" dirty="0"/>
          </a:p>
        </p:txBody>
      </p:sp>
      <p:sp>
        <p:nvSpPr>
          <p:cNvPr id="5" name="Footer Placeholder 4"/>
          <p:cNvSpPr>
            <a:spLocks noGrp="1"/>
          </p:cNvSpPr>
          <p:nvPr>
            <p:ph type="ftr" sz="quarter" idx="11"/>
          </p:nvPr>
        </p:nvSpPr>
        <p:spPr/>
        <p:txBody>
          <a:bodyPr/>
          <a:lstStyle/>
          <a:p>
            <a:r>
              <a:rPr lang="en-US" smtClean="0"/>
              <a:t>IGTF and EUGridPMA development - APGridPMA March 2021 meeting </a:t>
            </a:r>
            <a:endParaRPr lang="en-GB" dirty="0"/>
          </a:p>
        </p:txBody>
      </p:sp>
    </p:spTree>
    <p:extLst>
      <p:ext uri="{BB962C8B-B14F-4D97-AF65-F5344CB8AC3E}">
        <p14:creationId xmlns:p14="http://schemas.microsoft.com/office/powerpoint/2010/main" val="39219945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21462" y="1414338"/>
            <a:ext cx="5344772" cy="4055970"/>
          </a:xfrm>
          <a:prstGeom prst="rect">
            <a:avLst/>
          </a:prstGeom>
        </p:spPr>
      </p:pic>
      <p:sp>
        <p:nvSpPr>
          <p:cNvPr id="9" name="Rounded Rectangular Callout 8"/>
          <p:cNvSpPr/>
          <p:nvPr/>
        </p:nvSpPr>
        <p:spPr>
          <a:xfrm>
            <a:off x="1193799" y="1892813"/>
            <a:ext cx="3262313" cy="3099020"/>
          </a:xfrm>
          <a:prstGeom prst="wedgeRoundRectCallout">
            <a:avLst>
              <a:gd name="adj1" fmla="val 176133"/>
              <a:gd name="adj2" fmla="val -1002"/>
              <a:gd name="adj3" fmla="val 16667"/>
            </a:avLst>
          </a:prstGeom>
          <a:solidFill>
            <a:srgbClr val="FFFFFF"/>
          </a:solidFill>
          <a:ln>
            <a:solidFill>
              <a:srgbClr val="0C3959"/>
            </a:solidFill>
          </a:ln>
          <a:effectLst>
            <a:glow rad="101600">
              <a:srgbClr val="0C3959">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solidFill>
                <a:srgbClr val="F57A1E"/>
              </a:solidFill>
            </a:endParaRPr>
          </a:p>
        </p:txBody>
      </p:sp>
      <p:sp>
        <p:nvSpPr>
          <p:cNvPr id="5" name="Title 4"/>
          <p:cNvSpPr>
            <a:spLocks noGrp="1"/>
          </p:cNvSpPr>
          <p:nvPr>
            <p:ph type="title"/>
          </p:nvPr>
        </p:nvSpPr>
        <p:spPr>
          <a:xfrm>
            <a:off x="609600" y="274638"/>
            <a:ext cx="11353800" cy="1143000"/>
          </a:xfrm>
        </p:spPr>
        <p:txBody>
          <a:bodyPr>
            <a:normAutofit fontScale="90000"/>
          </a:bodyPr>
          <a:lstStyle/>
          <a:p>
            <a:r>
              <a:rPr lang="en-US" dirty="0" smtClean="0"/>
              <a:t>Operational security in the BPA: beyond </a:t>
            </a:r>
            <a:r>
              <a:rPr lang="en-US" dirty="0" err="1" smtClean="0"/>
              <a:t>IdPs</a:t>
            </a:r>
            <a:r>
              <a:rPr lang="en-US" dirty="0" smtClean="0"/>
              <a:t> and SPs</a:t>
            </a:r>
            <a:endParaRPr lang="en-GB" dirty="0"/>
          </a:p>
        </p:txBody>
      </p:sp>
      <p:sp>
        <p:nvSpPr>
          <p:cNvPr id="3" name="Slide Number Placeholder 2"/>
          <p:cNvSpPr>
            <a:spLocks noGrp="1"/>
          </p:cNvSpPr>
          <p:nvPr>
            <p:ph type="sldNum" sz="quarter" idx="12"/>
          </p:nvPr>
        </p:nvSpPr>
        <p:spPr/>
        <p:txBody>
          <a:bodyPr/>
          <a:lstStyle/>
          <a:p>
            <a:fld id="{6F576E6A-F32A-4612-884C-86870357C6B4}" type="slidenum">
              <a:rPr lang="en-GB" smtClean="0"/>
              <a:pPr/>
              <a:t>29</a:t>
            </a:fld>
            <a:endParaRPr lang="en-GB"/>
          </a:p>
        </p:txBody>
      </p:sp>
      <p:sp>
        <p:nvSpPr>
          <p:cNvPr id="920" name="Rounded Rectangular Callout 919"/>
          <p:cNvSpPr/>
          <p:nvPr/>
        </p:nvSpPr>
        <p:spPr>
          <a:xfrm>
            <a:off x="1219199" y="1892813"/>
            <a:ext cx="3262313" cy="3099020"/>
          </a:xfrm>
          <a:prstGeom prst="wedgeRoundRectCallout">
            <a:avLst>
              <a:gd name="adj1" fmla="val 107617"/>
              <a:gd name="adj2" fmla="val 38339"/>
              <a:gd name="adj3" fmla="val 16667"/>
            </a:avLst>
          </a:prstGeom>
          <a:solidFill>
            <a:srgbClr val="FFFFFF"/>
          </a:solidFill>
          <a:ln>
            <a:solidFill>
              <a:srgbClr val="0C3959"/>
            </a:solidFill>
          </a:ln>
          <a:effectLst>
            <a:glow rad="101600">
              <a:srgbClr val="0C3959">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en-US" sz="2000" b="1" dirty="0" smtClean="0">
                <a:solidFill>
                  <a:srgbClr val="0C3959"/>
                </a:solidFill>
              </a:rPr>
              <a:t>Membership management attribute authorities</a:t>
            </a:r>
            <a:br>
              <a:rPr lang="en-US" sz="2000" b="1" dirty="0" smtClean="0">
                <a:solidFill>
                  <a:srgbClr val="0C3959"/>
                </a:solidFill>
              </a:rPr>
            </a:br>
            <a:r>
              <a:rPr lang="en-US" sz="2000" b="1" i="1" dirty="0" smtClean="0">
                <a:solidFill>
                  <a:srgbClr val="0C3959"/>
                </a:solidFill>
              </a:rPr>
              <a:t>+ credential </a:t>
            </a:r>
            <a:r>
              <a:rPr lang="en-US" sz="2000" b="1" i="1" dirty="0" err="1" smtClean="0">
                <a:solidFill>
                  <a:srgbClr val="0C3959"/>
                </a:solidFill>
              </a:rPr>
              <a:t>proxying</a:t>
            </a:r>
            <a:r>
              <a:rPr lang="en-US" sz="2000" b="1" i="1" dirty="0" smtClean="0">
                <a:solidFill>
                  <a:srgbClr val="0C3959"/>
                </a:solidFill>
              </a:rPr>
              <a:t/>
            </a:r>
            <a:br>
              <a:rPr lang="en-US" sz="2000" b="1" i="1" dirty="0" smtClean="0">
                <a:solidFill>
                  <a:srgbClr val="0C3959"/>
                </a:solidFill>
              </a:rPr>
            </a:br>
            <a:endParaRPr lang="en-US" sz="2000" b="1" i="1" dirty="0" smtClean="0">
              <a:solidFill>
                <a:srgbClr val="0C3959"/>
              </a:solidFill>
            </a:endParaRPr>
          </a:p>
          <a:p>
            <a:pPr marL="285750" indent="-285750">
              <a:buFont typeface="Arial" panose="020B0604020202020204" pitchFamily="34" charset="0"/>
              <a:buChar char="•"/>
            </a:pPr>
            <a:r>
              <a:rPr lang="en-US" sz="2000" dirty="0" smtClean="0">
                <a:solidFill>
                  <a:srgbClr val="F57A1E"/>
                </a:solidFill>
              </a:rPr>
              <a:t>integrity of membership</a:t>
            </a:r>
          </a:p>
          <a:p>
            <a:pPr marL="285750" indent="-285750">
              <a:buFont typeface="Arial" panose="020B0604020202020204" pitchFamily="34" charset="0"/>
              <a:buChar char="•"/>
            </a:pPr>
            <a:r>
              <a:rPr lang="en-US" sz="2000" dirty="0" smtClean="0">
                <a:solidFill>
                  <a:srgbClr val="F57A1E"/>
                </a:solidFill>
              </a:rPr>
              <a:t>identification and naming</a:t>
            </a:r>
          </a:p>
          <a:p>
            <a:pPr marL="285750" indent="-285750">
              <a:buFont typeface="Arial" panose="020B0604020202020204" pitchFamily="34" charset="0"/>
              <a:buChar char="•"/>
            </a:pPr>
            <a:r>
              <a:rPr lang="en-US" sz="2000" dirty="0" smtClean="0">
                <a:solidFill>
                  <a:srgbClr val="F57A1E"/>
                </a:solidFill>
              </a:rPr>
              <a:t>assertion integrity</a:t>
            </a:r>
          </a:p>
          <a:p>
            <a:pPr marL="285750" indent="-285750">
              <a:buFont typeface="Arial" panose="020B0604020202020204" pitchFamily="34" charset="0"/>
              <a:buChar char="•"/>
            </a:pPr>
            <a:r>
              <a:rPr lang="en-GB" sz="2000" dirty="0" smtClean="0">
                <a:solidFill>
                  <a:srgbClr val="F57A1E"/>
                </a:solidFill>
              </a:rPr>
              <a:t>traceability and logging</a:t>
            </a:r>
            <a:endParaRPr lang="en-GB" sz="2000" dirty="0">
              <a:solidFill>
                <a:srgbClr val="F57A1E"/>
              </a:solidFill>
            </a:endParaRPr>
          </a:p>
        </p:txBody>
      </p:sp>
      <p:sp>
        <p:nvSpPr>
          <p:cNvPr id="922" name="TextBox 921"/>
          <p:cNvSpPr txBox="1"/>
          <p:nvPr/>
        </p:nvSpPr>
        <p:spPr>
          <a:xfrm>
            <a:off x="533400" y="5212427"/>
            <a:ext cx="5423195" cy="923330"/>
          </a:xfrm>
          <a:prstGeom prst="rect">
            <a:avLst/>
          </a:prstGeom>
          <a:noFill/>
        </p:spPr>
        <p:txBody>
          <a:bodyPr wrap="square" rtlCol="0">
            <a:spAutoFit/>
          </a:bodyPr>
          <a:lstStyle/>
          <a:p>
            <a:r>
              <a:rPr lang="en-GB" dirty="0">
                <a:solidFill>
                  <a:srgbClr val="0C3959"/>
                </a:solidFill>
              </a:rPr>
              <a:t>Guidelines for Secure Operation of </a:t>
            </a:r>
            <a:r>
              <a:rPr lang="en-GB" dirty="0" smtClean="0">
                <a:solidFill>
                  <a:srgbClr val="0C3959"/>
                </a:solidFill>
              </a:rPr>
              <a:t>Attribute Authorities </a:t>
            </a:r>
            <a:r>
              <a:rPr lang="en-GB" dirty="0">
                <a:solidFill>
                  <a:srgbClr val="0C3959"/>
                </a:solidFill>
              </a:rPr>
              <a:t>and other issuers of </a:t>
            </a:r>
            <a:r>
              <a:rPr lang="en-GB" dirty="0" smtClean="0">
                <a:solidFill>
                  <a:srgbClr val="0C3959"/>
                </a:solidFill>
              </a:rPr>
              <a:t>access-granting statements </a:t>
            </a:r>
            <a:br>
              <a:rPr lang="en-GB" dirty="0" smtClean="0">
                <a:solidFill>
                  <a:srgbClr val="0C3959"/>
                </a:solidFill>
              </a:rPr>
            </a:br>
            <a:r>
              <a:rPr lang="en-GB" i="1" dirty="0" smtClean="0">
                <a:solidFill>
                  <a:srgbClr val="0C3959"/>
                </a:solidFill>
              </a:rPr>
              <a:t>(AARC-I048, in collaboration with IGTF AAOPS)</a:t>
            </a:r>
          </a:p>
        </p:txBody>
      </p:sp>
      <p:sp>
        <p:nvSpPr>
          <p:cNvPr id="15" name="Date Placeholder 14"/>
          <p:cNvSpPr>
            <a:spLocks noGrp="1"/>
          </p:cNvSpPr>
          <p:nvPr>
            <p:ph type="dt" sz="half" idx="10"/>
          </p:nvPr>
        </p:nvSpPr>
        <p:spPr/>
        <p:txBody>
          <a:bodyPr/>
          <a:lstStyle/>
          <a:p>
            <a:r>
              <a:rPr lang="en-US" smtClean="0"/>
              <a:t>24 March 2021</a:t>
            </a:r>
            <a:endParaRPr lang="en-GB" dirty="0"/>
          </a:p>
        </p:txBody>
      </p:sp>
      <p:sp>
        <p:nvSpPr>
          <p:cNvPr id="16" name="Footer Placeholder 15"/>
          <p:cNvSpPr>
            <a:spLocks noGrp="1"/>
          </p:cNvSpPr>
          <p:nvPr>
            <p:ph type="ftr" sz="quarter" idx="11"/>
          </p:nvPr>
        </p:nvSpPr>
        <p:spPr/>
        <p:txBody>
          <a:bodyPr/>
          <a:lstStyle/>
          <a:p>
            <a:r>
              <a:rPr lang="en-US" smtClean="0"/>
              <a:t>IGTF and EUGridPMA development - APGridPMA March 2021 meeting </a:t>
            </a:r>
            <a:endParaRPr lang="en-GB" dirty="0"/>
          </a:p>
        </p:txBody>
      </p:sp>
    </p:spTree>
    <p:extLst>
      <p:ext uri="{BB962C8B-B14F-4D97-AF65-F5344CB8AC3E}">
        <p14:creationId xmlns:p14="http://schemas.microsoft.com/office/powerpoint/2010/main" val="1977590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19599" y="2317030"/>
            <a:ext cx="6845943" cy="4540970"/>
          </a:xfrm>
          <a:prstGeom prst="rect">
            <a:avLst/>
          </a:prstGeom>
        </p:spPr>
      </p:pic>
      <p:sp>
        <p:nvSpPr>
          <p:cNvPr id="2" name="Title 1"/>
          <p:cNvSpPr>
            <a:spLocks noGrp="1"/>
          </p:cNvSpPr>
          <p:nvPr>
            <p:ph type="title"/>
          </p:nvPr>
        </p:nvSpPr>
        <p:spPr/>
        <p:txBody>
          <a:bodyPr>
            <a:normAutofit/>
          </a:bodyPr>
          <a:lstStyle/>
          <a:p>
            <a:r>
              <a:rPr lang="en-GB" dirty="0" smtClean="0"/>
              <a:t>IGTF EMEA area membership evolution</a:t>
            </a:r>
            <a:endParaRPr lang="en-GB" dirty="0"/>
          </a:p>
        </p:txBody>
      </p:sp>
      <p:sp>
        <p:nvSpPr>
          <p:cNvPr id="3" name="Content Placeholder 2"/>
          <p:cNvSpPr>
            <a:spLocks noGrp="1"/>
          </p:cNvSpPr>
          <p:nvPr>
            <p:ph idx="1"/>
          </p:nvPr>
        </p:nvSpPr>
        <p:spPr>
          <a:xfrm>
            <a:off x="609600" y="1524001"/>
            <a:ext cx="10972800" cy="4602164"/>
          </a:xfrm>
        </p:spPr>
        <p:txBody>
          <a:bodyPr>
            <a:normAutofit/>
          </a:bodyPr>
          <a:lstStyle/>
          <a:p>
            <a:r>
              <a:rPr lang="en-GB" dirty="0"/>
              <a:t>Europe: </a:t>
            </a:r>
            <a:r>
              <a:rPr lang="en-GB" dirty="0" smtClean="0"/>
              <a:t>GEANT TCS and CZ</a:t>
            </a:r>
            <a:r>
              <a:rPr lang="en-GB" dirty="0"/>
              <a:t>, DE, </a:t>
            </a:r>
            <a:r>
              <a:rPr lang="en-GB" dirty="0" smtClean="0"/>
              <a:t>DK(+FI+IS+NO+SE), FR</a:t>
            </a:r>
            <a:r>
              <a:rPr lang="en-GB" dirty="0"/>
              <a:t>, GR, HR, HU, </a:t>
            </a:r>
            <a:r>
              <a:rPr lang="en-GB" dirty="0" smtClean="0"/>
              <a:t>NL</a:t>
            </a:r>
            <a:r>
              <a:rPr lang="en-GB" dirty="0"/>
              <a:t>, PL, PT, RO, </a:t>
            </a:r>
            <a:r>
              <a:rPr lang="en-GB" dirty="0" smtClean="0"/>
              <a:t>SI</a:t>
            </a:r>
            <a:r>
              <a:rPr lang="en-GB" dirty="0"/>
              <a:t>, </a:t>
            </a:r>
            <a:r>
              <a:rPr lang="en-GB" dirty="0" smtClean="0"/>
              <a:t>SK; AM</a:t>
            </a:r>
            <a:r>
              <a:rPr lang="en-GB" dirty="0"/>
              <a:t>, GE, </a:t>
            </a:r>
            <a:r>
              <a:rPr lang="en-GB" dirty="0" smtClean="0"/>
              <a:t>MD</a:t>
            </a:r>
            <a:r>
              <a:rPr lang="en-GB" dirty="0"/>
              <a:t>, ME, MK, </a:t>
            </a:r>
            <a:r>
              <a:rPr lang="en-GB" dirty="0" smtClean="0"/>
              <a:t>RS</a:t>
            </a:r>
            <a:r>
              <a:rPr lang="en-GB" dirty="0"/>
              <a:t>, </a:t>
            </a:r>
            <a:r>
              <a:rPr lang="en-GB" dirty="0" smtClean="0"/>
              <a:t>RU, </a:t>
            </a:r>
            <a:r>
              <a:rPr lang="en-GB" dirty="0"/>
              <a:t>TR, </a:t>
            </a:r>
            <a:r>
              <a:rPr lang="en-GB" dirty="0" smtClean="0"/>
              <a:t>UA, UK</a:t>
            </a:r>
          </a:p>
          <a:p>
            <a:r>
              <a:rPr lang="en-GB" dirty="0" smtClean="0"/>
              <a:t>Middle East: AE, IR, PK</a:t>
            </a:r>
            <a:endParaRPr lang="en-GB" dirty="0"/>
          </a:p>
          <a:p>
            <a:r>
              <a:rPr lang="en-GB" dirty="0"/>
              <a:t>Africa: </a:t>
            </a:r>
            <a:r>
              <a:rPr lang="en-GB" dirty="0" smtClean="0"/>
              <a:t>DZ, KE, MA</a:t>
            </a:r>
            <a:endParaRPr lang="en-GB" dirty="0"/>
          </a:p>
          <a:p>
            <a:r>
              <a:rPr lang="en-GB" dirty="0" smtClean="0"/>
              <a:t>CERN</a:t>
            </a:r>
            <a:r>
              <a:rPr lang="en-GB" dirty="0"/>
              <a:t>, RCauth.eu, </a:t>
            </a:r>
            <a:r>
              <a:rPr lang="en-GB" dirty="0" smtClean="0"/>
              <a:t/>
            </a:r>
            <a:br>
              <a:rPr lang="en-GB" dirty="0" smtClean="0"/>
            </a:br>
            <a:r>
              <a:rPr lang="en-GB" dirty="0" err="1" smtClean="0"/>
              <a:t>DigitalTrust</a:t>
            </a:r>
            <a:r>
              <a:rPr lang="en-GB" dirty="0" smtClean="0"/>
              <a:t> (AE)</a:t>
            </a:r>
          </a:p>
          <a:p>
            <a:endParaRPr lang="en-GB" dirty="0"/>
          </a:p>
          <a:p>
            <a:pPr marL="0" indent="0">
              <a:buNone/>
            </a:pPr>
            <a:r>
              <a:rPr lang="en-GB" b="1" dirty="0" smtClean="0">
                <a:solidFill>
                  <a:srgbClr val="004361"/>
                </a:solidFill>
              </a:rPr>
              <a:t>Emphasis on collaboration</a:t>
            </a:r>
            <a:br>
              <a:rPr lang="en-GB" b="1" dirty="0" smtClean="0">
                <a:solidFill>
                  <a:srgbClr val="004361"/>
                </a:solidFill>
              </a:rPr>
            </a:br>
            <a:r>
              <a:rPr lang="en-GB" b="1" dirty="0" smtClean="0">
                <a:solidFill>
                  <a:srgbClr val="004361"/>
                </a:solidFill>
              </a:rPr>
              <a:t>across the whole T&amp;I space </a:t>
            </a:r>
            <a:endParaRPr lang="en-GB" b="1" dirty="0">
              <a:solidFill>
                <a:srgbClr val="004361"/>
              </a:solidFill>
            </a:endParaRPr>
          </a:p>
        </p:txBody>
      </p:sp>
      <p:sp>
        <p:nvSpPr>
          <p:cNvPr id="4" name="Date Placeholder 3"/>
          <p:cNvSpPr>
            <a:spLocks noGrp="1"/>
          </p:cNvSpPr>
          <p:nvPr>
            <p:ph type="dt" sz="half" idx="10"/>
          </p:nvPr>
        </p:nvSpPr>
        <p:spPr/>
        <p:txBody>
          <a:bodyPr/>
          <a:lstStyle/>
          <a:p>
            <a:r>
              <a:rPr lang="en-US" smtClean="0"/>
              <a:t>24 March 2021</a:t>
            </a:r>
            <a:endParaRPr lang="en-GB" dirty="0"/>
          </a:p>
        </p:txBody>
      </p:sp>
      <p:sp>
        <p:nvSpPr>
          <p:cNvPr id="5" name="Footer Placeholder 4"/>
          <p:cNvSpPr>
            <a:spLocks noGrp="1"/>
          </p:cNvSpPr>
          <p:nvPr>
            <p:ph type="ftr" sz="quarter" idx="11"/>
          </p:nvPr>
        </p:nvSpPr>
        <p:spPr/>
        <p:txBody>
          <a:bodyPr/>
          <a:lstStyle/>
          <a:p>
            <a:r>
              <a:rPr lang="en-US" smtClean="0"/>
              <a:t>IGTF and EUGridPMA development - APGridPMA March 2021 meeting </a:t>
            </a:r>
            <a:endParaRPr lang="en-GB" dirty="0"/>
          </a:p>
        </p:txBody>
      </p:sp>
      <p:sp>
        <p:nvSpPr>
          <p:cNvPr id="9" name="Slide Number Placeholder 8"/>
          <p:cNvSpPr>
            <a:spLocks noGrp="1"/>
          </p:cNvSpPr>
          <p:nvPr>
            <p:ph type="sldNum" sz="quarter" idx="12"/>
          </p:nvPr>
        </p:nvSpPr>
        <p:spPr/>
        <p:txBody>
          <a:bodyPr/>
          <a:lstStyle/>
          <a:p>
            <a:fld id="{A423C6C7-C0F9-497B-BEFB-D2FC0D2E643A}" type="slidenum">
              <a:rPr lang="en-GB" smtClean="0"/>
              <a:t>3</a:t>
            </a:fld>
            <a:endParaRPr lang="en-GB"/>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08501" y="580639"/>
            <a:ext cx="1238124" cy="530998"/>
          </a:xfrm>
          <a:prstGeom prst="rect">
            <a:avLst/>
          </a:prstGeom>
        </p:spPr>
      </p:pic>
    </p:spTree>
    <p:extLst>
      <p:ext uri="{BB962C8B-B14F-4D97-AF65-F5344CB8AC3E}">
        <p14:creationId xmlns:p14="http://schemas.microsoft.com/office/powerpoint/2010/main" val="132781785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75841" y="2213152"/>
            <a:ext cx="6769098" cy="1259417"/>
          </a:xfrm>
          <a:noFill/>
        </p:spPr>
        <p:txBody>
          <a:bodyPr>
            <a:normAutofit fontScale="77500" lnSpcReduction="20000"/>
          </a:bodyPr>
          <a:lstStyle/>
          <a:p>
            <a:pPr marL="0" indent="0" algn="ctr">
              <a:buNone/>
            </a:pPr>
            <a:r>
              <a:rPr lang="en-US" dirty="0" smtClean="0"/>
              <a:t>Structured around concept of “</a:t>
            </a:r>
            <a:r>
              <a:rPr lang="en-US" b="1" dirty="0" smtClean="0"/>
              <a:t>AA Operators</a:t>
            </a:r>
            <a:r>
              <a:rPr lang="en-US" dirty="0" smtClean="0"/>
              <a:t>”, </a:t>
            </a:r>
          </a:p>
          <a:p>
            <a:pPr marL="0" indent="0" algn="ctr">
              <a:buNone/>
            </a:pPr>
            <a:r>
              <a:rPr lang="en-US" dirty="0" smtClean="0"/>
              <a:t>operating “</a:t>
            </a:r>
            <a:r>
              <a:rPr lang="en-US" b="1" dirty="0" smtClean="0"/>
              <a:t>Attribute Authorities</a:t>
            </a:r>
            <a:r>
              <a:rPr lang="en-US" dirty="0" smtClean="0"/>
              <a:t>” (technological entities), </a:t>
            </a:r>
          </a:p>
          <a:p>
            <a:pPr marL="0" indent="0" algn="ctr">
              <a:buNone/>
            </a:pPr>
            <a:r>
              <a:rPr lang="en-US" dirty="0" smtClean="0"/>
              <a:t>on behalf of, one or more, </a:t>
            </a:r>
            <a:r>
              <a:rPr lang="en-US" b="1" dirty="0" smtClean="0"/>
              <a:t>Communities</a:t>
            </a:r>
          </a:p>
        </p:txBody>
      </p:sp>
      <p:sp>
        <p:nvSpPr>
          <p:cNvPr id="3" name="Slide Number Placeholder 2"/>
          <p:cNvSpPr>
            <a:spLocks noGrp="1"/>
          </p:cNvSpPr>
          <p:nvPr>
            <p:ph type="sldNum" sz="quarter" idx="12"/>
          </p:nvPr>
        </p:nvSpPr>
        <p:spPr/>
        <p:txBody>
          <a:bodyPr/>
          <a:lstStyle/>
          <a:p>
            <a:fld id="{6F576E6A-F32A-4612-884C-86870357C6B4}" type="slidenum">
              <a:rPr lang="en-GB" smtClean="0"/>
              <a:pPr/>
              <a:t>30</a:t>
            </a:fld>
            <a:endParaRPr lang="en-GB"/>
          </a:p>
        </p:txBody>
      </p:sp>
      <p:sp>
        <p:nvSpPr>
          <p:cNvPr id="4" name="Title 3"/>
          <p:cNvSpPr>
            <a:spLocks noGrp="1"/>
          </p:cNvSpPr>
          <p:nvPr>
            <p:ph type="title"/>
          </p:nvPr>
        </p:nvSpPr>
        <p:spPr>
          <a:xfrm>
            <a:off x="455645" y="74649"/>
            <a:ext cx="11486341" cy="1325563"/>
          </a:xfrm>
        </p:spPr>
        <p:txBody>
          <a:bodyPr>
            <a:normAutofit fontScale="90000"/>
          </a:bodyPr>
          <a:lstStyle/>
          <a:p>
            <a:r>
              <a:rPr lang="en-US" dirty="0" smtClean="0"/>
              <a:t>AARC-G048: </a:t>
            </a:r>
            <a:r>
              <a:rPr lang="en-US" dirty="0" smtClean="0">
                <a:solidFill>
                  <a:srgbClr val="0C3959"/>
                </a:solidFill>
              </a:rPr>
              <a:t>protecting the proxies users and services</a:t>
            </a:r>
            <a:endParaRPr lang="en-GB" dirty="0"/>
          </a:p>
        </p:txBody>
      </p:sp>
      <p:sp>
        <p:nvSpPr>
          <p:cNvPr id="7" name="TextBox 6"/>
          <p:cNvSpPr txBox="1"/>
          <p:nvPr/>
        </p:nvSpPr>
        <p:spPr>
          <a:xfrm>
            <a:off x="455645" y="1285867"/>
            <a:ext cx="8209491" cy="830997"/>
          </a:xfrm>
          <a:prstGeom prst="rect">
            <a:avLst/>
          </a:prstGeom>
          <a:solidFill>
            <a:srgbClr val="FABD90"/>
          </a:solidFill>
        </p:spPr>
        <p:txBody>
          <a:bodyPr wrap="none" rtlCol="0">
            <a:spAutoFit/>
          </a:bodyPr>
          <a:lstStyle/>
          <a:p>
            <a:r>
              <a:rPr lang="en-US" sz="2400" dirty="0" smtClean="0">
                <a:solidFill>
                  <a:srgbClr val="0C3959"/>
                </a:solidFill>
              </a:rPr>
              <a:t>trusted delegation of response from communities to operators, </a:t>
            </a:r>
            <a:br>
              <a:rPr lang="en-US" sz="2400" dirty="0" smtClean="0">
                <a:solidFill>
                  <a:srgbClr val="0C3959"/>
                </a:solidFill>
              </a:rPr>
            </a:br>
            <a:r>
              <a:rPr lang="en-US" sz="2400" dirty="0" smtClean="0">
                <a:solidFill>
                  <a:srgbClr val="0C3959"/>
                </a:solidFill>
              </a:rPr>
              <a:t>and from services to communities in recognizing their assertions</a:t>
            </a:r>
            <a:endParaRPr lang="en-GB" sz="2400" dirty="0" smtClean="0">
              <a:solidFill>
                <a:srgbClr val="0C3959"/>
              </a:solidFill>
            </a:endParaRPr>
          </a:p>
        </p:txBody>
      </p:sp>
      <p:pic>
        <p:nvPicPr>
          <p:cNvPr id="21" name="Picture 20"/>
          <p:cNvPicPr>
            <a:picLocks noChangeAspect="1"/>
          </p:cNvPicPr>
          <p:nvPr/>
        </p:nvPicPr>
        <p:blipFill>
          <a:blip r:embed="rId3"/>
          <a:stretch>
            <a:fillRect/>
          </a:stretch>
        </p:blipFill>
        <p:spPr>
          <a:xfrm>
            <a:off x="8860565" y="1304966"/>
            <a:ext cx="3218589" cy="1816373"/>
          </a:xfrm>
          <a:prstGeom prst="rect">
            <a:avLst/>
          </a:prstGeom>
          <a:effectLst>
            <a:glow rad="101600">
              <a:srgbClr val="003F5E">
                <a:alpha val="60000"/>
              </a:srgbClr>
            </a:glow>
          </a:effectLst>
        </p:spPr>
      </p:pic>
      <p:grpSp>
        <p:nvGrpSpPr>
          <p:cNvPr id="22" name="Group 21"/>
          <p:cNvGrpSpPr/>
          <p:nvPr/>
        </p:nvGrpSpPr>
        <p:grpSpPr>
          <a:xfrm>
            <a:off x="10318750" y="2299593"/>
            <a:ext cx="1623237" cy="1264207"/>
            <a:chOff x="10441171" y="5498100"/>
            <a:chExt cx="1623237" cy="1264207"/>
          </a:xfrm>
          <a:effectLst>
            <a:glow rad="101600">
              <a:srgbClr val="F6791C">
                <a:alpha val="60000"/>
              </a:srgbClr>
            </a:glow>
          </a:effectLst>
        </p:grpSpPr>
        <p:pic>
          <p:nvPicPr>
            <p:cNvPr id="23" name="Picture 22">
              <a:extLst>
                <a:ext uri="{FF2B5EF4-FFF2-40B4-BE49-F238E27FC236}">
                  <a16:creationId xmlns:a16="http://schemas.microsoft.com/office/drawing/2014/main" id="{937DF5E2-E849-DD48-9B9C-8A75156429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41171" y="5498100"/>
              <a:ext cx="1623237" cy="1249926"/>
            </a:xfrm>
            <a:prstGeom prst="rect">
              <a:avLst/>
            </a:prstGeom>
          </p:spPr>
        </p:pic>
        <p:sp>
          <p:nvSpPr>
            <p:cNvPr id="24" name="Rectangle 23"/>
            <p:cNvSpPr/>
            <p:nvPr/>
          </p:nvSpPr>
          <p:spPr>
            <a:xfrm>
              <a:off x="10455349" y="5932967"/>
              <a:ext cx="233916" cy="829340"/>
            </a:xfrm>
            <a:prstGeom prst="rect">
              <a:avLst/>
            </a:prstGeom>
            <a:noFill/>
            <a:ln w="38100">
              <a:solidFill>
                <a:srgbClr val="003F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t>
              </a:r>
              <a:endParaRPr lang="en-GB" dirty="0"/>
            </a:p>
          </p:txBody>
        </p:sp>
      </p:grpSp>
      <p:sp>
        <p:nvSpPr>
          <p:cNvPr id="5" name="Rectangle 4"/>
          <p:cNvSpPr/>
          <p:nvPr/>
        </p:nvSpPr>
        <p:spPr>
          <a:xfrm>
            <a:off x="2666732" y="6534401"/>
            <a:ext cx="4010137" cy="369332"/>
          </a:xfrm>
          <a:prstGeom prst="rect">
            <a:avLst/>
          </a:prstGeom>
        </p:spPr>
        <p:txBody>
          <a:bodyPr wrap="none">
            <a:spAutoFit/>
          </a:bodyPr>
          <a:lstStyle/>
          <a:p>
            <a:r>
              <a:rPr lang="en-GB" b="1" dirty="0">
                <a:solidFill>
                  <a:srgbClr val="0C3959"/>
                </a:solidFill>
              </a:rPr>
              <a:t>https://www.igtf.net/guidelines/aaops/</a:t>
            </a:r>
          </a:p>
        </p:txBody>
      </p:sp>
      <p:sp>
        <p:nvSpPr>
          <p:cNvPr id="13" name="Rectangle 12"/>
          <p:cNvSpPr/>
          <p:nvPr/>
        </p:nvSpPr>
        <p:spPr>
          <a:xfrm>
            <a:off x="7239000" y="6521701"/>
            <a:ext cx="5048177" cy="369332"/>
          </a:xfrm>
          <a:prstGeom prst="rect">
            <a:avLst/>
          </a:prstGeom>
        </p:spPr>
        <p:txBody>
          <a:bodyPr wrap="none">
            <a:spAutoFit/>
          </a:bodyPr>
          <a:lstStyle/>
          <a:p>
            <a:r>
              <a:rPr lang="en-GB" b="1" dirty="0" smtClean="0">
                <a:solidFill>
                  <a:srgbClr val="0C3959"/>
                </a:solidFill>
              </a:rPr>
              <a:t>https://aarc-community.org/guidelines/aarc-g048/</a:t>
            </a:r>
            <a:endParaRPr lang="en-GB" b="1" dirty="0">
              <a:solidFill>
                <a:srgbClr val="0C3959"/>
              </a:solidFill>
            </a:endParaRPr>
          </a:p>
        </p:txBody>
      </p:sp>
      <p:sp>
        <p:nvSpPr>
          <p:cNvPr id="6" name="Date Placeholder 5"/>
          <p:cNvSpPr>
            <a:spLocks noGrp="1"/>
          </p:cNvSpPr>
          <p:nvPr>
            <p:ph type="dt" sz="half" idx="10"/>
          </p:nvPr>
        </p:nvSpPr>
        <p:spPr/>
        <p:txBody>
          <a:bodyPr/>
          <a:lstStyle/>
          <a:p>
            <a:r>
              <a:rPr lang="en-US" smtClean="0"/>
              <a:t>24 March 2021</a:t>
            </a:r>
            <a:endParaRPr lang="en-GB" dirty="0"/>
          </a:p>
        </p:txBody>
      </p:sp>
      <p:sp>
        <p:nvSpPr>
          <p:cNvPr id="10" name="Footer Placeholder 9"/>
          <p:cNvSpPr>
            <a:spLocks noGrp="1"/>
          </p:cNvSpPr>
          <p:nvPr>
            <p:ph type="ftr" sz="quarter" idx="11"/>
          </p:nvPr>
        </p:nvSpPr>
        <p:spPr/>
        <p:txBody>
          <a:bodyPr/>
          <a:lstStyle/>
          <a:p>
            <a:r>
              <a:rPr lang="en-US" smtClean="0"/>
              <a:t>IGTF and EUGridPMA development - APGridPMA March 2021 meeting </a:t>
            </a:r>
            <a:endParaRPr lang="en-GB" dirty="0"/>
          </a:p>
        </p:txBody>
      </p:sp>
      <p:sp>
        <p:nvSpPr>
          <p:cNvPr id="16" name="Content Placeholder 1"/>
          <p:cNvSpPr txBox="1">
            <a:spLocks/>
          </p:cNvSpPr>
          <p:nvPr/>
        </p:nvSpPr>
        <p:spPr>
          <a:xfrm>
            <a:off x="455644" y="3402124"/>
            <a:ext cx="11623509" cy="2933441"/>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GB" b="1" dirty="0" smtClean="0"/>
              <a:t>Many recommendations already implemented ‘implicitly’ in proper centres</a:t>
            </a:r>
          </a:p>
          <a:p>
            <a:r>
              <a:rPr lang="en-GB" dirty="0" smtClean="0">
                <a:solidFill>
                  <a:srgbClr val="004361"/>
                </a:solidFill>
              </a:rPr>
              <a:t>common software implements it: e.g. signing SAML assertions and JWTs</a:t>
            </a:r>
          </a:p>
          <a:p>
            <a:r>
              <a:rPr lang="en-GB" dirty="0" smtClean="0">
                <a:solidFill>
                  <a:srgbClr val="004361"/>
                </a:solidFill>
              </a:rPr>
              <a:t>a good data centre already has network monitoring and central logging in place</a:t>
            </a:r>
          </a:p>
          <a:p>
            <a:r>
              <a:rPr lang="en-GB" dirty="0" smtClean="0">
                <a:solidFill>
                  <a:srgbClr val="004361"/>
                </a:solidFill>
              </a:rPr>
              <a:t>since the proxy signed up to </a:t>
            </a:r>
            <a:r>
              <a:rPr lang="en-GB" dirty="0" err="1" smtClean="0">
                <a:solidFill>
                  <a:srgbClr val="004361"/>
                </a:solidFill>
              </a:rPr>
              <a:t>Sirtfi</a:t>
            </a:r>
            <a:r>
              <a:rPr lang="en-GB" dirty="0" smtClean="0">
                <a:solidFill>
                  <a:srgbClr val="004361"/>
                </a:solidFill>
              </a:rPr>
              <a:t> (didn’t you?) – so you collaborate in incident response</a:t>
            </a:r>
          </a:p>
          <a:p>
            <a:pPr marL="0" indent="0">
              <a:buFont typeface="Arial" pitchFamily="34" charset="0"/>
              <a:buNone/>
            </a:pPr>
            <a:r>
              <a:rPr lang="en-GB" b="1" dirty="0" smtClean="0"/>
              <a:t>or best practice, and knowledge worth sharing</a:t>
            </a:r>
          </a:p>
          <a:p>
            <a:r>
              <a:rPr lang="en-GB" dirty="0" smtClean="0">
                <a:solidFill>
                  <a:srgbClr val="004361"/>
                </a:solidFill>
              </a:rPr>
              <a:t>like assigning a unique and lasting names, putting in transparency and sharing controls</a:t>
            </a:r>
          </a:p>
          <a:p>
            <a:r>
              <a:rPr lang="en-GB" dirty="0" smtClean="0">
                <a:solidFill>
                  <a:srgbClr val="004361"/>
                </a:solidFill>
              </a:rPr>
              <a:t>privacy notices and personal data protection are already mandatory</a:t>
            </a:r>
          </a:p>
        </p:txBody>
      </p:sp>
    </p:spTree>
    <p:extLst>
      <p:ext uri="{BB962C8B-B14F-4D97-AF65-F5344CB8AC3E}">
        <p14:creationId xmlns:p14="http://schemas.microsoft.com/office/powerpoint/2010/main" val="383559996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Balancing generalisation and actionable guidance</a:t>
            </a:r>
            <a:endParaRPr lang="en-US" dirty="0"/>
          </a:p>
        </p:txBody>
      </p:sp>
      <p:sp>
        <p:nvSpPr>
          <p:cNvPr id="4" name="Date Placeholder 3"/>
          <p:cNvSpPr>
            <a:spLocks noGrp="1"/>
          </p:cNvSpPr>
          <p:nvPr>
            <p:ph type="dt" sz="half" idx="10"/>
          </p:nvPr>
        </p:nvSpPr>
        <p:spPr/>
        <p:txBody>
          <a:bodyPr/>
          <a:lstStyle/>
          <a:p>
            <a:r>
              <a:rPr lang="en-US" smtClean="0"/>
              <a:t>24 March 2021</a:t>
            </a:r>
            <a:endParaRPr lang="en-GB" dirty="0"/>
          </a:p>
        </p:txBody>
      </p:sp>
      <p:sp>
        <p:nvSpPr>
          <p:cNvPr id="5" name="Footer Placeholder 4"/>
          <p:cNvSpPr>
            <a:spLocks noGrp="1"/>
          </p:cNvSpPr>
          <p:nvPr>
            <p:ph type="ftr" sz="quarter" idx="11"/>
          </p:nvPr>
        </p:nvSpPr>
        <p:spPr/>
        <p:txBody>
          <a:bodyPr/>
          <a:lstStyle/>
          <a:p>
            <a:r>
              <a:rPr lang="en-US" smtClean="0"/>
              <a:t>IGTF and EUGridPMA development - APGridPMA March 2021 meeting </a:t>
            </a:r>
            <a:endParaRPr lang="en-GB" dirty="0"/>
          </a:p>
        </p:txBody>
      </p:sp>
      <p:sp>
        <p:nvSpPr>
          <p:cNvPr id="6" name="Slide Number Placeholder 5"/>
          <p:cNvSpPr>
            <a:spLocks noGrp="1"/>
          </p:cNvSpPr>
          <p:nvPr>
            <p:ph type="sldNum" sz="quarter" idx="12"/>
          </p:nvPr>
        </p:nvSpPr>
        <p:spPr/>
        <p:txBody>
          <a:bodyPr/>
          <a:lstStyle/>
          <a:p>
            <a:fld id="{A423C6C7-C0F9-497B-BEFB-D2FC0D2E643A}" type="slidenum">
              <a:rPr lang="en-GB" smtClean="0"/>
              <a:t>31</a:t>
            </a:fld>
            <a:endParaRPr lang="en-GB"/>
          </a:p>
        </p:txBody>
      </p:sp>
      <p:pic>
        <p:nvPicPr>
          <p:cNvPr id="9" name="Picture 8"/>
          <p:cNvPicPr>
            <a:picLocks noChangeAspect="1"/>
          </p:cNvPicPr>
          <p:nvPr/>
        </p:nvPicPr>
        <p:blipFill>
          <a:blip r:embed="rId3"/>
          <a:stretch>
            <a:fillRect/>
          </a:stretch>
        </p:blipFill>
        <p:spPr>
          <a:xfrm>
            <a:off x="4316446" y="1143000"/>
            <a:ext cx="7459116" cy="2934109"/>
          </a:xfrm>
          <a:prstGeom prst="rect">
            <a:avLst/>
          </a:prstGeom>
          <a:effectLst>
            <a:glow rad="101600">
              <a:srgbClr val="000000">
                <a:alpha val="60000"/>
              </a:srgbClr>
            </a:glow>
          </a:effectLst>
        </p:spPr>
      </p:pic>
      <p:pic>
        <p:nvPicPr>
          <p:cNvPr id="11" name="Picture 10"/>
          <p:cNvPicPr>
            <a:picLocks noChangeAspect="1"/>
          </p:cNvPicPr>
          <p:nvPr/>
        </p:nvPicPr>
        <p:blipFill>
          <a:blip r:embed="rId4"/>
          <a:stretch>
            <a:fillRect/>
          </a:stretch>
        </p:blipFill>
        <p:spPr>
          <a:xfrm>
            <a:off x="2550109" y="4495801"/>
            <a:ext cx="9225453" cy="2098338"/>
          </a:xfrm>
          <a:prstGeom prst="rect">
            <a:avLst/>
          </a:prstGeom>
          <a:effectLst>
            <a:glow rad="101600">
              <a:srgbClr val="000000">
                <a:alpha val="60000"/>
              </a:srgbClr>
            </a:glow>
          </a:effectLst>
        </p:spPr>
      </p:pic>
      <p:pic>
        <p:nvPicPr>
          <p:cNvPr id="8" name="Picture 7"/>
          <p:cNvPicPr>
            <a:picLocks noChangeAspect="1"/>
          </p:cNvPicPr>
          <p:nvPr/>
        </p:nvPicPr>
        <p:blipFill>
          <a:blip r:embed="rId5"/>
          <a:stretch>
            <a:fillRect/>
          </a:stretch>
        </p:blipFill>
        <p:spPr>
          <a:xfrm>
            <a:off x="138042" y="2209800"/>
            <a:ext cx="7024793" cy="2286000"/>
          </a:xfrm>
          <a:prstGeom prst="rect">
            <a:avLst/>
          </a:prstGeom>
          <a:effectLst>
            <a:glow rad="101600">
              <a:srgbClr val="000000">
                <a:alpha val="60000"/>
              </a:srgbClr>
            </a:glow>
          </a:effectLst>
        </p:spPr>
      </p:pic>
      <p:sp>
        <p:nvSpPr>
          <p:cNvPr id="3" name="TextBox 2"/>
          <p:cNvSpPr txBox="1"/>
          <p:nvPr/>
        </p:nvSpPr>
        <p:spPr>
          <a:xfrm rot="20636392">
            <a:off x="362770" y="1694564"/>
            <a:ext cx="4273734" cy="584775"/>
          </a:xfrm>
          <a:prstGeom prst="rect">
            <a:avLst/>
          </a:prstGeom>
          <a:solidFill>
            <a:schemeClr val="accent1">
              <a:lumMod val="20000"/>
              <a:lumOff val="80000"/>
            </a:schemeClr>
          </a:solidFill>
        </p:spPr>
        <p:txBody>
          <a:bodyPr wrap="none" rtlCol="0">
            <a:spAutoFit/>
          </a:bodyPr>
          <a:lstStyle/>
          <a:p>
            <a:r>
              <a:rPr lang="en-GB" sz="3200" b="1" dirty="0" smtClean="0">
                <a:solidFill>
                  <a:srgbClr val="F57A1E"/>
                </a:solidFill>
              </a:rPr>
              <a:t>G048 Revision 2 Process</a:t>
            </a:r>
            <a:endParaRPr lang="en-US" sz="3200" b="1" dirty="0">
              <a:solidFill>
                <a:srgbClr val="F57A1E"/>
              </a:solidFill>
            </a:endParaRPr>
          </a:p>
        </p:txBody>
      </p:sp>
      <p:sp>
        <p:nvSpPr>
          <p:cNvPr id="10" name="Content Placeholder 2"/>
          <p:cNvSpPr>
            <a:spLocks noGrp="1"/>
          </p:cNvSpPr>
          <p:nvPr>
            <p:ph idx="1"/>
          </p:nvPr>
        </p:nvSpPr>
        <p:spPr>
          <a:xfrm>
            <a:off x="3650438" y="6411576"/>
            <a:ext cx="8305800" cy="365126"/>
          </a:xfrm>
          <a:solidFill>
            <a:schemeClr val="accent6">
              <a:lumMod val="20000"/>
              <a:lumOff val="80000"/>
            </a:schemeClr>
          </a:solidFill>
        </p:spPr>
        <p:txBody>
          <a:bodyPr anchor="ctr">
            <a:normAutofit lnSpcReduction="10000"/>
          </a:bodyPr>
          <a:lstStyle/>
          <a:p>
            <a:pPr marL="0" indent="0" algn="ctr">
              <a:buNone/>
            </a:pPr>
            <a:r>
              <a:rPr lang="en-US" sz="1800" b="1" dirty="0" smtClean="0">
                <a:solidFill>
                  <a:srgbClr val="000000"/>
                </a:solidFill>
              </a:rPr>
              <a:t>wiki.geant.org/display/AARC/</a:t>
            </a:r>
            <a:r>
              <a:rPr lang="en-US" sz="1800" b="1" dirty="0" err="1" smtClean="0">
                <a:solidFill>
                  <a:srgbClr val="000000"/>
                </a:solidFill>
              </a:rPr>
              <a:t>Attribute+Authority+and+Proxy+operational+security</a:t>
            </a:r>
            <a:endParaRPr lang="en-US" sz="1800" b="1" dirty="0">
              <a:solidFill>
                <a:srgbClr val="000000"/>
              </a:solidFill>
            </a:endParaRPr>
          </a:p>
        </p:txBody>
      </p:sp>
    </p:spTree>
    <p:extLst>
      <p:ext uri="{BB962C8B-B14F-4D97-AF65-F5344CB8AC3E}">
        <p14:creationId xmlns:p14="http://schemas.microsoft.com/office/powerpoint/2010/main" val="359628226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smtClean="0"/>
              <a:t>AARC Blueprint Architecture and the European Open Science Cloud “EOSC”</a:t>
            </a:r>
            <a:endParaRPr lang="en-US" dirty="0"/>
          </a:p>
        </p:txBody>
      </p:sp>
      <p:sp>
        <p:nvSpPr>
          <p:cNvPr id="8" name="Text Placeholder 7"/>
          <p:cNvSpPr>
            <a:spLocks noGrp="1"/>
          </p:cNvSpPr>
          <p:nvPr>
            <p:ph type="body" idx="1"/>
          </p:nvPr>
        </p:nvSpPr>
        <p:spPr/>
        <p:txBody>
          <a:bodyPr/>
          <a:lstStyle/>
          <a:p>
            <a:r>
              <a:rPr lang="en-GB" dirty="0" smtClean="0"/>
              <a:t>AARC BPA ‘Community First’ model and the EOSC</a:t>
            </a:r>
          </a:p>
          <a:p>
            <a:r>
              <a:rPr lang="en-GB" dirty="0" smtClean="0"/>
              <a:t>Weaving participants, services, and infrastructures</a:t>
            </a:r>
          </a:p>
          <a:p>
            <a:r>
              <a:rPr lang="en-GB" dirty="0" smtClean="0"/>
              <a:t>An ecosystem of fair services and data</a:t>
            </a:r>
            <a:endParaRPr lang="en-US" dirty="0"/>
          </a:p>
        </p:txBody>
      </p:sp>
      <p:sp>
        <p:nvSpPr>
          <p:cNvPr id="5" name="Footer Placeholder 4"/>
          <p:cNvSpPr>
            <a:spLocks noGrp="1"/>
          </p:cNvSpPr>
          <p:nvPr>
            <p:ph type="ftr" sz="quarter" idx="11"/>
          </p:nvPr>
        </p:nvSpPr>
        <p:spPr/>
        <p:txBody>
          <a:bodyPr/>
          <a:lstStyle/>
          <a:p>
            <a:r>
              <a:rPr lang="en-US" smtClean="0"/>
              <a:t>IGTF and EUGridPMA development - APGridPMA March 2021 meeting </a:t>
            </a:r>
            <a:endParaRPr lang="en-GB" dirty="0"/>
          </a:p>
        </p:txBody>
      </p:sp>
      <p:sp>
        <p:nvSpPr>
          <p:cNvPr id="6" name="Slide Number Placeholder 5"/>
          <p:cNvSpPr>
            <a:spLocks noGrp="1"/>
          </p:cNvSpPr>
          <p:nvPr>
            <p:ph type="sldNum" sz="quarter" idx="12"/>
          </p:nvPr>
        </p:nvSpPr>
        <p:spPr/>
        <p:txBody>
          <a:bodyPr/>
          <a:lstStyle/>
          <a:p>
            <a:fld id="{A423C6C7-C0F9-497B-BEFB-D2FC0D2E643A}" type="slidenum">
              <a:rPr lang="en-GB" smtClean="0"/>
              <a:t>32</a:t>
            </a:fld>
            <a:endParaRPr lang="en-GB"/>
          </a:p>
        </p:txBody>
      </p:sp>
      <p:sp>
        <p:nvSpPr>
          <p:cNvPr id="4" name="Date Placeholder 3"/>
          <p:cNvSpPr>
            <a:spLocks noGrp="1"/>
          </p:cNvSpPr>
          <p:nvPr>
            <p:ph type="dt" sz="half" idx="10"/>
          </p:nvPr>
        </p:nvSpPr>
        <p:spPr/>
        <p:txBody>
          <a:bodyPr/>
          <a:lstStyle/>
          <a:p>
            <a:r>
              <a:rPr lang="en-US" smtClean="0"/>
              <a:t>24 March 2021</a:t>
            </a:r>
            <a:endParaRPr lang="en-GB"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62800" y="161387"/>
            <a:ext cx="4821722" cy="3658139"/>
          </a:xfrm>
          <a:prstGeom prst="rect">
            <a:avLst/>
          </a:prstGeom>
        </p:spPr>
      </p:pic>
    </p:spTree>
    <p:extLst>
      <p:ext uri="{BB962C8B-B14F-4D97-AF65-F5344CB8AC3E}">
        <p14:creationId xmlns:p14="http://schemas.microsoft.com/office/powerpoint/2010/main" val="137497645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pic>
        <p:nvPicPr>
          <p:cNvPr id="72" name="Google Shape;72;p3"/>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73" name="Google Shape;73;p3"/>
          <p:cNvSpPr/>
          <p:nvPr/>
        </p:nvSpPr>
        <p:spPr>
          <a:xfrm>
            <a:off x="2946400" y="275771"/>
            <a:ext cx="8982248" cy="6313715"/>
          </a:xfrm>
          <a:prstGeom prst="roundRect">
            <a:avLst>
              <a:gd name="adj" fmla="val 16667"/>
            </a:avLst>
          </a:prstGeom>
          <a:solidFill>
            <a:srgbClr val="FDFAFF">
              <a:alpha val="77647"/>
            </a:srgbClr>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4" name="Google Shape;74;p3"/>
          <p:cNvSpPr/>
          <p:nvPr/>
        </p:nvSpPr>
        <p:spPr>
          <a:xfrm>
            <a:off x="-651329" y="-929555"/>
            <a:ext cx="3240000" cy="3240000"/>
          </a:xfrm>
          <a:prstGeom prst="ellipse">
            <a:avLst/>
          </a:prstGeom>
          <a:solidFill>
            <a:schemeClr val="dk1">
              <a:alpha val="45882"/>
            </a:schemeClr>
          </a:solidFill>
          <a:ln w="12700" cap="flat" cmpd="sng">
            <a:solidFill>
              <a:srgbClr val="FF0000"/>
            </a:solidFill>
            <a:prstDash val="solid"/>
            <a:miter lim="400000"/>
            <a:headEnd type="none" w="sm" len="sm"/>
            <a:tailEnd type="none" w="sm" len="sm"/>
          </a:ln>
        </p:spPr>
        <p:txBody>
          <a:bodyPr spcFirstLastPara="1" wrap="square" lIns="50800" tIns="50800" rIns="50800" bIns="508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75" name="Google Shape;75;p3"/>
          <p:cNvPicPr preferRelativeResize="0"/>
          <p:nvPr/>
        </p:nvPicPr>
        <p:blipFill rotWithShape="1">
          <a:blip r:embed="rId4">
            <a:alphaModFix/>
          </a:blip>
          <a:srcRect b="-7428"/>
          <a:stretch/>
        </p:blipFill>
        <p:spPr>
          <a:xfrm>
            <a:off x="252446" y="252000"/>
            <a:ext cx="1432450" cy="876891"/>
          </a:xfrm>
          <a:prstGeom prst="rect">
            <a:avLst/>
          </a:prstGeom>
          <a:noFill/>
          <a:ln>
            <a:noFill/>
          </a:ln>
        </p:spPr>
      </p:pic>
      <p:pic>
        <p:nvPicPr>
          <p:cNvPr id="76" name="Google Shape;76;p3"/>
          <p:cNvPicPr preferRelativeResize="0"/>
          <p:nvPr/>
        </p:nvPicPr>
        <p:blipFill rotWithShape="1">
          <a:blip r:embed="rId5">
            <a:alphaModFix/>
          </a:blip>
          <a:srcRect/>
          <a:stretch/>
        </p:blipFill>
        <p:spPr>
          <a:xfrm>
            <a:off x="4168948" y="690445"/>
            <a:ext cx="7759700" cy="5486400"/>
          </a:xfrm>
          <a:prstGeom prst="rect">
            <a:avLst/>
          </a:prstGeom>
          <a:noFill/>
          <a:ln>
            <a:noFill/>
          </a:ln>
        </p:spPr>
      </p:pic>
      <p:sp>
        <p:nvSpPr>
          <p:cNvPr id="77" name="Google Shape;77;p3"/>
          <p:cNvSpPr/>
          <p:nvPr/>
        </p:nvSpPr>
        <p:spPr>
          <a:xfrm>
            <a:off x="0" y="2978613"/>
            <a:ext cx="3323771" cy="2123658"/>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600" b="1" i="0" u="none" strike="noStrike" kern="0" cap="none" spc="0" normalizeH="0" baseline="0" noProof="0">
                <a:ln>
                  <a:noFill/>
                </a:ln>
                <a:solidFill>
                  <a:srgbClr val="FFFFFF"/>
                </a:solidFill>
                <a:effectLst/>
                <a:uLnTx/>
                <a:uFillTx/>
                <a:latin typeface="Calibri"/>
                <a:ea typeface="Calibri"/>
                <a:cs typeface="Calibri"/>
                <a:sym typeface="Calibri"/>
              </a:rPr>
              <a:t>AARC</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600" b="1" i="0" u="none" strike="noStrike" kern="0" cap="none" spc="0" normalizeH="0" baseline="0" noProof="0">
                <a:ln>
                  <a:noFill/>
                </a:ln>
                <a:solidFill>
                  <a:srgbClr val="FFFFFF"/>
                </a:solidFill>
                <a:effectLst/>
                <a:uLnTx/>
                <a:uFillTx/>
                <a:latin typeface="Calibri"/>
                <a:ea typeface="Calibri"/>
                <a:cs typeface="Calibri"/>
                <a:sym typeface="Calibri"/>
              </a:rPr>
              <a:t>BPA</a:t>
            </a:r>
            <a:endParaRPr kumimoji="0" sz="6600" b="1"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 name="TextBox 7"/>
          <p:cNvSpPr txBox="1"/>
          <p:nvPr/>
        </p:nvSpPr>
        <p:spPr>
          <a:xfrm>
            <a:off x="-4347" y="6530140"/>
            <a:ext cx="5186035" cy="335756"/>
          </a:xfrm>
          <a:prstGeom prst="rect">
            <a:avLst/>
          </a:prstGeom>
          <a:solidFill>
            <a:srgbClr val="000000">
              <a:alpha val="50196"/>
            </a:srgbClr>
          </a:solidFill>
        </p:spPr>
        <p:txBody>
          <a:bodyPr wrap="none" rtlCol="0">
            <a:spAutoFit/>
          </a:bodyPr>
          <a:lstStyle/>
          <a:p>
            <a:r>
              <a:rPr lang="en-GB" dirty="0" smtClean="0">
                <a:solidFill>
                  <a:schemeClr val="bg1"/>
                </a:solidFill>
              </a:rPr>
              <a:t>slides: thanks to Christos </a:t>
            </a:r>
            <a:r>
              <a:rPr lang="en-GB" dirty="0" err="1" smtClean="0">
                <a:solidFill>
                  <a:schemeClr val="bg1"/>
                </a:solidFill>
              </a:rPr>
              <a:t>Kanellopoulos</a:t>
            </a:r>
            <a:r>
              <a:rPr lang="en-GB" dirty="0" smtClean="0">
                <a:solidFill>
                  <a:schemeClr val="bg1"/>
                </a:solidFill>
              </a:rPr>
              <a:t>, GEANT</a:t>
            </a:r>
            <a:endParaRPr lang="en-US" dirty="0">
              <a:solidFill>
                <a:schemeClr val="bg1"/>
              </a:solidFill>
            </a:endParaRPr>
          </a:p>
        </p:txBody>
      </p:sp>
    </p:spTree>
    <p:extLst>
      <p:ext uri="{BB962C8B-B14F-4D97-AF65-F5344CB8AC3E}">
        <p14:creationId xmlns:p14="http://schemas.microsoft.com/office/powerpoint/2010/main" val="335811446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pic>
        <p:nvPicPr>
          <p:cNvPr id="82" name="Google Shape;82;p4"/>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83" name="Google Shape;83;p4"/>
          <p:cNvSpPr/>
          <p:nvPr/>
        </p:nvSpPr>
        <p:spPr>
          <a:xfrm>
            <a:off x="2946400" y="275771"/>
            <a:ext cx="8982248" cy="6313715"/>
          </a:xfrm>
          <a:prstGeom prst="roundRect">
            <a:avLst>
              <a:gd name="adj" fmla="val 16667"/>
            </a:avLst>
          </a:prstGeom>
          <a:solidFill>
            <a:srgbClr val="FDFAFF">
              <a:alpha val="77647"/>
            </a:srgbClr>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4" name="Google Shape;84;p4"/>
          <p:cNvSpPr/>
          <p:nvPr/>
        </p:nvSpPr>
        <p:spPr>
          <a:xfrm>
            <a:off x="-651329" y="-929555"/>
            <a:ext cx="3240000" cy="3240000"/>
          </a:xfrm>
          <a:prstGeom prst="ellipse">
            <a:avLst/>
          </a:prstGeom>
          <a:solidFill>
            <a:schemeClr val="dk1">
              <a:alpha val="45882"/>
            </a:schemeClr>
          </a:solidFill>
          <a:ln w="12700" cap="flat" cmpd="sng">
            <a:solidFill>
              <a:srgbClr val="FF0000"/>
            </a:solidFill>
            <a:prstDash val="solid"/>
            <a:miter lim="400000"/>
            <a:headEnd type="none" w="sm" len="sm"/>
            <a:tailEnd type="none" w="sm" len="sm"/>
          </a:ln>
        </p:spPr>
        <p:txBody>
          <a:bodyPr spcFirstLastPara="1" wrap="square" lIns="50800" tIns="50800" rIns="50800" bIns="508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85" name="Google Shape;85;p4"/>
          <p:cNvPicPr preferRelativeResize="0"/>
          <p:nvPr/>
        </p:nvPicPr>
        <p:blipFill rotWithShape="1">
          <a:blip r:embed="rId4">
            <a:alphaModFix/>
          </a:blip>
          <a:srcRect b="-7428"/>
          <a:stretch/>
        </p:blipFill>
        <p:spPr>
          <a:xfrm>
            <a:off x="252446" y="252000"/>
            <a:ext cx="1432450" cy="876891"/>
          </a:xfrm>
          <a:prstGeom prst="rect">
            <a:avLst/>
          </a:prstGeom>
          <a:noFill/>
          <a:ln>
            <a:noFill/>
          </a:ln>
        </p:spPr>
      </p:pic>
      <p:pic>
        <p:nvPicPr>
          <p:cNvPr id="86" name="Google Shape;86;p4"/>
          <p:cNvPicPr preferRelativeResize="0"/>
          <p:nvPr/>
        </p:nvPicPr>
        <p:blipFill rotWithShape="1">
          <a:blip r:embed="rId5">
            <a:alphaModFix/>
          </a:blip>
          <a:srcRect/>
          <a:stretch/>
        </p:blipFill>
        <p:spPr>
          <a:xfrm>
            <a:off x="3240000" y="400050"/>
            <a:ext cx="8318500" cy="6057900"/>
          </a:xfrm>
          <a:prstGeom prst="rect">
            <a:avLst/>
          </a:prstGeom>
          <a:noFill/>
          <a:ln>
            <a:noFill/>
          </a:ln>
        </p:spPr>
      </p:pic>
      <p:sp>
        <p:nvSpPr>
          <p:cNvPr id="87" name="Google Shape;87;p4"/>
          <p:cNvSpPr/>
          <p:nvPr/>
        </p:nvSpPr>
        <p:spPr>
          <a:xfrm>
            <a:off x="0" y="2978613"/>
            <a:ext cx="3323771" cy="2123658"/>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600" b="1" i="0" u="none" strike="noStrike" kern="0" cap="none" spc="0" normalizeH="0" baseline="0" noProof="0">
                <a:ln>
                  <a:noFill/>
                </a:ln>
                <a:solidFill>
                  <a:srgbClr val="FFFFFF"/>
                </a:solidFill>
                <a:effectLst/>
                <a:uLnTx/>
                <a:uFillTx/>
                <a:latin typeface="Calibri"/>
                <a:ea typeface="Calibri"/>
                <a:cs typeface="Calibri"/>
                <a:sym typeface="Calibri"/>
              </a:rPr>
              <a:t>AARC</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600" b="1" i="0" u="none" strike="noStrike" kern="0" cap="none" spc="0" normalizeH="0" baseline="0" noProof="0">
                <a:ln>
                  <a:noFill/>
                </a:ln>
                <a:solidFill>
                  <a:srgbClr val="FFFFFF"/>
                </a:solidFill>
                <a:effectLst/>
                <a:uLnTx/>
                <a:uFillTx/>
                <a:latin typeface="Calibri"/>
                <a:ea typeface="Calibri"/>
                <a:cs typeface="Calibri"/>
                <a:sym typeface="Calibri"/>
              </a:rPr>
              <a:t>BPA</a:t>
            </a:r>
            <a:endParaRPr kumimoji="0" sz="6600" b="1"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 name="TextBox 7"/>
          <p:cNvSpPr txBox="1"/>
          <p:nvPr/>
        </p:nvSpPr>
        <p:spPr>
          <a:xfrm>
            <a:off x="-4347" y="6530140"/>
            <a:ext cx="5186035" cy="335756"/>
          </a:xfrm>
          <a:prstGeom prst="rect">
            <a:avLst/>
          </a:prstGeom>
          <a:solidFill>
            <a:srgbClr val="000000">
              <a:alpha val="50196"/>
            </a:srgbClr>
          </a:solidFill>
        </p:spPr>
        <p:txBody>
          <a:bodyPr wrap="none" rtlCol="0">
            <a:spAutoFit/>
          </a:bodyPr>
          <a:lstStyle/>
          <a:p>
            <a:r>
              <a:rPr lang="en-GB" dirty="0" smtClean="0">
                <a:solidFill>
                  <a:schemeClr val="bg1"/>
                </a:solidFill>
              </a:rPr>
              <a:t>slides: thanks to Christos </a:t>
            </a:r>
            <a:r>
              <a:rPr lang="en-GB" dirty="0" err="1" smtClean="0">
                <a:solidFill>
                  <a:schemeClr val="bg1"/>
                </a:solidFill>
              </a:rPr>
              <a:t>Kanellopoulos</a:t>
            </a:r>
            <a:r>
              <a:rPr lang="en-GB" dirty="0" smtClean="0">
                <a:solidFill>
                  <a:schemeClr val="bg1"/>
                </a:solidFill>
              </a:rPr>
              <a:t>, GEANT</a:t>
            </a:r>
            <a:endParaRPr lang="en-US" dirty="0">
              <a:solidFill>
                <a:schemeClr val="bg1"/>
              </a:solidFill>
            </a:endParaRPr>
          </a:p>
        </p:txBody>
      </p:sp>
    </p:spTree>
    <p:extLst>
      <p:ext uri="{BB962C8B-B14F-4D97-AF65-F5344CB8AC3E}">
        <p14:creationId xmlns:p14="http://schemas.microsoft.com/office/powerpoint/2010/main" val="415753031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pic>
        <p:nvPicPr>
          <p:cNvPr id="92" name="Google Shape;92;p5"/>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93" name="Google Shape;93;p5"/>
          <p:cNvSpPr/>
          <p:nvPr/>
        </p:nvSpPr>
        <p:spPr>
          <a:xfrm>
            <a:off x="2946400" y="275771"/>
            <a:ext cx="8982248" cy="6313715"/>
          </a:xfrm>
          <a:prstGeom prst="roundRect">
            <a:avLst>
              <a:gd name="adj" fmla="val 16667"/>
            </a:avLst>
          </a:prstGeom>
          <a:solidFill>
            <a:srgbClr val="FDFAFF">
              <a:alpha val="77647"/>
            </a:srgbClr>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4" name="Google Shape;94;p5"/>
          <p:cNvSpPr/>
          <p:nvPr/>
        </p:nvSpPr>
        <p:spPr>
          <a:xfrm>
            <a:off x="-651329" y="-929555"/>
            <a:ext cx="3240000" cy="3240000"/>
          </a:xfrm>
          <a:prstGeom prst="ellipse">
            <a:avLst/>
          </a:prstGeom>
          <a:solidFill>
            <a:schemeClr val="dk1">
              <a:alpha val="45882"/>
            </a:schemeClr>
          </a:solidFill>
          <a:ln w="12700" cap="flat" cmpd="sng">
            <a:solidFill>
              <a:srgbClr val="FF0000"/>
            </a:solidFill>
            <a:prstDash val="solid"/>
            <a:miter lim="400000"/>
            <a:headEnd type="none" w="sm" len="sm"/>
            <a:tailEnd type="none" w="sm" len="sm"/>
          </a:ln>
        </p:spPr>
        <p:txBody>
          <a:bodyPr spcFirstLastPara="1" wrap="square" lIns="50800" tIns="50800" rIns="50800" bIns="508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95" name="Google Shape;95;p5"/>
          <p:cNvPicPr preferRelativeResize="0"/>
          <p:nvPr/>
        </p:nvPicPr>
        <p:blipFill rotWithShape="1">
          <a:blip r:embed="rId4">
            <a:alphaModFix/>
          </a:blip>
          <a:srcRect b="-7428"/>
          <a:stretch/>
        </p:blipFill>
        <p:spPr>
          <a:xfrm>
            <a:off x="252446" y="252000"/>
            <a:ext cx="1432450" cy="876891"/>
          </a:xfrm>
          <a:prstGeom prst="rect">
            <a:avLst/>
          </a:prstGeom>
          <a:noFill/>
          <a:ln>
            <a:noFill/>
          </a:ln>
        </p:spPr>
      </p:pic>
      <p:sp>
        <p:nvSpPr>
          <p:cNvPr id="96" name="Google Shape;96;p5"/>
          <p:cNvSpPr/>
          <p:nvPr/>
        </p:nvSpPr>
        <p:spPr>
          <a:xfrm>
            <a:off x="0" y="2978613"/>
            <a:ext cx="3323771" cy="2123658"/>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600" b="1" i="0" u="none" strike="noStrike" kern="0" cap="none" spc="0" normalizeH="0" baseline="0" noProof="0">
                <a:ln>
                  <a:noFill/>
                </a:ln>
                <a:solidFill>
                  <a:srgbClr val="FFFFFF"/>
                </a:solidFill>
                <a:effectLst/>
                <a:uLnTx/>
                <a:uFillTx/>
                <a:latin typeface="Calibri"/>
                <a:ea typeface="Calibri"/>
                <a:cs typeface="Calibri"/>
                <a:sym typeface="Calibri"/>
              </a:rPr>
              <a:t>EOSC Hub</a:t>
            </a:r>
            <a:endParaRPr kumimoji="0" sz="6600" b="1"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97" name="Google Shape;97;p5"/>
          <p:cNvPicPr preferRelativeResize="0"/>
          <p:nvPr/>
        </p:nvPicPr>
        <p:blipFill rotWithShape="1">
          <a:blip r:embed="rId5">
            <a:alphaModFix/>
          </a:blip>
          <a:srcRect/>
          <a:stretch/>
        </p:blipFill>
        <p:spPr>
          <a:xfrm>
            <a:off x="3834335" y="495300"/>
            <a:ext cx="7112000" cy="5867400"/>
          </a:xfrm>
          <a:prstGeom prst="rect">
            <a:avLst/>
          </a:prstGeom>
          <a:noFill/>
          <a:ln>
            <a:noFill/>
          </a:ln>
        </p:spPr>
      </p:pic>
      <p:sp>
        <p:nvSpPr>
          <p:cNvPr id="8" name="TextBox 7"/>
          <p:cNvSpPr txBox="1"/>
          <p:nvPr/>
        </p:nvSpPr>
        <p:spPr>
          <a:xfrm>
            <a:off x="-4347" y="6530140"/>
            <a:ext cx="5186035" cy="335756"/>
          </a:xfrm>
          <a:prstGeom prst="rect">
            <a:avLst/>
          </a:prstGeom>
          <a:solidFill>
            <a:srgbClr val="000000">
              <a:alpha val="50196"/>
            </a:srgbClr>
          </a:solidFill>
        </p:spPr>
        <p:txBody>
          <a:bodyPr wrap="none" rtlCol="0">
            <a:spAutoFit/>
          </a:bodyPr>
          <a:lstStyle/>
          <a:p>
            <a:r>
              <a:rPr lang="en-GB" dirty="0" smtClean="0">
                <a:solidFill>
                  <a:schemeClr val="bg1"/>
                </a:solidFill>
              </a:rPr>
              <a:t>slides: thanks to Christos </a:t>
            </a:r>
            <a:r>
              <a:rPr lang="en-GB" dirty="0" err="1" smtClean="0">
                <a:solidFill>
                  <a:schemeClr val="bg1"/>
                </a:solidFill>
              </a:rPr>
              <a:t>Kanellopoulos</a:t>
            </a:r>
            <a:r>
              <a:rPr lang="en-GB" dirty="0" smtClean="0">
                <a:solidFill>
                  <a:schemeClr val="bg1"/>
                </a:solidFill>
              </a:rPr>
              <a:t>, GEANT</a:t>
            </a:r>
            <a:endParaRPr lang="en-US" dirty="0">
              <a:solidFill>
                <a:schemeClr val="bg1"/>
              </a:solidFill>
            </a:endParaRPr>
          </a:p>
        </p:txBody>
      </p:sp>
    </p:spTree>
    <p:extLst>
      <p:ext uri="{BB962C8B-B14F-4D97-AF65-F5344CB8AC3E}">
        <p14:creationId xmlns:p14="http://schemas.microsoft.com/office/powerpoint/2010/main" val="266798401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pPr defTabSz="412740" hangingPunct="0"/>
            <a:fld id="{86CB4B4D-7CA3-9044-876B-883B54F8677D}" type="slidenum">
              <a:rPr lang="en-US" kern="0">
                <a:latin typeface="Arial"/>
                <a:cs typeface="Arial"/>
                <a:sym typeface="Arial"/>
              </a:rPr>
              <a:pPr defTabSz="412740" hangingPunct="0"/>
              <a:t>36</a:t>
            </a:fld>
            <a:endParaRPr lang="en-US" kern="0">
              <a:latin typeface="Arial"/>
              <a:cs typeface="Arial"/>
              <a:sym typeface="Arial"/>
            </a:endParaRPr>
          </a:p>
        </p:txBody>
      </p:sp>
      <p:sp>
        <p:nvSpPr>
          <p:cNvPr id="4" name="Footer Placeholder 3"/>
          <p:cNvSpPr>
            <a:spLocks noGrp="1"/>
          </p:cNvSpPr>
          <p:nvPr>
            <p:ph type="ftr" sz="quarter" idx="3"/>
          </p:nvPr>
        </p:nvSpPr>
        <p:spPr/>
        <p:txBody>
          <a:bodyPr/>
          <a:lstStyle/>
          <a:p>
            <a:pPr defTabSz="412740" hangingPunct="0"/>
            <a:r>
              <a:rPr lang="en-US" kern="0" smtClean="0">
                <a:latin typeface="Arial"/>
                <a:cs typeface="Arial"/>
              </a:rPr>
              <a:t>IGTF and EUGridPMA development - APGridPMA March 2021 meeting </a:t>
            </a:r>
            <a:endParaRPr lang="nl-NL" kern="0" dirty="0">
              <a:latin typeface="Arial"/>
              <a:cs typeface="Arial"/>
            </a:endParaRPr>
          </a:p>
        </p:txBody>
      </p:sp>
      <p:sp>
        <p:nvSpPr>
          <p:cNvPr id="5" name="Text Placeholder 4"/>
          <p:cNvSpPr>
            <a:spLocks noGrp="1"/>
          </p:cNvSpPr>
          <p:nvPr>
            <p:ph type="body" sz="quarter" idx="15"/>
          </p:nvPr>
        </p:nvSpPr>
        <p:spPr>
          <a:xfrm>
            <a:off x="317500" y="317500"/>
            <a:ext cx="11557000" cy="1600631"/>
          </a:xfrm>
        </p:spPr>
        <p:txBody>
          <a:bodyPr/>
          <a:lstStyle/>
          <a:p>
            <a:r>
              <a:rPr lang="en-GB" b="1" dirty="0" smtClean="0"/>
              <a:t>European Open Science Cloud</a:t>
            </a:r>
            <a:br>
              <a:rPr lang="en-GB" b="1" dirty="0" smtClean="0"/>
            </a:br>
            <a:r>
              <a:rPr lang="en-GB" dirty="0" smtClean="0"/>
              <a:t>Interconnecting </a:t>
            </a:r>
            <a:br>
              <a:rPr lang="en-GB" dirty="0" smtClean="0"/>
            </a:br>
            <a:r>
              <a:rPr lang="en-GB" dirty="0" smtClean="0"/>
              <a:t>communities</a:t>
            </a:r>
            <a:endParaRPr lang="en-US" dirty="0"/>
          </a:p>
        </p:txBody>
      </p:sp>
      <p:pic>
        <p:nvPicPr>
          <p:cNvPr id="6" name="Picture 5">
            <a:extLst>
              <a:ext uri="{FF2B5EF4-FFF2-40B4-BE49-F238E27FC236}">
                <a16:creationId xmlns:a16="http://schemas.microsoft.com/office/drawing/2014/main" id="{FE9C9C3A-180D-104A-A16F-0914FEBF92C4}"/>
              </a:ext>
            </a:extLst>
          </p:cNvPr>
          <p:cNvPicPr>
            <a:picLocks noChangeAspect="1"/>
          </p:cNvPicPr>
          <p:nvPr/>
        </p:nvPicPr>
        <p:blipFill>
          <a:blip r:embed="rId2"/>
          <a:stretch>
            <a:fillRect/>
          </a:stretch>
        </p:blipFill>
        <p:spPr>
          <a:xfrm>
            <a:off x="1214755" y="850981"/>
            <a:ext cx="9123152" cy="5646420"/>
          </a:xfrm>
          <a:prstGeom prst="rect">
            <a:avLst/>
          </a:prstGeom>
        </p:spPr>
      </p:pic>
      <p:sp>
        <p:nvSpPr>
          <p:cNvPr id="7" name="Oval 6">
            <a:extLst>
              <a:ext uri="{FF2B5EF4-FFF2-40B4-BE49-F238E27FC236}">
                <a16:creationId xmlns:a16="http://schemas.microsoft.com/office/drawing/2014/main" id="{3665724A-A682-9140-AE4A-F2950381FE2B}"/>
              </a:ext>
            </a:extLst>
          </p:cNvPr>
          <p:cNvSpPr/>
          <p:nvPr/>
        </p:nvSpPr>
        <p:spPr>
          <a:xfrm>
            <a:off x="3234692" y="4283688"/>
            <a:ext cx="1186688" cy="959104"/>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2740" hangingPunct="0"/>
            <a:endParaRPr lang="en-US" sz="3500" kern="0" cap="all">
              <a:solidFill>
                <a:srgbClr val="E6223C"/>
              </a:solidFill>
              <a:latin typeface="Arial"/>
              <a:cs typeface="Arial"/>
              <a:sym typeface="Arial"/>
            </a:endParaRPr>
          </a:p>
        </p:txBody>
      </p:sp>
      <p:pic>
        <p:nvPicPr>
          <p:cNvPr id="8" name="Picture 7">
            <a:extLst>
              <a:ext uri="{FF2B5EF4-FFF2-40B4-BE49-F238E27FC236}">
                <a16:creationId xmlns:a16="http://schemas.microsoft.com/office/drawing/2014/main" id="{AA81E177-AA52-564B-A522-8FE77F35D270}"/>
              </a:ext>
            </a:extLst>
          </p:cNvPr>
          <p:cNvPicPr>
            <a:picLocks noChangeAspect="1"/>
          </p:cNvPicPr>
          <p:nvPr/>
        </p:nvPicPr>
        <p:blipFill rotWithShape="1">
          <a:blip r:embed="rId4"/>
          <a:srcRect l="2" r="47334"/>
          <a:stretch/>
        </p:blipFill>
        <p:spPr>
          <a:xfrm>
            <a:off x="1988007" y="4993021"/>
            <a:ext cx="1840029" cy="559008"/>
          </a:xfrm>
          <a:prstGeom prst="rect">
            <a:avLst/>
          </a:prstGeom>
        </p:spPr>
      </p:pic>
      <p:sp>
        <p:nvSpPr>
          <p:cNvPr id="9" name="Oval 8">
            <a:extLst>
              <a:ext uri="{FF2B5EF4-FFF2-40B4-BE49-F238E27FC236}">
                <a16:creationId xmlns:a16="http://schemas.microsoft.com/office/drawing/2014/main" id="{9FA9BC31-5329-B949-88F4-BEF118F83773}"/>
              </a:ext>
            </a:extLst>
          </p:cNvPr>
          <p:cNvSpPr/>
          <p:nvPr/>
        </p:nvSpPr>
        <p:spPr>
          <a:xfrm>
            <a:off x="6716905" y="1654930"/>
            <a:ext cx="1069945" cy="864751"/>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2740" hangingPunct="0"/>
            <a:endParaRPr lang="en-US" sz="3500" kern="0" cap="all">
              <a:solidFill>
                <a:srgbClr val="E6223C"/>
              </a:solidFill>
              <a:latin typeface="Arial"/>
              <a:cs typeface="Arial"/>
              <a:sym typeface="Arial"/>
            </a:endParaRPr>
          </a:p>
        </p:txBody>
      </p:sp>
      <p:sp>
        <p:nvSpPr>
          <p:cNvPr id="12" name="Oval 11">
            <a:extLst>
              <a:ext uri="{FF2B5EF4-FFF2-40B4-BE49-F238E27FC236}">
                <a16:creationId xmlns:a16="http://schemas.microsoft.com/office/drawing/2014/main" id="{9773AED3-D676-EA40-931F-9C2218CD5FBF}"/>
              </a:ext>
            </a:extLst>
          </p:cNvPr>
          <p:cNvSpPr/>
          <p:nvPr/>
        </p:nvSpPr>
        <p:spPr>
          <a:xfrm>
            <a:off x="7644104" y="2207756"/>
            <a:ext cx="1022377" cy="826305"/>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2740" hangingPunct="0"/>
            <a:endParaRPr lang="en-US" sz="3500" kern="0" cap="all">
              <a:solidFill>
                <a:srgbClr val="E6223C"/>
              </a:solidFill>
              <a:latin typeface="Arial"/>
              <a:cs typeface="Arial"/>
              <a:sym typeface="Arial"/>
            </a:endParaRPr>
          </a:p>
        </p:txBody>
      </p:sp>
      <p:pic>
        <p:nvPicPr>
          <p:cNvPr id="13" name="Picture 12">
            <a:extLst>
              <a:ext uri="{FF2B5EF4-FFF2-40B4-BE49-F238E27FC236}">
                <a16:creationId xmlns:a16="http://schemas.microsoft.com/office/drawing/2014/main" id="{E6E28737-55C0-FF41-850A-881D17E7CA3D}"/>
              </a:ext>
            </a:extLst>
          </p:cNvPr>
          <p:cNvPicPr>
            <a:picLocks noChangeAspect="1"/>
          </p:cNvPicPr>
          <p:nvPr/>
        </p:nvPicPr>
        <p:blipFill>
          <a:blip r:embed="rId5"/>
          <a:stretch>
            <a:fillRect/>
          </a:stretch>
        </p:blipFill>
        <p:spPr>
          <a:xfrm>
            <a:off x="1313637" y="2197183"/>
            <a:ext cx="2629719" cy="549597"/>
          </a:xfrm>
          <a:prstGeom prst="rect">
            <a:avLst/>
          </a:prstGeom>
        </p:spPr>
      </p:pic>
      <p:pic>
        <p:nvPicPr>
          <p:cNvPr id="14" name="Picture 13">
            <a:extLst>
              <a:ext uri="{FF2B5EF4-FFF2-40B4-BE49-F238E27FC236}">
                <a16:creationId xmlns:a16="http://schemas.microsoft.com/office/drawing/2014/main" id="{070AA901-F7D4-A84B-8919-4F6448BC812E}"/>
              </a:ext>
            </a:extLst>
          </p:cNvPr>
          <p:cNvPicPr>
            <a:picLocks noChangeAspect="1"/>
          </p:cNvPicPr>
          <p:nvPr/>
        </p:nvPicPr>
        <p:blipFill>
          <a:blip r:embed="rId6"/>
          <a:stretch>
            <a:fillRect/>
          </a:stretch>
        </p:blipFill>
        <p:spPr>
          <a:xfrm>
            <a:off x="8926643" y="1995950"/>
            <a:ext cx="3172432" cy="617081"/>
          </a:xfrm>
          <a:prstGeom prst="rect">
            <a:avLst/>
          </a:prstGeom>
        </p:spPr>
      </p:pic>
      <p:sp>
        <p:nvSpPr>
          <p:cNvPr id="16" name="TextBox 15"/>
          <p:cNvSpPr txBox="1"/>
          <p:nvPr/>
        </p:nvSpPr>
        <p:spPr>
          <a:xfrm>
            <a:off x="8458071" y="5760086"/>
            <a:ext cx="3745149" cy="3830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67733" tIns="67733" rIns="67733" bIns="67733" numCol="1" spcCol="38100" rtlCol="0" anchor="ctr">
            <a:spAutoFit/>
          </a:bodyPr>
          <a:lstStyle/>
          <a:p>
            <a:pPr defTabSz="1100639" hangingPunct="0"/>
            <a:r>
              <a:rPr lang="en-US" sz="1600" kern="0" dirty="0">
                <a:solidFill>
                  <a:srgbClr val="6F2575"/>
                </a:solidFill>
                <a:latin typeface="Arial"/>
                <a:cs typeface="Arial"/>
                <a:sym typeface="Arial"/>
              </a:rPr>
              <a:t>https://aarc-community.org/about/aegis/</a:t>
            </a:r>
          </a:p>
        </p:txBody>
      </p:sp>
      <p:pic>
        <p:nvPicPr>
          <p:cNvPr id="18" name="Picture 17"/>
          <p:cNvPicPr>
            <a:picLocks noChangeAspect="1"/>
          </p:cNvPicPr>
          <p:nvPr/>
        </p:nvPicPr>
        <p:blipFill>
          <a:blip r:embed="rId7"/>
          <a:stretch>
            <a:fillRect/>
          </a:stretch>
        </p:blipFill>
        <p:spPr>
          <a:xfrm>
            <a:off x="7905319" y="898601"/>
            <a:ext cx="1105504" cy="845385"/>
          </a:xfrm>
          <a:prstGeom prst="rect">
            <a:avLst/>
          </a:prstGeom>
        </p:spPr>
      </p:pic>
      <p:sp>
        <p:nvSpPr>
          <p:cNvPr id="11" name="Oval 10">
            <a:extLst>
              <a:ext uri="{FF2B5EF4-FFF2-40B4-BE49-F238E27FC236}">
                <a16:creationId xmlns:a16="http://schemas.microsoft.com/office/drawing/2014/main" id="{E7858C7E-1421-0543-B7D4-D0DACE0EC0CE}"/>
              </a:ext>
            </a:extLst>
          </p:cNvPr>
          <p:cNvSpPr/>
          <p:nvPr/>
        </p:nvSpPr>
        <p:spPr>
          <a:xfrm>
            <a:off x="3389071" y="1658341"/>
            <a:ext cx="1186688" cy="959104"/>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2740" hangingPunct="0"/>
            <a:endParaRPr lang="en-US" sz="3500" kern="0" cap="all">
              <a:solidFill>
                <a:srgbClr val="E6223C"/>
              </a:solidFill>
              <a:latin typeface="Arial"/>
              <a:cs typeface="Arial"/>
              <a:sym typeface="Arial"/>
            </a:endParaRPr>
          </a:p>
        </p:txBody>
      </p:sp>
      <p:pic>
        <p:nvPicPr>
          <p:cNvPr id="22" name="Picture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05319" y="4395822"/>
            <a:ext cx="1571379" cy="1277892"/>
          </a:xfrm>
          <a:prstGeom prst="rect">
            <a:avLst/>
          </a:prstGeom>
        </p:spPr>
      </p:pic>
      <p:sp>
        <p:nvSpPr>
          <p:cNvPr id="23" name="Oval 22">
            <a:extLst>
              <a:ext uri="{FF2B5EF4-FFF2-40B4-BE49-F238E27FC236}">
                <a16:creationId xmlns:a16="http://schemas.microsoft.com/office/drawing/2014/main" id="{3665724A-A682-9140-AE4A-F2950381FE2B}"/>
              </a:ext>
            </a:extLst>
          </p:cNvPr>
          <p:cNvSpPr/>
          <p:nvPr/>
        </p:nvSpPr>
        <p:spPr>
          <a:xfrm>
            <a:off x="7176315" y="4245228"/>
            <a:ext cx="1186688" cy="959104"/>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2740" hangingPunct="0"/>
            <a:endParaRPr lang="en-US" sz="3500" kern="0" cap="all">
              <a:solidFill>
                <a:srgbClr val="E6223C"/>
              </a:solidFill>
              <a:latin typeface="Arial"/>
              <a:cs typeface="Arial"/>
              <a:sym typeface="Arial"/>
            </a:endParaRPr>
          </a:p>
        </p:txBody>
      </p:sp>
      <p:pic>
        <p:nvPicPr>
          <p:cNvPr id="24" name="Picture 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43186" y="5075521"/>
            <a:ext cx="1330719" cy="832884"/>
          </a:xfrm>
          <a:prstGeom prst="rect">
            <a:avLst/>
          </a:prstGeom>
        </p:spPr>
      </p:pic>
    </p:spTree>
    <p:extLst>
      <p:ext uri="{BB962C8B-B14F-4D97-AF65-F5344CB8AC3E}">
        <p14:creationId xmlns:p14="http://schemas.microsoft.com/office/powerpoint/2010/main" val="237972144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pPr defTabSz="412740" hangingPunct="0"/>
            <a:fld id="{86CB4B4D-7CA3-9044-876B-883B54F8677D}" type="slidenum">
              <a:rPr lang="en-GB" kern="0">
                <a:latin typeface="Arial"/>
                <a:cs typeface="Arial"/>
                <a:sym typeface="Arial"/>
              </a:rPr>
              <a:pPr defTabSz="412740" hangingPunct="0"/>
              <a:t>37</a:t>
            </a:fld>
            <a:endParaRPr lang="en-GB" kern="0">
              <a:latin typeface="Arial"/>
              <a:cs typeface="Arial"/>
              <a:sym typeface="Arial"/>
            </a:endParaRPr>
          </a:p>
        </p:txBody>
      </p:sp>
      <p:sp>
        <p:nvSpPr>
          <p:cNvPr id="4" name="Footer Placeholder 3"/>
          <p:cNvSpPr>
            <a:spLocks noGrp="1"/>
          </p:cNvSpPr>
          <p:nvPr>
            <p:ph type="ftr" sz="quarter" idx="3"/>
          </p:nvPr>
        </p:nvSpPr>
        <p:spPr/>
        <p:txBody>
          <a:bodyPr/>
          <a:lstStyle/>
          <a:p>
            <a:pPr defTabSz="412740" hangingPunct="0"/>
            <a:r>
              <a:rPr lang="en-US" kern="0" smtClean="0">
                <a:latin typeface="Arial"/>
                <a:cs typeface="Arial"/>
              </a:rPr>
              <a:t>IGTF and EUGridPMA development - APGridPMA March 2021 meeting </a:t>
            </a:r>
            <a:endParaRPr lang="nl-NL" kern="0" dirty="0">
              <a:latin typeface="Arial"/>
              <a:cs typeface="Arial"/>
            </a:endParaRPr>
          </a:p>
        </p:txBody>
      </p:sp>
      <p:sp>
        <p:nvSpPr>
          <p:cNvPr id="5" name="Text Placeholder 4"/>
          <p:cNvSpPr>
            <a:spLocks noGrp="1"/>
          </p:cNvSpPr>
          <p:nvPr>
            <p:ph type="body" sz="quarter" idx="15"/>
          </p:nvPr>
        </p:nvSpPr>
        <p:spPr/>
        <p:txBody>
          <a:bodyPr/>
          <a:lstStyle/>
          <a:p>
            <a:r>
              <a:rPr lang="en-GB" dirty="0" smtClean="0"/>
              <a:t>An ecosystem more than just the infrastructure</a:t>
            </a:r>
            <a:endParaRPr lang="en-GB" dirty="0"/>
          </a:p>
        </p:txBody>
      </p:sp>
      <p:pic>
        <p:nvPicPr>
          <p:cNvPr id="7" name="Picture 6"/>
          <p:cNvPicPr>
            <a:picLocks noChangeAspect="1"/>
          </p:cNvPicPr>
          <p:nvPr/>
        </p:nvPicPr>
        <p:blipFill>
          <a:blip r:embed="rId2"/>
          <a:stretch>
            <a:fillRect/>
          </a:stretch>
        </p:blipFill>
        <p:spPr>
          <a:xfrm>
            <a:off x="352426" y="992246"/>
            <a:ext cx="8655535" cy="4893553"/>
          </a:xfrm>
          <a:prstGeom prst="rect">
            <a:avLst/>
          </a:prstGeom>
          <a:effectLst>
            <a:glow rad="101600">
              <a:srgbClr val="6F2575">
                <a:alpha val="60000"/>
              </a:srgbClr>
            </a:glow>
          </a:effectLst>
        </p:spPr>
      </p:pic>
      <p:sp>
        <p:nvSpPr>
          <p:cNvPr id="8" name="TextBox 7"/>
          <p:cNvSpPr txBox="1"/>
          <p:nvPr/>
        </p:nvSpPr>
        <p:spPr>
          <a:xfrm>
            <a:off x="4976719" y="6027032"/>
            <a:ext cx="5619059" cy="3625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67733" tIns="67733" rIns="67733" bIns="67733" numCol="1" spcCol="38100" rtlCol="0" anchor="ctr">
            <a:spAutoFit/>
          </a:bodyPr>
          <a:lstStyle/>
          <a:p>
            <a:pPr defTabSz="1100639" hangingPunct="0"/>
            <a:r>
              <a:rPr lang="en-GB" sz="1467" kern="0" dirty="0">
                <a:solidFill>
                  <a:srgbClr val="6F2575"/>
                </a:solidFill>
                <a:latin typeface="Arial"/>
                <a:cs typeface="Arial"/>
                <a:sym typeface="Arial"/>
              </a:rPr>
              <a:t>EOSC Portal (https://www.eosc-portal.eu/) – as built by </a:t>
            </a:r>
            <a:r>
              <a:rPr lang="en-GB" sz="1467" kern="0" dirty="0" err="1">
                <a:solidFill>
                  <a:srgbClr val="6F2575"/>
                </a:solidFill>
                <a:latin typeface="Arial"/>
                <a:cs typeface="Arial"/>
                <a:sym typeface="Arial"/>
              </a:rPr>
              <a:t>EOSChub</a:t>
            </a:r>
            <a:endParaRPr lang="en-GB" sz="1467" kern="0" dirty="0">
              <a:solidFill>
                <a:srgbClr val="6F2575"/>
              </a:solidFill>
              <a:latin typeface="Arial"/>
              <a:cs typeface="Arial"/>
              <a:sym typeface="Arial"/>
            </a:endParaRPr>
          </a:p>
        </p:txBody>
      </p:sp>
      <p:pic>
        <p:nvPicPr>
          <p:cNvPr id="9" name="Picture 8"/>
          <p:cNvPicPr>
            <a:picLocks noChangeAspect="1"/>
          </p:cNvPicPr>
          <p:nvPr/>
        </p:nvPicPr>
        <p:blipFill rotWithShape="1">
          <a:blip r:embed="rId3"/>
          <a:srcRect l="10478" r="14647" b="18447"/>
          <a:stretch/>
        </p:blipFill>
        <p:spPr>
          <a:xfrm>
            <a:off x="5791200" y="1781755"/>
            <a:ext cx="6172765" cy="3968207"/>
          </a:xfrm>
          <a:prstGeom prst="rect">
            <a:avLst/>
          </a:prstGeom>
          <a:effectLst>
            <a:glow rad="101600">
              <a:srgbClr val="6F2575">
                <a:alpha val="60000"/>
              </a:srgbClr>
            </a:glow>
          </a:effectLst>
        </p:spPr>
      </p:pic>
    </p:spTree>
    <p:extLst>
      <p:ext uri="{BB962C8B-B14F-4D97-AF65-F5344CB8AC3E}">
        <p14:creationId xmlns:p14="http://schemas.microsoft.com/office/powerpoint/2010/main" val="358297780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28666" r="225" b="46667"/>
          <a:stretch/>
        </p:blipFill>
        <p:spPr>
          <a:xfrm>
            <a:off x="0" y="0"/>
            <a:ext cx="12192000" cy="6096000"/>
          </a:xfrm>
          <a:prstGeom prst="rect">
            <a:avLst/>
          </a:prstGeom>
        </p:spPr>
      </p:pic>
      <p:sp>
        <p:nvSpPr>
          <p:cNvPr id="3" name="Slide Number Placeholder 2"/>
          <p:cNvSpPr>
            <a:spLocks noGrp="1"/>
          </p:cNvSpPr>
          <p:nvPr>
            <p:ph type="sldNum" sz="quarter" idx="2"/>
          </p:nvPr>
        </p:nvSpPr>
        <p:spPr/>
        <p:txBody>
          <a:bodyPr/>
          <a:lstStyle/>
          <a:p>
            <a:pPr defTabSz="412740" hangingPunct="0"/>
            <a:fld id="{86CB4B4D-7CA3-9044-876B-883B54F8677D}" type="slidenum">
              <a:rPr lang="en-GB" kern="0">
                <a:latin typeface="Arial"/>
                <a:cs typeface="Arial"/>
                <a:sym typeface="Arial"/>
              </a:rPr>
              <a:pPr defTabSz="412740" hangingPunct="0"/>
              <a:t>38</a:t>
            </a:fld>
            <a:endParaRPr lang="en-GB" kern="0">
              <a:latin typeface="Arial"/>
              <a:cs typeface="Arial"/>
              <a:sym typeface="Arial"/>
            </a:endParaRPr>
          </a:p>
        </p:txBody>
      </p:sp>
      <p:sp>
        <p:nvSpPr>
          <p:cNvPr id="4" name="Footer Placeholder 3"/>
          <p:cNvSpPr>
            <a:spLocks noGrp="1"/>
          </p:cNvSpPr>
          <p:nvPr>
            <p:ph type="ftr" sz="quarter" idx="3"/>
          </p:nvPr>
        </p:nvSpPr>
        <p:spPr/>
        <p:txBody>
          <a:bodyPr/>
          <a:lstStyle/>
          <a:p>
            <a:pPr defTabSz="412740" hangingPunct="0"/>
            <a:r>
              <a:rPr lang="en-US" kern="0" smtClean="0">
                <a:latin typeface="Arial"/>
                <a:cs typeface="Arial"/>
              </a:rPr>
              <a:t>IGTF and EUGridPMA development - APGridPMA March 2021 meeting </a:t>
            </a:r>
            <a:endParaRPr lang="nl-NL" kern="0" dirty="0">
              <a:latin typeface="Arial"/>
              <a:cs typeface="Arial"/>
            </a:endParaRPr>
          </a:p>
        </p:txBody>
      </p:sp>
      <p:sp>
        <p:nvSpPr>
          <p:cNvPr id="5" name="Text Placeholder 4"/>
          <p:cNvSpPr>
            <a:spLocks noGrp="1"/>
          </p:cNvSpPr>
          <p:nvPr>
            <p:ph type="body" sz="quarter" idx="15"/>
          </p:nvPr>
        </p:nvSpPr>
        <p:spPr/>
        <p:txBody>
          <a:bodyPr/>
          <a:lstStyle/>
          <a:p>
            <a:r>
              <a:rPr lang="en-GB" dirty="0"/>
              <a:t>Minimum Viable </a:t>
            </a:r>
            <a:r>
              <a:rPr lang="en-GB" dirty="0" smtClean="0"/>
              <a:t>… EOSC</a:t>
            </a:r>
            <a:endParaRPr lang="en-GB" dirty="0"/>
          </a:p>
        </p:txBody>
      </p:sp>
      <p:sp>
        <p:nvSpPr>
          <p:cNvPr id="7" name="TextBox 6"/>
          <p:cNvSpPr txBox="1"/>
          <p:nvPr/>
        </p:nvSpPr>
        <p:spPr>
          <a:xfrm>
            <a:off x="4035539" y="6045018"/>
            <a:ext cx="6523153" cy="3522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67733" tIns="67733" rIns="67733" bIns="67733" numCol="1" spcCol="38100" rtlCol="0" anchor="ctr">
            <a:spAutoFit/>
          </a:bodyPr>
          <a:lstStyle/>
          <a:p>
            <a:pPr algn="r" defTabSz="1100639" hangingPunct="0"/>
            <a:r>
              <a:rPr lang="en-GB" sz="1400" kern="0" dirty="0">
                <a:solidFill>
                  <a:srgbClr val="6F2575"/>
                </a:solidFill>
                <a:latin typeface="Arial"/>
                <a:cs typeface="Arial"/>
                <a:sym typeface="Arial"/>
              </a:rPr>
              <a:t>graphic: Prompting an EOSC in Practice – Isabel Campos, CSIC &amp; EOSC HLEG</a:t>
            </a:r>
          </a:p>
        </p:txBody>
      </p:sp>
      <p:sp>
        <p:nvSpPr>
          <p:cNvPr id="9" name="TextBox 8"/>
          <p:cNvSpPr txBox="1"/>
          <p:nvPr/>
        </p:nvSpPr>
        <p:spPr>
          <a:xfrm>
            <a:off x="10557091" y="5887695"/>
            <a:ext cx="1677274" cy="2599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67733" tIns="67733" rIns="67733" bIns="67733" numCol="1" spcCol="38100" rtlCol="0" anchor="ctr">
            <a:spAutoFit/>
          </a:bodyPr>
          <a:lstStyle/>
          <a:p>
            <a:pPr algn="r" defTabSz="1100639" hangingPunct="0"/>
            <a:r>
              <a:rPr lang="en-GB" sz="800" kern="0" dirty="0">
                <a:solidFill>
                  <a:srgbClr val="847820"/>
                </a:solidFill>
                <a:latin typeface="Arial"/>
                <a:cs typeface="Arial"/>
                <a:sym typeface="Arial"/>
              </a:rPr>
              <a:t>Photo: Patrick Perkins (</a:t>
            </a:r>
            <a:r>
              <a:rPr lang="en-GB" sz="800" kern="0" dirty="0" err="1">
                <a:solidFill>
                  <a:srgbClr val="847820"/>
                </a:solidFill>
                <a:latin typeface="Arial"/>
                <a:cs typeface="Arial"/>
                <a:sym typeface="Arial"/>
              </a:rPr>
              <a:t>Unsplash</a:t>
            </a:r>
            <a:r>
              <a:rPr lang="en-GB" sz="800" kern="0" dirty="0">
                <a:solidFill>
                  <a:srgbClr val="847820"/>
                </a:solidFill>
                <a:latin typeface="Arial"/>
                <a:cs typeface="Arial"/>
                <a:sym typeface="Arial"/>
              </a:rPr>
              <a:t>)</a:t>
            </a:r>
          </a:p>
        </p:txBody>
      </p:sp>
      <p:sp>
        <p:nvSpPr>
          <p:cNvPr id="2" name="Text Placeholder 1"/>
          <p:cNvSpPr>
            <a:spLocks noGrp="1"/>
          </p:cNvSpPr>
          <p:nvPr>
            <p:ph type="body" sz="half" idx="14"/>
          </p:nvPr>
        </p:nvSpPr>
        <p:spPr>
          <a:xfrm>
            <a:off x="317501" y="1034475"/>
            <a:ext cx="11559679" cy="4969501"/>
          </a:xfrm>
          <a:solidFill>
            <a:srgbClr val="FFFFFF">
              <a:alpha val="70000"/>
            </a:srgbClr>
          </a:solidFill>
        </p:spPr>
        <p:txBody>
          <a:bodyPr lIns="121920" tIns="121920" rIns="121920" bIns="121920">
            <a:normAutofit/>
          </a:bodyPr>
          <a:lstStyle/>
          <a:p>
            <a:r>
              <a:rPr lang="en-GB" dirty="0" smtClean="0"/>
              <a:t>Great Expectations … but what about requirements?</a:t>
            </a:r>
            <a:endParaRPr lang="en-GB" dirty="0"/>
          </a:p>
          <a:p>
            <a:endParaRPr lang="en-GB" dirty="0" smtClean="0"/>
          </a:p>
          <a:p>
            <a:endParaRPr lang="en-GB" sz="1867" dirty="0"/>
          </a:p>
          <a:p>
            <a:r>
              <a:rPr lang="en-GB" sz="2400" dirty="0"/>
              <a:t>includes some </a:t>
            </a:r>
            <a:r>
              <a:rPr lang="en-GB" sz="2400" i="1" dirty="0"/>
              <a:t>Rules of Participation</a:t>
            </a:r>
            <a:r>
              <a:rPr lang="en-GB" sz="2400" dirty="0"/>
              <a:t> to aid security &amp; trust</a:t>
            </a:r>
            <a:endParaRPr lang="en-GB" sz="2400" i="1" dirty="0"/>
          </a:p>
          <a:p>
            <a:endParaRPr lang="en-GB" sz="2133" dirty="0"/>
          </a:p>
          <a:p>
            <a:endParaRPr lang="en-GB" sz="2133" dirty="0"/>
          </a:p>
          <a:p>
            <a:endParaRPr lang="en-GB" sz="2133" dirty="0"/>
          </a:p>
          <a:p>
            <a:endParaRPr lang="en-GB" sz="2133" dirty="0"/>
          </a:p>
          <a:p>
            <a:endParaRPr lang="en-GB" sz="2133" dirty="0"/>
          </a:p>
          <a:p>
            <a:endParaRPr lang="en-GB" sz="2133" dirty="0"/>
          </a:p>
          <a:p>
            <a:endParaRPr lang="en-GB" sz="2667" dirty="0"/>
          </a:p>
          <a:p>
            <a:pPr marL="380990" indent="-380990">
              <a:buFont typeface="Arial" panose="020B0604020202020204" pitchFamily="34" charset="0"/>
              <a:buChar char="•"/>
            </a:pPr>
            <a:r>
              <a:rPr lang="en-GB" sz="2400" dirty="0"/>
              <a:t>it will be a mix, and in any case service providers will need to contribute</a:t>
            </a:r>
          </a:p>
          <a:p>
            <a:pPr marL="380990" indent="-380990">
              <a:buFont typeface="Arial" panose="020B0604020202020204" pitchFamily="34" charset="0"/>
              <a:buChar char="•"/>
            </a:pPr>
            <a:r>
              <a:rPr lang="en-GB" sz="2400" i="1" dirty="0"/>
              <a:t>Sirtfi shows that is not completely unrealistic</a:t>
            </a:r>
          </a:p>
        </p:txBody>
      </p:sp>
      <p:pic>
        <p:nvPicPr>
          <p:cNvPr id="6" name="Picture 5"/>
          <p:cNvPicPr>
            <a:picLocks noChangeAspect="1"/>
          </p:cNvPicPr>
          <p:nvPr/>
        </p:nvPicPr>
        <p:blipFill>
          <a:blip r:embed="rId3"/>
          <a:stretch>
            <a:fillRect/>
          </a:stretch>
        </p:blipFill>
        <p:spPr>
          <a:xfrm>
            <a:off x="8819348" y="618666"/>
            <a:ext cx="3212563" cy="1749517"/>
          </a:xfrm>
          <a:prstGeom prst="rect">
            <a:avLst/>
          </a:prstGeom>
          <a:effectLst>
            <a:glow rad="101600">
              <a:srgbClr val="6F2575">
                <a:alpha val="60000"/>
              </a:srgbClr>
            </a:glow>
          </a:effectLst>
        </p:spPr>
      </p:pic>
      <p:sp>
        <p:nvSpPr>
          <p:cNvPr id="12" name="Rectangle 11"/>
          <p:cNvSpPr/>
          <p:nvPr/>
        </p:nvSpPr>
        <p:spPr>
          <a:xfrm>
            <a:off x="1038468" y="1600379"/>
            <a:ext cx="6540421" cy="584775"/>
          </a:xfrm>
          <a:prstGeom prst="rect">
            <a:avLst/>
          </a:prstGeom>
        </p:spPr>
        <p:txBody>
          <a:bodyPr wrap="square">
            <a:spAutoFit/>
          </a:bodyPr>
          <a:lstStyle/>
          <a:p>
            <a:pPr defTabSz="412740" hangingPunct="0"/>
            <a:r>
              <a:rPr lang="en-GB" sz="3200" kern="0" cap="all" dirty="0">
                <a:solidFill>
                  <a:srgbClr val="E6223C"/>
                </a:solidFill>
                <a:latin typeface="Arial"/>
                <a:cs typeface="Arial"/>
                <a:sym typeface="Arial"/>
              </a:rPr>
              <a:t>‘MVE – Minimum Viable EOSC’</a:t>
            </a: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62510" y="5055330"/>
            <a:ext cx="1063015" cy="850413"/>
          </a:xfrm>
          <a:prstGeom prst="rect">
            <a:avLst/>
          </a:prstGeom>
          <a:effectLst/>
        </p:spPr>
      </p:pic>
      <p:sp>
        <p:nvSpPr>
          <p:cNvPr id="14" name="TextBox 13"/>
          <p:cNvSpPr txBox="1"/>
          <p:nvPr/>
        </p:nvSpPr>
        <p:spPr>
          <a:xfrm>
            <a:off x="314004" y="5749980"/>
            <a:ext cx="7446482" cy="3522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67733" tIns="67733" rIns="67733" bIns="67733" numCol="1" spcCol="38100" rtlCol="0" anchor="ctr">
            <a:spAutoFit/>
          </a:bodyPr>
          <a:lstStyle/>
          <a:p>
            <a:pPr defTabSz="1100639" hangingPunct="0"/>
            <a:r>
              <a:rPr lang="en-GB" sz="1400" kern="0" dirty="0">
                <a:solidFill>
                  <a:srgbClr val="6F2575"/>
                </a:solidFill>
                <a:latin typeface="Arial"/>
                <a:cs typeface="Arial"/>
                <a:sym typeface="Arial"/>
              </a:rPr>
              <a:t>Sirtfi – security incident response trust framework for federated identity – see refeds.org/</a:t>
            </a:r>
            <a:r>
              <a:rPr lang="en-GB" sz="1400" kern="0" dirty="0" err="1">
                <a:solidFill>
                  <a:srgbClr val="6F2575"/>
                </a:solidFill>
                <a:latin typeface="Arial"/>
                <a:cs typeface="Arial"/>
                <a:sym typeface="Arial"/>
              </a:rPr>
              <a:t>sirtfi</a:t>
            </a:r>
            <a:endParaRPr lang="en-GB" sz="1400" kern="0" dirty="0">
              <a:solidFill>
                <a:srgbClr val="6F2575"/>
              </a:solidFill>
              <a:latin typeface="Arial"/>
              <a:cs typeface="Arial"/>
              <a:sym typeface="Arial"/>
            </a:endParaRPr>
          </a:p>
        </p:txBody>
      </p:sp>
      <p:sp>
        <p:nvSpPr>
          <p:cNvPr id="15" name="Rounded Rectangle 14"/>
          <p:cNvSpPr/>
          <p:nvPr/>
        </p:nvSpPr>
        <p:spPr>
          <a:xfrm>
            <a:off x="506925" y="2781836"/>
            <a:ext cx="5062603" cy="2137893"/>
          </a:xfrm>
          <a:prstGeom prst="roundRect">
            <a:avLst>
              <a:gd name="adj" fmla="val 6003"/>
            </a:avLst>
          </a:prstGeom>
          <a:solidFill>
            <a:srgbClr val="E3D88B"/>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1920" tIns="0" rIns="121920" bIns="121920" numCol="1" spcCol="38100" rtlCol="0" anchor="t" anchorCtr="0">
            <a:noAutofit/>
          </a:bodyPr>
          <a:lstStyle/>
          <a:p>
            <a:pPr algn="ctr" defTabSz="1100639" hangingPunct="0"/>
            <a:r>
              <a:rPr lang="en-GB" sz="3467" kern="0" dirty="0">
                <a:solidFill>
                  <a:srgbClr val="E6223C"/>
                </a:solidFill>
                <a:latin typeface="Helvetica Neue Medium"/>
                <a:ea typeface="Helvetica Neue Medium"/>
                <a:cs typeface="Helvetica Neue Medium"/>
                <a:sym typeface="Helvetica Neue Medium"/>
              </a:rPr>
              <a:t>Core</a:t>
            </a:r>
          </a:p>
          <a:p>
            <a:pPr marL="380990" indent="-380990" defTabSz="1100639" hangingPunct="0">
              <a:buFont typeface="Arial" panose="020B0604020202020204" pitchFamily="34" charset="0"/>
              <a:buChar char="•"/>
            </a:pPr>
            <a:r>
              <a:rPr lang="en-GB" sz="2133" kern="0" dirty="0">
                <a:solidFill>
                  <a:srgbClr val="000000"/>
                </a:solidFill>
                <a:latin typeface="Helvetica Neue Medium"/>
                <a:ea typeface="Helvetica Neue Medium"/>
                <a:cs typeface="Helvetica Neue Medium"/>
                <a:sym typeface="Helvetica Neue Medium"/>
              </a:rPr>
              <a:t>‘distributed and participatory’</a:t>
            </a:r>
          </a:p>
          <a:p>
            <a:pPr marL="380990" indent="-380990" defTabSz="1100639" hangingPunct="0">
              <a:buFont typeface="Arial" panose="020B0604020202020204" pitchFamily="34" charset="0"/>
              <a:buChar char="•"/>
            </a:pPr>
            <a:r>
              <a:rPr lang="en-GB" sz="2133" kern="0" dirty="0">
                <a:solidFill>
                  <a:srgbClr val="000000"/>
                </a:solidFill>
                <a:latin typeface="Helvetica Neue Medium"/>
                <a:ea typeface="Helvetica Neue Medium"/>
                <a:cs typeface="Helvetica Neue Medium"/>
                <a:sym typeface="Helvetica Neue Medium"/>
              </a:rPr>
              <a:t>‘collaborative consensus’</a:t>
            </a:r>
          </a:p>
          <a:p>
            <a:pPr marL="380990" indent="-380990" defTabSz="1100639" hangingPunct="0">
              <a:buFont typeface="Arial" panose="020B0604020202020204" pitchFamily="34" charset="0"/>
              <a:buChar char="•"/>
            </a:pPr>
            <a:r>
              <a:rPr lang="en-GB" sz="2133" kern="0" dirty="0">
                <a:solidFill>
                  <a:srgbClr val="000000"/>
                </a:solidFill>
                <a:latin typeface="Helvetica Neue Medium"/>
                <a:ea typeface="Helvetica Neue Medium"/>
                <a:cs typeface="Helvetica Neue Medium"/>
                <a:sym typeface="Helvetica Neue Medium"/>
              </a:rPr>
              <a:t>‘interoperability standards, […] and implementation via best practices’</a:t>
            </a:r>
          </a:p>
        </p:txBody>
      </p:sp>
      <p:sp>
        <p:nvSpPr>
          <p:cNvPr id="16" name="Rounded Rectangle 15"/>
          <p:cNvSpPr/>
          <p:nvPr/>
        </p:nvSpPr>
        <p:spPr>
          <a:xfrm>
            <a:off x="6491167" y="2781836"/>
            <a:ext cx="5062603" cy="2137893"/>
          </a:xfrm>
          <a:prstGeom prst="roundRect">
            <a:avLst>
              <a:gd name="adj" fmla="val 6003"/>
            </a:avLst>
          </a:prstGeom>
          <a:solidFill>
            <a:srgbClr val="E3D88B"/>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1920" tIns="0" rIns="121920" bIns="121920" numCol="1" spcCol="38100" rtlCol="0" anchor="t" anchorCtr="0">
            <a:noAutofit/>
          </a:bodyPr>
          <a:lstStyle/>
          <a:p>
            <a:pPr algn="ctr" defTabSz="1100639" hangingPunct="0"/>
            <a:r>
              <a:rPr lang="en-GB" sz="3200" kern="0" dirty="0">
                <a:solidFill>
                  <a:srgbClr val="E6223C"/>
                </a:solidFill>
                <a:latin typeface="Helvetica Neue Medium"/>
                <a:ea typeface="Helvetica Neue Medium"/>
                <a:cs typeface="Helvetica Neue Medium"/>
                <a:sym typeface="Helvetica Neue Medium"/>
              </a:rPr>
              <a:t>Exchange &amp; Portal</a:t>
            </a:r>
            <a:endParaRPr lang="en-GB" sz="2667" kern="0" dirty="0">
              <a:solidFill>
                <a:srgbClr val="E6223C"/>
              </a:solidFill>
              <a:latin typeface="Helvetica Neue Medium"/>
              <a:ea typeface="Helvetica Neue Medium"/>
              <a:cs typeface="Helvetica Neue Medium"/>
              <a:sym typeface="Helvetica Neue Medium"/>
            </a:endParaRPr>
          </a:p>
          <a:p>
            <a:pPr marL="380990" indent="-380990" algn="just" defTabSz="1100639" hangingPunct="0">
              <a:buFont typeface="Arial" panose="020B0604020202020204" pitchFamily="34" charset="0"/>
              <a:buChar char="•"/>
            </a:pPr>
            <a:r>
              <a:rPr lang="en-GB" sz="2133" kern="0" dirty="0">
                <a:solidFill>
                  <a:srgbClr val="000000"/>
                </a:solidFill>
                <a:latin typeface="Helvetica Neue Medium"/>
                <a:ea typeface="Helvetica Neue Medium"/>
                <a:cs typeface="Helvetica Neue Medium"/>
                <a:sym typeface="Helvetica Neue Medium"/>
              </a:rPr>
              <a:t>‘research-enabling services’</a:t>
            </a:r>
          </a:p>
          <a:p>
            <a:pPr marL="380990" indent="-380990" algn="just" defTabSz="1100639" hangingPunct="0">
              <a:buFont typeface="Arial" panose="020B0604020202020204" pitchFamily="34" charset="0"/>
              <a:buChar char="•"/>
            </a:pPr>
            <a:r>
              <a:rPr lang="en-GB" sz="2133" kern="0" dirty="0">
                <a:solidFill>
                  <a:srgbClr val="000000"/>
                </a:solidFill>
                <a:latin typeface="Helvetica Neue Medium"/>
                <a:ea typeface="Helvetica Neue Medium"/>
                <a:cs typeface="Helvetica Neue Medium"/>
                <a:sym typeface="Helvetica Neue Medium"/>
              </a:rPr>
              <a:t>‘national,  regional, institutional, domain based, … and commercial’</a:t>
            </a:r>
          </a:p>
          <a:p>
            <a:pPr marL="380990" indent="-380990" algn="just" defTabSz="1100639" hangingPunct="0">
              <a:buFont typeface="Arial" panose="020B0604020202020204" pitchFamily="34" charset="0"/>
              <a:buChar char="•"/>
            </a:pPr>
            <a:r>
              <a:rPr lang="en-GB" sz="2133" kern="0" dirty="0">
                <a:solidFill>
                  <a:srgbClr val="000000"/>
                </a:solidFill>
                <a:latin typeface="Helvetica Neue Medium"/>
                <a:ea typeface="Helvetica Neue Medium"/>
                <a:cs typeface="Helvetica Neue Medium"/>
                <a:sym typeface="Helvetica Neue Medium"/>
              </a:rPr>
              <a:t>‘catalogue …[for] research life cycle</a:t>
            </a:r>
            <a:r>
              <a:rPr lang="en-GB" sz="2133" kern="0" dirty="0">
                <a:solidFill>
                  <a:srgbClr val="6F2575"/>
                </a:solidFill>
                <a:latin typeface="Helvetica Neue Medium"/>
                <a:ea typeface="Helvetica Neue Medium"/>
                <a:cs typeface="Helvetica Neue Medium"/>
                <a:sym typeface="Helvetica Neue Medium"/>
              </a:rPr>
              <a:t>’</a:t>
            </a:r>
          </a:p>
        </p:txBody>
      </p:sp>
    </p:spTree>
    <p:extLst>
      <p:ext uri="{BB962C8B-B14F-4D97-AF65-F5344CB8AC3E}">
        <p14:creationId xmlns:p14="http://schemas.microsoft.com/office/powerpoint/2010/main" val="160009672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14"/>
          </p:nvPr>
        </p:nvSpPr>
        <p:spPr>
          <a:xfrm>
            <a:off x="317501" y="1290396"/>
            <a:ext cx="7226299" cy="4497377"/>
          </a:xfrm>
        </p:spPr>
        <p:txBody>
          <a:bodyPr/>
          <a:lstStyle/>
          <a:p>
            <a:r>
              <a:rPr lang="en-US" sz="2000" dirty="0" smtClean="0"/>
              <a:t>In order </a:t>
            </a:r>
            <a:r>
              <a:rPr lang="en-US" sz="2000" dirty="0"/>
              <a:t>to outline a globally viable, scalable and secure EOSC AAI, the group defined the following three core principles, on which to base their work:</a:t>
            </a:r>
          </a:p>
          <a:p>
            <a:endParaRPr lang="en-US" sz="2000" dirty="0"/>
          </a:p>
          <a:p>
            <a:pPr marL="342900" indent="-342900">
              <a:buFont typeface="Arial" panose="020B0604020202020204" pitchFamily="34" charset="0"/>
              <a:buChar char="•"/>
            </a:pPr>
            <a:r>
              <a:rPr lang="en-US" sz="2000" b="1" dirty="0"/>
              <a:t>    User experience </a:t>
            </a:r>
            <a:r>
              <a:rPr lang="en-US" sz="2000" dirty="0"/>
              <a:t>is the only touchstone.</a:t>
            </a:r>
          </a:p>
          <a:p>
            <a:pPr marL="342900" indent="-342900">
              <a:buFont typeface="Arial" panose="020B0604020202020204" pitchFamily="34" charset="0"/>
              <a:buChar char="•"/>
            </a:pPr>
            <a:r>
              <a:rPr lang="en-US" sz="2000" b="1" dirty="0"/>
              <a:t>    </a:t>
            </a:r>
            <a:r>
              <a:rPr lang="en-US" sz="2000" dirty="0"/>
              <a:t>All trust flows from </a:t>
            </a:r>
            <a:r>
              <a:rPr lang="en-US" sz="2000" b="1" dirty="0"/>
              <a:t>communities.</a:t>
            </a:r>
          </a:p>
          <a:p>
            <a:pPr marL="342900" indent="-342900">
              <a:buFont typeface="Arial" panose="020B0604020202020204" pitchFamily="34" charset="0"/>
              <a:buChar char="•"/>
            </a:pPr>
            <a:r>
              <a:rPr lang="en-US" sz="2000" b="1" dirty="0"/>
              <a:t>    There is no </a:t>
            </a:r>
            <a:r>
              <a:rPr lang="en-US" sz="2000" b="1" dirty="0" err="1"/>
              <a:t>centre</a:t>
            </a:r>
            <a:r>
              <a:rPr lang="en-US" sz="2000" b="1" dirty="0"/>
              <a:t> </a:t>
            </a:r>
            <a:r>
              <a:rPr lang="en-US" sz="2000" dirty="0"/>
              <a:t>in a distributed system</a:t>
            </a:r>
            <a:r>
              <a:rPr lang="en-US" sz="2000" b="1" dirty="0"/>
              <a:t>.</a:t>
            </a:r>
          </a:p>
          <a:p>
            <a:endParaRPr lang="en-US" sz="2000" dirty="0"/>
          </a:p>
          <a:p>
            <a:r>
              <a:rPr lang="en-US" sz="1800" i="1" dirty="0" smtClean="0"/>
              <a:t>“</a:t>
            </a:r>
            <a:r>
              <a:rPr lang="en-US" sz="1800" i="1" dirty="0"/>
              <a:t>The human element was the starting point of our exploration. We believe that providing a good user experience and making use of the existing trust relations that users already have within their research communities are the key factors for delivering a successful EOSC AAI.” </a:t>
            </a:r>
            <a:r>
              <a:rPr lang="en-US" sz="1800" i="1" dirty="0" smtClean="0"/>
              <a:t/>
            </a:r>
            <a:br>
              <a:rPr lang="en-US" sz="1800" i="1" dirty="0" smtClean="0"/>
            </a:br>
            <a:r>
              <a:rPr lang="en-US" sz="1800" i="1" dirty="0" smtClean="0"/>
              <a:t>[</a:t>
            </a:r>
            <a:r>
              <a:rPr lang="en-US" sz="1800" i="1" dirty="0" err="1" smtClean="0"/>
              <a:t>Klaas</a:t>
            </a:r>
            <a:r>
              <a:rPr lang="en-US" sz="1800" i="1" dirty="0" smtClean="0"/>
              <a:t> </a:t>
            </a:r>
            <a:r>
              <a:rPr lang="en-US" sz="1800" i="1" dirty="0" err="1" smtClean="0"/>
              <a:t>Wieringa</a:t>
            </a:r>
            <a:r>
              <a:rPr lang="en-US" sz="1800" i="1" dirty="0" smtClean="0"/>
              <a:t>, EOSC AAI TF chair]</a:t>
            </a:r>
            <a:endParaRPr lang="en-US" sz="1800" i="1" dirty="0"/>
          </a:p>
        </p:txBody>
      </p:sp>
      <p:sp>
        <p:nvSpPr>
          <p:cNvPr id="3" name="Slide Number Placeholder 2"/>
          <p:cNvSpPr>
            <a:spLocks noGrp="1"/>
          </p:cNvSpPr>
          <p:nvPr>
            <p:ph type="sldNum" sz="quarter" idx="2"/>
          </p:nvPr>
        </p:nvSpPr>
        <p:spPr/>
        <p:txBody>
          <a:bodyPr/>
          <a:lstStyle/>
          <a:p>
            <a:fld id="{86CB4B4D-7CA3-9044-876B-883B54F8677D}" type="slidenum">
              <a:rPr lang="en-US" smtClean="0"/>
              <a:t>39</a:t>
            </a:fld>
            <a:endParaRPr lang="en-US"/>
          </a:p>
        </p:txBody>
      </p:sp>
      <p:sp>
        <p:nvSpPr>
          <p:cNvPr id="4" name="Footer Placeholder 3"/>
          <p:cNvSpPr>
            <a:spLocks noGrp="1"/>
          </p:cNvSpPr>
          <p:nvPr>
            <p:ph type="ftr" sz="quarter" idx="3"/>
          </p:nvPr>
        </p:nvSpPr>
        <p:spPr/>
        <p:txBody>
          <a:bodyPr/>
          <a:lstStyle/>
          <a:p>
            <a:r>
              <a:rPr lang="en-US" smtClean="0"/>
              <a:t>IGTF and EUGridPMA development - APGridPMA March 2021 meeting </a:t>
            </a:r>
            <a:endParaRPr lang="nl-NL" dirty="0"/>
          </a:p>
        </p:txBody>
      </p:sp>
      <p:sp>
        <p:nvSpPr>
          <p:cNvPr id="5" name="Text Placeholder 4"/>
          <p:cNvSpPr>
            <a:spLocks noGrp="1"/>
          </p:cNvSpPr>
          <p:nvPr>
            <p:ph type="body" sz="quarter" idx="15"/>
          </p:nvPr>
        </p:nvSpPr>
        <p:spPr>
          <a:xfrm>
            <a:off x="317500" y="317500"/>
            <a:ext cx="6919895" cy="533480"/>
          </a:xfrm>
        </p:spPr>
        <p:txBody>
          <a:bodyPr/>
          <a:lstStyle/>
          <a:p>
            <a:r>
              <a:rPr lang="en-GB" dirty="0" smtClean="0"/>
              <a:t>EOSC AAI Core Principles</a:t>
            </a:r>
            <a:endParaRPr lang="en-US" dirty="0"/>
          </a:p>
        </p:txBody>
      </p:sp>
      <p:pic>
        <p:nvPicPr>
          <p:cNvPr id="8" name="Picture 7"/>
          <p:cNvPicPr>
            <a:picLocks noChangeAspect="1"/>
          </p:cNvPicPr>
          <p:nvPr/>
        </p:nvPicPr>
        <p:blipFill>
          <a:blip r:embed="rId2"/>
          <a:stretch>
            <a:fillRect/>
          </a:stretch>
        </p:blipFill>
        <p:spPr>
          <a:xfrm>
            <a:off x="7924800" y="128166"/>
            <a:ext cx="4159731" cy="5891634"/>
          </a:xfrm>
          <a:prstGeom prst="rect">
            <a:avLst/>
          </a:prstGeom>
          <a:effectLst>
            <a:glow rad="101600">
              <a:srgbClr val="004361">
                <a:alpha val="60000"/>
              </a:srgbClr>
            </a:glow>
          </a:effectLst>
        </p:spPr>
      </p:pic>
      <p:sp>
        <p:nvSpPr>
          <p:cNvPr id="6" name="TextBox 5"/>
          <p:cNvSpPr txBox="1"/>
          <p:nvPr/>
        </p:nvSpPr>
        <p:spPr>
          <a:xfrm>
            <a:off x="3620124" y="5670987"/>
            <a:ext cx="4191019"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defTabSz="825500" hangingPunct="0"/>
            <a:r>
              <a:rPr lang="en-US" sz="1600" dirty="0">
                <a:solidFill>
                  <a:srgbClr val="6F2575"/>
                </a:solidFill>
                <a:sym typeface="Arial"/>
              </a:rPr>
              <a:t>doi:10.2777/8702 – ISBN 978-92-76-28113-9</a:t>
            </a:r>
            <a:endParaRPr kumimoji="0" lang="en-US" sz="1600" b="0" i="0" u="none" strike="noStrike" cap="none" spc="0" normalizeH="0" dirty="0" smtClean="0">
              <a:ln>
                <a:noFill/>
              </a:ln>
              <a:solidFill>
                <a:srgbClr val="6F2575"/>
              </a:solidFill>
              <a:effectLst/>
              <a:uFillTx/>
              <a:latin typeface="+mn-lt"/>
              <a:ea typeface="+mn-ea"/>
              <a:cs typeface="+mn-cs"/>
              <a:sym typeface="Arial"/>
            </a:endParaRPr>
          </a:p>
        </p:txBody>
      </p:sp>
    </p:spTree>
    <p:extLst>
      <p:ext uri="{BB962C8B-B14F-4D97-AF65-F5344CB8AC3E}">
        <p14:creationId xmlns:p14="http://schemas.microsoft.com/office/powerpoint/2010/main" val="221247976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GB" smtClean="0"/>
              <a:t>Membership and other changes</a:t>
            </a:r>
          </a:p>
        </p:txBody>
      </p:sp>
      <p:sp>
        <p:nvSpPr>
          <p:cNvPr id="19459" name="Content Placeholder 2"/>
          <p:cNvSpPr>
            <a:spLocks noGrp="1"/>
          </p:cNvSpPr>
          <p:nvPr>
            <p:ph idx="1"/>
          </p:nvPr>
        </p:nvSpPr>
        <p:spPr>
          <a:xfrm>
            <a:off x="609599" y="1600201"/>
            <a:ext cx="11360967" cy="4525963"/>
          </a:xfrm>
        </p:spPr>
        <p:txBody>
          <a:bodyPr>
            <a:noAutofit/>
          </a:bodyPr>
          <a:lstStyle/>
          <a:p>
            <a:r>
              <a:rPr lang="en-GB" dirty="0" smtClean="0"/>
              <a:t>Identity </a:t>
            </a:r>
            <a:r>
              <a:rPr lang="en-GB" dirty="0"/>
              <a:t>providers: both reduction and growth</a:t>
            </a:r>
          </a:p>
          <a:p>
            <a:pPr lvl="1"/>
            <a:r>
              <a:rPr lang="en-GB" dirty="0" smtClean="0"/>
              <a:t>RCauth.eu </a:t>
            </a:r>
            <a:r>
              <a:rPr lang="en-GB" dirty="0"/>
              <a:t>distributed operations (GRNET, STFC, Nikhef)</a:t>
            </a:r>
            <a:br>
              <a:rPr lang="en-GB" dirty="0"/>
            </a:br>
            <a:r>
              <a:rPr lang="en-GB" i="1" dirty="0"/>
              <a:t>using a shared key (and some smart border-guard-proof </a:t>
            </a:r>
            <a:r>
              <a:rPr lang="en-GB" i="1" dirty="0" smtClean="0"/>
              <a:t>distribution mechanisms)</a:t>
            </a:r>
          </a:p>
          <a:p>
            <a:pPr lvl="1"/>
            <a:r>
              <a:rPr lang="en-GB" dirty="0" smtClean="0"/>
              <a:t>TCS Gen 4 now operational – although with some rough edges</a:t>
            </a:r>
          </a:p>
          <a:p>
            <a:pPr lvl="1"/>
            <a:r>
              <a:rPr lang="en-GB" dirty="0" smtClean="0"/>
              <a:t>INFN discontinued (with unavailable CRL)</a:t>
            </a:r>
          </a:p>
          <a:p>
            <a:endParaRPr lang="en-GB" dirty="0" smtClean="0"/>
          </a:p>
          <a:p>
            <a:r>
              <a:rPr lang="en-GB" dirty="0" smtClean="0"/>
              <a:t>Self-audit review</a:t>
            </a:r>
          </a:p>
          <a:p>
            <a:pPr lvl="1"/>
            <a:r>
              <a:rPr lang="en-GB" dirty="0" smtClean="0"/>
              <a:t>Cosmin </a:t>
            </a:r>
            <a:r>
              <a:rPr lang="en-GB" dirty="0" err="1"/>
              <a:t>Nistor</a:t>
            </a:r>
            <a:r>
              <a:rPr lang="en-GB" dirty="0"/>
              <a:t> as review coordinator</a:t>
            </a:r>
          </a:p>
          <a:p>
            <a:pPr lvl="1"/>
            <a:r>
              <a:rPr lang="en-GB" dirty="0"/>
              <a:t>Self-audits </a:t>
            </a:r>
            <a:r>
              <a:rPr lang="en-GB" dirty="0" smtClean="0"/>
              <a:t>are slacking a bit – fewer CAs …</a:t>
            </a:r>
            <a:endParaRPr lang="en-GB" dirty="0"/>
          </a:p>
        </p:txBody>
      </p:sp>
      <p:sp>
        <p:nvSpPr>
          <p:cNvPr id="2" name="Date Placeholder 1"/>
          <p:cNvSpPr>
            <a:spLocks noGrp="1"/>
          </p:cNvSpPr>
          <p:nvPr>
            <p:ph type="dt" sz="half" idx="10"/>
          </p:nvPr>
        </p:nvSpPr>
        <p:spPr/>
        <p:txBody>
          <a:bodyPr/>
          <a:lstStyle/>
          <a:p>
            <a:r>
              <a:rPr lang="en-US" smtClean="0"/>
              <a:t>24 March 2021</a:t>
            </a:r>
            <a:endParaRPr lang="en-GB" dirty="0"/>
          </a:p>
        </p:txBody>
      </p:sp>
      <p:sp>
        <p:nvSpPr>
          <p:cNvPr id="3" name="Footer Placeholder 2"/>
          <p:cNvSpPr>
            <a:spLocks noGrp="1"/>
          </p:cNvSpPr>
          <p:nvPr>
            <p:ph type="ftr" sz="quarter" idx="11"/>
          </p:nvPr>
        </p:nvSpPr>
        <p:spPr/>
        <p:txBody>
          <a:bodyPr/>
          <a:lstStyle/>
          <a:p>
            <a:r>
              <a:rPr lang="en-US" smtClean="0"/>
              <a:t>IGTF and EUGridPMA development - APGridPMA March 2021 meeting </a:t>
            </a:r>
            <a:endParaRPr lang="en-GB"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34200" y="3837256"/>
            <a:ext cx="5036367" cy="2288908"/>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A423C6C7-C0F9-497B-BEFB-D2FC0D2E643A}" type="slidenum">
              <a:rPr lang="en-GB" smtClean="0"/>
              <a:t>4</a:t>
            </a:fld>
            <a:endParaRPr lang="en-GB"/>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08501" y="580639"/>
            <a:ext cx="1238124" cy="530998"/>
          </a:xfrm>
          <a:prstGeom prst="rect">
            <a:avLst/>
          </a:prstGeom>
        </p:spPr>
      </p:pic>
    </p:spTree>
    <p:extLst>
      <p:ext uri="{BB962C8B-B14F-4D97-AF65-F5344CB8AC3E}">
        <p14:creationId xmlns:p14="http://schemas.microsoft.com/office/powerpoint/2010/main" val="153957474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14"/>
          </p:nvPr>
        </p:nvSpPr>
        <p:spPr>
          <a:xfrm>
            <a:off x="314822" y="1063072"/>
            <a:ext cx="11559679" cy="2111761"/>
          </a:xfrm>
        </p:spPr>
        <p:txBody>
          <a:bodyPr/>
          <a:lstStyle/>
          <a:p>
            <a:r>
              <a:rPr lang="en-GB" dirty="0" smtClean="0">
                <a:solidFill>
                  <a:srgbClr val="6F2575"/>
                </a:solidFill>
              </a:rPr>
              <a:t>AARC BPA’s ‘community-first’ model does not cover all EOSC cases, e.g. </a:t>
            </a:r>
            <a:br>
              <a:rPr lang="en-GB" dirty="0" smtClean="0">
                <a:solidFill>
                  <a:srgbClr val="6F2575"/>
                </a:solidFill>
              </a:rPr>
            </a:br>
            <a:r>
              <a:rPr lang="en-GB" i="1" dirty="0" smtClean="0">
                <a:solidFill>
                  <a:srgbClr val="6F2575"/>
                </a:solidFill>
              </a:rPr>
              <a:t>infrastructures acting as providers </a:t>
            </a:r>
            <a:r>
              <a:rPr lang="en-GB" b="1" i="1" dirty="0" smtClean="0">
                <a:solidFill>
                  <a:srgbClr val="6F2575"/>
                </a:solidFill>
              </a:rPr>
              <a:t>and </a:t>
            </a:r>
            <a:r>
              <a:rPr lang="en-GB" i="1" dirty="0" smtClean="0">
                <a:solidFill>
                  <a:srgbClr val="6F2575"/>
                </a:solidFill>
              </a:rPr>
              <a:t>suppliers </a:t>
            </a:r>
            <a:r>
              <a:rPr lang="en-GB" b="1" i="1" dirty="0" smtClean="0">
                <a:solidFill>
                  <a:srgbClr val="6F2575"/>
                </a:solidFill>
              </a:rPr>
              <a:t>and </a:t>
            </a:r>
            <a:r>
              <a:rPr lang="en-GB" i="1" dirty="0" smtClean="0">
                <a:solidFill>
                  <a:srgbClr val="6F2575"/>
                </a:solidFill>
              </a:rPr>
              <a:t>as attribute authority</a:t>
            </a:r>
          </a:p>
          <a:p>
            <a:endParaRPr lang="en-GB" dirty="0" smtClean="0">
              <a:solidFill>
                <a:srgbClr val="6F2575"/>
              </a:solidFill>
            </a:endParaRPr>
          </a:p>
          <a:p>
            <a:r>
              <a:rPr lang="en-GB" dirty="0" smtClean="0">
                <a:solidFill>
                  <a:srgbClr val="6F2575"/>
                </a:solidFill>
              </a:rPr>
              <a:t>You need to turn the EOSC entities into a federation in itself, with </a:t>
            </a:r>
            <a:br>
              <a:rPr lang="en-GB" dirty="0" smtClean="0">
                <a:solidFill>
                  <a:srgbClr val="6F2575"/>
                </a:solidFill>
              </a:rPr>
            </a:br>
            <a:r>
              <a:rPr lang="en-GB" dirty="0" smtClean="0">
                <a:solidFill>
                  <a:srgbClr val="6F2575"/>
                </a:solidFill>
              </a:rPr>
              <a:t>carefully forged links to eduGAIN to prevent ‘user loop’ inconsistencies</a:t>
            </a:r>
          </a:p>
        </p:txBody>
      </p:sp>
      <p:sp>
        <p:nvSpPr>
          <p:cNvPr id="3" name="Slide Number Placeholder 2"/>
          <p:cNvSpPr>
            <a:spLocks noGrp="1"/>
          </p:cNvSpPr>
          <p:nvPr>
            <p:ph type="sldNum" sz="quarter" idx="2"/>
          </p:nvPr>
        </p:nvSpPr>
        <p:spPr/>
        <p:txBody>
          <a:bodyPr/>
          <a:lstStyle/>
          <a:p>
            <a:pPr defTabSz="412740" hangingPunct="0"/>
            <a:fld id="{86CB4B4D-7CA3-9044-876B-883B54F8677D}" type="slidenum">
              <a:rPr lang="en-GB" kern="0">
                <a:latin typeface="Arial"/>
                <a:cs typeface="Arial"/>
                <a:sym typeface="Arial"/>
              </a:rPr>
              <a:pPr defTabSz="412740" hangingPunct="0"/>
              <a:t>40</a:t>
            </a:fld>
            <a:endParaRPr lang="en-GB" kern="0">
              <a:latin typeface="Arial"/>
              <a:cs typeface="Arial"/>
              <a:sym typeface="Arial"/>
            </a:endParaRPr>
          </a:p>
        </p:txBody>
      </p:sp>
      <p:sp>
        <p:nvSpPr>
          <p:cNvPr id="4" name="Footer Placeholder 3"/>
          <p:cNvSpPr>
            <a:spLocks noGrp="1"/>
          </p:cNvSpPr>
          <p:nvPr>
            <p:ph type="ftr" sz="quarter" idx="3"/>
          </p:nvPr>
        </p:nvSpPr>
        <p:spPr/>
        <p:txBody>
          <a:bodyPr/>
          <a:lstStyle/>
          <a:p>
            <a:pPr defTabSz="412740" hangingPunct="0"/>
            <a:r>
              <a:rPr lang="en-US" kern="0" smtClean="0">
                <a:latin typeface="Arial"/>
                <a:cs typeface="Arial"/>
              </a:rPr>
              <a:t>IGTF and EUGridPMA development - APGridPMA March 2021 meeting </a:t>
            </a:r>
            <a:endParaRPr lang="nl-NL" kern="0" dirty="0">
              <a:latin typeface="Arial"/>
              <a:cs typeface="Arial"/>
            </a:endParaRPr>
          </a:p>
        </p:txBody>
      </p:sp>
      <p:sp>
        <p:nvSpPr>
          <p:cNvPr id="5" name="Text Placeholder 4"/>
          <p:cNvSpPr>
            <a:spLocks noGrp="1"/>
          </p:cNvSpPr>
          <p:nvPr>
            <p:ph type="body" sz="quarter" idx="15"/>
          </p:nvPr>
        </p:nvSpPr>
        <p:spPr/>
        <p:txBody>
          <a:bodyPr/>
          <a:lstStyle/>
          <a:p>
            <a:r>
              <a:rPr lang="en-GB" dirty="0" smtClean="0"/>
              <a:t>Linking the providers and users together</a:t>
            </a:r>
            <a:endParaRPr lang="en-GB" dirty="0"/>
          </a:p>
        </p:txBody>
      </p:sp>
      <p:grpSp>
        <p:nvGrpSpPr>
          <p:cNvPr id="36" name="Group 35"/>
          <p:cNvGrpSpPr/>
          <p:nvPr/>
        </p:nvGrpSpPr>
        <p:grpSpPr>
          <a:xfrm>
            <a:off x="914400" y="3386925"/>
            <a:ext cx="10816400" cy="2650739"/>
            <a:chOff x="515850" y="2338609"/>
            <a:chExt cx="8112300" cy="1988054"/>
          </a:xfrm>
        </p:grpSpPr>
        <p:sp>
          <p:nvSpPr>
            <p:cNvPr id="25" name="Google Shape;73;p16"/>
            <p:cNvSpPr/>
            <p:nvPr/>
          </p:nvSpPr>
          <p:spPr>
            <a:xfrm>
              <a:off x="515850" y="3659163"/>
              <a:ext cx="8112300" cy="667500"/>
            </a:xfrm>
            <a:prstGeom prst="roundRect">
              <a:avLst>
                <a:gd name="adj" fmla="val 16667"/>
              </a:avLst>
            </a:prstGeom>
            <a:solidFill>
              <a:schemeClr val="accent4">
                <a:lumMod val="20000"/>
                <a:lumOff val="80000"/>
              </a:schemeClr>
            </a:solidFill>
            <a:ln w="38100" cap="flat" cmpd="sng">
              <a:solidFill>
                <a:srgbClr val="0944A1"/>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412740" hangingPunct="0"/>
              <a:endParaRPr sz="1867" kern="0"/>
            </a:p>
          </p:txBody>
        </p:sp>
        <p:pic>
          <p:nvPicPr>
            <p:cNvPr id="26" name="Google Shape;74;p16"/>
            <p:cNvPicPr preferRelativeResize="0"/>
            <p:nvPr/>
          </p:nvPicPr>
          <p:blipFill>
            <a:blip r:embed="rId2">
              <a:alphaModFix/>
            </a:blip>
            <a:stretch>
              <a:fillRect/>
            </a:stretch>
          </p:blipFill>
          <p:spPr>
            <a:xfrm>
              <a:off x="3894875" y="3802413"/>
              <a:ext cx="1457325" cy="381000"/>
            </a:xfrm>
            <a:prstGeom prst="rect">
              <a:avLst/>
            </a:prstGeom>
            <a:noFill/>
            <a:ln>
              <a:noFill/>
            </a:ln>
          </p:spPr>
        </p:pic>
        <p:sp>
          <p:nvSpPr>
            <p:cNvPr id="27" name="Google Shape;75;p16"/>
            <p:cNvSpPr/>
            <p:nvPr/>
          </p:nvSpPr>
          <p:spPr>
            <a:xfrm>
              <a:off x="1264375" y="3228803"/>
              <a:ext cx="465300" cy="855160"/>
            </a:xfrm>
            <a:prstGeom prst="upDownArrow">
              <a:avLst>
                <a:gd name="adj1" fmla="val 50000"/>
                <a:gd name="adj2" fmla="val 50000"/>
              </a:avLst>
            </a:prstGeom>
            <a:solidFill>
              <a:srgbClr val="E3D88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412740" hangingPunct="0"/>
              <a:endParaRPr sz="1867" kern="0"/>
            </a:p>
          </p:txBody>
        </p:sp>
        <p:sp>
          <p:nvSpPr>
            <p:cNvPr id="28" name="Google Shape;76;p16"/>
            <p:cNvSpPr/>
            <p:nvPr/>
          </p:nvSpPr>
          <p:spPr>
            <a:xfrm>
              <a:off x="758575" y="2349791"/>
              <a:ext cx="1476900" cy="788018"/>
            </a:xfrm>
            <a:prstGeom prst="roundRect">
              <a:avLst>
                <a:gd name="adj" fmla="val 16667"/>
              </a:avLst>
            </a:prstGeom>
            <a:solidFill>
              <a:srgbClr val="6F2575"/>
            </a:solidFill>
            <a:ln w="9525" cap="flat" cmpd="sng">
              <a:solidFill>
                <a:srgbClr val="0000FF"/>
              </a:solidFill>
              <a:prstDash val="solid"/>
              <a:round/>
              <a:headEnd type="none" w="sm" len="sm"/>
              <a:tailEnd type="none" w="sm" len="sm"/>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412740" hangingPunct="0"/>
              <a:r>
                <a:rPr lang="en-GB" sz="1867" kern="0">
                  <a:solidFill>
                    <a:srgbClr val="FFFFFF"/>
                  </a:solidFill>
                </a:rPr>
                <a:t>EOSC AAI Federation</a:t>
              </a:r>
              <a:endParaRPr sz="1867" kern="0">
                <a:solidFill>
                  <a:srgbClr val="FFFFFF"/>
                </a:solidFill>
              </a:endParaRPr>
            </a:p>
          </p:txBody>
        </p:sp>
        <p:sp>
          <p:nvSpPr>
            <p:cNvPr id="29" name="Google Shape;77;p16"/>
            <p:cNvSpPr/>
            <p:nvPr/>
          </p:nvSpPr>
          <p:spPr>
            <a:xfrm>
              <a:off x="3085725" y="3228803"/>
              <a:ext cx="465300" cy="855160"/>
            </a:xfrm>
            <a:prstGeom prst="upDownArrow">
              <a:avLst>
                <a:gd name="adj1" fmla="val 50000"/>
                <a:gd name="adj2" fmla="val 50000"/>
              </a:avLst>
            </a:prstGeom>
            <a:solidFill>
              <a:srgbClr val="E3D88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412740" hangingPunct="0"/>
              <a:endParaRPr sz="1867" kern="0"/>
            </a:p>
          </p:txBody>
        </p:sp>
        <p:sp>
          <p:nvSpPr>
            <p:cNvPr id="30" name="Google Shape;78;p16"/>
            <p:cNvSpPr/>
            <p:nvPr/>
          </p:nvSpPr>
          <p:spPr>
            <a:xfrm>
              <a:off x="2579925" y="2349791"/>
              <a:ext cx="1476900" cy="788018"/>
            </a:xfrm>
            <a:prstGeom prst="roundRect">
              <a:avLst>
                <a:gd name="adj" fmla="val 16667"/>
              </a:avLst>
            </a:prstGeom>
            <a:solidFill>
              <a:srgbClr val="E3D88B"/>
            </a:solidFill>
            <a:ln w="9525" cap="flat" cmpd="sng">
              <a:solidFill>
                <a:schemeClr val="dk2"/>
              </a:solidFill>
              <a:prstDash val="solid"/>
              <a:round/>
              <a:headEnd type="none" w="sm" len="sm"/>
              <a:tailEnd type="none" w="sm" len="sm"/>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412740" hangingPunct="0"/>
              <a:r>
                <a:rPr lang="en-GB" sz="1867" kern="0"/>
                <a:t>National Federation A</a:t>
              </a:r>
              <a:endParaRPr sz="1867" kern="0"/>
            </a:p>
          </p:txBody>
        </p:sp>
        <p:sp>
          <p:nvSpPr>
            <p:cNvPr id="31" name="Google Shape;79;p16"/>
            <p:cNvSpPr/>
            <p:nvPr/>
          </p:nvSpPr>
          <p:spPr>
            <a:xfrm>
              <a:off x="5696075" y="3228803"/>
              <a:ext cx="465300" cy="855160"/>
            </a:xfrm>
            <a:prstGeom prst="upDownArrow">
              <a:avLst>
                <a:gd name="adj1" fmla="val 50000"/>
                <a:gd name="adj2" fmla="val 50000"/>
              </a:avLst>
            </a:prstGeom>
            <a:solidFill>
              <a:srgbClr val="E3D88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412740" hangingPunct="0"/>
              <a:endParaRPr sz="1867" kern="0"/>
            </a:p>
          </p:txBody>
        </p:sp>
        <p:sp>
          <p:nvSpPr>
            <p:cNvPr id="32" name="Google Shape;80;p16"/>
            <p:cNvSpPr/>
            <p:nvPr/>
          </p:nvSpPr>
          <p:spPr>
            <a:xfrm>
              <a:off x="5190275" y="2349791"/>
              <a:ext cx="1476900" cy="788018"/>
            </a:xfrm>
            <a:prstGeom prst="roundRect">
              <a:avLst>
                <a:gd name="adj" fmla="val 16667"/>
              </a:avLst>
            </a:prstGeom>
            <a:solidFill>
              <a:srgbClr val="E3D88B"/>
            </a:solidFill>
            <a:ln w="9525" cap="flat" cmpd="sng">
              <a:solidFill>
                <a:schemeClr val="dk2"/>
              </a:solidFill>
              <a:prstDash val="solid"/>
              <a:round/>
              <a:headEnd type="none" w="sm" len="sm"/>
              <a:tailEnd type="none" w="sm" len="sm"/>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412740" hangingPunct="0"/>
              <a:r>
                <a:rPr lang="en-GB" sz="1867" kern="0"/>
                <a:t>National Federation Y</a:t>
              </a:r>
              <a:endParaRPr sz="1867" kern="0"/>
            </a:p>
          </p:txBody>
        </p:sp>
        <p:sp>
          <p:nvSpPr>
            <p:cNvPr id="33" name="Google Shape;81;p16"/>
            <p:cNvSpPr/>
            <p:nvPr/>
          </p:nvSpPr>
          <p:spPr>
            <a:xfrm>
              <a:off x="7507350" y="3228803"/>
              <a:ext cx="465300" cy="855160"/>
            </a:xfrm>
            <a:prstGeom prst="upDownArrow">
              <a:avLst>
                <a:gd name="adj1" fmla="val 50000"/>
                <a:gd name="adj2" fmla="val 50000"/>
              </a:avLst>
            </a:prstGeom>
            <a:solidFill>
              <a:srgbClr val="E3D88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412740" hangingPunct="0"/>
              <a:endParaRPr sz="1867" kern="0"/>
            </a:p>
          </p:txBody>
        </p:sp>
        <p:sp>
          <p:nvSpPr>
            <p:cNvPr id="34" name="Google Shape;82;p16"/>
            <p:cNvSpPr/>
            <p:nvPr/>
          </p:nvSpPr>
          <p:spPr>
            <a:xfrm>
              <a:off x="7001550" y="2349791"/>
              <a:ext cx="1476900" cy="788018"/>
            </a:xfrm>
            <a:prstGeom prst="roundRect">
              <a:avLst>
                <a:gd name="adj" fmla="val 16667"/>
              </a:avLst>
            </a:prstGeom>
            <a:solidFill>
              <a:srgbClr val="E3D88B"/>
            </a:solidFill>
            <a:ln w="9525" cap="flat" cmpd="sng">
              <a:solidFill>
                <a:schemeClr val="dk2"/>
              </a:solidFill>
              <a:prstDash val="solid"/>
              <a:round/>
              <a:headEnd type="none" w="sm" len="sm"/>
              <a:tailEnd type="none" w="sm" len="sm"/>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412740" hangingPunct="0"/>
              <a:r>
                <a:rPr lang="en-GB" sz="1867" kern="0"/>
                <a:t>National Federation Z</a:t>
              </a:r>
              <a:endParaRPr sz="1867" kern="0"/>
            </a:p>
          </p:txBody>
        </p:sp>
        <p:sp>
          <p:nvSpPr>
            <p:cNvPr id="35" name="Google Shape;83;p16"/>
            <p:cNvSpPr txBox="1"/>
            <p:nvPr/>
          </p:nvSpPr>
          <p:spPr>
            <a:xfrm>
              <a:off x="4239237" y="2338609"/>
              <a:ext cx="768600" cy="7992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412740" hangingPunct="0"/>
              <a:r>
                <a:rPr lang="en-GB" sz="4933" kern="0" dirty="0"/>
                <a:t>...</a:t>
              </a:r>
              <a:endParaRPr sz="4933" kern="0" dirty="0"/>
            </a:p>
          </p:txBody>
        </p:sp>
      </p:gr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83624" y="4175056"/>
            <a:ext cx="545481" cy="413845"/>
          </a:xfrm>
          <a:prstGeom prst="rect">
            <a:avLst/>
          </a:prstGeom>
        </p:spPr>
      </p:pic>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2948" y="3440409"/>
            <a:ext cx="545481" cy="413845"/>
          </a:xfrm>
          <a:prstGeom prst="rect">
            <a:avLst/>
          </a:prstGeom>
        </p:spPr>
      </p:pic>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42785" y="3194912"/>
            <a:ext cx="545481" cy="413845"/>
          </a:xfrm>
          <a:prstGeom prst="rect">
            <a:avLst/>
          </a:prstGeom>
        </p:spPr>
      </p:pic>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10032" y="3761210"/>
            <a:ext cx="545481" cy="413845"/>
          </a:xfrm>
          <a:prstGeom prst="rect">
            <a:avLst/>
          </a:prstGeom>
        </p:spPr>
      </p:pic>
      <p:sp>
        <p:nvSpPr>
          <p:cNvPr id="22" name="Google Shape;75;p16"/>
          <p:cNvSpPr/>
          <p:nvPr/>
        </p:nvSpPr>
        <p:spPr>
          <a:xfrm rot="5400000">
            <a:off x="260183" y="3501303"/>
            <a:ext cx="620400" cy="1140213"/>
          </a:xfrm>
          <a:prstGeom prst="upDownArrow">
            <a:avLst>
              <a:gd name="adj1" fmla="val 50000"/>
              <a:gd name="adj2" fmla="val 50000"/>
            </a:avLst>
          </a:prstGeom>
          <a:solidFill>
            <a:srgbClr val="E3D88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412740" hangingPunct="0"/>
            <a:endParaRPr sz="1867" kern="0"/>
          </a:p>
        </p:txBody>
      </p:sp>
    </p:spTree>
    <p:extLst>
      <p:ext uri="{BB962C8B-B14F-4D97-AF65-F5344CB8AC3E}">
        <p14:creationId xmlns:p14="http://schemas.microsoft.com/office/powerpoint/2010/main" val="68544455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86CB4B4D-7CA3-9044-876B-883B54F8677D}" type="slidenum">
              <a:rPr lang="en-US" smtClean="0"/>
              <a:t>41</a:t>
            </a:fld>
            <a:endParaRPr lang="en-US"/>
          </a:p>
        </p:txBody>
      </p:sp>
      <p:sp>
        <p:nvSpPr>
          <p:cNvPr id="4" name="Footer Placeholder 3"/>
          <p:cNvSpPr>
            <a:spLocks noGrp="1"/>
          </p:cNvSpPr>
          <p:nvPr>
            <p:ph type="ftr" sz="quarter" idx="3"/>
          </p:nvPr>
        </p:nvSpPr>
        <p:spPr/>
        <p:txBody>
          <a:bodyPr/>
          <a:lstStyle/>
          <a:p>
            <a:r>
              <a:rPr lang="en-US" smtClean="0"/>
              <a:t>IGTF and EUGridPMA development - APGridPMA March 2021 meeting </a:t>
            </a:r>
            <a:endParaRPr lang="nl-NL" dirty="0"/>
          </a:p>
        </p:txBody>
      </p:sp>
      <p:sp>
        <p:nvSpPr>
          <p:cNvPr id="5" name="Text Placeholder 4"/>
          <p:cNvSpPr>
            <a:spLocks noGrp="1"/>
          </p:cNvSpPr>
          <p:nvPr>
            <p:ph type="body" sz="quarter" idx="15"/>
          </p:nvPr>
        </p:nvSpPr>
        <p:spPr/>
        <p:txBody>
          <a:bodyPr/>
          <a:lstStyle/>
          <a:p>
            <a:r>
              <a:rPr lang="en-GB" dirty="0" smtClean="0"/>
              <a:t>Confusing the user … </a:t>
            </a:r>
            <a:r>
              <a:rPr lang="en-GB" i="1" dirty="0" smtClean="0"/>
              <a:t>and, yes, these paths all work </a:t>
            </a:r>
            <a:r>
              <a:rPr lang="en-GB" dirty="0" smtClean="0">
                <a:sym typeface="Wingdings" panose="05000000000000000000" pitchFamily="2" charset="2"/>
              </a:rPr>
              <a:t></a:t>
            </a:r>
            <a:endParaRPr lang="en-US" dirty="0"/>
          </a:p>
        </p:txBody>
      </p:sp>
      <p:cxnSp>
        <p:nvCxnSpPr>
          <p:cNvPr id="6" name="Straight Arrow Connector 5"/>
          <p:cNvCxnSpPr>
            <a:endCxn id="28" idx="0"/>
          </p:cNvCxnSpPr>
          <p:nvPr/>
        </p:nvCxnSpPr>
        <p:spPr>
          <a:xfrm flipH="1">
            <a:off x="7201605" y="2548806"/>
            <a:ext cx="444673" cy="2277851"/>
          </a:xfrm>
          <a:prstGeom prst="straightConnector1">
            <a:avLst/>
          </a:prstGeom>
          <a:ln w="635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flipV="1">
            <a:off x="2200921" y="2096021"/>
            <a:ext cx="1758820" cy="2287871"/>
          </a:xfrm>
          <a:prstGeom prst="straightConnector1">
            <a:avLst/>
          </a:prstGeom>
          <a:ln w="635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stretch>
            <a:fillRect/>
          </a:stretch>
        </p:blipFill>
        <p:spPr>
          <a:xfrm>
            <a:off x="7247444" y="1405806"/>
            <a:ext cx="1031264" cy="114300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8711" y="2767469"/>
            <a:ext cx="2600325" cy="609600"/>
          </a:xfrm>
          <a:prstGeom prst="rect">
            <a:avLst/>
          </a:prstGeom>
        </p:spPr>
      </p:pic>
      <p:pic>
        <p:nvPicPr>
          <p:cNvPr id="10" name="Content Placeholder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23044" y="4368123"/>
            <a:ext cx="2929506" cy="764070"/>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90244" y="3742834"/>
            <a:ext cx="2675768" cy="1009800"/>
          </a:xfrm>
          <a:prstGeom prst="rect">
            <a:avLst/>
          </a:prstGeom>
        </p:spPr>
      </p:pic>
      <p:grpSp>
        <p:nvGrpSpPr>
          <p:cNvPr id="12" name="Group 11"/>
          <p:cNvGrpSpPr/>
          <p:nvPr/>
        </p:nvGrpSpPr>
        <p:grpSpPr>
          <a:xfrm>
            <a:off x="4047044" y="1058211"/>
            <a:ext cx="1523098" cy="1143000"/>
            <a:chOff x="1677302" y="1600200"/>
            <a:chExt cx="1523098" cy="1143000"/>
          </a:xfrm>
        </p:grpSpPr>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57400" y="1600200"/>
              <a:ext cx="1143000" cy="1143000"/>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77302" y="1801400"/>
              <a:ext cx="607796" cy="459855"/>
            </a:xfrm>
            <a:prstGeom prst="rect">
              <a:avLst/>
            </a:prstGeom>
          </p:spPr>
        </p:pic>
      </p:grpSp>
      <p:cxnSp>
        <p:nvCxnSpPr>
          <p:cNvPr id="15" name="Straight Arrow Connector 14"/>
          <p:cNvCxnSpPr>
            <a:endCxn id="13" idx="3"/>
          </p:cNvCxnSpPr>
          <p:nvPr/>
        </p:nvCxnSpPr>
        <p:spPr>
          <a:xfrm flipH="1" flipV="1">
            <a:off x="5570142" y="1629711"/>
            <a:ext cx="1249211" cy="2005556"/>
          </a:xfrm>
          <a:prstGeom prst="straightConnector1">
            <a:avLst/>
          </a:prstGeom>
          <a:ln w="635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flipV="1">
            <a:off x="8009444" y="2548806"/>
            <a:ext cx="560154" cy="1094313"/>
          </a:xfrm>
          <a:prstGeom prst="straightConnector1">
            <a:avLst/>
          </a:prstGeom>
          <a:ln w="635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8"/>
          <a:stretch>
            <a:fillRect/>
          </a:stretch>
        </p:blipFill>
        <p:spPr>
          <a:xfrm>
            <a:off x="8837649" y="1003426"/>
            <a:ext cx="1256726" cy="984158"/>
          </a:xfrm>
          <a:prstGeom prst="rect">
            <a:avLst/>
          </a:prstGeom>
        </p:spPr>
      </p:pic>
      <p:cxnSp>
        <p:nvCxnSpPr>
          <p:cNvPr id="18" name="Straight Arrow Connector 17"/>
          <p:cNvCxnSpPr/>
          <p:nvPr/>
        </p:nvCxnSpPr>
        <p:spPr>
          <a:xfrm flipH="1">
            <a:off x="8289521" y="1387054"/>
            <a:ext cx="429717" cy="242657"/>
          </a:xfrm>
          <a:prstGeom prst="straightConnector1">
            <a:avLst/>
          </a:prstGeom>
          <a:ln w="635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5688553" y="1304807"/>
            <a:ext cx="3026105" cy="1284"/>
          </a:xfrm>
          <a:prstGeom prst="straightConnector1">
            <a:avLst/>
          </a:prstGeom>
          <a:ln w="635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3406605" y="3403264"/>
            <a:ext cx="770945" cy="968719"/>
          </a:xfrm>
          <a:prstGeom prst="straightConnector1">
            <a:avLst/>
          </a:prstGeom>
          <a:ln w="635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4405707" y="3114691"/>
            <a:ext cx="2202148" cy="862453"/>
          </a:xfrm>
          <a:prstGeom prst="straightConnector1">
            <a:avLst/>
          </a:prstGeom>
          <a:ln w="635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5613187" y="4293554"/>
            <a:ext cx="1081378" cy="332415"/>
          </a:xfrm>
          <a:prstGeom prst="straightConnector1">
            <a:avLst/>
          </a:prstGeom>
          <a:ln w="635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5548229" y="4509587"/>
            <a:ext cx="1642278" cy="489508"/>
          </a:xfrm>
          <a:prstGeom prst="straightConnector1">
            <a:avLst/>
          </a:prstGeom>
          <a:ln w="635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endCxn id="13" idx="2"/>
          </p:cNvCxnSpPr>
          <p:nvPr/>
        </p:nvCxnSpPr>
        <p:spPr>
          <a:xfrm flipV="1">
            <a:off x="4339036" y="2201211"/>
            <a:ext cx="659606" cy="2157818"/>
          </a:xfrm>
          <a:prstGeom prst="straightConnector1">
            <a:avLst/>
          </a:prstGeom>
          <a:ln w="635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4499673" y="2465866"/>
            <a:ext cx="2862540" cy="1957254"/>
          </a:xfrm>
          <a:prstGeom prst="straightConnector1">
            <a:avLst/>
          </a:prstGeom>
          <a:ln w="635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pic>
        <p:nvPicPr>
          <p:cNvPr id="26" name="Picture 2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18299" y="1536957"/>
            <a:ext cx="1905000" cy="681038"/>
          </a:xfrm>
          <a:prstGeom prst="rect">
            <a:avLst/>
          </a:prstGeom>
        </p:spPr>
      </p:pic>
      <p:cxnSp>
        <p:nvCxnSpPr>
          <p:cNvPr id="27" name="Straight Arrow Connector 26"/>
          <p:cNvCxnSpPr/>
          <p:nvPr/>
        </p:nvCxnSpPr>
        <p:spPr>
          <a:xfrm flipV="1">
            <a:off x="3131742" y="1497722"/>
            <a:ext cx="800395" cy="219475"/>
          </a:xfrm>
          <a:prstGeom prst="straightConnector1">
            <a:avLst/>
          </a:prstGeom>
          <a:ln w="635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pic>
        <p:nvPicPr>
          <p:cNvPr id="28" name="Picture 2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30754" y="4826657"/>
            <a:ext cx="741701" cy="360961"/>
          </a:xfrm>
          <a:prstGeom prst="rect">
            <a:avLst/>
          </a:prstGeom>
        </p:spPr>
      </p:pic>
      <p:cxnSp>
        <p:nvCxnSpPr>
          <p:cNvPr id="29" name="Straight Arrow Connector 28"/>
          <p:cNvCxnSpPr/>
          <p:nvPr/>
        </p:nvCxnSpPr>
        <p:spPr>
          <a:xfrm>
            <a:off x="5294591" y="2201211"/>
            <a:ext cx="1596215" cy="2706212"/>
          </a:xfrm>
          <a:prstGeom prst="straightConnector1">
            <a:avLst/>
          </a:prstGeom>
          <a:ln w="635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9749793" y="2154404"/>
            <a:ext cx="36428" cy="2852733"/>
          </a:xfrm>
          <a:prstGeom prst="straightConnector1">
            <a:avLst/>
          </a:prstGeom>
          <a:ln w="635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pic>
        <p:nvPicPr>
          <p:cNvPr id="31" name="Picture 3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399453" y="5151243"/>
            <a:ext cx="773536" cy="835549"/>
          </a:xfrm>
          <a:prstGeom prst="rect">
            <a:avLst/>
          </a:prstGeom>
        </p:spPr>
      </p:pic>
      <p:cxnSp>
        <p:nvCxnSpPr>
          <p:cNvPr id="32" name="Straight Arrow Connector 31"/>
          <p:cNvCxnSpPr/>
          <p:nvPr/>
        </p:nvCxnSpPr>
        <p:spPr>
          <a:xfrm flipH="1" flipV="1">
            <a:off x="4427143" y="5206217"/>
            <a:ext cx="4877701" cy="680840"/>
          </a:xfrm>
          <a:prstGeom prst="straightConnector1">
            <a:avLst/>
          </a:prstGeom>
          <a:ln w="635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2365654" y="444479"/>
            <a:ext cx="622286" cy="830997"/>
          </a:xfrm>
          <a:prstGeom prst="rect">
            <a:avLst/>
          </a:prstGeom>
          <a:noFill/>
        </p:spPr>
        <p:txBody>
          <a:bodyPr wrap="none" rtlCol="0">
            <a:spAutoFit/>
          </a:bodyPr>
          <a:lstStyle/>
          <a:p>
            <a:r>
              <a:rPr lang="en-US" sz="4800" b="1" dirty="0" smtClean="0"/>
              <a:t>…</a:t>
            </a:r>
            <a:endParaRPr lang="en-GB" sz="4800" b="1" dirty="0"/>
          </a:p>
        </p:txBody>
      </p:sp>
      <p:cxnSp>
        <p:nvCxnSpPr>
          <p:cNvPr id="34" name="Straight Arrow Connector 33"/>
          <p:cNvCxnSpPr/>
          <p:nvPr/>
        </p:nvCxnSpPr>
        <p:spPr>
          <a:xfrm>
            <a:off x="8714658" y="4822612"/>
            <a:ext cx="684795" cy="456073"/>
          </a:xfrm>
          <a:prstGeom prst="straightConnector1">
            <a:avLst/>
          </a:prstGeom>
          <a:ln w="635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a:off x="2962395" y="1093187"/>
            <a:ext cx="5752264" cy="0"/>
          </a:xfrm>
          <a:prstGeom prst="straightConnector1">
            <a:avLst/>
          </a:prstGeom>
          <a:ln w="635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9999027"/>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103" name="Google Shape;103;p6"/>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04" name="Google Shape;104;p6"/>
          <p:cNvSpPr/>
          <p:nvPr/>
        </p:nvSpPr>
        <p:spPr>
          <a:xfrm>
            <a:off x="2946400" y="275771"/>
            <a:ext cx="8982248" cy="6313715"/>
          </a:xfrm>
          <a:prstGeom prst="roundRect">
            <a:avLst>
              <a:gd name="adj" fmla="val 16667"/>
            </a:avLst>
          </a:prstGeom>
          <a:solidFill>
            <a:srgbClr val="FDFAFF">
              <a:alpha val="77647"/>
            </a:srgbClr>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5" name="Google Shape;105;p6"/>
          <p:cNvSpPr/>
          <p:nvPr/>
        </p:nvSpPr>
        <p:spPr>
          <a:xfrm>
            <a:off x="-651329" y="-929555"/>
            <a:ext cx="3240000" cy="3240000"/>
          </a:xfrm>
          <a:prstGeom prst="ellipse">
            <a:avLst/>
          </a:prstGeom>
          <a:solidFill>
            <a:schemeClr val="dk1">
              <a:alpha val="45882"/>
            </a:schemeClr>
          </a:solidFill>
          <a:ln w="12700" cap="flat" cmpd="sng">
            <a:solidFill>
              <a:srgbClr val="FF0000"/>
            </a:solidFill>
            <a:prstDash val="solid"/>
            <a:miter lim="400000"/>
            <a:headEnd type="none" w="sm" len="sm"/>
            <a:tailEnd type="none" w="sm" len="sm"/>
          </a:ln>
        </p:spPr>
        <p:txBody>
          <a:bodyPr spcFirstLastPara="1" wrap="square" lIns="50800" tIns="50800" rIns="50800" bIns="508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06" name="Google Shape;106;p6"/>
          <p:cNvPicPr preferRelativeResize="0"/>
          <p:nvPr/>
        </p:nvPicPr>
        <p:blipFill rotWithShape="1">
          <a:blip r:embed="rId4">
            <a:alphaModFix/>
          </a:blip>
          <a:srcRect b="-7428"/>
          <a:stretch/>
        </p:blipFill>
        <p:spPr>
          <a:xfrm>
            <a:off x="252446" y="252000"/>
            <a:ext cx="1432450" cy="876891"/>
          </a:xfrm>
          <a:prstGeom prst="rect">
            <a:avLst/>
          </a:prstGeom>
          <a:noFill/>
          <a:ln>
            <a:noFill/>
          </a:ln>
        </p:spPr>
      </p:pic>
      <p:sp>
        <p:nvSpPr>
          <p:cNvPr id="107" name="Google Shape;107;p6"/>
          <p:cNvSpPr/>
          <p:nvPr/>
        </p:nvSpPr>
        <p:spPr>
          <a:xfrm>
            <a:off x="0" y="2978613"/>
            <a:ext cx="3323771" cy="2123658"/>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600" b="1" i="0" u="none" strike="noStrike" kern="0" cap="none" spc="0" normalizeH="0" baseline="0" noProof="0">
                <a:ln>
                  <a:noFill/>
                </a:ln>
                <a:solidFill>
                  <a:srgbClr val="FFFFFF"/>
                </a:solidFill>
                <a:effectLst/>
                <a:uLnTx/>
                <a:uFillTx/>
                <a:latin typeface="Calibri"/>
                <a:ea typeface="Calibri"/>
                <a:cs typeface="Calibri"/>
                <a:sym typeface="Calibri"/>
              </a:rPr>
              <a:t>EOSC </a:t>
            </a:r>
            <a:br>
              <a:rPr kumimoji="0" lang="en-GB" sz="6600" b="1" i="0" u="none" strike="noStrike" kern="0" cap="none" spc="0" normalizeH="0" baseline="0" noProof="0">
                <a:ln>
                  <a:noFill/>
                </a:ln>
                <a:solidFill>
                  <a:srgbClr val="FFFFFF"/>
                </a:solidFill>
                <a:effectLst/>
                <a:uLnTx/>
                <a:uFillTx/>
                <a:latin typeface="Calibri"/>
                <a:ea typeface="Calibri"/>
                <a:cs typeface="Calibri"/>
                <a:sym typeface="Calibri"/>
              </a:rPr>
            </a:br>
            <a:r>
              <a:rPr kumimoji="0" lang="en-GB" sz="6600" b="1" i="0" u="none" strike="noStrike" kern="0" cap="none" spc="0" normalizeH="0" baseline="0" noProof="0">
                <a:ln>
                  <a:noFill/>
                </a:ln>
                <a:solidFill>
                  <a:srgbClr val="FFFFFF"/>
                </a:solidFill>
                <a:effectLst/>
                <a:uLnTx/>
                <a:uFillTx/>
                <a:latin typeface="Calibri"/>
                <a:ea typeface="Calibri"/>
                <a:cs typeface="Calibri"/>
                <a:sym typeface="Calibri"/>
              </a:rPr>
              <a:t>AAI</a:t>
            </a:r>
            <a:endParaRPr kumimoji="0" sz="6600" b="1"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08" name="Google Shape;108;p6"/>
          <p:cNvPicPr preferRelativeResize="0"/>
          <p:nvPr/>
        </p:nvPicPr>
        <p:blipFill rotWithShape="1">
          <a:blip r:embed="rId5">
            <a:alphaModFix/>
          </a:blip>
          <a:srcRect/>
          <a:stretch/>
        </p:blipFill>
        <p:spPr>
          <a:xfrm>
            <a:off x="4437439" y="113387"/>
            <a:ext cx="6577891" cy="6631225"/>
          </a:xfrm>
          <a:prstGeom prst="rect">
            <a:avLst/>
          </a:prstGeom>
          <a:noFill/>
          <a:ln>
            <a:noFill/>
          </a:ln>
        </p:spPr>
      </p:pic>
      <p:sp>
        <p:nvSpPr>
          <p:cNvPr id="109" name="Google Shape;109;p6"/>
          <p:cNvSpPr txBox="1"/>
          <p:nvPr/>
        </p:nvSpPr>
        <p:spPr>
          <a:xfrm>
            <a:off x="9255711" y="3189874"/>
            <a:ext cx="1565303" cy="772526"/>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strike="noStrike" kern="0" cap="none" spc="0" normalizeH="0" baseline="0" noProof="0" dirty="0">
                <a:ln>
                  <a:noFill/>
                </a:ln>
                <a:solidFill>
                  <a:srgbClr val="FF0000"/>
                </a:solidFill>
                <a:effectLst/>
                <a:uLnTx/>
                <a:uFillTx/>
                <a:latin typeface="Caveat"/>
                <a:ea typeface="Caveat"/>
                <a:cs typeface="Caveat"/>
                <a:sym typeface="Caveat"/>
              </a:rPr>
              <a:t>NOT A PROXY!!</a:t>
            </a:r>
            <a:endParaRPr kumimoji="0" sz="2400" b="1" i="0" strike="noStrike" kern="0" cap="none" spc="0" normalizeH="0" baseline="0" noProof="0" dirty="0">
              <a:ln>
                <a:noFill/>
              </a:ln>
              <a:solidFill>
                <a:srgbClr val="FF0000"/>
              </a:solidFill>
              <a:effectLst/>
              <a:uLnTx/>
              <a:uFillTx/>
              <a:latin typeface="Caveat"/>
              <a:ea typeface="Caveat"/>
              <a:cs typeface="Caveat"/>
              <a:sym typeface="Caveat"/>
            </a:endParaRPr>
          </a:p>
        </p:txBody>
      </p:sp>
      <p:sp>
        <p:nvSpPr>
          <p:cNvPr id="9" name="TextBox 8"/>
          <p:cNvSpPr txBox="1"/>
          <p:nvPr/>
        </p:nvSpPr>
        <p:spPr>
          <a:xfrm>
            <a:off x="-4347" y="6530140"/>
            <a:ext cx="5186035" cy="335756"/>
          </a:xfrm>
          <a:prstGeom prst="rect">
            <a:avLst/>
          </a:prstGeom>
          <a:solidFill>
            <a:srgbClr val="000000">
              <a:alpha val="50196"/>
            </a:srgbClr>
          </a:solidFill>
        </p:spPr>
        <p:txBody>
          <a:bodyPr wrap="none" rtlCol="0">
            <a:spAutoFit/>
          </a:bodyPr>
          <a:lstStyle/>
          <a:p>
            <a:r>
              <a:rPr lang="en-GB" dirty="0" smtClean="0">
                <a:solidFill>
                  <a:schemeClr val="bg1"/>
                </a:solidFill>
              </a:rPr>
              <a:t>slides: thanks to Christos </a:t>
            </a:r>
            <a:r>
              <a:rPr lang="en-GB" dirty="0" err="1" smtClean="0">
                <a:solidFill>
                  <a:schemeClr val="bg1"/>
                </a:solidFill>
              </a:rPr>
              <a:t>Kanellopoulos</a:t>
            </a:r>
            <a:r>
              <a:rPr lang="en-GB" dirty="0" smtClean="0">
                <a:solidFill>
                  <a:schemeClr val="bg1"/>
                </a:solidFill>
              </a:rPr>
              <a:t>, GEANT</a:t>
            </a:r>
            <a:endParaRPr lang="en-US" dirty="0">
              <a:solidFill>
                <a:schemeClr val="bg1"/>
              </a:solidFill>
            </a:endParaRPr>
          </a:p>
        </p:txBody>
      </p:sp>
    </p:spTree>
    <p:extLst>
      <p:ext uri="{BB962C8B-B14F-4D97-AF65-F5344CB8AC3E}">
        <p14:creationId xmlns:p14="http://schemas.microsoft.com/office/powerpoint/2010/main" val="387152009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20"/>
          <p:cNvSpPr>
            <a:spLocks noGrp="1"/>
          </p:cNvSpPr>
          <p:nvPr>
            <p:ph type="body" sz="half" idx="14"/>
          </p:nvPr>
        </p:nvSpPr>
        <p:spPr>
          <a:xfrm>
            <a:off x="9064274" y="1069616"/>
            <a:ext cx="2889695" cy="4497377"/>
          </a:xfrm>
        </p:spPr>
        <p:txBody>
          <a:bodyPr/>
          <a:lstStyle/>
          <a:p>
            <a:r>
              <a:rPr lang="en-GB" sz="2133" dirty="0" smtClean="0"/>
              <a:t>Linked to peer federations (including </a:t>
            </a:r>
            <a:r>
              <a:rPr lang="en-GB" sz="2133" dirty="0" err="1" smtClean="0"/>
              <a:t>eduGAIN</a:t>
            </a:r>
            <a:r>
              <a:rPr lang="en-GB" sz="2133" dirty="0" smtClean="0"/>
              <a:t>) - EOSC </a:t>
            </a:r>
            <a:r>
              <a:rPr lang="en-GB" sz="2133" dirty="0"/>
              <a:t>and </a:t>
            </a:r>
            <a:r>
              <a:rPr lang="en-GB" sz="2133" dirty="0" err="1"/>
              <a:t>eduGAIN</a:t>
            </a:r>
            <a:r>
              <a:rPr lang="en-GB" sz="2133" dirty="0"/>
              <a:t> </a:t>
            </a:r>
            <a:r>
              <a:rPr lang="en-GB" sz="2133" dirty="0" smtClean="0"/>
              <a:t>mutually </a:t>
            </a:r>
            <a:r>
              <a:rPr lang="en-GB" sz="2133" dirty="0"/>
              <a:t>strengthen each </a:t>
            </a:r>
            <a:r>
              <a:rPr lang="en-GB" sz="2133" dirty="0" smtClean="0"/>
              <a:t>other</a:t>
            </a:r>
            <a:r>
              <a:rPr lang="en-GB" sz="2133" dirty="0"/>
              <a:t/>
            </a:r>
            <a:br>
              <a:rPr lang="en-GB" sz="2133" dirty="0"/>
            </a:br>
            <a:endParaRPr lang="en-GB" sz="2133" dirty="0"/>
          </a:p>
          <a:p>
            <a:r>
              <a:rPr lang="en-GB" sz="2133" dirty="0"/>
              <a:t>Given the broad reach of the EOSC, it may well contain new entities, both from the private sector and from international collaborations and research infrastructures</a:t>
            </a:r>
          </a:p>
        </p:txBody>
      </p:sp>
      <p:sp>
        <p:nvSpPr>
          <p:cNvPr id="3" name="Slide Number Placeholder 2"/>
          <p:cNvSpPr>
            <a:spLocks noGrp="1"/>
          </p:cNvSpPr>
          <p:nvPr>
            <p:ph type="sldNum" sz="quarter" idx="2"/>
          </p:nvPr>
        </p:nvSpPr>
        <p:spPr/>
        <p:txBody>
          <a:bodyPr/>
          <a:lstStyle/>
          <a:p>
            <a:pPr defTabSz="412740" hangingPunct="0"/>
            <a:fld id="{86CB4B4D-7CA3-9044-876B-883B54F8677D}" type="slidenum">
              <a:rPr lang="en-GB" kern="0">
                <a:latin typeface="Arial"/>
                <a:cs typeface="Arial"/>
                <a:sym typeface="Arial"/>
              </a:rPr>
              <a:pPr defTabSz="412740" hangingPunct="0"/>
              <a:t>43</a:t>
            </a:fld>
            <a:endParaRPr lang="en-GB" kern="0">
              <a:latin typeface="Arial"/>
              <a:cs typeface="Arial"/>
              <a:sym typeface="Arial"/>
            </a:endParaRPr>
          </a:p>
        </p:txBody>
      </p:sp>
      <p:sp>
        <p:nvSpPr>
          <p:cNvPr id="4" name="Footer Placeholder 3"/>
          <p:cNvSpPr>
            <a:spLocks noGrp="1"/>
          </p:cNvSpPr>
          <p:nvPr>
            <p:ph type="ftr" sz="quarter" idx="3"/>
          </p:nvPr>
        </p:nvSpPr>
        <p:spPr/>
        <p:txBody>
          <a:bodyPr/>
          <a:lstStyle/>
          <a:p>
            <a:pPr defTabSz="412740" hangingPunct="0"/>
            <a:r>
              <a:rPr lang="en-US" kern="0" dirty="0" smtClean="0">
                <a:latin typeface="Arial"/>
                <a:cs typeface="Arial"/>
              </a:rPr>
              <a:t>IGTF and </a:t>
            </a:r>
            <a:r>
              <a:rPr lang="en-US" kern="0" dirty="0" err="1" smtClean="0">
                <a:latin typeface="Arial"/>
                <a:cs typeface="Arial"/>
              </a:rPr>
              <a:t>EUGridPMA</a:t>
            </a:r>
            <a:r>
              <a:rPr lang="en-US" kern="0" dirty="0" smtClean="0">
                <a:latin typeface="Arial"/>
                <a:cs typeface="Arial"/>
              </a:rPr>
              <a:t> development - </a:t>
            </a:r>
            <a:r>
              <a:rPr lang="en-US" kern="0" dirty="0" err="1" smtClean="0">
                <a:latin typeface="Arial"/>
                <a:cs typeface="Arial"/>
              </a:rPr>
              <a:t>APGridPMA</a:t>
            </a:r>
            <a:r>
              <a:rPr lang="en-US" kern="0" dirty="0" smtClean="0">
                <a:latin typeface="Arial"/>
                <a:cs typeface="Arial"/>
              </a:rPr>
              <a:t> March 2021 meeting </a:t>
            </a:r>
            <a:endParaRPr lang="nl-NL" kern="0" dirty="0">
              <a:latin typeface="Arial"/>
              <a:cs typeface="Arial"/>
            </a:endParaRPr>
          </a:p>
        </p:txBody>
      </p:sp>
      <p:sp>
        <p:nvSpPr>
          <p:cNvPr id="22" name="Text Placeholder 21"/>
          <p:cNvSpPr>
            <a:spLocks noGrp="1"/>
          </p:cNvSpPr>
          <p:nvPr>
            <p:ph type="body" sz="quarter" idx="15"/>
          </p:nvPr>
        </p:nvSpPr>
        <p:spPr/>
        <p:txBody>
          <a:bodyPr/>
          <a:lstStyle/>
          <a:p>
            <a:r>
              <a:rPr lang="en-GB" dirty="0" smtClean="0"/>
              <a:t>EOSC AAI Federation participation policy</a:t>
            </a:r>
            <a:endParaRPr lang="en-GB" dirty="0"/>
          </a:p>
        </p:txBody>
      </p:sp>
      <p:grpSp>
        <p:nvGrpSpPr>
          <p:cNvPr id="19" name="Group 18"/>
          <p:cNvGrpSpPr/>
          <p:nvPr/>
        </p:nvGrpSpPr>
        <p:grpSpPr>
          <a:xfrm>
            <a:off x="226473" y="1477601"/>
            <a:ext cx="8716945" cy="4484143"/>
            <a:chOff x="27214" y="227568"/>
            <a:chExt cx="9113940" cy="4688363"/>
          </a:xfrm>
        </p:grpSpPr>
        <p:grpSp>
          <p:nvGrpSpPr>
            <p:cNvPr id="6" name="Google Shape;137;p20"/>
            <p:cNvGrpSpPr/>
            <p:nvPr/>
          </p:nvGrpSpPr>
          <p:grpSpPr>
            <a:xfrm rot="-2698662">
              <a:off x="2162096" y="227568"/>
              <a:ext cx="4970537" cy="4688363"/>
              <a:chOff x="2826768" y="822656"/>
              <a:chExt cx="3420300" cy="3417000"/>
            </a:xfrm>
          </p:grpSpPr>
          <p:sp>
            <p:nvSpPr>
              <p:cNvPr id="17" name="Google Shape;138;p20"/>
              <p:cNvSpPr/>
              <p:nvPr/>
            </p:nvSpPr>
            <p:spPr>
              <a:xfrm rot="16200000">
                <a:off x="2828418" y="821006"/>
                <a:ext cx="3417000" cy="3420300"/>
              </a:xfrm>
              <a:prstGeom prst="ellipse">
                <a:avLst/>
              </a:prstGeom>
              <a:noFill/>
              <a:ln w="19050" cap="flat" cmpd="sng">
                <a:solidFill>
                  <a:srgbClr val="1D7E74"/>
                </a:solidFill>
                <a:prstDash val="dash"/>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412740" hangingPunct="0"/>
                <a:endParaRPr sz="1467" kern="0"/>
              </a:p>
            </p:txBody>
          </p:sp>
          <p:sp>
            <p:nvSpPr>
              <p:cNvPr id="18" name="Google Shape;139;p20"/>
              <p:cNvSpPr/>
              <p:nvPr/>
            </p:nvSpPr>
            <p:spPr>
              <a:xfrm>
                <a:off x="3086810" y="1084370"/>
                <a:ext cx="2896500" cy="2896200"/>
              </a:xfrm>
              <a:prstGeom prst="pie">
                <a:avLst>
                  <a:gd name="adj1" fmla="val 2689583"/>
                  <a:gd name="adj2" fmla="val 13510993"/>
                </a:avLst>
              </a:prstGeom>
              <a:solidFill>
                <a:srgbClr val="83E3D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412740" hangingPunct="0"/>
                <a:endParaRPr sz="1467" kern="0"/>
              </a:p>
            </p:txBody>
          </p:sp>
        </p:grpSp>
        <p:grpSp>
          <p:nvGrpSpPr>
            <p:cNvPr id="7" name="Google Shape;140;p20"/>
            <p:cNvGrpSpPr/>
            <p:nvPr/>
          </p:nvGrpSpPr>
          <p:grpSpPr>
            <a:xfrm>
              <a:off x="2847863" y="582510"/>
              <a:ext cx="3574636" cy="3699897"/>
              <a:chOff x="3651573" y="1663782"/>
              <a:chExt cx="1828365" cy="1815900"/>
            </a:xfrm>
          </p:grpSpPr>
          <p:sp>
            <p:nvSpPr>
              <p:cNvPr id="15" name="Google Shape;141;p20"/>
              <p:cNvSpPr/>
              <p:nvPr/>
            </p:nvSpPr>
            <p:spPr>
              <a:xfrm>
                <a:off x="3664038" y="1663782"/>
                <a:ext cx="1815900" cy="1815900"/>
              </a:xfrm>
              <a:prstGeom prst="ellipse">
                <a:avLst/>
              </a:prstGeom>
              <a:solidFill>
                <a:srgbClr val="1B786E"/>
              </a:solidFill>
              <a:ln>
                <a:noFill/>
              </a:ln>
              <a:effectLst>
                <a:outerShdw blurRad="228600" dist="50800" dir="5400000" algn="tl" rotWithShape="0">
                  <a:srgbClr val="000000">
                    <a:alpha val="54900"/>
                  </a:srgb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412740" hangingPunct="0"/>
                <a:endParaRPr sz="1467" kern="0"/>
              </a:p>
            </p:txBody>
          </p:sp>
          <p:sp>
            <p:nvSpPr>
              <p:cNvPr id="16" name="Google Shape;142;p20"/>
              <p:cNvSpPr txBox="1"/>
              <p:nvPr/>
            </p:nvSpPr>
            <p:spPr>
              <a:xfrm>
                <a:off x="3651573" y="2180069"/>
                <a:ext cx="1815900" cy="8265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412740" hangingPunct="0">
                  <a:buSzPts val="1100"/>
                </a:pPr>
                <a:r>
                  <a:rPr lang="en-GB" sz="1600" b="1" kern="0" dirty="0" smtClean="0">
                    <a:solidFill>
                      <a:srgbClr val="FFFFFF"/>
                    </a:solidFill>
                    <a:latin typeface="Roboto"/>
                    <a:ea typeface="Roboto"/>
                    <a:cs typeface="Roboto"/>
                    <a:sym typeface="Roboto"/>
                  </a:rPr>
                  <a:t>EOSC AAI Connected</a:t>
                </a:r>
                <a:endParaRPr sz="1600" b="1" kern="0" dirty="0">
                  <a:solidFill>
                    <a:srgbClr val="FFFFFF"/>
                  </a:solidFill>
                  <a:latin typeface="Roboto"/>
                  <a:ea typeface="Roboto"/>
                  <a:cs typeface="Roboto"/>
                  <a:sym typeface="Roboto"/>
                </a:endParaRPr>
              </a:p>
              <a:p>
                <a:pPr defTabSz="412740" hangingPunct="0">
                  <a:buSzPts val="1100"/>
                </a:pPr>
                <a:endParaRPr sz="1600" b="1" kern="0" dirty="0">
                  <a:solidFill>
                    <a:srgbClr val="FFFFFF"/>
                  </a:solidFill>
                  <a:latin typeface="Roboto"/>
                  <a:ea typeface="Roboto"/>
                  <a:cs typeface="Roboto"/>
                  <a:sym typeface="Roboto"/>
                </a:endParaRPr>
              </a:p>
              <a:p>
                <a:pPr marL="239993" indent="-194728" defTabSz="412740" hangingPunct="0">
                  <a:buClr>
                    <a:srgbClr val="FFFFFF"/>
                  </a:buClr>
                  <a:buSzPts val="800"/>
                  <a:buFont typeface="Roboto"/>
                  <a:buChar char="●"/>
                </a:pPr>
                <a:r>
                  <a:rPr lang="en-GB" sz="1100" kern="0" dirty="0">
                    <a:solidFill>
                      <a:srgbClr val="FFFFFF"/>
                    </a:solidFill>
                    <a:latin typeface="Roboto"/>
                    <a:ea typeface="Roboto"/>
                    <a:cs typeface="Roboto"/>
                    <a:sym typeface="Roboto"/>
                  </a:rPr>
                  <a:t>Must meet the pertinent requirements of the EOSC AAI Interoperability </a:t>
                </a:r>
                <a:r>
                  <a:rPr lang="en-GB" sz="1100" kern="0" dirty="0" smtClean="0">
                    <a:solidFill>
                      <a:srgbClr val="FFFFFF"/>
                    </a:solidFill>
                    <a:latin typeface="Roboto"/>
                    <a:ea typeface="Roboto"/>
                    <a:cs typeface="Roboto"/>
                    <a:sym typeface="Roboto"/>
                  </a:rPr>
                  <a:t>Framework</a:t>
                </a:r>
              </a:p>
              <a:p>
                <a:pPr marL="239993" indent="-194728" defTabSz="412740" hangingPunct="0">
                  <a:buClr>
                    <a:srgbClr val="FFFFFF"/>
                  </a:buClr>
                  <a:buSzPts val="800"/>
                  <a:buFont typeface="Roboto"/>
                  <a:buChar char="●"/>
                </a:pPr>
                <a:r>
                  <a:rPr lang="en-GB" sz="1100" b="1" kern="0" dirty="0" smtClean="0">
                    <a:solidFill>
                      <a:srgbClr val="FFFFFF"/>
                    </a:solidFill>
                    <a:latin typeface="Roboto"/>
                    <a:ea typeface="Roboto"/>
                    <a:cs typeface="Roboto"/>
                    <a:sym typeface="Roboto"/>
                  </a:rPr>
                  <a:t>and the security base line</a:t>
                </a:r>
              </a:p>
              <a:p>
                <a:pPr marL="239993" indent="-194728" defTabSz="412740" hangingPunct="0">
                  <a:buClr>
                    <a:srgbClr val="FFFFFF"/>
                  </a:buClr>
                  <a:buSzPts val="800"/>
                  <a:buFont typeface="Roboto"/>
                  <a:buChar char="●"/>
                </a:pPr>
                <a:endParaRPr lang="en-GB" sz="1100" kern="0" dirty="0" smtClean="0">
                  <a:solidFill>
                    <a:srgbClr val="FFFFFF"/>
                  </a:solidFill>
                  <a:latin typeface="Roboto"/>
                  <a:ea typeface="Roboto"/>
                  <a:cs typeface="Roboto"/>
                  <a:sym typeface="Roboto"/>
                </a:endParaRPr>
              </a:p>
              <a:p>
                <a:pPr marL="239993" indent="-194728" defTabSz="412740" hangingPunct="0">
                  <a:buClr>
                    <a:srgbClr val="FFFFFF"/>
                  </a:buClr>
                  <a:buSzPts val="800"/>
                  <a:buFont typeface="Roboto"/>
                  <a:buChar char="●"/>
                </a:pPr>
                <a:r>
                  <a:rPr lang="en-GB" sz="1100" kern="0" dirty="0" smtClean="0">
                    <a:solidFill>
                      <a:srgbClr val="FFFFFF"/>
                    </a:solidFill>
                    <a:latin typeface="Roboto"/>
                    <a:ea typeface="Roboto"/>
                    <a:cs typeface="Roboto"/>
                    <a:sym typeface="Roboto"/>
                  </a:rPr>
                  <a:t>may register entities that they have not registered in an (</a:t>
                </a:r>
                <a:r>
                  <a:rPr lang="en-GB" sz="1100" kern="0" dirty="0" err="1" smtClean="0">
                    <a:solidFill>
                      <a:srgbClr val="FFFFFF"/>
                    </a:solidFill>
                    <a:latin typeface="Roboto"/>
                    <a:ea typeface="Roboto"/>
                    <a:cs typeface="Roboto"/>
                    <a:sym typeface="Roboto"/>
                  </a:rPr>
                  <a:t>eduGAIN</a:t>
                </a:r>
                <a:r>
                  <a:rPr lang="en-GB" sz="1100" kern="0" dirty="0" smtClean="0">
                    <a:solidFill>
                      <a:srgbClr val="FFFFFF"/>
                    </a:solidFill>
                    <a:latin typeface="Roboto"/>
                    <a:ea typeface="Roboto"/>
                    <a:cs typeface="Roboto"/>
                    <a:sym typeface="Roboto"/>
                  </a:rPr>
                  <a:t>) peer federation</a:t>
                </a:r>
                <a:endParaRPr lang="en-GB" sz="1100" kern="0" dirty="0">
                  <a:solidFill>
                    <a:srgbClr val="FFFFFF"/>
                  </a:solidFill>
                  <a:latin typeface="Roboto"/>
                  <a:ea typeface="Roboto"/>
                  <a:cs typeface="Roboto"/>
                  <a:sym typeface="Roboto"/>
                </a:endParaRPr>
              </a:p>
              <a:p>
                <a:pPr marL="239993" indent="-194728" defTabSz="412740" hangingPunct="0">
                  <a:buClr>
                    <a:srgbClr val="FFFFFF"/>
                  </a:buClr>
                  <a:buSzPts val="800"/>
                  <a:buFont typeface="Roboto"/>
                  <a:buChar char="●"/>
                </a:pPr>
                <a:endParaRPr sz="1067" kern="0" dirty="0">
                  <a:solidFill>
                    <a:srgbClr val="FFFFFF"/>
                  </a:solidFill>
                  <a:latin typeface="Roboto"/>
                  <a:ea typeface="Roboto"/>
                  <a:cs typeface="Roboto"/>
                  <a:sym typeface="Roboto"/>
                </a:endParaRPr>
              </a:p>
            </p:txBody>
          </p:sp>
        </p:grpSp>
        <p:grpSp>
          <p:nvGrpSpPr>
            <p:cNvPr id="8" name="Google Shape;143;p20"/>
            <p:cNvGrpSpPr/>
            <p:nvPr/>
          </p:nvGrpSpPr>
          <p:grpSpPr>
            <a:xfrm>
              <a:off x="27214" y="1203300"/>
              <a:ext cx="2367056" cy="2417493"/>
              <a:chOff x="2859872" y="853971"/>
              <a:chExt cx="1068600" cy="1068600"/>
            </a:xfrm>
          </p:grpSpPr>
          <p:sp>
            <p:nvSpPr>
              <p:cNvPr id="13" name="Google Shape;144;p20"/>
              <p:cNvSpPr/>
              <p:nvPr/>
            </p:nvSpPr>
            <p:spPr>
              <a:xfrm>
                <a:off x="2859872" y="853971"/>
                <a:ext cx="1068600" cy="1068600"/>
              </a:xfrm>
              <a:prstGeom prst="ellipse">
                <a:avLst/>
              </a:prstGeom>
              <a:solidFill>
                <a:srgbClr val="155B5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412740" hangingPunct="0"/>
                <a:endParaRPr sz="1467" kern="0"/>
              </a:p>
            </p:txBody>
          </p:sp>
          <p:sp>
            <p:nvSpPr>
              <p:cNvPr id="14" name="Google Shape;145;p20"/>
              <p:cNvSpPr txBox="1"/>
              <p:nvPr/>
            </p:nvSpPr>
            <p:spPr>
              <a:xfrm>
                <a:off x="2875137" y="1055876"/>
                <a:ext cx="1053335" cy="7323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412740" hangingPunct="0">
                  <a:buSzPts val="1100"/>
                </a:pPr>
                <a:r>
                  <a:rPr lang="en-GB" sz="1600" b="1" kern="0" dirty="0" smtClean="0">
                    <a:solidFill>
                      <a:srgbClr val="FFFFFF"/>
                    </a:solidFill>
                    <a:latin typeface="Roboto"/>
                    <a:ea typeface="Roboto"/>
                    <a:cs typeface="Roboto"/>
                    <a:sym typeface="Roboto"/>
                  </a:rPr>
                  <a:t>from </a:t>
                </a:r>
                <a:br>
                  <a:rPr lang="en-GB" sz="1600" b="1" kern="0" dirty="0" smtClean="0">
                    <a:solidFill>
                      <a:srgbClr val="FFFFFF"/>
                    </a:solidFill>
                    <a:latin typeface="Roboto"/>
                    <a:ea typeface="Roboto"/>
                    <a:cs typeface="Roboto"/>
                    <a:sym typeface="Roboto"/>
                  </a:rPr>
                </a:br>
                <a:r>
                  <a:rPr lang="en-GB" sz="1600" b="1" kern="0" dirty="0" smtClean="0">
                    <a:solidFill>
                      <a:srgbClr val="FFFFFF"/>
                    </a:solidFill>
                    <a:latin typeface="Roboto"/>
                    <a:ea typeface="Roboto"/>
                    <a:cs typeface="Roboto"/>
                    <a:sym typeface="Roboto"/>
                  </a:rPr>
                  <a:t>peer federations</a:t>
                </a:r>
              </a:p>
              <a:p>
                <a:pPr algn="ctr" defTabSz="412740" hangingPunct="0">
                  <a:buSzPts val="1100"/>
                </a:pPr>
                <a:endParaRPr sz="1600" b="1" kern="0" dirty="0" smtClean="0">
                  <a:solidFill>
                    <a:srgbClr val="FFFFFF"/>
                  </a:solidFill>
                  <a:latin typeface="Roboto"/>
                  <a:ea typeface="Roboto"/>
                  <a:cs typeface="Roboto"/>
                  <a:sym typeface="Roboto"/>
                </a:endParaRPr>
              </a:p>
              <a:p>
                <a:pPr marL="171450" indent="-171450" defTabSz="412740" hangingPunct="0">
                  <a:buSzPts val="1100"/>
                  <a:buFont typeface="Arial" panose="020B0604020202020204" pitchFamily="34" charset="0"/>
                  <a:buChar char="•"/>
                </a:pPr>
                <a:r>
                  <a:rPr lang="en-GB" sz="1100" kern="0" dirty="0" smtClean="0">
                    <a:solidFill>
                      <a:srgbClr val="FFFFFF"/>
                    </a:solidFill>
                    <a:latin typeface="Roboto"/>
                    <a:ea typeface="Roboto"/>
                    <a:cs typeface="Roboto"/>
                    <a:sym typeface="Roboto"/>
                  </a:rPr>
                  <a:t>import the entities from EOSC RP members</a:t>
                </a:r>
              </a:p>
              <a:p>
                <a:pPr marL="171450" indent="-171450" defTabSz="412740" hangingPunct="0">
                  <a:buSzPts val="1100"/>
                  <a:buFont typeface="Arial" panose="020B0604020202020204" pitchFamily="34" charset="0"/>
                  <a:buChar char="•"/>
                </a:pPr>
                <a:r>
                  <a:rPr lang="en-GB" sz="1100" b="1" kern="0" dirty="0" smtClean="0">
                    <a:solidFill>
                      <a:srgbClr val="FFFFFF"/>
                    </a:solidFill>
                    <a:latin typeface="Roboto"/>
                    <a:ea typeface="Roboto"/>
                    <a:cs typeface="Roboto"/>
                    <a:sym typeface="Roboto"/>
                  </a:rPr>
                  <a:t>import compliant </a:t>
                </a:r>
                <a:r>
                  <a:rPr lang="en-GB" sz="1100" b="1" kern="0" dirty="0" err="1" smtClean="0">
                    <a:solidFill>
                      <a:srgbClr val="FFFFFF"/>
                    </a:solidFill>
                    <a:latin typeface="Roboto"/>
                    <a:ea typeface="Roboto"/>
                    <a:cs typeface="Roboto"/>
                    <a:sym typeface="Roboto"/>
                  </a:rPr>
                  <a:t>IdPs</a:t>
                </a:r>
                <a:endParaRPr lang="en-GB" sz="1100" b="1" kern="0" dirty="0" smtClean="0">
                  <a:solidFill>
                    <a:srgbClr val="FFFFFF"/>
                  </a:solidFill>
                  <a:latin typeface="Roboto"/>
                  <a:ea typeface="Roboto"/>
                  <a:cs typeface="Roboto"/>
                  <a:sym typeface="Roboto"/>
                </a:endParaRPr>
              </a:p>
              <a:p>
                <a:pPr marL="171450" indent="-171450" defTabSz="412740" hangingPunct="0">
                  <a:buSzPts val="1100"/>
                  <a:buFont typeface="Arial" panose="020B0604020202020204" pitchFamily="34" charset="0"/>
                  <a:buChar char="•"/>
                </a:pPr>
                <a:r>
                  <a:rPr lang="en-GB" sz="1100" b="1" kern="0" dirty="0" smtClean="0">
                    <a:solidFill>
                      <a:srgbClr val="FFFFFF"/>
                    </a:solidFill>
                    <a:latin typeface="Roboto"/>
                    <a:ea typeface="Roboto"/>
                    <a:cs typeface="Roboto"/>
                    <a:sym typeface="Roboto"/>
                  </a:rPr>
                  <a:t>apply ‘EOSC rules adherence’ selection if needed</a:t>
                </a:r>
                <a:endParaRPr lang="en-GB" sz="1100" b="1" kern="0" dirty="0">
                  <a:solidFill>
                    <a:srgbClr val="FFFFFF"/>
                  </a:solidFill>
                  <a:latin typeface="Roboto"/>
                  <a:ea typeface="Roboto"/>
                  <a:cs typeface="Roboto"/>
                  <a:sym typeface="Roboto"/>
                </a:endParaRPr>
              </a:p>
              <a:p>
                <a:pPr defTabSz="412740" hangingPunct="0">
                  <a:buSzPts val="1100"/>
                </a:pPr>
                <a:endParaRPr lang="en-GB" sz="1100" b="1" kern="0" dirty="0">
                  <a:solidFill>
                    <a:srgbClr val="FFFFFF"/>
                  </a:solidFill>
                  <a:latin typeface="Roboto"/>
                  <a:ea typeface="Roboto"/>
                  <a:cs typeface="Roboto"/>
                  <a:sym typeface="Roboto"/>
                </a:endParaRPr>
              </a:p>
              <a:p>
                <a:pPr marL="171450" indent="-171450" defTabSz="412740" hangingPunct="0">
                  <a:buSzPts val="1100"/>
                  <a:buFont typeface="Arial" panose="020B0604020202020204" pitchFamily="34" charset="0"/>
                  <a:buChar char="•"/>
                </a:pPr>
                <a:endParaRPr lang="en-GB" sz="1100" b="1" kern="0" dirty="0" smtClean="0">
                  <a:solidFill>
                    <a:srgbClr val="FFFFFF"/>
                  </a:solidFill>
                  <a:latin typeface="Roboto"/>
                  <a:ea typeface="Roboto"/>
                  <a:cs typeface="Roboto"/>
                  <a:sym typeface="Roboto"/>
                </a:endParaRPr>
              </a:p>
            </p:txBody>
          </p:sp>
        </p:grpSp>
        <p:sp>
          <p:nvSpPr>
            <p:cNvPr id="9" name="Google Shape;146;p20"/>
            <p:cNvSpPr txBox="1"/>
            <p:nvPr/>
          </p:nvSpPr>
          <p:spPr>
            <a:xfrm>
              <a:off x="6820176" y="1686592"/>
              <a:ext cx="1241400" cy="10791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412740" hangingPunct="0">
                <a:lnSpc>
                  <a:spcPct val="115000"/>
                </a:lnSpc>
              </a:pPr>
              <a:r>
                <a:rPr lang="en-GB" sz="800" kern="0">
                  <a:solidFill>
                    <a:srgbClr val="FFFFFF"/>
                  </a:solidFill>
                  <a:latin typeface="Roboto"/>
                  <a:ea typeface="Roboto"/>
                  <a:cs typeface="Roboto"/>
                  <a:sym typeface="Roboto"/>
                </a:rPr>
                <a:t>Lorem ipsum </a:t>
              </a:r>
              <a:endParaRPr sz="800" kern="0">
                <a:solidFill>
                  <a:srgbClr val="FFFFFF"/>
                </a:solidFill>
                <a:latin typeface="Roboto"/>
                <a:ea typeface="Roboto"/>
                <a:cs typeface="Roboto"/>
                <a:sym typeface="Roboto"/>
              </a:endParaRPr>
            </a:p>
          </p:txBody>
        </p:sp>
        <p:grpSp>
          <p:nvGrpSpPr>
            <p:cNvPr id="10" name="Google Shape;147;p20"/>
            <p:cNvGrpSpPr/>
            <p:nvPr/>
          </p:nvGrpSpPr>
          <p:grpSpPr>
            <a:xfrm>
              <a:off x="6749728" y="1177675"/>
              <a:ext cx="2391426" cy="2417493"/>
              <a:chOff x="2859874" y="853971"/>
              <a:chExt cx="1079602" cy="1068600"/>
            </a:xfrm>
          </p:grpSpPr>
          <p:sp>
            <p:nvSpPr>
              <p:cNvPr id="11" name="Google Shape;148;p20"/>
              <p:cNvSpPr/>
              <p:nvPr/>
            </p:nvSpPr>
            <p:spPr>
              <a:xfrm>
                <a:off x="2859874" y="853971"/>
                <a:ext cx="1068600" cy="1068600"/>
              </a:xfrm>
              <a:prstGeom prst="ellipse">
                <a:avLst/>
              </a:prstGeom>
              <a:solidFill>
                <a:srgbClr val="155B5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412740" hangingPunct="0"/>
                <a:endParaRPr sz="1467" kern="0"/>
              </a:p>
            </p:txBody>
          </p:sp>
          <p:sp>
            <p:nvSpPr>
              <p:cNvPr id="12" name="Google Shape;149;p20"/>
              <p:cNvSpPr txBox="1"/>
              <p:nvPr/>
            </p:nvSpPr>
            <p:spPr>
              <a:xfrm>
                <a:off x="2859875" y="1055876"/>
                <a:ext cx="1079601" cy="7323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412740" hangingPunct="0"/>
                <a:r>
                  <a:rPr lang="en-GB" b="1" kern="0" dirty="0" smtClean="0">
                    <a:solidFill>
                      <a:srgbClr val="FFFFFF"/>
                    </a:solidFill>
                    <a:latin typeface="Roboto"/>
                    <a:ea typeface="Roboto"/>
                    <a:cs typeface="Roboto"/>
                    <a:sym typeface="Roboto"/>
                  </a:rPr>
                  <a:t>via EOSC </a:t>
                </a:r>
                <a:br>
                  <a:rPr lang="en-GB" b="1" kern="0" dirty="0" smtClean="0">
                    <a:solidFill>
                      <a:srgbClr val="FFFFFF"/>
                    </a:solidFill>
                    <a:latin typeface="Roboto"/>
                    <a:ea typeface="Roboto"/>
                    <a:cs typeface="Roboto"/>
                    <a:sym typeface="Roboto"/>
                  </a:rPr>
                </a:br>
                <a:r>
                  <a:rPr lang="en-GB" b="1" kern="0" dirty="0" smtClean="0">
                    <a:solidFill>
                      <a:srgbClr val="FFFFFF"/>
                    </a:solidFill>
                    <a:latin typeface="Roboto"/>
                    <a:ea typeface="Roboto"/>
                    <a:cs typeface="Roboto"/>
                    <a:sym typeface="Roboto"/>
                  </a:rPr>
                  <a:t>AAI Federation</a:t>
                </a:r>
                <a:endParaRPr b="1" kern="0" dirty="0">
                  <a:solidFill>
                    <a:srgbClr val="FFFFFF"/>
                  </a:solidFill>
                  <a:latin typeface="Roboto"/>
                  <a:ea typeface="Roboto"/>
                  <a:cs typeface="Roboto"/>
                  <a:sym typeface="Roboto"/>
                </a:endParaRPr>
              </a:p>
              <a:p>
                <a:pPr algn="r" defTabSz="412740" hangingPunct="0"/>
                <a:endParaRPr b="1" kern="0" dirty="0">
                  <a:solidFill>
                    <a:srgbClr val="FFFFFF"/>
                  </a:solidFill>
                  <a:latin typeface="Roboto"/>
                  <a:ea typeface="Roboto"/>
                  <a:cs typeface="Roboto"/>
                  <a:sym typeface="Roboto"/>
                </a:endParaRPr>
              </a:p>
              <a:p>
                <a:pPr marL="239993" indent="-194728" defTabSz="412740" hangingPunct="0">
                  <a:buClr>
                    <a:srgbClr val="FFFFFF"/>
                  </a:buClr>
                  <a:buSzPts val="800"/>
                  <a:buFont typeface="Roboto"/>
                  <a:buChar char="●"/>
                </a:pPr>
                <a:r>
                  <a:rPr lang="en-GB" sz="1100" kern="0" dirty="0" smtClean="0">
                    <a:solidFill>
                      <a:srgbClr val="FFFFFF"/>
                    </a:solidFill>
                    <a:latin typeface="Roboto"/>
                    <a:ea typeface="Roboto"/>
                    <a:cs typeface="Roboto"/>
                    <a:sym typeface="Roboto"/>
                  </a:rPr>
                  <a:t>enrol entities that meet </a:t>
                </a:r>
                <a:r>
                  <a:rPr lang="en-GB" sz="1100" kern="0" dirty="0">
                    <a:solidFill>
                      <a:srgbClr val="FFFFFF"/>
                    </a:solidFill>
                    <a:latin typeface="Roboto"/>
                    <a:ea typeface="Roboto"/>
                    <a:cs typeface="Roboto"/>
                    <a:sym typeface="Roboto"/>
                  </a:rPr>
                  <a:t>the requirements of the </a:t>
                </a:r>
                <a:r>
                  <a:rPr lang="en-GB" sz="1100" kern="0" dirty="0" smtClean="0">
                    <a:solidFill>
                      <a:srgbClr val="FFFFFF"/>
                    </a:solidFill>
                    <a:latin typeface="Roboto"/>
                    <a:ea typeface="Roboto"/>
                    <a:cs typeface="Roboto"/>
                    <a:sym typeface="Roboto"/>
                  </a:rPr>
                  <a:t>Rules of Participation</a:t>
                </a:r>
              </a:p>
              <a:p>
                <a:pPr marL="239993" indent="-194728" defTabSz="412740" hangingPunct="0">
                  <a:buClr>
                    <a:srgbClr val="FFFFFF"/>
                  </a:buClr>
                  <a:buSzPts val="800"/>
                  <a:buFont typeface="Roboto"/>
                  <a:buChar char="●"/>
                </a:pPr>
                <a:r>
                  <a:rPr lang="en-GB" sz="1100" b="1" kern="0" dirty="0" smtClean="0">
                    <a:solidFill>
                      <a:srgbClr val="FFFFFF"/>
                    </a:solidFill>
                    <a:latin typeface="Roboto"/>
                    <a:ea typeface="Roboto"/>
                    <a:cs typeface="Roboto"/>
                    <a:sym typeface="Roboto"/>
                  </a:rPr>
                  <a:t>only as requested by RPs</a:t>
                </a:r>
              </a:p>
              <a:p>
                <a:pPr marL="239993" indent="-194728" defTabSz="412740" hangingPunct="0">
                  <a:buClr>
                    <a:srgbClr val="FFFFFF"/>
                  </a:buClr>
                  <a:buSzPts val="800"/>
                  <a:buFont typeface="Roboto"/>
                  <a:buChar char="●"/>
                </a:pPr>
                <a:r>
                  <a:rPr lang="en-GB" sz="1100" b="1" kern="0" dirty="0" smtClean="0">
                    <a:solidFill>
                      <a:srgbClr val="FFFFFF"/>
                    </a:solidFill>
                    <a:latin typeface="Roboto"/>
                    <a:ea typeface="Roboto"/>
                    <a:cs typeface="Roboto"/>
                    <a:sym typeface="Roboto"/>
                  </a:rPr>
                  <a:t>facilitate export to peers</a:t>
                </a:r>
              </a:p>
              <a:p>
                <a:pPr marL="239993" indent="-194728" defTabSz="412740" hangingPunct="0">
                  <a:buClr>
                    <a:srgbClr val="FFFFFF"/>
                  </a:buClr>
                  <a:buSzPts val="800"/>
                  <a:buFont typeface="Roboto"/>
                  <a:buChar char="●"/>
                </a:pPr>
                <a:endParaRPr b="1" kern="0" dirty="0">
                  <a:solidFill>
                    <a:srgbClr val="FFFFFF"/>
                  </a:solidFill>
                  <a:latin typeface="Roboto"/>
                  <a:ea typeface="Roboto"/>
                  <a:cs typeface="Roboto"/>
                  <a:sym typeface="Roboto"/>
                </a:endParaRPr>
              </a:p>
              <a:p>
                <a:pPr algn="ctr" defTabSz="412740" hangingPunct="0">
                  <a:lnSpc>
                    <a:spcPct val="115000"/>
                  </a:lnSpc>
                </a:pPr>
                <a:endParaRPr sz="800" kern="0" dirty="0">
                  <a:solidFill>
                    <a:srgbClr val="FFFFFF"/>
                  </a:solidFill>
                  <a:latin typeface="Roboto"/>
                  <a:ea typeface="Roboto"/>
                  <a:cs typeface="Roboto"/>
                  <a:sym typeface="Roboto"/>
                </a:endParaRPr>
              </a:p>
            </p:txBody>
          </p:sp>
        </p:grpSp>
      </p:grpSp>
    </p:spTree>
    <p:extLst>
      <p:ext uri="{BB962C8B-B14F-4D97-AF65-F5344CB8AC3E}">
        <p14:creationId xmlns:p14="http://schemas.microsoft.com/office/powerpoint/2010/main" val="35509225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14"/>
          </p:nvPr>
        </p:nvSpPr>
        <p:spPr>
          <a:xfrm>
            <a:off x="317500" y="1309267"/>
            <a:ext cx="11556999" cy="4100933"/>
          </a:xfrm>
        </p:spPr>
        <p:txBody>
          <a:bodyPr/>
          <a:lstStyle/>
          <a:p>
            <a:r>
              <a:rPr lang="en-GB" sz="2400" i="1" dirty="0" smtClean="0">
                <a:solidFill>
                  <a:srgbClr val="6F2575"/>
                </a:solidFill>
              </a:rPr>
              <a:t>… now that new ‘EOSC’ federation needs </a:t>
            </a:r>
            <a:r>
              <a:rPr lang="en-GB" sz="2400" i="1" dirty="0">
                <a:solidFill>
                  <a:srgbClr val="6F2575"/>
                </a:solidFill>
              </a:rPr>
              <a:t>policies and a base </a:t>
            </a:r>
            <a:r>
              <a:rPr lang="en-GB" sz="2400" i="1" dirty="0" smtClean="0">
                <a:solidFill>
                  <a:srgbClr val="6F2575"/>
                </a:solidFill>
              </a:rPr>
              <a:t>line</a:t>
            </a:r>
          </a:p>
          <a:p>
            <a:endParaRPr lang="en-GB" sz="2400" dirty="0" smtClean="0">
              <a:solidFill>
                <a:srgbClr val="6F2575"/>
              </a:solidFill>
            </a:endParaRPr>
          </a:p>
          <a:p>
            <a:endParaRPr lang="en-GB" sz="2400" dirty="0" smtClean="0">
              <a:solidFill>
                <a:srgbClr val="6F2575"/>
              </a:solidFill>
            </a:endParaRPr>
          </a:p>
          <a:p>
            <a:endParaRPr lang="en-GB" sz="2400" dirty="0" smtClean="0">
              <a:solidFill>
                <a:srgbClr val="6F2575"/>
              </a:solidFill>
            </a:endParaRPr>
          </a:p>
          <a:p>
            <a:endParaRPr lang="en-GB" sz="2400" dirty="0">
              <a:solidFill>
                <a:srgbClr val="6F2575"/>
              </a:solidFill>
            </a:endParaRPr>
          </a:p>
          <a:p>
            <a:endParaRPr lang="en-GB" sz="2400" dirty="0" smtClean="0">
              <a:solidFill>
                <a:srgbClr val="6F2575"/>
              </a:solidFill>
            </a:endParaRPr>
          </a:p>
          <a:p>
            <a:endParaRPr lang="en-GB" sz="2400" dirty="0">
              <a:solidFill>
                <a:srgbClr val="6F2575"/>
              </a:solidFill>
            </a:endParaRPr>
          </a:p>
          <a:p>
            <a:endParaRPr lang="en-GB" sz="2400" dirty="0" smtClean="0">
              <a:solidFill>
                <a:srgbClr val="6F2575"/>
              </a:solidFill>
            </a:endParaRPr>
          </a:p>
          <a:p>
            <a:endParaRPr lang="en-GB" sz="2400" dirty="0">
              <a:solidFill>
                <a:srgbClr val="6F2575"/>
              </a:solidFill>
            </a:endParaRPr>
          </a:p>
          <a:p>
            <a:endParaRPr lang="en-GB" sz="2400" dirty="0">
              <a:solidFill>
                <a:srgbClr val="6F2575"/>
              </a:solidFill>
            </a:endParaRPr>
          </a:p>
          <a:p>
            <a:pPr marL="457189" indent="-457189">
              <a:buFont typeface="Arial" panose="020B0604020202020204" pitchFamily="34" charset="0"/>
              <a:buChar char="•"/>
            </a:pPr>
            <a:r>
              <a:rPr lang="en-GB" sz="2400" dirty="0" smtClean="0">
                <a:solidFill>
                  <a:srgbClr val="6F2575"/>
                </a:solidFill>
              </a:rPr>
              <a:t>inspired by </a:t>
            </a:r>
            <a:r>
              <a:rPr lang="en-GB" sz="2400" dirty="0" err="1" smtClean="0">
                <a:solidFill>
                  <a:srgbClr val="6F2575"/>
                </a:solidFill>
              </a:rPr>
              <a:t>eduGAIN</a:t>
            </a:r>
            <a:r>
              <a:rPr lang="en-GB" sz="2400" dirty="0" smtClean="0">
                <a:solidFill>
                  <a:srgbClr val="6F2575"/>
                </a:solidFill>
              </a:rPr>
              <a:t> constitution and other sources</a:t>
            </a:r>
          </a:p>
          <a:p>
            <a:pPr marL="457189" indent="-457189">
              <a:buFont typeface="Arial" panose="020B0604020202020204" pitchFamily="34" charset="0"/>
              <a:buChar char="•"/>
            </a:pPr>
            <a:r>
              <a:rPr lang="en-GB" sz="2400" dirty="0" smtClean="0">
                <a:solidFill>
                  <a:srgbClr val="6F2575"/>
                </a:solidFill>
              </a:rPr>
              <a:t>leveraging existing trust frameworks</a:t>
            </a:r>
          </a:p>
          <a:p>
            <a:pPr marL="457189" indent="-457189">
              <a:buFont typeface="Arial" panose="020B0604020202020204" pitchFamily="34" charset="0"/>
              <a:buChar char="•"/>
            </a:pPr>
            <a:r>
              <a:rPr lang="en-GB" sz="2400" dirty="0" smtClean="0">
                <a:solidFill>
                  <a:srgbClr val="6F2575"/>
                </a:solidFill>
              </a:rPr>
              <a:t>and not repeating earlier mistakes so implement a baseline at the start</a:t>
            </a:r>
            <a:endParaRPr lang="en-GB" sz="2400" dirty="0">
              <a:solidFill>
                <a:srgbClr val="6F2575"/>
              </a:solidFill>
            </a:endParaRPr>
          </a:p>
        </p:txBody>
      </p:sp>
      <p:sp>
        <p:nvSpPr>
          <p:cNvPr id="3" name="Slide Number Placeholder 2"/>
          <p:cNvSpPr>
            <a:spLocks noGrp="1"/>
          </p:cNvSpPr>
          <p:nvPr>
            <p:ph type="sldNum" sz="quarter" idx="2"/>
          </p:nvPr>
        </p:nvSpPr>
        <p:spPr/>
        <p:txBody>
          <a:bodyPr/>
          <a:lstStyle/>
          <a:p>
            <a:pPr defTabSz="412740" hangingPunct="0"/>
            <a:fld id="{86CB4B4D-7CA3-9044-876B-883B54F8677D}" type="slidenum">
              <a:rPr lang="en-GB" kern="0">
                <a:latin typeface="Arial"/>
                <a:cs typeface="Arial"/>
                <a:sym typeface="Arial"/>
              </a:rPr>
              <a:pPr defTabSz="412740" hangingPunct="0"/>
              <a:t>44</a:t>
            </a:fld>
            <a:endParaRPr lang="en-GB" kern="0">
              <a:latin typeface="Arial"/>
              <a:cs typeface="Arial"/>
              <a:sym typeface="Arial"/>
            </a:endParaRPr>
          </a:p>
        </p:txBody>
      </p:sp>
      <p:sp>
        <p:nvSpPr>
          <p:cNvPr id="4" name="Footer Placeholder 3"/>
          <p:cNvSpPr>
            <a:spLocks noGrp="1"/>
          </p:cNvSpPr>
          <p:nvPr>
            <p:ph type="ftr" sz="quarter" idx="3"/>
          </p:nvPr>
        </p:nvSpPr>
        <p:spPr/>
        <p:txBody>
          <a:bodyPr/>
          <a:lstStyle/>
          <a:p>
            <a:pPr defTabSz="412740" hangingPunct="0"/>
            <a:r>
              <a:rPr lang="en-US" kern="0" smtClean="0">
                <a:latin typeface="Arial"/>
                <a:cs typeface="Arial"/>
              </a:rPr>
              <a:t>IGTF and EUGridPMA development - APGridPMA March 2021 meeting </a:t>
            </a:r>
            <a:endParaRPr lang="nl-NL" kern="0" dirty="0">
              <a:latin typeface="Arial"/>
              <a:cs typeface="Arial"/>
            </a:endParaRPr>
          </a:p>
        </p:txBody>
      </p:sp>
      <p:sp>
        <p:nvSpPr>
          <p:cNvPr id="5" name="Text Placeholder 4"/>
          <p:cNvSpPr>
            <a:spLocks noGrp="1"/>
          </p:cNvSpPr>
          <p:nvPr>
            <p:ph type="body" sz="quarter" idx="15"/>
          </p:nvPr>
        </p:nvSpPr>
        <p:spPr/>
        <p:txBody>
          <a:bodyPr/>
          <a:lstStyle/>
          <a:p>
            <a:r>
              <a:rPr lang="en-GB" dirty="0" smtClean="0"/>
              <a:t>But now … turtles all the way down</a:t>
            </a:r>
            <a:endParaRPr lang="en-GB" dirty="0"/>
          </a:p>
        </p:txBody>
      </p:sp>
      <p:pic>
        <p:nvPicPr>
          <p:cNvPr id="26" name="Picture 25"/>
          <p:cNvPicPr>
            <a:picLocks noChangeAspect="1"/>
          </p:cNvPicPr>
          <p:nvPr/>
        </p:nvPicPr>
        <p:blipFill>
          <a:blip r:embed="rId2"/>
          <a:stretch>
            <a:fillRect/>
          </a:stretch>
        </p:blipFill>
        <p:spPr>
          <a:xfrm>
            <a:off x="2286000" y="1792652"/>
            <a:ext cx="7478169" cy="3134162"/>
          </a:xfrm>
          <a:prstGeom prst="rect">
            <a:avLst/>
          </a:prstGeom>
          <a:effectLst>
            <a:glow rad="101600">
              <a:srgbClr val="004361">
                <a:alpha val="60000"/>
              </a:srgbClr>
            </a:glow>
          </a:effectLst>
        </p:spPr>
      </p:pic>
    </p:spTree>
    <p:extLst>
      <p:ext uri="{BB962C8B-B14F-4D97-AF65-F5344CB8AC3E}">
        <p14:creationId xmlns:p14="http://schemas.microsoft.com/office/powerpoint/2010/main" val="57688052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smtClean="0"/>
              <a:t>EOSC Trust and Operational Security</a:t>
            </a:r>
            <a:endParaRPr lang="en-US" dirty="0"/>
          </a:p>
        </p:txBody>
      </p:sp>
      <p:sp>
        <p:nvSpPr>
          <p:cNvPr id="8" name="Text Placeholder 7"/>
          <p:cNvSpPr>
            <a:spLocks noGrp="1"/>
          </p:cNvSpPr>
          <p:nvPr>
            <p:ph type="body" idx="1"/>
          </p:nvPr>
        </p:nvSpPr>
        <p:spPr/>
        <p:txBody>
          <a:bodyPr/>
          <a:lstStyle/>
          <a:p>
            <a:r>
              <a:rPr lang="en-GB" dirty="0" smtClean="0"/>
              <a:t>A risk-based approach to service composition</a:t>
            </a:r>
          </a:p>
          <a:p>
            <a:r>
              <a:rPr lang="en-GB" dirty="0" smtClean="0"/>
              <a:t>Baselining and federated trust</a:t>
            </a:r>
          </a:p>
          <a:p>
            <a:r>
              <a:rPr lang="en-GB" dirty="0" smtClean="0"/>
              <a:t>Actionable security for the Core and Exchange-wide incidents</a:t>
            </a:r>
            <a:endParaRPr lang="en-US" dirty="0"/>
          </a:p>
        </p:txBody>
      </p:sp>
      <p:sp>
        <p:nvSpPr>
          <p:cNvPr id="5" name="Footer Placeholder 4"/>
          <p:cNvSpPr>
            <a:spLocks noGrp="1"/>
          </p:cNvSpPr>
          <p:nvPr>
            <p:ph type="ftr" sz="quarter" idx="11"/>
          </p:nvPr>
        </p:nvSpPr>
        <p:spPr/>
        <p:txBody>
          <a:bodyPr/>
          <a:lstStyle/>
          <a:p>
            <a:r>
              <a:rPr lang="en-US" smtClean="0"/>
              <a:t>IGTF and EUGridPMA development - APGridPMA March 2021 meeting </a:t>
            </a:r>
            <a:endParaRPr lang="en-GB" dirty="0"/>
          </a:p>
        </p:txBody>
      </p:sp>
      <p:sp>
        <p:nvSpPr>
          <p:cNvPr id="6" name="Slide Number Placeholder 5"/>
          <p:cNvSpPr>
            <a:spLocks noGrp="1"/>
          </p:cNvSpPr>
          <p:nvPr>
            <p:ph type="sldNum" sz="quarter" idx="12"/>
          </p:nvPr>
        </p:nvSpPr>
        <p:spPr/>
        <p:txBody>
          <a:bodyPr/>
          <a:lstStyle/>
          <a:p>
            <a:fld id="{A423C6C7-C0F9-497B-BEFB-D2FC0D2E643A}" type="slidenum">
              <a:rPr lang="en-GB" smtClean="0"/>
              <a:t>45</a:t>
            </a:fld>
            <a:endParaRPr lang="en-GB"/>
          </a:p>
        </p:txBody>
      </p:sp>
      <p:sp>
        <p:nvSpPr>
          <p:cNvPr id="4" name="Date Placeholder 3"/>
          <p:cNvSpPr>
            <a:spLocks noGrp="1"/>
          </p:cNvSpPr>
          <p:nvPr>
            <p:ph type="dt" sz="half" idx="10"/>
          </p:nvPr>
        </p:nvSpPr>
        <p:spPr/>
        <p:txBody>
          <a:bodyPr/>
          <a:lstStyle/>
          <a:p>
            <a:r>
              <a:rPr lang="en-US" smtClean="0"/>
              <a:t>24 March 2021</a:t>
            </a:r>
            <a:endParaRPr lang="en-GB" dirty="0"/>
          </a:p>
        </p:txBody>
      </p:sp>
    </p:spTree>
    <p:extLst>
      <p:ext uri="{BB962C8B-B14F-4D97-AF65-F5344CB8AC3E}">
        <p14:creationId xmlns:p14="http://schemas.microsoft.com/office/powerpoint/2010/main" val="98818749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3161" t="18911" b="2277"/>
          <a:stretch/>
        </p:blipFill>
        <p:spPr>
          <a:xfrm>
            <a:off x="0" y="0"/>
            <a:ext cx="12192000" cy="6096000"/>
          </a:xfrm>
          <a:prstGeom prst="rect">
            <a:avLst/>
          </a:prstGeom>
        </p:spPr>
      </p:pic>
      <p:sp>
        <p:nvSpPr>
          <p:cNvPr id="10" name="Rectangle 9"/>
          <p:cNvSpPr/>
          <p:nvPr/>
        </p:nvSpPr>
        <p:spPr>
          <a:xfrm>
            <a:off x="125261" y="1243300"/>
            <a:ext cx="11751919" cy="3545385"/>
          </a:xfrm>
          <a:prstGeom prst="rect">
            <a:avLst/>
          </a:prstGeom>
          <a:solidFill>
            <a:srgbClr val="FFFFFF">
              <a:alpha val="80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algn="ctr" defTabSz="1100639" hangingPunct="0"/>
            <a:endParaRPr lang="en-GB" sz="4267" kern="0">
              <a:solidFill>
                <a:srgbClr val="FFFFFF"/>
              </a:solidFill>
              <a:latin typeface="Helvetica Neue Medium"/>
              <a:ea typeface="Helvetica Neue Medium"/>
              <a:cs typeface="Helvetica Neue Medium"/>
              <a:sym typeface="Helvetica Neue Medium"/>
            </a:endParaRPr>
          </a:p>
        </p:txBody>
      </p:sp>
      <p:sp>
        <p:nvSpPr>
          <p:cNvPr id="2" name="Rectangle 1"/>
          <p:cNvSpPr/>
          <p:nvPr/>
        </p:nvSpPr>
        <p:spPr>
          <a:xfrm>
            <a:off x="125261" y="5105400"/>
            <a:ext cx="11751919" cy="802229"/>
          </a:xfrm>
          <a:prstGeom prst="rect">
            <a:avLst/>
          </a:prstGeom>
          <a:solidFill>
            <a:srgbClr val="E3D88B"/>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algn="ctr" defTabSz="1100639" hangingPunct="0"/>
            <a:endParaRPr lang="en-GB" sz="4267" kern="0">
              <a:solidFill>
                <a:srgbClr val="FFFFFF"/>
              </a:solidFill>
              <a:latin typeface="Helvetica Neue Medium"/>
              <a:ea typeface="Helvetica Neue Medium"/>
              <a:cs typeface="Helvetica Neue Medium"/>
              <a:sym typeface="Helvetica Neue Medium"/>
            </a:endParaRPr>
          </a:p>
        </p:txBody>
      </p:sp>
      <p:sp>
        <p:nvSpPr>
          <p:cNvPr id="7" name="Text Placeholder 6"/>
          <p:cNvSpPr>
            <a:spLocks noGrp="1"/>
          </p:cNvSpPr>
          <p:nvPr>
            <p:ph type="body" sz="half" idx="14"/>
          </p:nvPr>
        </p:nvSpPr>
        <p:spPr/>
        <p:txBody>
          <a:bodyPr/>
          <a:lstStyle/>
          <a:p>
            <a:r>
              <a:rPr lang="en-GB" b="1" dirty="0" smtClean="0"/>
              <a:t>Entities of all kinds 		</a:t>
            </a:r>
            <a:r>
              <a:rPr lang="en-GB" dirty="0" smtClean="0"/>
              <a:t>– diversity in the EOSC range </a:t>
            </a:r>
            <a:br>
              <a:rPr lang="en-GB" dirty="0" smtClean="0"/>
            </a:br>
            <a:r>
              <a:rPr lang="en-GB" dirty="0" smtClean="0"/>
              <a:t>	from </a:t>
            </a:r>
            <a:r>
              <a:rPr lang="en-GB" i="1" dirty="0" smtClean="0"/>
              <a:t>data sets </a:t>
            </a:r>
            <a:r>
              <a:rPr lang="en-GB" dirty="0" smtClean="0"/>
              <a:t>to </a:t>
            </a:r>
            <a:r>
              <a:rPr lang="en-GB" i="1" dirty="0" smtClean="0"/>
              <a:t>storage </a:t>
            </a:r>
            <a:r>
              <a:rPr lang="en-GB" dirty="0" smtClean="0"/>
              <a:t>to </a:t>
            </a:r>
            <a:r>
              <a:rPr lang="en-GB" i="1" dirty="0" smtClean="0"/>
              <a:t>computing</a:t>
            </a:r>
            <a:r>
              <a:rPr lang="en-GB" dirty="0" smtClean="0"/>
              <a:t> to </a:t>
            </a:r>
            <a:r>
              <a:rPr lang="en-GB" i="1" dirty="0" smtClean="0"/>
              <a:t>publications </a:t>
            </a:r>
            <a:r>
              <a:rPr lang="en-GB" dirty="0" smtClean="0"/>
              <a:t>&amp; </a:t>
            </a:r>
            <a:r>
              <a:rPr lang="en-GB" i="1" dirty="0" smtClean="0"/>
              <a:t>digital objects</a:t>
            </a:r>
            <a:endParaRPr lang="en-GB" dirty="0" smtClean="0"/>
          </a:p>
          <a:p>
            <a:endParaRPr lang="en-GB" dirty="0" smtClean="0"/>
          </a:p>
          <a:p>
            <a:r>
              <a:rPr lang="en-GB" b="1" dirty="0" smtClean="0"/>
              <a:t>An open ecosystem 	</a:t>
            </a:r>
            <a:r>
              <a:rPr lang="en-GB" dirty="0" smtClean="0"/>
              <a:t>– rules of participation will favour low barrier to </a:t>
            </a:r>
            <a:br>
              <a:rPr lang="en-GB" dirty="0" smtClean="0"/>
            </a:br>
            <a:r>
              <a:rPr lang="en-GB" dirty="0" smtClean="0"/>
              <a:t>	entry regarding operational maturity, service management quality, &amp;c</a:t>
            </a:r>
          </a:p>
          <a:p>
            <a:endParaRPr lang="en-GB" dirty="0" smtClean="0"/>
          </a:p>
          <a:p>
            <a:r>
              <a:rPr lang="en-GB" b="1" dirty="0" smtClean="0"/>
              <a:t>A diverse ecosystem	</a:t>
            </a:r>
            <a:r>
              <a:rPr lang="en-GB" dirty="0" smtClean="0"/>
              <a:t>– providers will come from e-Infrastructures, </a:t>
            </a:r>
            <a:br>
              <a:rPr lang="en-GB" dirty="0" smtClean="0"/>
            </a:br>
            <a:r>
              <a:rPr lang="en-GB" dirty="0" smtClean="0"/>
              <a:t>	from member states, from research infrastructures, and private sector</a:t>
            </a:r>
          </a:p>
          <a:p>
            <a:endParaRPr lang="en-GB" dirty="0"/>
          </a:p>
          <a:p>
            <a:r>
              <a:rPr lang="en-GB" b="1" dirty="0" smtClean="0"/>
              <a:t>An </a:t>
            </a:r>
            <a:r>
              <a:rPr lang="en-GB" b="1" i="1" dirty="0" smtClean="0"/>
              <a:t>interdependent</a:t>
            </a:r>
            <a:r>
              <a:rPr lang="en-GB" b="1" dirty="0" smtClean="0"/>
              <a:t> ecosystem 	</a:t>
            </a:r>
            <a:r>
              <a:rPr lang="en-GB" dirty="0" smtClean="0"/>
              <a:t>– aiming for composability </a:t>
            </a:r>
            <a:br>
              <a:rPr lang="en-GB" dirty="0" smtClean="0"/>
            </a:br>
            <a:r>
              <a:rPr lang="en-GB" dirty="0" smtClean="0"/>
              <a:t>	and collective service design through an open, core AAI federation</a:t>
            </a:r>
            <a:endParaRPr lang="en-GB" dirty="0"/>
          </a:p>
        </p:txBody>
      </p:sp>
      <p:sp>
        <p:nvSpPr>
          <p:cNvPr id="4" name="Slide Number Placeholder 3"/>
          <p:cNvSpPr>
            <a:spLocks noGrp="1"/>
          </p:cNvSpPr>
          <p:nvPr>
            <p:ph type="sldNum" sz="quarter" idx="2"/>
          </p:nvPr>
        </p:nvSpPr>
        <p:spPr/>
        <p:txBody>
          <a:bodyPr/>
          <a:lstStyle/>
          <a:p>
            <a:pPr defTabSz="412740" hangingPunct="0"/>
            <a:fld id="{86CB4B4D-7CA3-9044-876B-883B54F8677D}" type="slidenum">
              <a:rPr lang="en-GB" kern="0">
                <a:latin typeface="Arial"/>
                <a:cs typeface="Arial"/>
                <a:sym typeface="Arial"/>
              </a:rPr>
              <a:pPr defTabSz="412740" hangingPunct="0"/>
              <a:t>46</a:t>
            </a:fld>
            <a:endParaRPr lang="en-GB" kern="0">
              <a:latin typeface="Arial"/>
              <a:cs typeface="Arial"/>
              <a:sym typeface="Arial"/>
            </a:endParaRPr>
          </a:p>
        </p:txBody>
      </p:sp>
      <p:sp>
        <p:nvSpPr>
          <p:cNvPr id="5" name="Footer Placeholder 4"/>
          <p:cNvSpPr>
            <a:spLocks noGrp="1"/>
          </p:cNvSpPr>
          <p:nvPr>
            <p:ph type="ftr" sz="quarter" idx="3"/>
          </p:nvPr>
        </p:nvSpPr>
        <p:spPr/>
        <p:txBody>
          <a:bodyPr/>
          <a:lstStyle/>
          <a:p>
            <a:pPr defTabSz="412740" hangingPunct="0"/>
            <a:r>
              <a:rPr lang="en-US" kern="0" smtClean="0">
                <a:latin typeface="Arial"/>
                <a:cs typeface="Arial"/>
              </a:rPr>
              <a:t>IGTF and EUGridPMA development - APGridPMA March 2021 meeting </a:t>
            </a:r>
            <a:endParaRPr lang="nl-NL" kern="0" dirty="0">
              <a:latin typeface="Arial"/>
              <a:cs typeface="Arial"/>
            </a:endParaRPr>
          </a:p>
        </p:txBody>
      </p:sp>
      <p:sp>
        <p:nvSpPr>
          <p:cNvPr id="11" name="Rectangle 10"/>
          <p:cNvSpPr/>
          <p:nvPr/>
        </p:nvSpPr>
        <p:spPr>
          <a:xfrm>
            <a:off x="122582" y="321586"/>
            <a:ext cx="11754597" cy="921713"/>
          </a:xfrm>
          <a:prstGeom prst="rect">
            <a:avLst/>
          </a:prstGeom>
          <a:solidFill>
            <a:srgbClr val="FFFFFF">
              <a:alpha val="80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algn="ctr" defTabSz="1100639" hangingPunct="0"/>
            <a:endParaRPr lang="en-GB" sz="4267" kern="0">
              <a:solidFill>
                <a:srgbClr val="FFFFFF"/>
              </a:solidFill>
              <a:latin typeface="Helvetica Neue Medium"/>
              <a:ea typeface="Helvetica Neue Medium"/>
              <a:cs typeface="Helvetica Neue Medium"/>
              <a:sym typeface="Helvetica Neue Medium"/>
            </a:endParaRPr>
          </a:p>
        </p:txBody>
      </p:sp>
      <p:sp>
        <p:nvSpPr>
          <p:cNvPr id="8" name="Text Placeholder 7"/>
          <p:cNvSpPr>
            <a:spLocks noGrp="1"/>
          </p:cNvSpPr>
          <p:nvPr>
            <p:ph type="body" sz="quarter" idx="15"/>
          </p:nvPr>
        </p:nvSpPr>
        <p:spPr/>
        <p:txBody>
          <a:bodyPr/>
          <a:lstStyle/>
          <a:p>
            <a:r>
              <a:rPr lang="en-GB" dirty="0" smtClean="0"/>
              <a:t>A challenging landscape</a:t>
            </a:r>
            <a:endParaRPr lang="en-GB" dirty="0"/>
          </a:p>
        </p:txBody>
      </p:sp>
    </p:spTree>
    <p:extLst>
      <p:ext uri="{BB962C8B-B14F-4D97-AF65-F5344CB8AC3E}">
        <p14:creationId xmlns:p14="http://schemas.microsoft.com/office/powerpoint/2010/main" val="171410847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1" r="8151"/>
          <a:stretch/>
        </p:blipFill>
        <p:spPr>
          <a:xfrm>
            <a:off x="-1" y="0"/>
            <a:ext cx="12192000" cy="6096205"/>
          </a:xfrm>
          <a:prstGeom prst="rect">
            <a:avLst/>
          </a:prstGeom>
        </p:spPr>
      </p:pic>
      <p:sp>
        <p:nvSpPr>
          <p:cNvPr id="7" name="Text Placeholder 6"/>
          <p:cNvSpPr>
            <a:spLocks noGrp="1"/>
          </p:cNvSpPr>
          <p:nvPr>
            <p:ph type="body" sz="half" idx="14"/>
          </p:nvPr>
        </p:nvSpPr>
        <p:spPr>
          <a:xfrm>
            <a:off x="80059" y="2624616"/>
            <a:ext cx="3734880" cy="1462040"/>
          </a:xfrm>
          <a:solidFill>
            <a:srgbClr val="000000">
              <a:alpha val="60000"/>
            </a:srgbClr>
          </a:solidFill>
          <a:ln>
            <a:solidFill>
              <a:srgbClr val="E3D88B"/>
            </a:solidFill>
          </a:ln>
        </p:spPr>
        <p:txBody>
          <a:bodyPr lIns="121920" tIns="121920" rIns="121920" bIns="121920"/>
          <a:lstStyle/>
          <a:p>
            <a:r>
              <a:rPr lang="en-GB" b="1" dirty="0" smtClean="0">
                <a:solidFill>
                  <a:srgbClr val="E3D88B"/>
                </a:solidFill>
              </a:rPr>
              <a:t>From</a:t>
            </a:r>
            <a:r>
              <a:rPr lang="en-GB" dirty="0" smtClean="0">
                <a:solidFill>
                  <a:srgbClr val="E3D88B"/>
                </a:solidFill>
              </a:rPr>
              <a:t> </a:t>
            </a:r>
            <a:r>
              <a:rPr lang="en-GB" i="1" dirty="0" smtClean="0">
                <a:solidFill>
                  <a:srgbClr val="E3D88B"/>
                </a:solidFill>
              </a:rPr>
              <a:t>promoting and monitoring capabilities </a:t>
            </a:r>
            <a:br>
              <a:rPr lang="en-GB" i="1" dirty="0" smtClean="0">
                <a:solidFill>
                  <a:srgbClr val="E3D88B"/>
                </a:solidFill>
              </a:rPr>
            </a:br>
            <a:r>
              <a:rPr lang="en-GB" b="1" dirty="0">
                <a:solidFill>
                  <a:srgbClr val="E3D88B"/>
                </a:solidFill>
              </a:rPr>
              <a:t>t</a:t>
            </a:r>
            <a:r>
              <a:rPr lang="en-GB" b="1" dirty="0" smtClean="0">
                <a:solidFill>
                  <a:srgbClr val="E3D88B"/>
                </a:solidFill>
              </a:rPr>
              <a:t>o</a:t>
            </a:r>
            <a:r>
              <a:rPr lang="en-GB" dirty="0" smtClean="0">
                <a:solidFill>
                  <a:srgbClr val="E3D88B"/>
                </a:solidFill>
              </a:rPr>
              <a:t> </a:t>
            </a:r>
            <a:r>
              <a:rPr lang="en-GB" i="1" dirty="0" smtClean="0">
                <a:solidFill>
                  <a:srgbClr val="E3D88B"/>
                </a:solidFill>
              </a:rPr>
              <a:t>managing core risk</a:t>
            </a:r>
          </a:p>
        </p:txBody>
      </p:sp>
      <p:sp>
        <p:nvSpPr>
          <p:cNvPr id="4" name="Slide Number Placeholder 3"/>
          <p:cNvSpPr>
            <a:spLocks noGrp="1"/>
          </p:cNvSpPr>
          <p:nvPr>
            <p:ph type="sldNum" sz="quarter" idx="2"/>
          </p:nvPr>
        </p:nvSpPr>
        <p:spPr/>
        <p:txBody>
          <a:bodyPr/>
          <a:lstStyle/>
          <a:p>
            <a:pPr defTabSz="412740" hangingPunct="0"/>
            <a:fld id="{86CB4B4D-7CA3-9044-876B-883B54F8677D}" type="slidenum">
              <a:rPr lang="en-GB" kern="0">
                <a:latin typeface="Arial"/>
                <a:cs typeface="Arial"/>
                <a:sym typeface="Arial"/>
              </a:rPr>
              <a:pPr defTabSz="412740" hangingPunct="0"/>
              <a:t>47</a:t>
            </a:fld>
            <a:endParaRPr lang="en-GB" kern="0">
              <a:latin typeface="Arial"/>
              <a:cs typeface="Arial"/>
              <a:sym typeface="Arial"/>
            </a:endParaRPr>
          </a:p>
        </p:txBody>
      </p:sp>
      <p:sp>
        <p:nvSpPr>
          <p:cNvPr id="5" name="Footer Placeholder 4"/>
          <p:cNvSpPr>
            <a:spLocks noGrp="1"/>
          </p:cNvSpPr>
          <p:nvPr>
            <p:ph type="ftr" sz="quarter" idx="3"/>
          </p:nvPr>
        </p:nvSpPr>
        <p:spPr/>
        <p:txBody>
          <a:bodyPr/>
          <a:lstStyle/>
          <a:p>
            <a:pPr defTabSz="412740" hangingPunct="0"/>
            <a:r>
              <a:rPr lang="en-US" kern="0" smtClean="0">
                <a:latin typeface="Arial"/>
                <a:cs typeface="Arial"/>
              </a:rPr>
              <a:t>IGTF and EUGridPMA development - APGridPMA March 2021 meeting </a:t>
            </a:r>
            <a:endParaRPr lang="nl-NL" kern="0" dirty="0">
              <a:latin typeface="Arial"/>
              <a:cs typeface="Arial"/>
            </a:endParaRPr>
          </a:p>
        </p:txBody>
      </p:sp>
      <p:sp>
        <p:nvSpPr>
          <p:cNvPr id="8" name="Text Placeholder 7"/>
          <p:cNvSpPr>
            <a:spLocks noGrp="1"/>
          </p:cNvSpPr>
          <p:nvPr>
            <p:ph type="body" sz="quarter" idx="15"/>
          </p:nvPr>
        </p:nvSpPr>
        <p:spPr>
          <a:xfrm>
            <a:off x="317500" y="317501"/>
            <a:ext cx="11557000" cy="1066959"/>
          </a:xfrm>
        </p:spPr>
        <p:txBody>
          <a:bodyPr/>
          <a:lstStyle/>
          <a:p>
            <a:r>
              <a:rPr lang="en-GB" dirty="0" smtClean="0"/>
              <a:t>Back to Basics: the few tenets for the </a:t>
            </a:r>
            <a:br>
              <a:rPr lang="en-GB" dirty="0" smtClean="0"/>
            </a:br>
            <a:r>
              <a:rPr lang="en-GB" dirty="0" smtClean="0"/>
              <a:t>EOSC ecosystem security</a:t>
            </a:r>
            <a:endParaRPr lang="en-GB" dirty="0"/>
          </a:p>
        </p:txBody>
      </p:sp>
      <p:sp>
        <p:nvSpPr>
          <p:cNvPr id="2" name="TextBox 1"/>
          <p:cNvSpPr txBox="1"/>
          <p:nvPr/>
        </p:nvSpPr>
        <p:spPr>
          <a:xfrm>
            <a:off x="6894454" y="6049252"/>
            <a:ext cx="3607291" cy="4652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67733" tIns="67733" rIns="67733" bIns="67733" numCol="1" spcCol="38100" rtlCol="0" anchor="ctr">
            <a:spAutoFit/>
          </a:bodyPr>
          <a:lstStyle/>
          <a:p>
            <a:pPr algn="r" defTabSz="1100639" hangingPunct="0"/>
            <a:r>
              <a:rPr lang="en-GB" sz="1067" kern="0" dirty="0">
                <a:solidFill>
                  <a:srgbClr val="847820"/>
                </a:solidFill>
                <a:latin typeface="Arial"/>
                <a:cs typeface="Arial"/>
                <a:sym typeface="Arial"/>
              </a:rPr>
              <a:t>Photo </a:t>
            </a:r>
            <a:r>
              <a:rPr lang="en-GB" sz="1067" kern="0" dirty="0" err="1">
                <a:solidFill>
                  <a:srgbClr val="847820"/>
                </a:solidFill>
                <a:latin typeface="Arial"/>
                <a:cs typeface="Arial"/>
                <a:sym typeface="Arial"/>
              </a:rPr>
              <a:t>Hippokrates</a:t>
            </a:r>
            <a:r>
              <a:rPr lang="en-GB" sz="1067" kern="0" dirty="0">
                <a:solidFill>
                  <a:srgbClr val="847820"/>
                </a:solidFill>
                <a:latin typeface="Arial"/>
                <a:cs typeface="Arial"/>
                <a:sym typeface="Arial"/>
              </a:rPr>
              <a:t> tomb: </a:t>
            </a:r>
            <a:r>
              <a:rPr lang="en-GB" sz="1067" kern="0" dirty="0" err="1">
                <a:solidFill>
                  <a:srgbClr val="847820"/>
                </a:solidFill>
                <a:latin typeface="Arial"/>
                <a:cs typeface="Arial"/>
                <a:sym typeface="Arial"/>
              </a:rPr>
              <a:t>Melania</a:t>
            </a:r>
            <a:r>
              <a:rPr lang="en-GB" sz="1067" kern="0" dirty="0">
                <a:solidFill>
                  <a:srgbClr val="847820"/>
                </a:solidFill>
                <a:latin typeface="Arial"/>
                <a:cs typeface="Arial"/>
                <a:sym typeface="Arial"/>
              </a:rPr>
              <a:t> </a:t>
            </a:r>
            <a:r>
              <a:rPr lang="en-GB" sz="1067" kern="0" dirty="0" err="1">
                <a:solidFill>
                  <a:srgbClr val="847820"/>
                </a:solidFill>
                <a:latin typeface="Arial"/>
                <a:cs typeface="Arial"/>
                <a:sym typeface="Arial"/>
              </a:rPr>
              <a:t>Stubos</a:t>
            </a:r>
            <a:r>
              <a:rPr lang="en-GB" sz="1067" kern="0" dirty="0">
                <a:solidFill>
                  <a:srgbClr val="847820"/>
                </a:solidFill>
                <a:latin typeface="Arial"/>
                <a:cs typeface="Arial"/>
                <a:sym typeface="Arial"/>
              </a:rPr>
              <a:t>, CC-BY-SA-3.0</a:t>
            </a:r>
            <a:br>
              <a:rPr lang="en-GB" sz="1067" kern="0" dirty="0">
                <a:solidFill>
                  <a:srgbClr val="847820"/>
                </a:solidFill>
                <a:latin typeface="Arial"/>
                <a:cs typeface="Arial"/>
                <a:sym typeface="Arial"/>
              </a:rPr>
            </a:br>
            <a:r>
              <a:rPr lang="en-GB" sz="1067" kern="0" dirty="0">
                <a:solidFill>
                  <a:srgbClr val="847820"/>
                </a:solidFill>
                <a:latin typeface="Arial"/>
                <a:cs typeface="Arial"/>
                <a:sym typeface="Arial"/>
              </a:rPr>
              <a:t>http://himetop.wikidot.com/hippocrates-funeral-monument</a:t>
            </a:r>
          </a:p>
        </p:txBody>
      </p:sp>
      <p:sp>
        <p:nvSpPr>
          <p:cNvPr id="10" name="Text Placeholder 6"/>
          <p:cNvSpPr txBox="1">
            <a:spLocks/>
          </p:cNvSpPr>
          <p:nvPr/>
        </p:nvSpPr>
        <p:spPr>
          <a:xfrm>
            <a:off x="5477165" y="1659255"/>
            <a:ext cx="6592303" cy="2754429"/>
          </a:xfrm>
          <a:prstGeom prst="rect">
            <a:avLst/>
          </a:prstGeom>
          <a:solidFill>
            <a:srgbClr val="000000">
              <a:alpha val="60000"/>
            </a:srgbClr>
          </a:solidFill>
          <a:ln w="12700">
            <a:solidFill>
              <a:srgbClr val="E3D88B"/>
            </a:solidFill>
            <a:miter lim="400000"/>
          </a:ln>
          <a:extLst>
            <a:ext uri="{C572A759-6A51-4108-AA02-DFA0A04FC94B}">
              <ma14:wrappingTextBoxFlag xmlns="" xmlns:ma14="http://schemas.microsoft.com/office/mac/drawingml/2011/main" val="1"/>
            </a:ext>
          </a:extLst>
        </p:spPr>
        <p:txBody>
          <a:bodyPr lIns="121920" tIns="121920" rIns="121920" bIns="121920"/>
          <a:lstStyle>
            <a:lvl1pPr marL="0" marR="0" indent="0" algn="l" defTabSz="309563" rtl="0" eaLnBrk="1" latinLnBrk="0" hangingPunct="1">
              <a:lnSpc>
                <a:spcPct val="100000"/>
              </a:lnSpc>
              <a:spcBef>
                <a:spcPts val="0"/>
              </a:spcBef>
              <a:spcAft>
                <a:spcPts val="0"/>
              </a:spcAft>
              <a:buClrTx/>
              <a:buSzTx/>
              <a:buFontTx/>
              <a:buNone/>
              <a:tabLst/>
              <a:defRPr sz="2063" b="0" i="0" u="none" strike="noStrike" cap="none" spc="0" baseline="0">
                <a:ln>
                  <a:noFill/>
                </a:ln>
                <a:solidFill>
                  <a:srgbClr val="000000"/>
                </a:solidFill>
                <a:uFillTx/>
                <a:latin typeface="+mn-lt"/>
                <a:ea typeface="+mn-ea"/>
                <a:cs typeface="+mn-cs"/>
                <a:sym typeface="Arial"/>
              </a:defRPr>
            </a:lvl1pPr>
            <a:lvl2pPr marL="0" marR="0" indent="85725" algn="l" defTabSz="309563" rtl="0" eaLnBrk="1" latinLnBrk="0" hangingPunct="1">
              <a:lnSpc>
                <a:spcPct val="100000"/>
              </a:lnSpc>
              <a:spcBef>
                <a:spcPts val="0"/>
              </a:spcBef>
              <a:spcAft>
                <a:spcPts val="0"/>
              </a:spcAft>
              <a:buClrTx/>
              <a:buSzTx/>
              <a:buFontTx/>
              <a:buNone/>
              <a:tabLst/>
              <a:defRPr sz="1875" b="0" i="0" u="none" strike="noStrike" cap="none" spc="0" baseline="0">
                <a:ln>
                  <a:noFill/>
                </a:ln>
                <a:solidFill>
                  <a:schemeClr val="tx2"/>
                </a:solidFill>
                <a:uFillTx/>
                <a:latin typeface="+mn-lt"/>
                <a:ea typeface="+mn-ea"/>
                <a:cs typeface="+mn-cs"/>
                <a:sym typeface="Arial"/>
              </a:defRPr>
            </a:lvl2pPr>
            <a:lvl3pPr marL="0" marR="0" indent="171450" algn="l" defTabSz="309563" rtl="0" eaLnBrk="1" latinLnBrk="0" hangingPunct="1">
              <a:lnSpc>
                <a:spcPct val="100000"/>
              </a:lnSpc>
              <a:spcBef>
                <a:spcPts val="0"/>
              </a:spcBef>
              <a:spcAft>
                <a:spcPts val="0"/>
              </a:spcAft>
              <a:buClrTx/>
              <a:buSzTx/>
              <a:buFontTx/>
              <a:buNone/>
              <a:tabLst/>
              <a:defRPr sz="1688" b="0" i="0" u="none" strike="noStrike" cap="none" spc="0" baseline="0">
                <a:ln>
                  <a:noFill/>
                </a:ln>
                <a:solidFill>
                  <a:schemeClr val="tx1"/>
                </a:solidFill>
                <a:uFillTx/>
                <a:latin typeface="+mn-lt"/>
                <a:ea typeface="+mn-ea"/>
                <a:cs typeface="+mn-cs"/>
                <a:sym typeface="Arial"/>
              </a:defRPr>
            </a:lvl3pPr>
            <a:lvl4pPr marL="0" marR="0" indent="257175" algn="l" defTabSz="309563" rtl="0" eaLnBrk="1" latinLnBrk="0" hangingPunct="1">
              <a:lnSpc>
                <a:spcPct val="100000"/>
              </a:lnSpc>
              <a:spcBef>
                <a:spcPts val="0"/>
              </a:spcBef>
              <a:spcAft>
                <a:spcPts val="0"/>
              </a:spcAft>
              <a:buClrTx/>
              <a:buSzTx/>
              <a:buFontTx/>
              <a:buNone/>
              <a:tabLst/>
              <a:defRPr sz="1500" b="0" i="0" u="none" strike="noStrike" cap="none" spc="0" baseline="0">
                <a:ln>
                  <a:noFill/>
                </a:ln>
                <a:solidFill>
                  <a:schemeClr val="accent3"/>
                </a:solidFill>
                <a:uFillTx/>
                <a:latin typeface="+mn-lt"/>
                <a:ea typeface="+mn-ea"/>
                <a:cs typeface="+mn-cs"/>
                <a:sym typeface="Arial"/>
              </a:defRPr>
            </a:lvl4pPr>
            <a:lvl5pPr marL="0" marR="0" indent="342900" algn="l" defTabSz="309563" rtl="0" eaLnBrk="1" latinLnBrk="0" hangingPunct="1">
              <a:lnSpc>
                <a:spcPct val="100000"/>
              </a:lnSpc>
              <a:spcBef>
                <a:spcPts val="0"/>
              </a:spcBef>
              <a:spcAft>
                <a:spcPts val="0"/>
              </a:spcAft>
              <a:buClrTx/>
              <a:buSzTx/>
              <a:buFontTx/>
              <a:buNone/>
              <a:tabLst/>
              <a:defRPr sz="1500" b="0" i="0" u="none" strike="noStrike" cap="none" spc="0" baseline="0">
                <a:ln>
                  <a:noFill/>
                </a:ln>
                <a:solidFill>
                  <a:schemeClr val="accent3"/>
                </a:solidFill>
                <a:uFillTx/>
                <a:latin typeface="+mn-lt"/>
                <a:ea typeface="+mn-ea"/>
                <a:cs typeface="+mn-cs"/>
                <a:sym typeface="Arial"/>
              </a:defRPr>
            </a:lvl5pPr>
            <a:lvl6pPr marL="0" marR="0" indent="428625"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6pPr>
            <a:lvl7pPr marL="0" marR="0" indent="514350"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7pPr>
            <a:lvl8pPr marL="0" marR="0" indent="600075"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8pPr>
            <a:lvl9pPr marL="0" marR="0" indent="685800"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9pPr>
          </a:lstStyle>
          <a:p>
            <a:pPr defTabSz="412740"/>
            <a:r>
              <a:rPr lang="en-GB" sz="2400" b="1" kern="0" dirty="0">
                <a:solidFill>
                  <a:srgbClr val="E3D88B"/>
                </a:solidFill>
                <a:latin typeface="Arial"/>
                <a:cs typeface="Arial"/>
              </a:rPr>
              <a:t>A service provider should</a:t>
            </a:r>
          </a:p>
          <a:p>
            <a:pPr marL="457189" indent="-457189" defTabSz="412740">
              <a:buFont typeface="Arial" panose="020B0604020202020204" pitchFamily="34" charset="0"/>
              <a:buChar char="•"/>
            </a:pPr>
            <a:r>
              <a:rPr lang="en-GB" sz="2400" b="1" kern="0" dirty="0">
                <a:solidFill>
                  <a:srgbClr val="E3D88B"/>
                </a:solidFill>
                <a:latin typeface="Arial"/>
                <a:cs typeface="Arial"/>
              </a:rPr>
              <a:t>do no harm</a:t>
            </a:r>
            <a:r>
              <a:rPr lang="en-GB" sz="2400" kern="0" dirty="0">
                <a:solidFill>
                  <a:srgbClr val="E3D88B"/>
                </a:solidFill>
                <a:latin typeface="Arial"/>
                <a:cs typeface="Arial"/>
              </a:rPr>
              <a:t> to interests &amp; assets of users</a:t>
            </a:r>
          </a:p>
          <a:p>
            <a:pPr marL="457189" indent="-457189" defTabSz="412740">
              <a:buFont typeface="Arial" panose="020B0604020202020204" pitchFamily="34" charset="0"/>
              <a:buChar char="•"/>
            </a:pPr>
            <a:r>
              <a:rPr lang="en-GB" sz="2400" b="1" kern="0" dirty="0">
                <a:solidFill>
                  <a:srgbClr val="E3D88B"/>
                </a:solidFill>
                <a:latin typeface="Arial"/>
                <a:cs typeface="Arial"/>
              </a:rPr>
              <a:t>not expose </a:t>
            </a:r>
            <a:r>
              <a:rPr lang="en-GB" sz="2400" b="1" i="1" kern="0" dirty="0">
                <a:solidFill>
                  <a:srgbClr val="E3D88B"/>
                </a:solidFill>
                <a:latin typeface="Arial"/>
                <a:cs typeface="Arial"/>
              </a:rPr>
              <a:t>other </a:t>
            </a:r>
            <a:r>
              <a:rPr lang="en-GB" sz="2400" kern="0" dirty="0">
                <a:solidFill>
                  <a:srgbClr val="E3D88B"/>
                </a:solidFill>
                <a:latin typeface="Arial"/>
                <a:cs typeface="Arial"/>
              </a:rPr>
              <a:t>service providers </a:t>
            </a:r>
            <a:br>
              <a:rPr lang="en-GB" sz="2400" kern="0" dirty="0">
                <a:solidFill>
                  <a:srgbClr val="E3D88B"/>
                </a:solidFill>
                <a:latin typeface="Arial"/>
                <a:cs typeface="Arial"/>
              </a:rPr>
            </a:br>
            <a:r>
              <a:rPr lang="en-GB" sz="2400" kern="0" dirty="0">
                <a:solidFill>
                  <a:srgbClr val="E3D88B"/>
                </a:solidFill>
                <a:latin typeface="Arial"/>
                <a:cs typeface="Arial"/>
              </a:rPr>
              <a:t>in the EOSC ecosystem to enlarged risk </a:t>
            </a:r>
            <a:br>
              <a:rPr lang="en-GB" sz="2400" kern="0" dirty="0">
                <a:solidFill>
                  <a:srgbClr val="E3D88B"/>
                </a:solidFill>
                <a:latin typeface="Arial"/>
                <a:cs typeface="Arial"/>
              </a:rPr>
            </a:br>
            <a:r>
              <a:rPr lang="en-GB" sz="2400" kern="0" dirty="0">
                <a:solidFill>
                  <a:srgbClr val="E3D88B"/>
                </a:solidFill>
                <a:latin typeface="Arial"/>
                <a:cs typeface="Arial"/>
              </a:rPr>
              <a:t>as a result of </a:t>
            </a:r>
            <a:r>
              <a:rPr lang="en-GB" sz="2400" i="1" kern="0" dirty="0">
                <a:solidFill>
                  <a:srgbClr val="E3D88B"/>
                </a:solidFill>
                <a:latin typeface="Arial"/>
                <a:cs typeface="Arial"/>
              </a:rPr>
              <a:t>their </a:t>
            </a:r>
            <a:r>
              <a:rPr lang="en-GB" sz="2400" kern="0" dirty="0">
                <a:solidFill>
                  <a:srgbClr val="E3D88B"/>
                </a:solidFill>
                <a:latin typeface="Arial"/>
                <a:cs typeface="Arial"/>
              </a:rPr>
              <a:t>participation in EOSC</a:t>
            </a:r>
          </a:p>
          <a:p>
            <a:pPr marL="457189" indent="-457189" defTabSz="412740">
              <a:buFont typeface="Arial" panose="020B0604020202020204" pitchFamily="34" charset="0"/>
              <a:buChar char="•"/>
            </a:pPr>
            <a:r>
              <a:rPr lang="en-GB" sz="2400" b="1" kern="0" dirty="0">
                <a:solidFill>
                  <a:srgbClr val="E3D88B"/>
                </a:solidFill>
                <a:latin typeface="Arial"/>
                <a:cs typeface="Arial"/>
              </a:rPr>
              <a:t>be transparent</a:t>
            </a:r>
            <a:r>
              <a:rPr lang="en-GB" sz="2400" kern="0" dirty="0">
                <a:solidFill>
                  <a:srgbClr val="E3D88B"/>
                </a:solidFill>
                <a:latin typeface="Arial"/>
                <a:cs typeface="Arial"/>
              </a:rPr>
              <a:t> about its </a:t>
            </a:r>
            <a:r>
              <a:rPr lang="en-GB" sz="2400" kern="0" dirty="0" err="1">
                <a:solidFill>
                  <a:srgbClr val="E3D88B"/>
                </a:solidFill>
                <a:latin typeface="Arial"/>
                <a:cs typeface="Arial"/>
              </a:rPr>
              <a:t>infosec</a:t>
            </a:r>
            <a:r>
              <a:rPr lang="en-GB" sz="2400" kern="0" dirty="0">
                <a:solidFill>
                  <a:srgbClr val="E3D88B"/>
                </a:solidFill>
                <a:latin typeface="Arial"/>
                <a:cs typeface="Arial"/>
              </a:rPr>
              <a:t> maturity and risk to its customers and suppliers </a:t>
            </a:r>
          </a:p>
        </p:txBody>
      </p:sp>
      <p:sp>
        <p:nvSpPr>
          <p:cNvPr id="11" name="Text Placeholder 6"/>
          <p:cNvSpPr txBox="1">
            <a:spLocks/>
          </p:cNvSpPr>
          <p:nvPr/>
        </p:nvSpPr>
        <p:spPr>
          <a:xfrm>
            <a:off x="123536" y="4679064"/>
            <a:ext cx="11945931" cy="437933"/>
          </a:xfrm>
          <a:prstGeom prst="rect">
            <a:avLst/>
          </a:prstGeom>
          <a:solidFill>
            <a:srgbClr val="000000">
              <a:alpha val="60000"/>
            </a:srgbClr>
          </a:solidFill>
          <a:ln w="12700">
            <a:miter lim="400000"/>
          </a:ln>
          <a:extLst>
            <a:ext uri="{C572A759-6A51-4108-AA02-DFA0A04FC94B}">
              <ma14:wrappingTextBoxFlag xmlns="" xmlns:ma14="http://schemas.microsoft.com/office/mac/drawingml/2011/main" val="1"/>
            </a:ext>
          </a:extLst>
        </p:spPr>
        <p:txBody>
          <a:bodyPr lIns="121920" tIns="0" rIns="121920" bIns="0"/>
          <a:lstStyle>
            <a:lvl1pPr marL="0" marR="0" indent="0" algn="l" defTabSz="309563" rtl="0" eaLnBrk="1" latinLnBrk="0" hangingPunct="1">
              <a:lnSpc>
                <a:spcPct val="100000"/>
              </a:lnSpc>
              <a:spcBef>
                <a:spcPts val="0"/>
              </a:spcBef>
              <a:spcAft>
                <a:spcPts val="0"/>
              </a:spcAft>
              <a:buClrTx/>
              <a:buSzTx/>
              <a:buFontTx/>
              <a:buNone/>
              <a:tabLst/>
              <a:defRPr sz="2063" b="0" i="0" u="none" strike="noStrike" cap="none" spc="0" baseline="0">
                <a:ln>
                  <a:noFill/>
                </a:ln>
                <a:solidFill>
                  <a:srgbClr val="000000"/>
                </a:solidFill>
                <a:uFillTx/>
                <a:latin typeface="+mn-lt"/>
                <a:ea typeface="+mn-ea"/>
                <a:cs typeface="+mn-cs"/>
                <a:sym typeface="Arial"/>
              </a:defRPr>
            </a:lvl1pPr>
            <a:lvl2pPr marL="0" marR="0" indent="85725" algn="l" defTabSz="309563" rtl="0" eaLnBrk="1" latinLnBrk="0" hangingPunct="1">
              <a:lnSpc>
                <a:spcPct val="100000"/>
              </a:lnSpc>
              <a:spcBef>
                <a:spcPts val="0"/>
              </a:spcBef>
              <a:spcAft>
                <a:spcPts val="0"/>
              </a:spcAft>
              <a:buClrTx/>
              <a:buSzTx/>
              <a:buFontTx/>
              <a:buNone/>
              <a:tabLst/>
              <a:defRPr sz="1875" b="0" i="0" u="none" strike="noStrike" cap="none" spc="0" baseline="0">
                <a:ln>
                  <a:noFill/>
                </a:ln>
                <a:solidFill>
                  <a:schemeClr val="tx2"/>
                </a:solidFill>
                <a:uFillTx/>
                <a:latin typeface="+mn-lt"/>
                <a:ea typeface="+mn-ea"/>
                <a:cs typeface="+mn-cs"/>
                <a:sym typeface="Arial"/>
              </a:defRPr>
            </a:lvl2pPr>
            <a:lvl3pPr marL="0" marR="0" indent="171450" algn="l" defTabSz="309563" rtl="0" eaLnBrk="1" latinLnBrk="0" hangingPunct="1">
              <a:lnSpc>
                <a:spcPct val="100000"/>
              </a:lnSpc>
              <a:spcBef>
                <a:spcPts val="0"/>
              </a:spcBef>
              <a:spcAft>
                <a:spcPts val="0"/>
              </a:spcAft>
              <a:buClrTx/>
              <a:buSzTx/>
              <a:buFontTx/>
              <a:buNone/>
              <a:tabLst/>
              <a:defRPr sz="1688" b="0" i="0" u="none" strike="noStrike" cap="none" spc="0" baseline="0">
                <a:ln>
                  <a:noFill/>
                </a:ln>
                <a:solidFill>
                  <a:schemeClr val="tx1"/>
                </a:solidFill>
                <a:uFillTx/>
                <a:latin typeface="+mn-lt"/>
                <a:ea typeface="+mn-ea"/>
                <a:cs typeface="+mn-cs"/>
                <a:sym typeface="Arial"/>
              </a:defRPr>
            </a:lvl3pPr>
            <a:lvl4pPr marL="0" marR="0" indent="257175" algn="l" defTabSz="309563" rtl="0" eaLnBrk="1" latinLnBrk="0" hangingPunct="1">
              <a:lnSpc>
                <a:spcPct val="100000"/>
              </a:lnSpc>
              <a:spcBef>
                <a:spcPts val="0"/>
              </a:spcBef>
              <a:spcAft>
                <a:spcPts val="0"/>
              </a:spcAft>
              <a:buClrTx/>
              <a:buSzTx/>
              <a:buFontTx/>
              <a:buNone/>
              <a:tabLst/>
              <a:defRPr sz="1500" b="0" i="0" u="none" strike="noStrike" cap="none" spc="0" baseline="0">
                <a:ln>
                  <a:noFill/>
                </a:ln>
                <a:solidFill>
                  <a:schemeClr val="accent3"/>
                </a:solidFill>
                <a:uFillTx/>
                <a:latin typeface="+mn-lt"/>
                <a:ea typeface="+mn-ea"/>
                <a:cs typeface="+mn-cs"/>
                <a:sym typeface="Arial"/>
              </a:defRPr>
            </a:lvl4pPr>
            <a:lvl5pPr marL="0" marR="0" indent="342900" algn="l" defTabSz="309563" rtl="0" eaLnBrk="1" latinLnBrk="0" hangingPunct="1">
              <a:lnSpc>
                <a:spcPct val="100000"/>
              </a:lnSpc>
              <a:spcBef>
                <a:spcPts val="0"/>
              </a:spcBef>
              <a:spcAft>
                <a:spcPts val="0"/>
              </a:spcAft>
              <a:buClrTx/>
              <a:buSzTx/>
              <a:buFontTx/>
              <a:buNone/>
              <a:tabLst/>
              <a:defRPr sz="1500" b="0" i="0" u="none" strike="noStrike" cap="none" spc="0" baseline="0">
                <a:ln>
                  <a:noFill/>
                </a:ln>
                <a:solidFill>
                  <a:schemeClr val="accent3"/>
                </a:solidFill>
                <a:uFillTx/>
                <a:latin typeface="+mn-lt"/>
                <a:ea typeface="+mn-ea"/>
                <a:cs typeface="+mn-cs"/>
                <a:sym typeface="Arial"/>
              </a:defRPr>
            </a:lvl5pPr>
            <a:lvl6pPr marL="0" marR="0" indent="428625"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6pPr>
            <a:lvl7pPr marL="0" marR="0" indent="514350"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7pPr>
            <a:lvl8pPr marL="0" marR="0" indent="600075"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8pPr>
            <a:lvl9pPr marL="0" marR="0" indent="685800"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9pPr>
          </a:lstStyle>
          <a:p>
            <a:pPr algn="ctr" defTabSz="412740"/>
            <a:r>
              <a:rPr lang="en-GB" sz="2751" kern="0" dirty="0">
                <a:solidFill>
                  <a:srgbClr val="E3D88B"/>
                </a:solidFill>
                <a:latin typeface="Arial"/>
                <a:cs typeface="Arial"/>
              </a:rPr>
              <a:t>this will mean </a:t>
            </a:r>
            <a:r>
              <a:rPr lang="en-GB" sz="2751" i="1" kern="0" dirty="0">
                <a:solidFill>
                  <a:srgbClr val="E3D88B"/>
                </a:solidFill>
                <a:latin typeface="Arial"/>
                <a:cs typeface="Arial"/>
              </a:rPr>
              <a:t>some minimum requirements </a:t>
            </a:r>
            <a:r>
              <a:rPr lang="en-GB" sz="2751" kern="0" dirty="0">
                <a:solidFill>
                  <a:srgbClr val="E3D88B"/>
                </a:solidFill>
                <a:latin typeface="Arial"/>
                <a:cs typeface="Arial"/>
              </a:rPr>
              <a:t>in the Rules of Participation</a:t>
            </a:r>
          </a:p>
        </p:txBody>
      </p:sp>
    </p:spTree>
    <p:extLst>
      <p:ext uri="{BB962C8B-B14F-4D97-AF65-F5344CB8AC3E}">
        <p14:creationId xmlns:p14="http://schemas.microsoft.com/office/powerpoint/2010/main" val="1742629883"/>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pPr defTabSz="412740" hangingPunct="0"/>
            <a:fld id="{86CB4B4D-7CA3-9044-876B-883B54F8677D}" type="slidenum">
              <a:rPr lang="en-GB" kern="0">
                <a:latin typeface="Arial"/>
                <a:cs typeface="Arial"/>
                <a:sym typeface="Arial"/>
              </a:rPr>
              <a:pPr defTabSz="412740" hangingPunct="0"/>
              <a:t>48</a:t>
            </a:fld>
            <a:endParaRPr lang="en-GB" kern="0">
              <a:latin typeface="Arial"/>
              <a:cs typeface="Arial"/>
              <a:sym typeface="Arial"/>
            </a:endParaRPr>
          </a:p>
        </p:txBody>
      </p:sp>
      <p:sp>
        <p:nvSpPr>
          <p:cNvPr id="4" name="Footer Placeholder 3"/>
          <p:cNvSpPr>
            <a:spLocks noGrp="1"/>
          </p:cNvSpPr>
          <p:nvPr>
            <p:ph type="ftr" sz="quarter" idx="3"/>
          </p:nvPr>
        </p:nvSpPr>
        <p:spPr/>
        <p:txBody>
          <a:bodyPr/>
          <a:lstStyle/>
          <a:p>
            <a:pPr defTabSz="412740" hangingPunct="0"/>
            <a:r>
              <a:rPr lang="en-US" kern="0" smtClean="0">
                <a:latin typeface="Arial"/>
                <a:cs typeface="Arial"/>
              </a:rPr>
              <a:t>IGTF and EUGridPMA development - APGridPMA March 2021 meeting </a:t>
            </a:r>
            <a:endParaRPr lang="nl-NL" kern="0" dirty="0">
              <a:latin typeface="Arial"/>
              <a:cs typeface="Arial"/>
            </a:endParaRPr>
          </a:p>
        </p:txBody>
      </p:sp>
      <p:sp>
        <p:nvSpPr>
          <p:cNvPr id="5" name="Text Placeholder 4"/>
          <p:cNvSpPr>
            <a:spLocks noGrp="1"/>
          </p:cNvSpPr>
          <p:nvPr>
            <p:ph type="body" sz="quarter" idx="15"/>
          </p:nvPr>
        </p:nvSpPr>
        <p:spPr/>
        <p:txBody>
          <a:bodyPr/>
          <a:lstStyle/>
          <a:p>
            <a:r>
              <a:rPr lang="en-GB" dirty="0" smtClean="0"/>
              <a:t>Making the EOSC a trusted place</a:t>
            </a:r>
            <a:endParaRPr lang="en-GB" dirty="0"/>
          </a:p>
        </p:txBody>
      </p:sp>
      <p:graphicFrame>
        <p:nvGraphicFramePr>
          <p:cNvPr id="7" name="Diagram 6"/>
          <p:cNvGraphicFramePr/>
          <p:nvPr>
            <p:extLst>
              <p:ext uri="{D42A27DB-BD31-4B8C-83A1-F6EECF244321}">
                <p14:modId xmlns:p14="http://schemas.microsoft.com/office/powerpoint/2010/main" val="378026414"/>
              </p:ext>
            </p:extLst>
          </p:nvPr>
        </p:nvGraphicFramePr>
        <p:xfrm>
          <a:off x="469980" y="1123903"/>
          <a:ext cx="11423937" cy="47305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p:cNvSpPr txBox="1"/>
          <p:nvPr/>
        </p:nvSpPr>
        <p:spPr>
          <a:xfrm>
            <a:off x="0" y="5478704"/>
            <a:ext cx="3588055" cy="6294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67733" tIns="67733" rIns="67733" bIns="67733" numCol="1" spcCol="38100" rtlCol="0" anchor="ctr">
            <a:spAutoFit/>
          </a:bodyPr>
          <a:lstStyle/>
          <a:p>
            <a:pPr defTabSz="1100639" hangingPunct="0"/>
            <a:r>
              <a:rPr lang="en-GB" sz="1067" kern="0" dirty="0">
                <a:solidFill>
                  <a:srgbClr val="6F2575"/>
                </a:solidFill>
                <a:latin typeface="Arial"/>
                <a:cs typeface="Arial"/>
                <a:sym typeface="Arial"/>
              </a:rPr>
              <a:t>WISE SCI: wise-community.org/</a:t>
            </a:r>
            <a:r>
              <a:rPr lang="en-GB" sz="1067" kern="0" dirty="0" err="1">
                <a:solidFill>
                  <a:srgbClr val="6F2575"/>
                </a:solidFill>
                <a:latin typeface="Arial"/>
                <a:cs typeface="Arial"/>
                <a:sym typeface="Arial"/>
              </a:rPr>
              <a:t>sci</a:t>
            </a:r>
            <a:r>
              <a:rPr lang="en-GB" sz="1067" kern="0" dirty="0">
                <a:solidFill>
                  <a:srgbClr val="6F2575"/>
                </a:solidFill>
                <a:latin typeface="Arial"/>
                <a:cs typeface="Arial"/>
                <a:sym typeface="Arial"/>
              </a:rPr>
              <a:t/>
            </a:r>
            <a:br>
              <a:rPr lang="en-GB" sz="1067" kern="0" dirty="0">
                <a:solidFill>
                  <a:srgbClr val="6F2575"/>
                </a:solidFill>
                <a:latin typeface="Arial"/>
                <a:cs typeface="Arial"/>
                <a:sym typeface="Arial"/>
              </a:rPr>
            </a:br>
            <a:r>
              <a:rPr lang="en-GB" sz="1067" kern="0" dirty="0" err="1">
                <a:solidFill>
                  <a:srgbClr val="6F2575"/>
                </a:solidFill>
                <a:latin typeface="Arial"/>
                <a:cs typeface="Arial"/>
                <a:sym typeface="Arial"/>
              </a:rPr>
              <a:t>AARC&amp;c</a:t>
            </a:r>
            <a:r>
              <a:rPr lang="en-GB" sz="1067" kern="0" dirty="0">
                <a:solidFill>
                  <a:srgbClr val="6F2575"/>
                </a:solidFill>
                <a:latin typeface="Arial"/>
                <a:cs typeface="Arial"/>
                <a:sym typeface="Arial"/>
              </a:rPr>
              <a:t>: aarc-community.org, refeds.org, igtf.net </a:t>
            </a:r>
            <a:br>
              <a:rPr lang="en-GB" sz="1067" kern="0" dirty="0">
                <a:solidFill>
                  <a:srgbClr val="6F2575"/>
                </a:solidFill>
                <a:latin typeface="Arial"/>
                <a:cs typeface="Arial"/>
                <a:sym typeface="Arial"/>
              </a:rPr>
            </a:br>
            <a:r>
              <a:rPr lang="en-GB" sz="1067" kern="0" dirty="0">
                <a:solidFill>
                  <a:srgbClr val="6F2575"/>
                </a:solidFill>
                <a:latin typeface="Arial"/>
                <a:cs typeface="Arial"/>
                <a:sym typeface="Arial"/>
              </a:rPr>
              <a:t>PDK: aarc-community.org/policies/policy-development-kit</a:t>
            </a:r>
          </a:p>
        </p:txBody>
      </p:sp>
    </p:spTree>
    <p:extLst>
      <p:ext uri="{BB962C8B-B14F-4D97-AF65-F5344CB8AC3E}">
        <p14:creationId xmlns:p14="http://schemas.microsoft.com/office/powerpoint/2010/main" val="282259109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14"/>
          </p:nvPr>
        </p:nvSpPr>
        <p:spPr>
          <a:xfrm>
            <a:off x="217948" y="3306059"/>
            <a:ext cx="6709789" cy="1833904"/>
          </a:xfrm>
        </p:spPr>
        <p:txBody>
          <a:bodyPr/>
          <a:lstStyle/>
          <a:p>
            <a:pPr marL="457189" indent="-457189">
              <a:buFont typeface="Arial" panose="020B0604020202020204" pitchFamily="34" charset="0"/>
              <a:buChar char="•"/>
            </a:pPr>
            <a:r>
              <a:rPr lang="en-GB" dirty="0" smtClean="0">
                <a:solidFill>
                  <a:srgbClr val="E3D88B"/>
                </a:solidFill>
              </a:rPr>
              <a:t>risks ‘play out’ </a:t>
            </a:r>
            <a:r>
              <a:rPr lang="en-GB" dirty="0">
                <a:solidFill>
                  <a:srgbClr val="E3D88B"/>
                </a:solidFill>
              </a:rPr>
              <a:t>differently </a:t>
            </a:r>
            <a:r>
              <a:rPr lang="en-GB" dirty="0" smtClean="0">
                <a:solidFill>
                  <a:srgbClr val="E3D88B"/>
                </a:solidFill>
              </a:rPr>
              <a:t/>
            </a:r>
            <a:br>
              <a:rPr lang="en-GB" dirty="0" smtClean="0">
                <a:solidFill>
                  <a:srgbClr val="E3D88B"/>
                </a:solidFill>
              </a:rPr>
            </a:br>
            <a:r>
              <a:rPr lang="en-GB" dirty="0" smtClean="0">
                <a:solidFill>
                  <a:srgbClr val="E3D88B"/>
                </a:solidFill>
              </a:rPr>
              <a:t>in different infrastructures</a:t>
            </a:r>
          </a:p>
          <a:p>
            <a:pPr marL="457189" indent="-457189">
              <a:buFont typeface="Arial" panose="020B0604020202020204" pitchFamily="34" charset="0"/>
              <a:buChar char="•"/>
            </a:pPr>
            <a:r>
              <a:rPr lang="en-GB" dirty="0" smtClean="0">
                <a:solidFill>
                  <a:srgbClr val="E3D88B"/>
                </a:solidFill>
              </a:rPr>
              <a:t>more than storage or compute, but also risks for (open) data and for reputation</a:t>
            </a:r>
          </a:p>
        </p:txBody>
      </p:sp>
      <p:sp>
        <p:nvSpPr>
          <p:cNvPr id="3" name="Slide Number Placeholder 2"/>
          <p:cNvSpPr>
            <a:spLocks noGrp="1"/>
          </p:cNvSpPr>
          <p:nvPr>
            <p:ph type="sldNum" sz="quarter" idx="2"/>
          </p:nvPr>
        </p:nvSpPr>
        <p:spPr/>
        <p:txBody>
          <a:bodyPr/>
          <a:lstStyle/>
          <a:p>
            <a:pPr defTabSz="412740" hangingPunct="0"/>
            <a:fld id="{86CB4B4D-7CA3-9044-876B-883B54F8677D}" type="slidenum">
              <a:rPr lang="en-GB" kern="0">
                <a:latin typeface="Arial"/>
                <a:cs typeface="Arial"/>
                <a:sym typeface="Arial"/>
              </a:rPr>
              <a:pPr defTabSz="412740" hangingPunct="0"/>
              <a:t>49</a:t>
            </a:fld>
            <a:endParaRPr lang="en-GB" kern="0">
              <a:latin typeface="Arial"/>
              <a:cs typeface="Arial"/>
              <a:sym typeface="Arial"/>
            </a:endParaRPr>
          </a:p>
        </p:txBody>
      </p:sp>
      <p:sp>
        <p:nvSpPr>
          <p:cNvPr id="4" name="Footer Placeholder 3"/>
          <p:cNvSpPr>
            <a:spLocks noGrp="1"/>
          </p:cNvSpPr>
          <p:nvPr>
            <p:ph type="ftr" sz="quarter" idx="3"/>
          </p:nvPr>
        </p:nvSpPr>
        <p:spPr/>
        <p:txBody>
          <a:bodyPr/>
          <a:lstStyle/>
          <a:p>
            <a:pPr defTabSz="412740" hangingPunct="0"/>
            <a:r>
              <a:rPr lang="en-US" kern="0" smtClean="0">
                <a:latin typeface="Arial"/>
                <a:cs typeface="Arial"/>
              </a:rPr>
              <a:t>IGTF and EUGridPMA development - APGridPMA March 2021 meeting </a:t>
            </a:r>
            <a:endParaRPr lang="nl-NL" kern="0" dirty="0">
              <a:latin typeface="Arial"/>
              <a:cs typeface="Arial"/>
            </a:endParaRPr>
          </a:p>
        </p:txBody>
      </p:sp>
      <p:sp>
        <p:nvSpPr>
          <p:cNvPr id="5" name="Text Placeholder 4"/>
          <p:cNvSpPr>
            <a:spLocks noGrp="1"/>
          </p:cNvSpPr>
          <p:nvPr>
            <p:ph type="body" sz="quarter" idx="15"/>
          </p:nvPr>
        </p:nvSpPr>
        <p:spPr/>
        <p:txBody>
          <a:bodyPr/>
          <a:lstStyle/>
          <a:p>
            <a:r>
              <a:rPr lang="en-GB" dirty="0" smtClean="0"/>
              <a:t>Assessing risk … in a peer-review framework</a:t>
            </a:r>
            <a:endParaRPr lang="en-GB" dirty="0"/>
          </a:p>
        </p:txBody>
      </p:sp>
      <p:pic>
        <p:nvPicPr>
          <p:cNvPr id="6" name="Picture 5"/>
          <p:cNvPicPr>
            <a:picLocks noChangeAspect="1"/>
          </p:cNvPicPr>
          <p:nvPr/>
        </p:nvPicPr>
        <p:blipFill>
          <a:blip r:embed="rId2"/>
          <a:stretch>
            <a:fillRect/>
          </a:stretch>
        </p:blipFill>
        <p:spPr>
          <a:xfrm>
            <a:off x="7380082" y="1841072"/>
            <a:ext cx="4811919" cy="3750297"/>
          </a:xfrm>
          <a:prstGeom prst="rect">
            <a:avLst/>
          </a:prstGeom>
          <a:effectLst>
            <a:glow rad="101600">
              <a:schemeClr val="bg1">
                <a:alpha val="60000"/>
              </a:schemeClr>
            </a:glow>
          </a:effectLst>
        </p:spPr>
      </p:pic>
      <p:pic>
        <p:nvPicPr>
          <p:cNvPr id="7" name="Picture 6"/>
          <p:cNvPicPr>
            <a:picLocks noChangeAspect="1"/>
          </p:cNvPicPr>
          <p:nvPr/>
        </p:nvPicPr>
        <p:blipFill>
          <a:blip r:embed="rId3"/>
          <a:stretch>
            <a:fillRect/>
          </a:stretch>
        </p:blipFill>
        <p:spPr>
          <a:xfrm>
            <a:off x="9375994" y="452413"/>
            <a:ext cx="2602785" cy="3978033"/>
          </a:xfrm>
          <a:prstGeom prst="rect">
            <a:avLst/>
          </a:prstGeom>
          <a:effectLst>
            <a:glow rad="101600">
              <a:schemeClr val="bg1">
                <a:alpha val="60000"/>
              </a:schemeClr>
            </a:glow>
          </a:effec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48312" y="3394208"/>
            <a:ext cx="4428920" cy="2350269"/>
          </a:xfrm>
          <a:prstGeom prst="rect">
            <a:avLst/>
          </a:prstGeom>
          <a:solidFill>
            <a:srgbClr val="F1ECC5">
              <a:alpha val="50196"/>
            </a:srgbClr>
          </a:solidFill>
        </p:spPr>
      </p:pic>
      <p:sp>
        <p:nvSpPr>
          <p:cNvPr id="11" name="TextBox 10"/>
          <p:cNvSpPr txBox="1"/>
          <p:nvPr/>
        </p:nvSpPr>
        <p:spPr>
          <a:xfrm>
            <a:off x="235413" y="1191032"/>
            <a:ext cx="6500956" cy="2092881"/>
          </a:xfrm>
          <a:prstGeom prst="rect">
            <a:avLst/>
          </a:prstGeom>
          <a:solidFill>
            <a:srgbClr val="E3D88B"/>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43840" tIns="121920" rIns="243840" bIns="121920" numCol="1" spcCol="38100" rtlCol="0" anchor="ctr">
            <a:spAutoFit/>
          </a:bodyPr>
          <a:lstStyle/>
          <a:p>
            <a:pPr defTabSz="1100639" hangingPunct="0"/>
            <a:r>
              <a:rPr lang="en-GB" sz="2400" kern="0" dirty="0">
                <a:solidFill>
                  <a:srgbClr val="6F2575"/>
                </a:solidFill>
                <a:latin typeface="Arial"/>
                <a:cs typeface="Arial"/>
                <a:sym typeface="Arial"/>
              </a:rPr>
              <a:t>InfoSec </a:t>
            </a:r>
            <a:r>
              <a:rPr lang="en-GB" sz="2400" b="1" kern="0" dirty="0">
                <a:solidFill>
                  <a:srgbClr val="6F2575"/>
                </a:solidFill>
                <a:latin typeface="Arial"/>
                <a:cs typeface="Arial"/>
                <a:sym typeface="Arial"/>
              </a:rPr>
              <a:t>risk assessment framework</a:t>
            </a:r>
            <a:r>
              <a:rPr lang="en-GB" sz="2400" kern="0" dirty="0">
                <a:solidFill>
                  <a:srgbClr val="6F2575"/>
                </a:solidFill>
                <a:latin typeface="Arial"/>
                <a:cs typeface="Arial"/>
                <a:sym typeface="Arial"/>
              </a:rPr>
              <a:t> </a:t>
            </a:r>
            <a:br>
              <a:rPr lang="en-GB" sz="2400" kern="0" dirty="0">
                <a:solidFill>
                  <a:srgbClr val="6F2575"/>
                </a:solidFill>
                <a:latin typeface="Arial"/>
                <a:cs typeface="Arial"/>
                <a:sym typeface="Arial"/>
              </a:rPr>
            </a:br>
            <a:r>
              <a:rPr lang="en-GB" sz="2400" kern="0" dirty="0">
                <a:solidFill>
                  <a:srgbClr val="6F2575"/>
                </a:solidFill>
                <a:latin typeface="Arial"/>
                <a:cs typeface="Arial"/>
                <a:sym typeface="Arial"/>
              </a:rPr>
              <a:t>for EOSC services based on </a:t>
            </a:r>
            <a:br>
              <a:rPr lang="en-GB" sz="2400" kern="0" dirty="0">
                <a:solidFill>
                  <a:srgbClr val="6F2575"/>
                </a:solidFill>
                <a:latin typeface="Arial"/>
                <a:cs typeface="Arial"/>
                <a:sym typeface="Arial"/>
              </a:rPr>
            </a:br>
            <a:r>
              <a:rPr lang="en-GB" sz="2400" kern="0" dirty="0">
                <a:solidFill>
                  <a:srgbClr val="6F2575"/>
                </a:solidFill>
                <a:latin typeface="Arial"/>
                <a:cs typeface="Arial"/>
                <a:sym typeface="Arial"/>
              </a:rPr>
              <a:t>a federated evolution of WISE SCI and </a:t>
            </a:r>
            <a:br>
              <a:rPr lang="en-GB" sz="2400" kern="0" dirty="0">
                <a:solidFill>
                  <a:srgbClr val="6F2575"/>
                </a:solidFill>
                <a:latin typeface="Arial"/>
                <a:cs typeface="Arial"/>
                <a:sym typeface="Arial"/>
              </a:rPr>
            </a:br>
            <a:r>
              <a:rPr lang="en-GB" sz="2400" kern="0" dirty="0">
                <a:solidFill>
                  <a:srgbClr val="6F2575"/>
                </a:solidFill>
                <a:latin typeface="Arial"/>
                <a:cs typeface="Arial"/>
                <a:sym typeface="Arial"/>
              </a:rPr>
              <a:t>a multi-tier maturity model, </a:t>
            </a:r>
            <a:br>
              <a:rPr lang="en-GB" sz="2400" kern="0" dirty="0">
                <a:solidFill>
                  <a:srgbClr val="6F2575"/>
                </a:solidFill>
                <a:latin typeface="Arial"/>
                <a:cs typeface="Arial"/>
                <a:sym typeface="Arial"/>
              </a:rPr>
            </a:br>
            <a:r>
              <a:rPr lang="en-GB" sz="2400" kern="0" dirty="0">
                <a:solidFill>
                  <a:srgbClr val="6F2575"/>
                </a:solidFill>
                <a:latin typeface="Arial"/>
                <a:cs typeface="Arial"/>
                <a:sym typeface="Arial"/>
              </a:rPr>
              <a:t>also addressing data security and protection</a:t>
            </a:r>
          </a:p>
        </p:txBody>
      </p:sp>
      <p:sp>
        <p:nvSpPr>
          <p:cNvPr id="10" name="TextBox 9"/>
          <p:cNvSpPr txBox="1"/>
          <p:nvPr/>
        </p:nvSpPr>
        <p:spPr>
          <a:xfrm>
            <a:off x="6927738" y="5760983"/>
            <a:ext cx="5276016" cy="3830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67733" tIns="67733" rIns="67733" bIns="67733" numCol="1" spcCol="38100" rtlCol="0" anchor="ctr">
            <a:spAutoFit/>
          </a:bodyPr>
          <a:lstStyle/>
          <a:p>
            <a:pPr defTabSz="1100639" hangingPunct="0"/>
            <a:r>
              <a:rPr lang="en-GB" sz="1600" kern="0" dirty="0">
                <a:solidFill>
                  <a:srgbClr val="E3D88B"/>
                </a:solidFill>
                <a:latin typeface="Arial"/>
                <a:cs typeface="Arial"/>
                <a:sym typeface="Arial"/>
              </a:rPr>
              <a:t>this spider diagram is fictional – idea by </a:t>
            </a:r>
            <a:r>
              <a:rPr lang="en-GB" sz="1600" kern="0" dirty="0" err="1">
                <a:solidFill>
                  <a:srgbClr val="E3D88B"/>
                </a:solidFill>
                <a:latin typeface="Arial"/>
                <a:cs typeface="Arial"/>
                <a:sym typeface="Arial"/>
              </a:rPr>
              <a:t>Urpo</a:t>
            </a:r>
            <a:r>
              <a:rPr lang="en-GB" sz="1600" kern="0" dirty="0">
                <a:solidFill>
                  <a:srgbClr val="E3D88B"/>
                </a:solidFill>
                <a:latin typeface="Arial"/>
                <a:cs typeface="Arial"/>
                <a:sym typeface="Arial"/>
              </a:rPr>
              <a:t> Kaila, CSC</a:t>
            </a:r>
          </a:p>
        </p:txBody>
      </p:sp>
      <p:sp>
        <p:nvSpPr>
          <p:cNvPr id="12" name="TextBox 11"/>
          <p:cNvSpPr txBox="1"/>
          <p:nvPr/>
        </p:nvSpPr>
        <p:spPr>
          <a:xfrm>
            <a:off x="7895833" y="2239165"/>
            <a:ext cx="3780415" cy="465020"/>
          </a:xfrm>
          <a:prstGeom prst="rect">
            <a:avLst/>
          </a:prstGeom>
          <a:solidFill>
            <a:srgbClr val="6F2575"/>
          </a:solidFill>
          <a:ln w="12700" cap="flat">
            <a:noFill/>
            <a:miter lim="400000"/>
          </a:ln>
          <a:effectLst>
            <a:glow rad="101600">
              <a:srgbClr val="E3D88B">
                <a:alpha val="60000"/>
              </a:srgbClr>
            </a:glow>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67733" tIns="67733" rIns="67733" bIns="67733" numCol="1" spcCol="38100" rtlCol="0" anchor="ctr">
            <a:spAutoFit/>
          </a:bodyPr>
          <a:lstStyle/>
          <a:p>
            <a:pPr algn="ctr" defTabSz="1100639" hangingPunct="0"/>
            <a:r>
              <a:rPr lang="en-GB" sz="2133" b="1" kern="0" dirty="0">
                <a:solidFill>
                  <a:srgbClr val="E3D88B"/>
                </a:solidFill>
                <a:latin typeface="Arial"/>
                <a:cs typeface="Arial"/>
                <a:sym typeface="Arial"/>
              </a:rPr>
              <a:t>https://wise-community.org/</a:t>
            </a:r>
          </a:p>
        </p:txBody>
      </p:sp>
      <p:sp>
        <p:nvSpPr>
          <p:cNvPr id="13" name="TextBox 12"/>
          <p:cNvSpPr txBox="1"/>
          <p:nvPr/>
        </p:nvSpPr>
        <p:spPr>
          <a:xfrm>
            <a:off x="200487" y="5087240"/>
            <a:ext cx="6500956" cy="902683"/>
          </a:xfrm>
          <a:prstGeom prst="rect">
            <a:avLst/>
          </a:prstGeom>
          <a:solidFill>
            <a:srgbClr val="E3D88B"/>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43840" tIns="121920" rIns="60960" bIns="121920" numCol="1" spcCol="38100" rtlCol="0" anchor="ctr">
            <a:spAutoFit/>
          </a:bodyPr>
          <a:lstStyle/>
          <a:p>
            <a:pPr defTabSz="1100639" hangingPunct="0"/>
            <a:r>
              <a:rPr lang="en-GB" sz="2133" kern="0" dirty="0">
                <a:solidFill>
                  <a:srgbClr val="6F2575"/>
                </a:solidFill>
                <a:latin typeface="Arial"/>
                <a:cs typeface="Arial"/>
                <a:sym typeface="Arial"/>
              </a:rPr>
              <a:t>Many risks are generic, some need context and expertise to assess. Or are under regulated regime</a:t>
            </a:r>
          </a:p>
        </p:txBody>
      </p:sp>
    </p:spTree>
    <p:extLst>
      <p:ext uri="{BB962C8B-B14F-4D97-AF65-F5344CB8AC3E}">
        <p14:creationId xmlns:p14="http://schemas.microsoft.com/office/powerpoint/2010/main" val="40265819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smtClean="0"/>
              <a:t>(TCS) evolution – and ECC certs</a:t>
            </a:r>
            <a:endParaRPr lang="en-US" dirty="0"/>
          </a:p>
        </p:txBody>
      </p:sp>
      <p:sp>
        <p:nvSpPr>
          <p:cNvPr id="8" name="Text Placeholder 7"/>
          <p:cNvSpPr>
            <a:spLocks noGrp="1"/>
          </p:cNvSpPr>
          <p:nvPr>
            <p:ph type="body" idx="1"/>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IGTF and EUGridPMA development - APGridPMA March 2021 meeting </a:t>
            </a:r>
            <a:endParaRPr lang="en-GB" dirty="0"/>
          </a:p>
        </p:txBody>
      </p:sp>
      <p:sp>
        <p:nvSpPr>
          <p:cNvPr id="6" name="Slide Number Placeholder 5"/>
          <p:cNvSpPr>
            <a:spLocks noGrp="1"/>
          </p:cNvSpPr>
          <p:nvPr>
            <p:ph type="sldNum" sz="quarter" idx="12"/>
          </p:nvPr>
        </p:nvSpPr>
        <p:spPr/>
        <p:txBody>
          <a:bodyPr/>
          <a:lstStyle/>
          <a:p>
            <a:fld id="{A423C6C7-C0F9-497B-BEFB-D2FC0D2E643A}" type="slidenum">
              <a:rPr lang="en-GB" smtClean="0"/>
              <a:t>5</a:t>
            </a:fld>
            <a:endParaRPr lang="en-GB"/>
          </a:p>
        </p:txBody>
      </p:sp>
      <p:sp>
        <p:nvSpPr>
          <p:cNvPr id="4" name="Date Placeholder 3"/>
          <p:cNvSpPr>
            <a:spLocks noGrp="1"/>
          </p:cNvSpPr>
          <p:nvPr>
            <p:ph type="dt" sz="half" idx="10"/>
          </p:nvPr>
        </p:nvSpPr>
        <p:spPr/>
        <p:txBody>
          <a:bodyPr/>
          <a:lstStyle/>
          <a:p>
            <a:r>
              <a:rPr lang="en-US" smtClean="0"/>
              <a:t>24 March 2021</a:t>
            </a:r>
            <a:endParaRPr lang="en-GB" dirty="0"/>
          </a:p>
        </p:txBody>
      </p:sp>
    </p:spTree>
    <p:extLst>
      <p:ext uri="{BB962C8B-B14F-4D97-AF65-F5344CB8AC3E}">
        <p14:creationId xmlns:p14="http://schemas.microsoft.com/office/powerpoint/2010/main" val="118557240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0" y="-284345"/>
            <a:ext cx="12191998" cy="7171540"/>
            <a:chOff x="5001307" y="2396385"/>
            <a:chExt cx="4127282" cy="2427737"/>
          </a:xfrm>
        </p:grpSpPr>
        <p:pic>
          <p:nvPicPr>
            <p:cNvPr id="13" name="Picture 12"/>
            <p:cNvPicPr>
              <a:picLocks noChangeAspect="1"/>
            </p:cNvPicPr>
            <p:nvPr/>
          </p:nvPicPr>
          <p:blipFill>
            <a:blip r:embed="rId3"/>
            <a:stretch>
              <a:fillRect/>
            </a:stretch>
          </p:blipFill>
          <p:spPr>
            <a:xfrm>
              <a:off x="5001307" y="2396385"/>
              <a:ext cx="4127282" cy="2159624"/>
            </a:xfrm>
            <a:prstGeom prst="rect">
              <a:avLst/>
            </a:prstGeom>
          </p:spPr>
        </p:pic>
        <p:sp>
          <p:nvSpPr>
            <p:cNvPr id="14" name="TextBox 13"/>
            <p:cNvSpPr txBox="1"/>
            <p:nvPr/>
          </p:nvSpPr>
          <p:spPr>
            <a:xfrm>
              <a:off x="7077493" y="4652788"/>
              <a:ext cx="1551929" cy="17133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7733" tIns="67733" rIns="67733" bIns="67733" numCol="1" spcCol="38100" rtlCol="0" anchor="ctr">
              <a:spAutoFit/>
            </a:bodyPr>
            <a:lstStyle/>
            <a:p>
              <a:pPr algn="r" defTabSz="1100639" hangingPunct="0"/>
              <a:r>
                <a:rPr lang="en-GB" sz="1200" kern="0" dirty="0">
                  <a:solidFill>
                    <a:srgbClr val="847820"/>
                  </a:solidFill>
                  <a:latin typeface="Arial"/>
                  <a:cs typeface="Arial"/>
                  <a:sym typeface="Arial"/>
                </a:rPr>
                <a:t>Image credit: ZULTAX, https://www.youtube.com/watch?v=NRznoYCJOHg</a:t>
              </a:r>
            </a:p>
          </p:txBody>
        </p:sp>
      </p:grpSp>
      <p:sp>
        <p:nvSpPr>
          <p:cNvPr id="3" name="Slide Number Placeholder 2"/>
          <p:cNvSpPr>
            <a:spLocks noGrp="1"/>
          </p:cNvSpPr>
          <p:nvPr>
            <p:ph type="sldNum" sz="quarter" idx="2"/>
          </p:nvPr>
        </p:nvSpPr>
        <p:spPr/>
        <p:txBody>
          <a:bodyPr/>
          <a:lstStyle/>
          <a:p>
            <a:pPr defTabSz="412740" hangingPunct="0"/>
            <a:fld id="{86CB4B4D-7CA3-9044-876B-883B54F8677D}" type="slidenum">
              <a:rPr lang="en-GB" kern="0">
                <a:latin typeface="Arial"/>
                <a:cs typeface="Arial"/>
                <a:sym typeface="Arial"/>
              </a:rPr>
              <a:pPr defTabSz="412740" hangingPunct="0"/>
              <a:t>50</a:t>
            </a:fld>
            <a:endParaRPr lang="en-GB" kern="0">
              <a:latin typeface="Arial"/>
              <a:cs typeface="Arial"/>
              <a:sym typeface="Arial"/>
            </a:endParaRPr>
          </a:p>
        </p:txBody>
      </p:sp>
      <p:sp>
        <p:nvSpPr>
          <p:cNvPr id="4" name="Footer Placeholder 3"/>
          <p:cNvSpPr>
            <a:spLocks noGrp="1"/>
          </p:cNvSpPr>
          <p:nvPr>
            <p:ph type="ftr" sz="quarter" idx="3"/>
          </p:nvPr>
        </p:nvSpPr>
        <p:spPr/>
        <p:txBody>
          <a:bodyPr/>
          <a:lstStyle/>
          <a:p>
            <a:pPr defTabSz="412740" hangingPunct="0"/>
            <a:r>
              <a:rPr lang="en-US" kern="0" smtClean="0">
                <a:latin typeface="Arial"/>
                <a:cs typeface="Arial"/>
              </a:rPr>
              <a:t>IGTF and EUGridPMA development - APGridPMA March 2021 meeting </a:t>
            </a:r>
            <a:endParaRPr lang="nl-NL" kern="0" dirty="0">
              <a:latin typeface="Arial"/>
              <a:cs typeface="Arial"/>
            </a:endParaRPr>
          </a:p>
        </p:txBody>
      </p:sp>
      <p:sp>
        <p:nvSpPr>
          <p:cNvPr id="5" name="Text Placeholder 4"/>
          <p:cNvSpPr>
            <a:spLocks noGrp="1"/>
          </p:cNvSpPr>
          <p:nvPr>
            <p:ph type="body" sz="quarter" idx="15"/>
          </p:nvPr>
        </p:nvSpPr>
        <p:spPr>
          <a:xfrm>
            <a:off x="317499" y="49803"/>
            <a:ext cx="11557000" cy="533480"/>
          </a:xfrm>
        </p:spPr>
        <p:txBody>
          <a:bodyPr/>
          <a:lstStyle/>
          <a:p>
            <a:r>
              <a:rPr lang="en-GB" dirty="0" smtClean="0"/>
              <a:t>Start with baselining</a:t>
            </a:r>
            <a:endParaRPr lang="en-GB" dirty="0"/>
          </a:p>
        </p:txBody>
      </p:sp>
      <p:sp>
        <p:nvSpPr>
          <p:cNvPr id="6" name="Rounded Rectangle 5"/>
          <p:cNvSpPr/>
          <p:nvPr/>
        </p:nvSpPr>
        <p:spPr>
          <a:xfrm>
            <a:off x="217331" y="5089454"/>
            <a:ext cx="11831451" cy="857783"/>
          </a:xfrm>
          <a:prstGeom prst="roundRect">
            <a:avLst>
              <a:gd name="adj" fmla="val 6003"/>
            </a:avLst>
          </a:prstGeom>
          <a:solidFill>
            <a:srgbClr val="E3D88B"/>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4384" tIns="60960" rIns="24384" bIns="60960" numCol="1" spcCol="38100" rtlCol="0" anchor="t" anchorCtr="0">
            <a:normAutofit fontScale="92500"/>
          </a:bodyPr>
          <a:lstStyle/>
          <a:p>
            <a:pPr algn="ctr" defTabSz="1100639" hangingPunct="0"/>
            <a:r>
              <a:rPr lang="en-GB" sz="2667" b="1" kern="0" dirty="0">
                <a:solidFill>
                  <a:srgbClr val="6F2575"/>
                </a:solidFill>
                <a:latin typeface="Helvetica Neue Medium"/>
                <a:ea typeface="Helvetica Neue Medium"/>
                <a:cs typeface="Helvetica Neue Medium"/>
                <a:sym typeface="Helvetica Neue Medium"/>
              </a:rPr>
              <a:t>Rules of Participation</a:t>
            </a:r>
            <a:endParaRPr lang="en-GB" sz="2667" kern="0" dirty="0">
              <a:solidFill>
                <a:srgbClr val="6F2575"/>
              </a:solidFill>
              <a:latin typeface="Helvetica Neue Medium"/>
              <a:ea typeface="Helvetica Neue Medium"/>
              <a:cs typeface="Helvetica Neue Medium"/>
              <a:sym typeface="Helvetica Neue Medium"/>
            </a:endParaRPr>
          </a:p>
          <a:p>
            <a:pPr algn="ctr" defTabSz="1100639" hangingPunct="0"/>
            <a:r>
              <a:rPr lang="en-GB" sz="2133" kern="0" dirty="0">
                <a:solidFill>
                  <a:srgbClr val="6F2575"/>
                </a:solidFill>
                <a:latin typeface="Helvetica Neue Medium"/>
                <a:ea typeface="Helvetica Neue Medium"/>
                <a:cs typeface="Helvetica Neue Medium"/>
                <a:sym typeface="Helvetica Neue Medium"/>
              </a:rPr>
              <a:t>minimal set of capabilities – initially maybe just contact information, responsiveness, confidentiality</a:t>
            </a:r>
          </a:p>
        </p:txBody>
      </p:sp>
      <p:sp>
        <p:nvSpPr>
          <p:cNvPr id="7" name="Rounded Rectangle 6"/>
          <p:cNvSpPr/>
          <p:nvPr/>
        </p:nvSpPr>
        <p:spPr>
          <a:xfrm>
            <a:off x="7406117" y="533203"/>
            <a:ext cx="4642664" cy="1455861"/>
          </a:xfrm>
          <a:prstGeom prst="roundRect">
            <a:avLst>
              <a:gd name="adj" fmla="val 6003"/>
            </a:avLst>
          </a:prstGeom>
          <a:solidFill>
            <a:srgbClr val="E3D88B"/>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1920" tIns="121920" rIns="121920" bIns="0" numCol="1" spcCol="38100" rtlCol="0" anchor="t" anchorCtr="0">
            <a:normAutofit fontScale="92500" lnSpcReduction="10000"/>
          </a:bodyPr>
          <a:lstStyle/>
          <a:p>
            <a:pPr algn="ctr" defTabSz="1100639" hangingPunct="0"/>
            <a:r>
              <a:rPr lang="en-GB" sz="2533" b="1" kern="0" dirty="0">
                <a:solidFill>
                  <a:srgbClr val="000000">
                    <a:lumMod val="50000"/>
                    <a:lumOff val="50000"/>
                  </a:srgbClr>
                </a:solidFill>
                <a:latin typeface="Helvetica Neue Medium"/>
                <a:ea typeface="Helvetica Neue Medium"/>
                <a:cs typeface="Helvetica Neue Medium"/>
                <a:sym typeface="Helvetica Neue Medium"/>
              </a:rPr>
              <a:t>Trust marks or seals</a:t>
            </a:r>
            <a:endParaRPr lang="en-GB" sz="2533" kern="0" dirty="0">
              <a:solidFill>
                <a:srgbClr val="000000">
                  <a:lumMod val="50000"/>
                  <a:lumOff val="50000"/>
                </a:srgbClr>
              </a:solidFill>
              <a:latin typeface="Helvetica Neue Medium"/>
              <a:ea typeface="Helvetica Neue Medium"/>
              <a:cs typeface="Helvetica Neue Medium"/>
              <a:sym typeface="Helvetica Neue Medium"/>
            </a:endParaRPr>
          </a:p>
          <a:p>
            <a:pPr defTabSz="1100639" hangingPunct="0"/>
            <a:r>
              <a:rPr lang="en-GB" sz="2267" kern="0" dirty="0">
                <a:solidFill>
                  <a:srgbClr val="000000">
                    <a:lumMod val="50000"/>
                    <a:lumOff val="50000"/>
                  </a:srgbClr>
                </a:solidFill>
                <a:latin typeface="Helvetica Neue Medium"/>
                <a:ea typeface="Helvetica Neue Medium"/>
                <a:cs typeface="Helvetica Neue Medium"/>
                <a:sym typeface="Helvetica Neue Medium"/>
              </a:rPr>
              <a:t>for specific service levels, access classes, types of data, regulatory domains, &amp;c</a:t>
            </a:r>
          </a:p>
          <a:p>
            <a:pPr defTabSz="1100639" hangingPunct="0"/>
            <a:endParaRPr lang="en-GB" sz="2400" kern="0" dirty="0">
              <a:solidFill>
                <a:srgbClr val="000000">
                  <a:lumMod val="50000"/>
                  <a:lumOff val="50000"/>
                </a:srgbClr>
              </a:solidFill>
              <a:latin typeface="Helvetica Neue Medium"/>
              <a:ea typeface="Helvetica Neue Medium"/>
              <a:cs typeface="Helvetica Neue Medium"/>
              <a:sym typeface="Helvetica Neue Medium"/>
            </a:endParaRPr>
          </a:p>
        </p:txBody>
      </p:sp>
      <p:sp>
        <p:nvSpPr>
          <p:cNvPr id="8" name="Rounded Rectangle 7"/>
          <p:cNvSpPr/>
          <p:nvPr/>
        </p:nvSpPr>
        <p:spPr>
          <a:xfrm>
            <a:off x="217331" y="2528455"/>
            <a:ext cx="5299757" cy="2296053"/>
          </a:xfrm>
          <a:prstGeom prst="roundRect">
            <a:avLst>
              <a:gd name="adj" fmla="val 6003"/>
            </a:avLst>
          </a:prstGeom>
          <a:solidFill>
            <a:srgbClr val="E3D88B"/>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1920" tIns="121920" rIns="121920" bIns="0" numCol="1" spcCol="38100" rtlCol="0" anchor="t" anchorCtr="0">
            <a:normAutofit/>
          </a:bodyPr>
          <a:lstStyle/>
          <a:p>
            <a:pPr algn="ctr" defTabSz="1100639" hangingPunct="0"/>
            <a:r>
              <a:rPr lang="en-GB" sz="2400" b="1" kern="0" dirty="0">
                <a:solidFill>
                  <a:srgbClr val="000000">
                    <a:lumMod val="85000"/>
                    <a:lumOff val="15000"/>
                  </a:srgbClr>
                </a:solidFill>
                <a:latin typeface="Helvetica Neue Medium"/>
                <a:ea typeface="Helvetica Neue Medium"/>
                <a:cs typeface="Helvetica Neue Medium"/>
                <a:sym typeface="Helvetica Neue Medium"/>
              </a:rPr>
              <a:t>Good Practice </a:t>
            </a:r>
            <a:br>
              <a:rPr lang="en-GB" sz="2400" b="1" kern="0" dirty="0">
                <a:solidFill>
                  <a:srgbClr val="000000">
                    <a:lumMod val="85000"/>
                    <a:lumOff val="15000"/>
                  </a:srgbClr>
                </a:solidFill>
                <a:latin typeface="Helvetica Neue Medium"/>
                <a:ea typeface="Helvetica Neue Medium"/>
                <a:cs typeface="Helvetica Neue Medium"/>
                <a:sym typeface="Helvetica Neue Medium"/>
              </a:rPr>
            </a:br>
            <a:r>
              <a:rPr lang="en-GB" sz="2400" b="1" kern="0" dirty="0">
                <a:solidFill>
                  <a:srgbClr val="000000">
                    <a:lumMod val="85000"/>
                    <a:lumOff val="15000"/>
                  </a:srgbClr>
                </a:solidFill>
                <a:latin typeface="Helvetica Neue Medium"/>
                <a:ea typeface="Helvetica Neue Medium"/>
                <a:cs typeface="Helvetica Neue Medium"/>
                <a:sym typeface="Helvetica Neue Medium"/>
              </a:rPr>
              <a:t>policy implementation guidance</a:t>
            </a:r>
            <a:endParaRPr lang="en-GB" sz="2400" kern="0" dirty="0">
              <a:solidFill>
                <a:srgbClr val="000000">
                  <a:lumMod val="85000"/>
                  <a:lumOff val="15000"/>
                </a:srgbClr>
              </a:solidFill>
              <a:latin typeface="Helvetica Neue Medium"/>
              <a:ea typeface="Helvetica Neue Medium"/>
              <a:cs typeface="Helvetica Neue Medium"/>
              <a:sym typeface="Helvetica Neue Medium"/>
            </a:endParaRPr>
          </a:p>
          <a:p>
            <a:pPr defTabSz="1100639" hangingPunct="0"/>
            <a:r>
              <a:rPr lang="en-GB" sz="2133" kern="0" dirty="0">
                <a:solidFill>
                  <a:srgbClr val="000000">
                    <a:lumMod val="85000"/>
                    <a:lumOff val="15000"/>
                  </a:srgbClr>
                </a:solidFill>
                <a:latin typeface="Helvetica Neue Medium"/>
                <a:ea typeface="Helvetica Neue Medium"/>
                <a:cs typeface="Helvetica Neue Medium"/>
                <a:sym typeface="Helvetica Neue Medium"/>
              </a:rPr>
              <a:t>small number of assurance profiles (REFEDS, IGTF, eIDAS), AARC secure operations standards, AEGIS recommendations, CSIRT capability</a:t>
            </a:r>
          </a:p>
        </p:txBody>
      </p:sp>
      <p:sp>
        <p:nvSpPr>
          <p:cNvPr id="9" name="Rounded Rectangle 8"/>
          <p:cNvSpPr/>
          <p:nvPr/>
        </p:nvSpPr>
        <p:spPr>
          <a:xfrm>
            <a:off x="6940305" y="2238781"/>
            <a:ext cx="4642664" cy="1477049"/>
          </a:xfrm>
          <a:prstGeom prst="roundRect">
            <a:avLst>
              <a:gd name="adj" fmla="val 6003"/>
            </a:avLst>
          </a:prstGeom>
          <a:solidFill>
            <a:srgbClr val="E3D88B"/>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1920" tIns="121920" rIns="121920" bIns="0" numCol="1" spcCol="38100" rtlCol="0" anchor="t" anchorCtr="0">
            <a:normAutofit fontScale="92500" lnSpcReduction="10000"/>
          </a:bodyPr>
          <a:lstStyle/>
          <a:p>
            <a:pPr algn="ctr" defTabSz="1100639" hangingPunct="0"/>
            <a:r>
              <a:rPr lang="en-GB" sz="2533" b="1" kern="0" dirty="0">
                <a:solidFill>
                  <a:srgbClr val="000000">
                    <a:lumMod val="75000"/>
                    <a:lumOff val="25000"/>
                  </a:srgbClr>
                </a:solidFill>
                <a:latin typeface="Helvetica Neue Medium"/>
                <a:ea typeface="Helvetica Neue Medium"/>
                <a:cs typeface="Helvetica Neue Medium"/>
                <a:sym typeface="Helvetica Neue Medium"/>
              </a:rPr>
              <a:t>SCI-based policy mapping</a:t>
            </a:r>
            <a:endParaRPr lang="en-GB" sz="2533" kern="0" dirty="0">
              <a:solidFill>
                <a:srgbClr val="000000">
                  <a:lumMod val="75000"/>
                  <a:lumOff val="25000"/>
                </a:srgbClr>
              </a:solidFill>
              <a:latin typeface="Helvetica Neue Medium"/>
              <a:ea typeface="Helvetica Neue Medium"/>
              <a:cs typeface="Helvetica Neue Medium"/>
              <a:sym typeface="Helvetica Neue Medium"/>
            </a:endParaRPr>
          </a:p>
          <a:p>
            <a:pPr defTabSz="1100639" hangingPunct="0"/>
            <a:r>
              <a:rPr lang="en-GB" sz="2267" kern="0" dirty="0">
                <a:solidFill>
                  <a:srgbClr val="000000">
                    <a:lumMod val="75000"/>
                    <a:lumOff val="25000"/>
                  </a:srgbClr>
                </a:solidFill>
                <a:latin typeface="Helvetica Neue Medium"/>
                <a:ea typeface="Helvetica Neue Medium"/>
                <a:cs typeface="Helvetica Neue Medium"/>
                <a:sym typeface="Helvetica Neue Medium"/>
              </a:rPr>
              <a:t>leverage common templates like the WISE Acceptable Use Policy, or membership management …</a:t>
            </a:r>
          </a:p>
        </p:txBody>
      </p:sp>
      <p:sp>
        <p:nvSpPr>
          <p:cNvPr id="10" name="TextBox 9"/>
          <p:cNvSpPr txBox="1"/>
          <p:nvPr/>
        </p:nvSpPr>
        <p:spPr>
          <a:xfrm>
            <a:off x="352426" y="1172662"/>
            <a:ext cx="6902425" cy="957655"/>
          </a:xfrm>
          <a:prstGeom prst="rect">
            <a:avLst/>
          </a:prstGeom>
          <a:solidFill>
            <a:srgbClr val="000000">
              <a:alpha val="50196"/>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7733" tIns="67733" rIns="67733" bIns="67733" numCol="1" spcCol="38100" rtlCol="0" anchor="ctr">
            <a:spAutoFit/>
          </a:bodyPr>
          <a:lstStyle/>
          <a:p>
            <a:pPr defTabSz="1100639" hangingPunct="0"/>
            <a:r>
              <a:rPr lang="en-GB" sz="2667" i="1" kern="0" dirty="0">
                <a:solidFill>
                  <a:schemeClr val="accent4"/>
                </a:solidFill>
                <a:latin typeface="Arial"/>
                <a:cs typeface="Arial"/>
                <a:sym typeface="Arial"/>
              </a:rPr>
              <a:t>baselining has been very effective </a:t>
            </a:r>
            <a:br>
              <a:rPr lang="en-GB" sz="2667" i="1" kern="0" dirty="0">
                <a:solidFill>
                  <a:schemeClr val="accent4"/>
                </a:solidFill>
                <a:latin typeface="Arial"/>
                <a:cs typeface="Arial"/>
                <a:sym typeface="Arial"/>
              </a:rPr>
            </a:br>
            <a:r>
              <a:rPr lang="en-GB" sz="2667" i="1" kern="0" dirty="0">
                <a:solidFill>
                  <a:schemeClr val="accent4"/>
                </a:solidFill>
                <a:latin typeface="Arial"/>
                <a:cs typeface="Arial"/>
                <a:sym typeface="Arial"/>
              </a:rPr>
              <a:t>with Sirtfi, for R&amp;S, and for </a:t>
            </a:r>
            <a:r>
              <a:rPr lang="en-GB" sz="2667" i="1" kern="0" dirty="0" err="1">
                <a:solidFill>
                  <a:schemeClr val="accent4"/>
                </a:solidFill>
                <a:latin typeface="Arial"/>
                <a:cs typeface="Arial"/>
                <a:sym typeface="Arial"/>
              </a:rPr>
              <a:t>InCommon</a:t>
            </a:r>
            <a:r>
              <a:rPr lang="en-GB" sz="2667" i="1" kern="0" dirty="0">
                <a:solidFill>
                  <a:schemeClr val="accent4"/>
                </a:solidFill>
                <a:latin typeface="Arial"/>
                <a:cs typeface="Arial"/>
                <a:sym typeface="Arial"/>
              </a:rPr>
              <a:t> …</a:t>
            </a:r>
          </a:p>
        </p:txBody>
      </p:sp>
      <p:sp>
        <p:nvSpPr>
          <p:cNvPr id="11" name="Rounded Rectangle 10"/>
          <p:cNvSpPr/>
          <p:nvPr/>
        </p:nvSpPr>
        <p:spPr>
          <a:xfrm>
            <a:off x="5799398" y="3932490"/>
            <a:ext cx="5252777" cy="862313"/>
          </a:xfrm>
          <a:prstGeom prst="roundRect">
            <a:avLst>
              <a:gd name="adj" fmla="val 6003"/>
            </a:avLst>
          </a:prstGeom>
          <a:solidFill>
            <a:srgbClr val="E3D88B"/>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1920" tIns="121920" rIns="121920" bIns="0" numCol="1" spcCol="38100" rtlCol="0" anchor="t" anchorCtr="0">
            <a:normAutofit/>
          </a:bodyPr>
          <a:lstStyle/>
          <a:p>
            <a:pPr algn="ctr" defTabSz="1100639" hangingPunct="0"/>
            <a:r>
              <a:rPr lang="en-GB" sz="2400" b="1" kern="0" dirty="0">
                <a:solidFill>
                  <a:srgbClr val="000000">
                    <a:lumMod val="85000"/>
                    <a:lumOff val="15000"/>
                  </a:srgbClr>
                </a:solidFill>
                <a:latin typeface="Helvetica Neue Medium"/>
                <a:ea typeface="Helvetica Neue Medium"/>
                <a:cs typeface="Helvetica Neue Medium"/>
                <a:sym typeface="Helvetica Neue Medium"/>
              </a:rPr>
              <a:t>Technical guidance</a:t>
            </a:r>
            <a:endParaRPr lang="en-GB" sz="2400" kern="0" dirty="0">
              <a:solidFill>
                <a:srgbClr val="000000">
                  <a:lumMod val="85000"/>
                  <a:lumOff val="15000"/>
                </a:srgbClr>
              </a:solidFill>
              <a:latin typeface="Helvetica Neue Medium"/>
              <a:ea typeface="Helvetica Neue Medium"/>
              <a:cs typeface="Helvetica Neue Medium"/>
              <a:sym typeface="Helvetica Neue Medium"/>
            </a:endParaRPr>
          </a:p>
          <a:p>
            <a:pPr defTabSz="1100639" hangingPunct="0"/>
            <a:r>
              <a:rPr lang="en-GB" sz="2133" kern="0" dirty="0">
                <a:solidFill>
                  <a:srgbClr val="000000">
                    <a:lumMod val="85000"/>
                    <a:lumOff val="15000"/>
                  </a:srgbClr>
                </a:solidFill>
                <a:latin typeface="Helvetica Neue Medium"/>
                <a:ea typeface="Helvetica Neue Medium"/>
                <a:cs typeface="Helvetica Neue Medium"/>
                <a:sym typeface="Helvetica Neue Medium"/>
              </a:rPr>
              <a:t>e.g. expression of identity assurance</a:t>
            </a:r>
          </a:p>
        </p:txBody>
      </p:sp>
    </p:spTree>
    <p:extLst>
      <p:ext uri="{BB962C8B-B14F-4D97-AF65-F5344CB8AC3E}">
        <p14:creationId xmlns:p14="http://schemas.microsoft.com/office/powerpoint/2010/main" val="172768451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14"/>
          </p:nvPr>
        </p:nvSpPr>
        <p:spPr/>
        <p:txBody>
          <a:bodyPr/>
          <a:lstStyle/>
          <a:p>
            <a:r>
              <a:rPr lang="en-GB" dirty="0" smtClean="0"/>
              <a:t>The portal and service catalogue</a:t>
            </a:r>
          </a:p>
          <a:p>
            <a:endParaRPr lang="en-GB" dirty="0"/>
          </a:p>
          <a:p>
            <a:r>
              <a:rPr lang="en-GB" dirty="0"/>
              <a:t>coordination and resolution </a:t>
            </a:r>
            <a:r>
              <a:rPr lang="en-GB" dirty="0" smtClean="0"/>
              <a:t/>
            </a:r>
            <a:br>
              <a:rPr lang="en-GB" dirty="0" smtClean="0"/>
            </a:br>
            <a:r>
              <a:rPr lang="en-GB" dirty="0" smtClean="0"/>
              <a:t>through </a:t>
            </a:r>
            <a:r>
              <a:rPr lang="en-GB" dirty="0"/>
              <a:t>ISM/processes that </a:t>
            </a:r>
            <a:r>
              <a:rPr lang="en-GB" dirty="0" smtClean="0"/>
              <a:t/>
            </a:r>
            <a:br>
              <a:rPr lang="en-GB" dirty="0" smtClean="0"/>
            </a:br>
            <a:r>
              <a:rPr lang="en-GB" dirty="0" smtClean="0"/>
              <a:t>involve </a:t>
            </a:r>
            <a:r>
              <a:rPr lang="en-GB" dirty="0"/>
              <a:t>the EOSC core </a:t>
            </a:r>
            <a:r>
              <a:rPr lang="en-GB" dirty="0" smtClean="0"/>
              <a:t/>
            </a:r>
            <a:br>
              <a:rPr lang="en-GB" dirty="0" smtClean="0"/>
            </a:br>
            <a:r>
              <a:rPr lang="en-GB" dirty="0" smtClean="0"/>
              <a:t>as </a:t>
            </a:r>
            <a:r>
              <a:rPr lang="en-GB" dirty="0"/>
              <a:t>well as the services </a:t>
            </a:r>
            <a:r>
              <a:rPr lang="en-GB" dirty="0" smtClean="0"/>
              <a:t/>
            </a:r>
            <a:br>
              <a:rPr lang="en-GB" dirty="0" smtClean="0"/>
            </a:br>
            <a:r>
              <a:rPr lang="en-GB" dirty="0" smtClean="0"/>
              <a:t>and </a:t>
            </a:r>
            <a:r>
              <a:rPr lang="en-GB" dirty="0"/>
              <a:t>content </a:t>
            </a:r>
            <a:r>
              <a:rPr lang="en-GB" dirty="0" smtClean="0"/>
              <a:t/>
            </a:r>
            <a:br>
              <a:rPr lang="en-GB" dirty="0" smtClean="0"/>
            </a:br>
            <a:r>
              <a:rPr lang="en-GB" dirty="0" smtClean="0"/>
              <a:t>available </a:t>
            </a:r>
            <a:r>
              <a:rPr lang="en-GB" dirty="0"/>
              <a:t>through the portal</a:t>
            </a:r>
          </a:p>
          <a:p>
            <a:endParaRPr lang="en-GB" dirty="0" smtClean="0"/>
          </a:p>
          <a:p>
            <a:endParaRPr lang="en-GB" dirty="0"/>
          </a:p>
        </p:txBody>
      </p:sp>
      <p:sp>
        <p:nvSpPr>
          <p:cNvPr id="3" name="Slide Number Placeholder 2"/>
          <p:cNvSpPr>
            <a:spLocks noGrp="1"/>
          </p:cNvSpPr>
          <p:nvPr>
            <p:ph type="sldNum" sz="quarter" idx="2"/>
          </p:nvPr>
        </p:nvSpPr>
        <p:spPr/>
        <p:txBody>
          <a:bodyPr/>
          <a:lstStyle/>
          <a:p>
            <a:pPr defTabSz="412740" hangingPunct="0"/>
            <a:fld id="{86CB4B4D-7CA3-9044-876B-883B54F8677D}" type="slidenum">
              <a:rPr lang="en-GB" kern="0">
                <a:latin typeface="Arial"/>
                <a:cs typeface="Arial"/>
                <a:sym typeface="Arial"/>
              </a:rPr>
              <a:pPr defTabSz="412740" hangingPunct="0"/>
              <a:t>51</a:t>
            </a:fld>
            <a:endParaRPr lang="en-GB" kern="0">
              <a:latin typeface="Arial"/>
              <a:cs typeface="Arial"/>
              <a:sym typeface="Arial"/>
            </a:endParaRPr>
          </a:p>
        </p:txBody>
      </p:sp>
      <p:sp>
        <p:nvSpPr>
          <p:cNvPr id="4" name="Footer Placeholder 3"/>
          <p:cNvSpPr>
            <a:spLocks noGrp="1"/>
          </p:cNvSpPr>
          <p:nvPr>
            <p:ph type="ftr" sz="quarter" idx="3"/>
          </p:nvPr>
        </p:nvSpPr>
        <p:spPr/>
        <p:txBody>
          <a:bodyPr/>
          <a:lstStyle/>
          <a:p>
            <a:pPr defTabSz="412740" hangingPunct="0"/>
            <a:r>
              <a:rPr lang="en-US" kern="0" smtClean="0">
                <a:latin typeface="Arial"/>
                <a:cs typeface="Arial"/>
              </a:rPr>
              <a:t>IGTF and EUGridPMA development - APGridPMA March 2021 meeting </a:t>
            </a:r>
            <a:endParaRPr lang="nl-NL" kern="0" dirty="0">
              <a:latin typeface="Arial"/>
              <a:cs typeface="Arial"/>
            </a:endParaRPr>
          </a:p>
        </p:txBody>
      </p:sp>
      <p:sp>
        <p:nvSpPr>
          <p:cNvPr id="5" name="Text Placeholder 4"/>
          <p:cNvSpPr>
            <a:spLocks noGrp="1"/>
          </p:cNvSpPr>
          <p:nvPr>
            <p:ph type="body" sz="quarter" idx="15"/>
          </p:nvPr>
        </p:nvSpPr>
        <p:spPr/>
        <p:txBody>
          <a:bodyPr/>
          <a:lstStyle/>
          <a:p>
            <a:r>
              <a:rPr lang="en-GB" dirty="0" smtClean="0"/>
              <a:t>Security information for service providers</a:t>
            </a:r>
            <a:endParaRPr lang="en-GB" dirty="0"/>
          </a:p>
        </p:txBody>
      </p:sp>
      <p:pic>
        <p:nvPicPr>
          <p:cNvPr id="8" name="Picture 7"/>
          <p:cNvPicPr>
            <a:picLocks noChangeAspect="1"/>
          </p:cNvPicPr>
          <p:nvPr/>
        </p:nvPicPr>
        <p:blipFill rotWithShape="1">
          <a:blip r:embed="rId2">
            <a:duotone>
              <a:schemeClr val="bg2">
                <a:shade val="45000"/>
                <a:satMod val="135000"/>
              </a:schemeClr>
              <a:prstClr val="white"/>
            </a:duotone>
            <a:extLst>
              <a:ext uri="{BEBA8EAE-BF5A-486C-A8C5-ECC9F3942E4B}">
                <a14:imgProps xmlns:a14="http://schemas.microsoft.com/office/drawing/2010/main">
                  <a14:imgLayer r:embed="rId3">
                    <a14:imgEffect>
                      <a14:brightnessContrast bright="-50000"/>
                    </a14:imgEffect>
                  </a14:imgLayer>
                </a14:imgProps>
              </a:ext>
            </a:extLst>
          </a:blip>
          <a:srcRect t="17969" b="6159"/>
          <a:stretch/>
        </p:blipFill>
        <p:spPr>
          <a:xfrm>
            <a:off x="-1" y="-1"/>
            <a:ext cx="12192001" cy="6106585"/>
          </a:xfrm>
          <a:prstGeom prst="rect">
            <a:avLst/>
          </a:prstGeom>
        </p:spPr>
      </p:pic>
      <p:sp>
        <p:nvSpPr>
          <p:cNvPr id="10" name="Text Placeholder 1"/>
          <p:cNvSpPr txBox="1">
            <a:spLocks/>
          </p:cNvSpPr>
          <p:nvPr/>
        </p:nvSpPr>
        <p:spPr>
          <a:xfrm>
            <a:off x="985382" y="1094133"/>
            <a:ext cx="10889119" cy="4906617"/>
          </a:xfrm>
          <a:prstGeom prst="rect">
            <a:avLst/>
          </a:prstGeom>
          <a:solidFill>
            <a:srgbClr val="0D0D0D">
              <a:alpha val="71000"/>
            </a:srgbClr>
          </a:solidFill>
          <a:ln w="12700">
            <a:miter lim="400000"/>
          </a:ln>
          <a:extLst>
            <a:ext uri="{C572A759-6A51-4108-AA02-DFA0A04FC94B}">
              <ma14:wrappingTextBoxFlag xmlns="" xmlns:ma14="http://schemas.microsoft.com/office/mac/drawingml/2011/main" val="1"/>
            </a:ext>
          </a:extLst>
        </p:spPr>
        <p:txBody>
          <a:bodyPr lIns="121920" tIns="121920" rIns="121920" bIns="121920"/>
          <a:lstStyle>
            <a:lvl1pPr marL="0" marR="0" indent="0" algn="l" defTabSz="309563" rtl="0" eaLnBrk="1" latinLnBrk="0" hangingPunct="1">
              <a:lnSpc>
                <a:spcPct val="100000"/>
              </a:lnSpc>
              <a:spcBef>
                <a:spcPts val="0"/>
              </a:spcBef>
              <a:spcAft>
                <a:spcPts val="0"/>
              </a:spcAft>
              <a:buClrTx/>
              <a:buSzTx/>
              <a:buFontTx/>
              <a:buNone/>
              <a:tabLst/>
              <a:defRPr sz="2063" b="0" i="0" u="none" strike="noStrike" cap="none" spc="0" baseline="0">
                <a:ln>
                  <a:noFill/>
                </a:ln>
                <a:solidFill>
                  <a:srgbClr val="000000"/>
                </a:solidFill>
                <a:uFillTx/>
                <a:latin typeface="+mn-lt"/>
                <a:ea typeface="+mn-ea"/>
                <a:cs typeface="+mn-cs"/>
                <a:sym typeface="Arial"/>
              </a:defRPr>
            </a:lvl1pPr>
            <a:lvl2pPr marL="0" marR="0" indent="85725" algn="l" defTabSz="309563" rtl="0" eaLnBrk="1" latinLnBrk="0" hangingPunct="1">
              <a:lnSpc>
                <a:spcPct val="100000"/>
              </a:lnSpc>
              <a:spcBef>
                <a:spcPts val="0"/>
              </a:spcBef>
              <a:spcAft>
                <a:spcPts val="0"/>
              </a:spcAft>
              <a:buClrTx/>
              <a:buSzTx/>
              <a:buFontTx/>
              <a:buNone/>
              <a:tabLst/>
              <a:defRPr sz="1875" b="0" i="0" u="none" strike="noStrike" cap="none" spc="0" baseline="0">
                <a:ln>
                  <a:noFill/>
                </a:ln>
                <a:solidFill>
                  <a:schemeClr val="tx2"/>
                </a:solidFill>
                <a:uFillTx/>
                <a:latin typeface="+mn-lt"/>
                <a:ea typeface="+mn-ea"/>
                <a:cs typeface="+mn-cs"/>
                <a:sym typeface="Arial"/>
              </a:defRPr>
            </a:lvl2pPr>
            <a:lvl3pPr marL="0" marR="0" indent="171450" algn="l" defTabSz="309563" rtl="0" eaLnBrk="1" latinLnBrk="0" hangingPunct="1">
              <a:lnSpc>
                <a:spcPct val="100000"/>
              </a:lnSpc>
              <a:spcBef>
                <a:spcPts val="0"/>
              </a:spcBef>
              <a:spcAft>
                <a:spcPts val="0"/>
              </a:spcAft>
              <a:buClrTx/>
              <a:buSzTx/>
              <a:buFontTx/>
              <a:buNone/>
              <a:tabLst/>
              <a:defRPr sz="1688" b="0" i="0" u="none" strike="noStrike" cap="none" spc="0" baseline="0">
                <a:ln>
                  <a:noFill/>
                </a:ln>
                <a:solidFill>
                  <a:schemeClr val="tx1"/>
                </a:solidFill>
                <a:uFillTx/>
                <a:latin typeface="+mn-lt"/>
                <a:ea typeface="+mn-ea"/>
                <a:cs typeface="+mn-cs"/>
                <a:sym typeface="Arial"/>
              </a:defRPr>
            </a:lvl3pPr>
            <a:lvl4pPr marL="0" marR="0" indent="257175" algn="l" defTabSz="309563" rtl="0" eaLnBrk="1" latinLnBrk="0" hangingPunct="1">
              <a:lnSpc>
                <a:spcPct val="100000"/>
              </a:lnSpc>
              <a:spcBef>
                <a:spcPts val="0"/>
              </a:spcBef>
              <a:spcAft>
                <a:spcPts val="0"/>
              </a:spcAft>
              <a:buClrTx/>
              <a:buSzTx/>
              <a:buFontTx/>
              <a:buNone/>
              <a:tabLst/>
              <a:defRPr sz="1500" b="0" i="0" u="none" strike="noStrike" cap="none" spc="0" baseline="0">
                <a:ln>
                  <a:noFill/>
                </a:ln>
                <a:solidFill>
                  <a:schemeClr val="accent3"/>
                </a:solidFill>
                <a:uFillTx/>
                <a:latin typeface="+mn-lt"/>
                <a:ea typeface="+mn-ea"/>
                <a:cs typeface="+mn-cs"/>
                <a:sym typeface="Arial"/>
              </a:defRPr>
            </a:lvl4pPr>
            <a:lvl5pPr marL="0" marR="0" indent="342900" algn="l" defTabSz="309563" rtl="0" eaLnBrk="1" latinLnBrk="0" hangingPunct="1">
              <a:lnSpc>
                <a:spcPct val="100000"/>
              </a:lnSpc>
              <a:spcBef>
                <a:spcPts val="0"/>
              </a:spcBef>
              <a:spcAft>
                <a:spcPts val="0"/>
              </a:spcAft>
              <a:buClrTx/>
              <a:buSzTx/>
              <a:buFontTx/>
              <a:buNone/>
              <a:tabLst/>
              <a:defRPr sz="1500" b="0" i="0" u="none" strike="noStrike" cap="none" spc="0" baseline="0">
                <a:ln>
                  <a:noFill/>
                </a:ln>
                <a:solidFill>
                  <a:schemeClr val="accent3"/>
                </a:solidFill>
                <a:uFillTx/>
                <a:latin typeface="+mn-lt"/>
                <a:ea typeface="+mn-ea"/>
                <a:cs typeface="+mn-cs"/>
                <a:sym typeface="Arial"/>
              </a:defRPr>
            </a:lvl5pPr>
            <a:lvl6pPr marL="0" marR="0" indent="428625"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6pPr>
            <a:lvl7pPr marL="0" marR="0" indent="514350"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7pPr>
            <a:lvl8pPr marL="0" marR="0" indent="600075"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8pPr>
            <a:lvl9pPr marL="0" marR="0" indent="685800"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9pPr>
          </a:lstStyle>
          <a:p>
            <a:pPr defTabSz="412740"/>
            <a:r>
              <a:rPr lang="en-GB" sz="2751" kern="0" dirty="0">
                <a:solidFill>
                  <a:srgbClr val="E3D88B"/>
                </a:solidFill>
                <a:latin typeface="Arial"/>
                <a:cs typeface="Arial"/>
              </a:rPr>
              <a:t>Collaboration frameworks, processes, exercises – the basis of trust</a:t>
            </a:r>
            <a:endParaRPr lang="en-GB" sz="2751" i="1" kern="0" dirty="0">
              <a:solidFill>
                <a:srgbClr val="E3D88B"/>
              </a:solidFill>
              <a:latin typeface="Arial"/>
              <a:cs typeface="Arial"/>
            </a:endParaRPr>
          </a:p>
          <a:p>
            <a:pPr defTabSz="412740"/>
            <a:r>
              <a:rPr lang="en-GB" sz="2751" i="1" kern="0" dirty="0">
                <a:solidFill>
                  <a:srgbClr val="E3D88B"/>
                </a:solidFill>
                <a:latin typeface="Arial"/>
                <a:cs typeface="Arial"/>
              </a:rPr>
              <a:t>since not everything can be done on personal trust and ‘blind faith’</a:t>
            </a:r>
          </a:p>
        </p:txBody>
      </p:sp>
      <p:sp>
        <p:nvSpPr>
          <p:cNvPr id="11" name="Text Placeholder 4"/>
          <p:cNvSpPr txBox="1">
            <a:spLocks/>
          </p:cNvSpPr>
          <p:nvPr/>
        </p:nvSpPr>
        <p:spPr>
          <a:xfrm>
            <a:off x="352425" y="374705"/>
            <a:ext cx="11557000" cy="533544"/>
          </a:xfrm>
          <a:prstGeom prst="rect">
            <a:avLst/>
          </a:prstGeom>
          <a:solidFill>
            <a:srgbClr val="0D0D0D">
              <a:alpha val="70000"/>
            </a:srgbClr>
          </a:solidFill>
          <a:ln w="12700">
            <a:miter lim="400000"/>
          </a:ln>
          <a:extLst>
            <a:ext uri="{C572A759-6A51-4108-AA02-DFA0A04FC94B}">
              <ma14:wrappingTextBoxFlag xmlns="" xmlns:ma14="http://schemas.microsoft.com/office/mac/drawingml/2011/main" val="1"/>
            </a:ext>
          </a:extLst>
        </p:spPr>
        <p:txBody>
          <a:bodyPr lIns="0" tIns="0" rIns="0" bIns="0">
            <a:spAutoFit/>
          </a:bodyPr>
          <a:lstStyle>
            <a:lvl1pPr marL="0" marR="0" indent="0" algn="l" defTabSz="309563" rtl="0" eaLnBrk="1" latinLnBrk="0" hangingPunct="1">
              <a:lnSpc>
                <a:spcPct val="100000"/>
              </a:lnSpc>
              <a:spcBef>
                <a:spcPts val="0"/>
              </a:spcBef>
              <a:spcAft>
                <a:spcPts val="0"/>
              </a:spcAft>
              <a:buClrTx/>
              <a:buSzTx/>
              <a:buFontTx/>
              <a:buNone/>
              <a:tabLst/>
              <a:defRPr sz="2600" b="0" i="0" u="none" strike="noStrike" cap="none" spc="0" baseline="0">
                <a:ln>
                  <a:noFill/>
                </a:ln>
                <a:solidFill>
                  <a:srgbClr val="E6223D"/>
                </a:solidFill>
                <a:uFillTx/>
                <a:latin typeface="+mn-lt"/>
                <a:ea typeface="+mn-ea"/>
                <a:cs typeface="+mn-cs"/>
                <a:sym typeface="Arial"/>
              </a:defRPr>
            </a:lvl1pPr>
            <a:lvl2pPr marL="0" marR="0" indent="85725" algn="l" defTabSz="309563" rtl="0" eaLnBrk="1" latinLnBrk="0" hangingPunct="1">
              <a:lnSpc>
                <a:spcPct val="100000"/>
              </a:lnSpc>
              <a:spcBef>
                <a:spcPts val="0"/>
              </a:spcBef>
              <a:spcAft>
                <a:spcPts val="0"/>
              </a:spcAft>
              <a:buClrTx/>
              <a:buSzTx/>
              <a:buFontTx/>
              <a:buNone/>
              <a:tabLst/>
              <a:defRPr sz="1875" b="0" i="0" u="none" strike="noStrike" cap="none" spc="0" baseline="0">
                <a:ln>
                  <a:noFill/>
                </a:ln>
                <a:solidFill>
                  <a:schemeClr val="tx2"/>
                </a:solidFill>
                <a:uFillTx/>
                <a:latin typeface="+mn-lt"/>
                <a:ea typeface="+mn-ea"/>
                <a:cs typeface="+mn-cs"/>
                <a:sym typeface="Arial"/>
              </a:defRPr>
            </a:lvl2pPr>
            <a:lvl3pPr marL="0" marR="0" indent="171450" algn="l" defTabSz="309563" rtl="0" eaLnBrk="1" latinLnBrk="0" hangingPunct="1">
              <a:lnSpc>
                <a:spcPct val="100000"/>
              </a:lnSpc>
              <a:spcBef>
                <a:spcPts val="0"/>
              </a:spcBef>
              <a:spcAft>
                <a:spcPts val="0"/>
              </a:spcAft>
              <a:buClrTx/>
              <a:buSzTx/>
              <a:buFontTx/>
              <a:buNone/>
              <a:tabLst/>
              <a:defRPr sz="1688" b="0" i="0" u="none" strike="noStrike" cap="none" spc="0" baseline="0">
                <a:ln>
                  <a:noFill/>
                </a:ln>
                <a:solidFill>
                  <a:schemeClr val="tx1"/>
                </a:solidFill>
                <a:uFillTx/>
                <a:latin typeface="+mn-lt"/>
                <a:ea typeface="+mn-ea"/>
                <a:cs typeface="+mn-cs"/>
                <a:sym typeface="Arial"/>
              </a:defRPr>
            </a:lvl3pPr>
            <a:lvl4pPr marL="0" marR="0" indent="257175" algn="l" defTabSz="309563" rtl="0" eaLnBrk="1" latinLnBrk="0" hangingPunct="1">
              <a:lnSpc>
                <a:spcPct val="100000"/>
              </a:lnSpc>
              <a:spcBef>
                <a:spcPts val="0"/>
              </a:spcBef>
              <a:spcAft>
                <a:spcPts val="0"/>
              </a:spcAft>
              <a:buClrTx/>
              <a:buSzTx/>
              <a:buFontTx/>
              <a:buNone/>
              <a:tabLst/>
              <a:defRPr sz="1500" b="0" i="0" u="none" strike="noStrike" cap="none" spc="0" baseline="0">
                <a:ln>
                  <a:noFill/>
                </a:ln>
                <a:solidFill>
                  <a:schemeClr val="accent3"/>
                </a:solidFill>
                <a:uFillTx/>
                <a:latin typeface="+mn-lt"/>
                <a:ea typeface="+mn-ea"/>
                <a:cs typeface="+mn-cs"/>
                <a:sym typeface="Arial"/>
              </a:defRPr>
            </a:lvl4pPr>
            <a:lvl5pPr marL="0" marR="0" indent="342900" algn="l" defTabSz="309563" rtl="0" eaLnBrk="1" latinLnBrk="0" hangingPunct="1">
              <a:lnSpc>
                <a:spcPct val="100000"/>
              </a:lnSpc>
              <a:spcBef>
                <a:spcPts val="0"/>
              </a:spcBef>
              <a:spcAft>
                <a:spcPts val="0"/>
              </a:spcAft>
              <a:buClrTx/>
              <a:buSzTx/>
              <a:buFontTx/>
              <a:buNone/>
              <a:tabLst/>
              <a:defRPr sz="1500" b="0" i="0" u="none" strike="noStrike" cap="none" spc="0" baseline="0">
                <a:ln>
                  <a:noFill/>
                </a:ln>
                <a:solidFill>
                  <a:schemeClr val="accent3"/>
                </a:solidFill>
                <a:uFillTx/>
                <a:latin typeface="+mn-lt"/>
                <a:ea typeface="+mn-ea"/>
                <a:cs typeface="+mn-cs"/>
                <a:sym typeface="Arial"/>
              </a:defRPr>
            </a:lvl5pPr>
            <a:lvl6pPr marL="0" marR="0" indent="428625"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6pPr>
            <a:lvl7pPr marL="0" marR="0" indent="514350"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7pPr>
            <a:lvl8pPr marL="0" marR="0" indent="600075"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8pPr>
            <a:lvl9pPr marL="0" marR="0" indent="685800"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9pPr>
          </a:lstStyle>
          <a:p>
            <a:pPr defTabSz="412740"/>
            <a:r>
              <a:rPr lang="en-GB" sz="3467" kern="0" dirty="0">
                <a:latin typeface="Arial"/>
                <a:cs typeface="Arial"/>
              </a:rPr>
              <a:t>Establishing the trust basis for response</a:t>
            </a:r>
          </a:p>
        </p:txBody>
      </p:sp>
      <p:pic>
        <p:nvPicPr>
          <p:cNvPr id="12" name="Picture 6" descr="https://blog.geant.org/wp-content/uploads/2017/04/TrustedIntroducer-logo-PeaR.jpg">
            <a:extLst>
              <a:ext uri="{FF2B5EF4-FFF2-40B4-BE49-F238E27FC236}">
                <a16:creationId xmlns:a16="http://schemas.microsoft.com/office/drawing/2014/main" id="{5297E880-7CF4-A044-BAE9-DDBD348A9D7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01406" y="2392454"/>
            <a:ext cx="1759884" cy="75423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D7A92853-E4FB-A842-9E9B-48B6A625B32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99188" y="3267352"/>
            <a:ext cx="1724203" cy="621513"/>
          </a:xfrm>
          <a:prstGeom prst="rect">
            <a:avLst/>
          </a:prstGeom>
        </p:spPr>
      </p:pic>
      <p:pic>
        <p:nvPicPr>
          <p:cNvPr id="14" name="Picture 13">
            <a:extLst>
              <a:ext uri="{FF2B5EF4-FFF2-40B4-BE49-F238E27FC236}">
                <a16:creationId xmlns:a16="http://schemas.microsoft.com/office/drawing/2014/main" id="{52FC3762-1F28-394F-85E4-48B46353EA2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89773" y="2303798"/>
            <a:ext cx="1189049" cy="713429"/>
          </a:xfrm>
          <a:prstGeom prst="rect">
            <a:avLst/>
          </a:prstGeom>
          <a:solidFill>
            <a:srgbClr val="FFFFFF"/>
          </a:solidFill>
        </p:spPr>
      </p:pic>
      <p:pic>
        <p:nvPicPr>
          <p:cNvPr id="15" name="Picture 14">
            <a:extLst>
              <a:ext uri="{FF2B5EF4-FFF2-40B4-BE49-F238E27FC236}">
                <a16:creationId xmlns:a16="http://schemas.microsoft.com/office/drawing/2014/main" id="{3F2FD5C6-1A00-B84A-A776-0D6FB722EDD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50052" y="4879164"/>
            <a:ext cx="1468491" cy="713024"/>
          </a:xfrm>
          <a:prstGeom prst="rect">
            <a:avLst/>
          </a:prstGeom>
        </p:spPr>
      </p:pic>
      <p:pic>
        <p:nvPicPr>
          <p:cNvPr id="16" name="Picture 15">
            <a:extLst>
              <a:ext uri="{FF2B5EF4-FFF2-40B4-BE49-F238E27FC236}">
                <a16:creationId xmlns:a16="http://schemas.microsoft.com/office/drawing/2014/main" id="{0C460071-EBDB-0846-9CC4-DA72539DD36D}"/>
              </a:ext>
            </a:extLst>
          </p:cNvPr>
          <p:cNvPicPr>
            <a:picLocks noChangeAspect="1"/>
          </p:cNvPicPr>
          <p:nvPr/>
        </p:nvPicPr>
        <p:blipFill>
          <a:blip r:embed="rId8"/>
          <a:stretch>
            <a:fillRect/>
          </a:stretch>
        </p:blipFill>
        <p:spPr>
          <a:xfrm>
            <a:off x="9852348" y="4040399"/>
            <a:ext cx="2262945" cy="542773"/>
          </a:xfrm>
          <a:prstGeom prst="rect">
            <a:avLst/>
          </a:prstGeom>
        </p:spPr>
      </p:pic>
      <p:pic>
        <p:nvPicPr>
          <p:cNvPr id="17" name="Picture 16"/>
          <p:cNvPicPr>
            <a:picLocks noChangeAspect="1"/>
          </p:cNvPicPr>
          <p:nvPr/>
        </p:nvPicPr>
        <p:blipFill>
          <a:blip r:embed="rId9"/>
          <a:stretch>
            <a:fillRect/>
          </a:stretch>
        </p:blipFill>
        <p:spPr>
          <a:xfrm>
            <a:off x="8071778" y="4789432"/>
            <a:ext cx="2226452" cy="467056"/>
          </a:xfrm>
          <a:prstGeom prst="rect">
            <a:avLst/>
          </a:prstGeom>
        </p:spPr>
      </p:pic>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957061" y="3689242"/>
            <a:ext cx="815860" cy="815860"/>
          </a:xfrm>
          <a:prstGeom prst="rect">
            <a:avLst/>
          </a:prstGeom>
        </p:spPr>
      </p:pic>
      <p:pic>
        <p:nvPicPr>
          <p:cNvPr id="19" name="Picture 18"/>
          <p:cNvPicPr>
            <a:picLocks noChangeAspect="1"/>
          </p:cNvPicPr>
          <p:nvPr/>
        </p:nvPicPr>
        <p:blipFill>
          <a:blip r:embed="rId11"/>
          <a:stretch>
            <a:fillRect/>
          </a:stretch>
        </p:blipFill>
        <p:spPr>
          <a:xfrm>
            <a:off x="2870515" y="2608665"/>
            <a:ext cx="4838199" cy="2247919"/>
          </a:xfrm>
          <a:prstGeom prst="rect">
            <a:avLst/>
          </a:prstGeom>
        </p:spPr>
      </p:pic>
      <p:grpSp>
        <p:nvGrpSpPr>
          <p:cNvPr id="20" name="Group 19"/>
          <p:cNvGrpSpPr/>
          <p:nvPr/>
        </p:nvGrpSpPr>
        <p:grpSpPr>
          <a:xfrm>
            <a:off x="147731" y="3860801"/>
            <a:ext cx="4762107" cy="1925712"/>
            <a:chOff x="342635" y="2128957"/>
            <a:chExt cx="5122499" cy="2071449"/>
          </a:xfrm>
        </p:grpSpPr>
        <p:pic>
          <p:nvPicPr>
            <p:cNvPr id="21" name="Picture 20"/>
            <p:cNvPicPr>
              <a:picLocks noChangeAspect="1"/>
            </p:cNvPicPr>
            <p:nvPr/>
          </p:nvPicPr>
          <p:blipFill>
            <a:blip r:embed="rId12"/>
            <a:stretch>
              <a:fillRect/>
            </a:stretch>
          </p:blipFill>
          <p:spPr>
            <a:xfrm>
              <a:off x="342635" y="2128957"/>
              <a:ext cx="5122499" cy="2071449"/>
            </a:xfrm>
            <a:prstGeom prst="rect">
              <a:avLst/>
            </a:prstGeom>
            <a:effectLst>
              <a:glow rad="101600">
                <a:srgbClr val="0C3959">
                  <a:alpha val="60000"/>
                </a:srgbClr>
              </a:glow>
            </a:effectLst>
          </p:spPr>
        </p:pic>
        <p:pic>
          <p:nvPicPr>
            <p:cNvPr id="22" name="Picture 21"/>
            <p:cNvPicPr>
              <a:picLocks noChangeAspect="1"/>
            </p:cNvPicPr>
            <p:nvPr/>
          </p:nvPicPr>
          <p:blipFill>
            <a:blip r:embed="rId13"/>
            <a:stretch>
              <a:fillRect/>
            </a:stretch>
          </p:blipFill>
          <p:spPr>
            <a:xfrm>
              <a:off x="1700261" y="2187351"/>
              <a:ext cx="452787" cy="306823"/>
            </a:xfrm>
            <a:prstGeom prst="rect">
              <a:avLst/>
            </a:prstGeom>
          </p:spPr>
        </p:pic>
        <p:pic>
          <p:nvPicPr>
            <p:cNvPr id="23" name="Picture 22"/>
            <p:cNvPicPr>
              <a:picLocks noChangeAspect="1"/>
            </p:cNvPicPr>
            <p:nvPr/>
          </p:nvPicPr>
          <p:blipFill>
            <a:blip r:embed="rId14"/>
            <a:stretch>
              <a:fillRect/>
            </a:stretch>
          </p:blipFill>
          <p:spPr>
            <a:xfrm>
              <a:off x="3723032" y="2187351"/>
              <a:ext cx="455677" cy="306823"/>
            </a:xfrm>
            <a:prstGeom prst="rect">
              <a:avLst/>
            </a:prstGeom>
          </p:spPr>
        </p:pic>
        <p:pic>
          <p:nvPicPr>
            <p:cNvPr id="24" name="Picture 23"/>
            <p:cNvPicPr>
              <a:picLocks noChangeAspect="1"/>
            </p:cNvPicPr>
            <p:nvPr/>
          </p:nvPicPr>
          <p:blipFill>
            <a:blip r:embed="rId15"/>
            <a:stretch>
              <a:fillRect/>
            </a:stretch>
          </p:blipFill>
          <p:spPr>
            <a:xfrm>
              <a:off x="4527749" y="3452289"/>
              <a:ext cx="553039" cy="306823"/>
            </a:xfrm>
            <a:prstGeom prst="rect">
              <a:avLst/>
            </a:prstGeom>
          </p:spPr>
        </p:pic>
        <p:pic>
          <p:nvPicPr>
            <p:cNvPr id="25" name="Picture 24"/>
            <p:cNvPicPr>
              <a:picLocks noChangeAspect="1"/>
            </p:cNvPicPr>
            <p:nvPr/>
          </p:nvPicPr>
          <p:blipFill>
            <a:blip r:embed="rId16"/>
            <a:stretch>
              <a:fillRect/>
            </a:stretch>
          </p:blipFill>
          <p:spPr>
            <a:xfrm>
              <a:off x="4527749" y="3801385"/>
              <a:ext cx="305024" cy="306823"/>
            </a:xfrm>
            <a:prstGeom prst="rect">
              <a:avLst/>
            </a:prstGeom>
          </p:spPr>
        </p:pic>
        <p:pic>
          <p:nvPicPr>
            <p:cNvPr id="26" name="Picture 25"/>
            <p:cNvPicPr>
              <a:picLocks noChangeAspect="1"/>
            </p:cNvPicPr>
            <p:nvPr/>
          </p:nvPicPr>
          <p:blipFill>
            <a:blip r:embed="rId14"/>
            <a:stretch>
              <a:fillRect/>
            </a:stretch>
          </p:blipFill>
          <p:spPr>
            <a:xfrm>
              <a:off x="1309704" y="3681708"/>
              <a:ext cx="455677" cy="306823"/>
            </a:xfrm>
            <a:prstGeom prst="rect">
              <a:avLst/>
            </a:prstGeom>
          </p:spPr>
        </p:pic>
        <p:pic>
          <p:nvPicPr>
            <p:cNvPr id="27" name="Picture 26"/>
            <p:cNvPicPr>
              <a:picLocks noChangeAspect="1"/>
            </p:cNvPicPr>
            <p:nvPr/>
          </p:nvPicPr>
          <p:blipFill>
            <a:blip r:embed="rId17"/>
            <a:stretch>
              <a:fillRect/>
            </a:stretch>
          </p:blipFill>
          <p:spPr>
            <a:xfrm>
              <a:off x="4905292" y="3779770"/>
              <a:ext cx="302690" cy="311338"/>
            </a:xfrm>
            <a:prstGeom prst="rect">
              <a:avLst/>
            </a:prstGeom>
          </p:spPr>
        </p:pic>
      </p:grpSp>
      <p:pic>
        <p:nvPicPr>
          <p:cNvPr id="28" name="Picture 2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291585" y="2575473"/>
            <a:ext cx="1092712" cy="874169"/>
          </a:xfrm>
          <a:prstGeom prst="rect">
            <a:avLst/>
          </a:prstGeom>
          <a:effectLst/>
        </p:spPr>
      </p:pic>
      <p:pic>
        <p:nvPicPr>
          <p:cNvPr id="29" name="Picture 28"/>
          <p:cNvPicPr>
            <a:picLocks noChangeAspect="1"/>
          </p:cNvPicPr>
          <p:nvPr/>
        </p:nvPicPr>
        <p:blipFill>
          <a:blip r:embed="rId19"/>
          <a:stretch>
            <a:fillRect/>
          </a:stretch>
        </p:blipFill>
        <p:spPr>
          <a:xfrm>
            <a:off x="112309" y="2579147"/>
            <a:ext cx="1115243" cy="870495"/>
          </a:xfrm>
          <a:prstGeom prst="rect">
            <a:avLst/>
          </a:prstGeom>
        </p:spPr>
      </p:pic>
      <p:sp>
        <p:nvSpPr>
          <p:cNvPr id="6" name="TextBox 5"/>
          <p:cNvSpPr txBox="1"/>
          <p:nvPr/>
        </p:nvSpPr>
        <p:spPr>
          <a:xfrm>
            <a:off x="79387" y="5720698"/>
            <a:ext cx="5628677" cy="4652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67733" tIns="67733" rIns="67733" bIns="67733" numCol="1" spcCol="38100" rtlCol="0" anchor="ctr">
            <a:spAutoFit/>
          </a:bodyPr>
          <a:lstStyle/>
          <a:p>
            <a:pPr defTabSz="1100639" hangingPunct="0"/>
            <a:r>
              <a:rPr lang="en-GB" sz="1067" kern="0" dirty="0">
                <a:solidFill>
                  <a:srgbClr val="847820"/>
                </a:solidFill>
                <a:latin typeface="Arial"/>
                <a:cs typeface="Arial"/>
                <a:sym typeface="Arial"/>
              </a:rPr>
              <a:t>sources: GEANT CLAW, https://connect.geant.org/2020/02/19/claw-2020-save-the-date</a:t>
            </a:r>
            <a:br>
              <a:rPr lang="en-GB" sz="1067" kern="0" dirty="0">
                <a:solidFill>
                  <a:srgbClr val="847820"/>
                </a:solidFill>
                <a:latin typeface="Arial"/>
                <a:cs typeface="Arial"/>
                <a:sym typeface="Arial"/>
              </a:rPr>
            </a:br>
            <a:r>
              <a:rPr lang="en-GB" sz="1067" kern="0" dirty="0">
                <a:solidFill>
                  <a:srgbClr val="847820"/>
                </a:solidFill>
                <a:latin typeface="Arial"/>
                <a:cs typeface="Arial"/>
                <a:sym typeface="Arial"/>
              </a:rPr>
              <a:t>Sirtfi: Hannah Short et al. https://wiki.geant.org/pages/viewpage.action?pageId=123766092</a:t>
            </a:r>
          </a:p>
        </p:txBody>
      </p:sp>
    </p:spTree>
    <p:extLst>
      <p:ext uri="{BB962C8B-B14F-4D97-AF65-F5344CB8AC3E}">
        <p14:creationId xmlns:p14="http://schemas.microsoft.com/office/powerpoint/2010/main" val="4357414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bright="-50000"/>
                    </a14:imgEffect>
                  </a14:imgLayer>
                </a14:imgProps>
              </a:ext>
              <a:ext uri="{28A0092B-C50C-407E-A947-70E740481C1C}">
                <a14:useLocalDpi xmlns:a14="http://schemas.microsoft.com/office/drawing/2010/main" val="0"/>
              </a:ext>
            </a:extLst>
          </a:blip>
          <a:srcRect t="21333" b="-1333"/>
          <a:stretch/>
        </p:blipFill>
        <p:spPr>
          <a:xfrm>
            <a:off x="0" y="-1"/>
            <a:ext cx="12192000" cy="6199761"/>
          </a:xfrm>
          <a:prstGeom prst="rect">
            <a:avLst/>
          </a:prstGeom>
        </p:spPr>
      </p:pic>
      <p:sp>
        <p:nvSpPr>
          <p:cNvPr id="3" name="Slide Number Placeholder 2"/>
          <p:cNvSpPr>
            <a:spLocks noGrp="1"/>
          </p:cNvSpPr>
          <p:nvPr>
            <p:ph type="sldNum" sz="quarter" idx="2"/>
          </p:nvPr>
        </p:nvSpPr>
        <p:spPr/>
        <p:txBody>
          <a:bodyPr/>
          <a:lstStyle/>
          <a:p>
            <a:pPr defTabSz="412740" hangingPunct="0"/>
            <a:fld id="{86CB4B4D-7CA3-9044-876B-883B54F8677D}" type="slidenum">
              <a:rPr lang="en-GB" kern="0">
                <a:latin typeface="Arial"/>
                <a:cs typeface="Arial"/>
                <a:sym typeface="Arial"/>
              </a:rPr>
              <a:pPr defTabSz="412740" hangingPunct="0"/>
              <a:t>52</a:t>
            </a:fld>
            <a:endParaRPr lang="en-GB" kern="0">
              <a:latin typeface="Arial"/>
              <a:cs typeface="Arial"/>
              <a:sym typeface="Arial"/>
            </a:endParaRPr>
          </a:p>
        </p:txBody>
      </p:sp>
      <p:sp>
        <p:nvSpPr>
          <p:cNvPr id="4" name="Footer Placeholder 3"/>
          <p:cNvSpPr>
            <a:spLocks noGrp="1"/>
          </p:cNvSpPr>
          <p:nvPr>
            <p:ph type="ftr" sz="quarter" idx="3"/>
          </p:nvPr>
        </p:nvSpPr>
        <p:spPr/>
        <p:txBody>
          <a:bodyPr/>
          <a:lstStyle/>
          <a:p>
            <a:pPr defTabSz="412740" hangingPunct="0"/>
            <a:r>
              <a:rPr lang="en-US" kern="0" smtClean="0">
                <a:latin typeface="Arial"/>
                <a:cs typeface="Arial"/>
              </a:rPr>
              <a:t>IGTF and EUGridPMA development - APGridPMA March 2021 meeting </a:t>
            </a:r>
            <a:endParaRPr lang="nl-NL" kern="0" dirty="0">
              <a:latin typeface="Arial"/>
              <a:cs typeface="Arial"/>
            </a:endParaRPr>
          </a:p>
        </p:txBody>
      </p:sp>
      <p:sp>
        <p:nvSpPr>
          <p:cNvPr id="7" name="Text Placeholder 1"/>
          <p:cNvSpPr>
            <a:spLocks noGrp="1"/>
          </p:cNvSpPr>
          <p:nvPr>
            <p:ph type="body" sz="half" idx="14"/>
          </p:nvPr>
        </p:nvSpPr>
        <p:spPr>
          <a:xfrm>
            <a:off x="668056" y="1094133"/>
            <a:ext cx="11206445" cy="4875560"/>
          </a:xfrm>
          <a:solidFill>
            <a:srgbClr val="0D0D0D">
              <a:alpha val="71000"/>
            </a:srgbClr>
          </a:solidFill>
        </p:spPr>
        <p:txBody>
          <a:bodyPr lIns="121920" tIns="121920" rIns="121920" bIns="121920"/>
          <a:lstStyle/>
          <a:p>
            <a:r>
              <a:rPr lang="en-GB" dirty="0" smtClean="0">
                <a:solidFill>
                  <a:srgbClr val="E3D88B"/>
                </a:solidFill>
              </a:rPr>
              <a:t>We </a:t>
            </a:r>
            <a:r>
              <a:rPr lang="en-GB" i="1" dirty="0" smtClean="0">
                <a:solidFill>
                  <a:srgbClr val="E3D88B"/>
                </a:solidFill>
              </a:rPr>
              <a:t>know</a:t>
            </a:r>
            <a:r>
              <a:rPr lang="en-GB" dirty="0" smtClean="0">
                <a:solidFill>
                  <a:srgbClr val="E3D88B"/>
                </a:solidFill>
              </a:rPr>
              <a:t> we cannot address all needs, but we can make progress</a:t>
            </a:r>
          </a:p>
          <a:p>
            <a:endParaRPr lang="en-GB" sz="1333" dirty="0">
              <a:solidFill>
                <a:srgbClr val="E3D88B"/>
              </a:solidFill>
            </a:endParaRPr>
          </a:p>
          <a:p>
            <a:pPr marL="459306"/>
            <a:r>
              <a:rPr lang="en-GB" b="1" dirty="0" smtClean="0">
                <a:solidFill>
                  <a:srgbClr val="E3D88B"/>
                </a:solidFill>
              </a:rPr>
              <a:t>‘in </a:t>
            </a:r>
            <a:r>
              <a:rPr lang="en-GB" b="1" dirty="0">
                <a:solidFill>
                  <a:srgbClr val="E3D88B"/>
                </a:solidFill>
              </a:rPr>
              <a:t>the end, the same people do the same </a:t>
            </a:r>
            <a:r>
              <a:rPr lang="en-GB" b="1" dirty="0" smtClean="0">
                <a:solidFill>
                  <a:srgbClr val="E3D88B"/>
                </a:solidFill>
              </a:rPr>
              <a:t>work, together, </a:t>
            </a:r>
            <a:br>
              <a:rPr lang="en-GB" b="1" dirty="0" smtClean="0">
                <a:solidFill>
                  <a:srgbClr val="E3D88B"/>
                </a:solidFill>
              </a:rPr>
            </a:br>
            <a:r>
              <a:rPr lang="en-GB" b="1" dirty="0" smtClean="0">
                <a:solidFill>
                  <a:srgbClr val="E3D88B"/>
                </a:solidFill>
              </a:rPr>
              <a:t>and regardless </a:t>
            </a:r>
            <a:r>
              <a:rPr lang="en-GB" b="1" dirty="0">
                <a:solidFill>
                  <a:srgbClr val="E3D88B"/>
                </a:solidFill>
              </a:rPr>
              <a:t>of the project of funding </a:t>
            </a:r>
            <a:r>
              <a:rPr lang="en-GB" b="1" dirty="0" smtClean="0">
                <a:solidFill>
                  <a:srgbClr val="E3D88B"/>
                </a:solidFill>
              </a:rPr>
              <a:t>label’</a:t>
            </a:r>
            <a:endParaRPr lang="en-GB" b="1" dirty="0">
              <a:solidFill>
                <a:srgbClr val="E3D88B"/>
              </a:solidFill>
            </a:endParaRPr>
          </a:p>
          <a:p>
            <a:endParaRPr lang="en-GB" sz="1333" dirty="0">
              <a:solidFill>
                <a:srgbClr val="E3D88B"/>
              </a:solidFill>
            </a:endParaRPr>
          </a:p>
          <a:p>
            <a:pPr marL="457189" indent="-457189">
              <a:buFont typeface="Arial" panose="020B0604020202020204" pitchFamily="34" charset="0"/>
              <a:buChar char="•"/>
            </a:pPr>
            <a:r>
              <a:rPr lang="en-GB" dirty="0" smtClean="0">
                <a:solidFill>
                  <a:srgbClr val="E3D88B"/>
                </a:solidFill>
              </a:rPr>
              <a:t>EOSC core will itself be a significant hub</a:t>
            </a:r>
          </a:p>
          <a:p>
            <a:pPr marL="457189" indent="-457189">
              <a:buFont typeface="Arial" panose="020B0604020202020204" pitchFamily="34" charset="0"/>
              <a:buChar char="•"/>
            </a:pPr>
            <a:r>
              <a:rPr lang="en-GB" dirty="0" smtClean="0">
                <a:solidFill>
                  <a:srgbClr val="E3D88B"/>
                </a:solidFill>
              </a:rPr>
              <a:t>tightly-knit team of experts </a:t>
            </a:r>
            <a:br>
              <a:rPr lang="en-GB" dirty="0" smtClean="0">
                <a:solidFill>
                  <a:srgbClr val="E3D88B"/>
                </a:solidFill>
              </a:rPr>
            </a:br>
            <a:r>
              <a:rPr lang="en-GB" dirty="0" smtClean="0">
                <a:solidFill>
                  <a:srgbClr val="E3D88B"/>
                </a:solidFill>
              </a:rPr>
              <a:t>looking after the security of the core</a:t>
            </a:r>
          </a:p>
          <a:p>
            <a:pPr marL="457189" indent="-457189">
              <a:buFont typeface="Arial" panose="020B0604020202020204" pitchFamily="34" charset="0"/>
              <a:buChar char="•"/>
            </a:pPr>
            <a:r>
              <a:rPr lang="en-GB" dirty="0" smtClean="0">
                <a:solidFill>
                  <a:srgbClr val="E3D88B"/>
                </a:solidFill>
              </a:rPr>
              <a:t>who can work collaboratively </a:t>
            </a:r>
            <a:br>
              <a:rPr lang="en-GB" dirty="0" smtClean="0">
                <a:solidFill>
                  <a:srgbClr val="E3D88B"/>
                </a:solidFill>
              </a:rPr>
            </a:br>
            <a:r>
              <a:rPr lang="en-GB" dirty="0" smtClean="0">
                <a:solidFill>
                  <a:srgbClr val="E3D88B"/>
                </a:solidFill>
              </a:rPr>
              <a:t>with peer infrastructures and groups</a:t>
            </a:r>
            <a:endParaRPr lang="en-GB" dirty="0">
              <a:solidFill>
                <a:srgbClr val="E3D88B"/>
              </a:solidFill>
            </a:endParaRPr>
          </a:p>
          <a:p>
            <a:endParaRPr lang="en-GB" sz="1333" dirty="0">
              <a:solidFill>
                <a:srgbClr val="E3D88B"/>
              </a:solidFill>
            </a:endParaRPr>
          </a:p>
          <a:p>
            <a:r>
              <a:rPr lang="en-GB" dirty="0" smtClean="0">
                <a:solidFill>
                  <a:srgbClr val="E3D88B"/>
                </a:solidFill>
              </a:rPr>
              <a:t>this team is essential to glue together the information during incidents – leveraging the trust built up before through engagement</a:t>
            </a:r>
          </a:p>
        </p:txBody>
      </p:sp>
      <p:sp>
        <p:nvSpPr>
          <p:cNvPr id="8" name="Text Placeholder 4"/>
          <p:cNvSpPr>
            <a:spLocks noGrp="1"/>
          </p:cNvSpPr>
          <p:nvPr>
            <p:ph type="body" sz="quarter" idx="15"/>
          </p:nvPr>
        </p:nvSpPr>
        <p:spPr>
          <a:xfrm>
            <a:off x="317500" y="317500"/>
            <a:ext cx="11557000" cy="533480"/>
          </a:xfrm>
          <a:solidFill>
            <a:srgbClr val="0D0D0D">
              <a:alpha val="70000"/>
            </a:srgbClr>
          </a:solidFill>
        </p:spPr>
        <p:txBody>
          <a:bodyPr/>
          <a:lstStyle/>
          <a:p>
            <a:r>
              <a:rPr lang="en-GB" b="1" dirty="0" smtClean="0"/>
              <a:t>Actionable </a:t>
            </a:r>
            <a:r>
              <a:rPr lang="en-GB" dirty="0" smtClean="0"/>
              <a:t>Response – coordination involving the Core</a:t>
            </a:r>
            <a:endParaRPr lang="en-GB" dirty="0"/>
          </a:p>
        </p:txBody>
      </p:sp>
      <p:pic>
        <p:nvPicPr>
          <p:cNvPr id="11" name="Picture 10"/>
          <p:cNvPicPr>
            <a:picLocks noChangeAspect="1"/>
          </p:cNvPicPr>
          <p:nvPr/>
        </p:nvPicPr>
        <p:blipFill rotWithShape="1">
          <a:blip r:embed="rId4"/>
          <a:srcRect l="1" r="33310" b="1806"/>
          <a:stretch/>
        </p:blipFill>
        <p:spPr>
          <a:xfrm>
            <a:off x="8205471" y="3072941"/>
            <a:ext cx="3779520" cy="1767840"/>
          </a:xfrm>
          <a:prstGeom prst="rect">
            <a:avLst/>
          </a:prstGeom>
          <a:effectLst>
            <a:glow rad="101600">
              <a:srgbClr val="6F2575">
                <a:alpha val="60000"/>
              </a:srgbClr>
            </a:glow>
          </a:effectLst>
        </p:spPr>
      </p:pic>
      <p:sp>
        <p:nvSpPr>
          <p:cNvPr id="9" name="Action Button: Forward or Next 8">
            <a:hlinkClick r:id="rId5" action="ppaction://hlinksldjump" highlightClick="1"/>
          </p:cNvPr>
          <p:cNvSpPr/>
          <p:nvPr/>
        </p:nvSpPr>
        <p:spPr>
          <a:xfrm>
            <a:off x="11914485" y="6392427"/>
            <a:ext cx="277516" cy="656655"/>
          </a:xfrm>
          <a:prstGeom prst="actionButtonForwardNext">
            <a:avLst/>
          </a:prstGeom>
          <a:noFill/>
          <a:ln w="12700" cap="flat">
            <a:solidFill>
              <a:srgbClr val="E3D88B"/>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1100639" hangingPunct="0"/>
            <a:endParaRPr lang="en-GB" sz="4267" kern="0">
              <a:solidFill>
                <a:srgbClr val="FFFFFF"/>
              </a:solidFill>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45335310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lum bright="70000" contrast="-70000"/>
          </a:blip>
          <a:srcRect t="20000" b="13291"/>
          <a:stretch/>
        </p:blipFill>
        <p:spPr>
          <a:xfrm>
            <a:off x="0" y="-1"/>
            <a:ext cx="12192000" cy="6096000"/>
          </a:xfrm>
          <a:prstGeom prst="rect">
            <a:avLst/>
          </a:prstGeom>
        </p:spPr>
      </p:pic>
      <p:pic>
        <p:nvPicPr>
          <p:cNvPr id="9" name="Picture 8"/>
          <p:cNvPicPr>
            <a:picLocks noChangeAspect="1"/>
          </p:cNvPicPr>
          <p:nvPr/>
        </p:nvPicPr>
        <p:blipFill>
          <a:blip r:embed="rId3"/>
          <a:stretch>
            <a:fillRect/>
          </a:stretch>
        </p:blipFill>
        <p:spPr>
          <a:xfrm>
            <a:off x="686365" y="2629181"/>
            <a:ext cx="6990060" cy="3383251"/>
          </a:xfrm>
          <a:prstGeom prst="rect">
            <a:avLst/>
          </a:prstGeom>
        </p:spPr>
      </p:pic>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7317741" y="533119"/>
            <a:ext cx="4776620" cy="3267208"/>
          </a:xfrm>
          <a:prstGeom prst="rect">
            <a:avLst/>
          </a:prstGeom>
        </p:spPr>
      </p:pic>
      <p:sp>
        <p:nvSpPr>
          <p:cNvPr id="3" name="Slide Number Placeholder 2"/>
          <p:cNvSpPr>
            <a:spLocks noGrp="1"/>
          </p:cNvSpPr>
          <p:nvPr>
            <p:ph type="sldNum" sz="quarter" idx="2"/>
          </p:nvPr>
        </p:nvSpPr>
        <p:spPr/>
        <p:txBody>
          <a:bodyPr/>
          <a:lstStyle/>
          <a:p>
            <a:pPr defTabSz="412740" hangingPunct="0"/>
            <a:fld id="{86CB4B4D-7CA3-9044-876B-883B54F8677D}" type="slidenum">
              <a:rPr lang="en-GB" kern="0">
                <a:latin typeface="Arial"/>
                <a:cs typeface="Arial"/>
                <a:sym typeface="Arial"/>
              </a:rPr>
              <a:pPr defTabSz="412740" hangingPunct="0"/>
              <a:t>53</a:t>
            </a:fld>
            <a:endParaRPr lang="en-GB" kern="0">
              <a:latin typeface="Arial"/>
              <a:cs typeface="Arial"/>
              <a:sym typeface="Arial"/>
            </a:endParaRPr>
          </a:p>
        </p:txBody>
      </p:sp>
      <p:sp>
        <p:nvSpPr>
          <p:cNvPr id="4" name="Footer Placeholder 3"/>
          <p:cNvSpPr>
            <a:spLocks noGrp="1"/>
          </p:cNvSpPr>
          <p:nvPr>
            <p:ph type="ftr" sz="quarter" idx="3"/>
          </p:nvPr>
        </p:nvSpPr>
        <p:spPr/>
        <p:txBody>
          <a:bodyPr/>
          <a:lstStyle/>
          <a:p>
            <a:pPr defTabSz="412740" hangingPunct="0"/>
            <a:r>
              <a:rPr lang="en-US" kern="0" smtClean="0">
                <a:latin typeface="Arial"/>
                <a:cs typeface="Arial"/>
              </a:rPr>
              <a:t>IGTF and EUGridPMA development - APGridPMA March 2021 meeting </a:t>
            </a:r>
            <a:endParaRPr lang="nl-NL" kern="0" dirty="0">
              <a:latin typeface="Arial"/>
              <a:cs typeface="Arial"/>
            </a:endParaRPr>
          </a:p>
        </p:txBody>
      </p:sp>
      <p:sp>
        <p:nvSpPr>
          <p:cNvPr id="5" name="Text Placeholder 4"/>
          <p:cNvSpPr>
            <a:spLocks noGrp="1"/>
          </p:cNvSpPr>
          <p:nvPr>
            <p:ph type="body" sz="quarter" idx="15"/>
          </p:nvPr>
        </p:nvSpPr>
        <p:spPr>
          <a:xfrm>
            <a:off x="317500" y="317500"/>
            <a:ext cx="11694752" cy="533544"/>
          </a:xfrm>
        </p:spPr>
        <p:txBody>
          <a:bodyPr/>
          <a:lstStyle/>
          <a:p>
            <a:r>
              <a:rPr lang="en-GB" b="1" dirty="0" smtClean="0"/>
              <a:t>But is an EOSC-level mechanisms the only piece?</a:t>
            </a:r>
            <a:endParaRPr lang="en-GB" b="1" dirty="0"/>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69284" y="3231899"/>
            <a:ext cx="6742969" cy="3397220"/>
          </a:xfrm>
          <a:prstGeom prst="rect">
            <a:avLst/>
          </a:prstGeom>
        </p:spPr>
      </p:pic>
      <p:sp>
        <p:nvSpPr>
          <p:cNvPr id="10" name="Text Placeholder 4"/>
          <p:cNvSpPr>
            <a:spLocks noGrp="1"/>
          </p:cNvSpPr>
          <p:nvPr>
            <p:ph type="body" sz="quarter" idx="15"/>
          </p:nvPr>
        </p:nvSpPr>
        <p:spPr>
          <a:xfrm>
            <a:off x="317500" y="1170783"/>
            <a:ext cx="7000240" cy="1067087"/>
          </a:xfrm>
        </p:spPr>
        <p:txBody>
          <a:bodyPr/>
          <a:lstStyle/>
          <a:p>
            <a:r>
              <a:rPr lang="en-GB" dirty="0" smtClean="0"/>
              <a:t>we must leverage the ecosystem …</a:t>
            </a:r>
            <a:endParaRPr lang="en-GB" dirty="0"/>
          </a:p>
        </p:txBody>
      </p:sp>
    </p:spTree>
    <p:extLst>
      <p:ext uri="{BB962C8B-B14F-4D97-AF65-F5344CB8AC3E}">
        <p14:creationId xmlns:p14="http://schemas.microsoft.com/office/powerpoint/2010/main" val="81949515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half" idx="14"/>
          </p:nvPr>
        </p:nvSpPr>
        <p:spPr>
          <a:xfrm>
            <a:off x="5797975" y="1289429"/>
            <a:ext cx="6079205" cy="2429132"/>
          </a:xfrm>
          <a:solidFill>
            <a:srgbClr val="EAEAEA"/>
          </a:solidFill>
          <a:ln>
            <a:solidFill>
              <a:srgbClr val="E3D88B"/>
            </a:solidFill>
          </a:ln>
        </p:spPr>
        <p:txBody>
          <a:bodyPr lIns="60960" tIns="0" rIns="0" bIns="0"/>
          <a:lstStyle/>
          <a:p>
            <a:r>
              <a:rPr lang="en-GB" sz="2400" b="1" dirty="0">
                <a:solidFill>
                  <a:srgbClr val="6F2575"/>
                </a:solidFill>
              </a:rPr>
              <a:t>(e-)Infrastructures, services, content</a:t>
            </a:r>
          </a:p>
          <a:p>
            <a:pPr marL="380990" indent="-380990">
              <a:buFont typeface="Arial" panose="020B0604020202020204" pitchFamily="34" charset="0"/>
              <a:buChar char="•"/>
            </a:pPr>
            <a:r>
              <a:rPr lang="en-GB" sz="2133" dirty="0"/>
              <a:t>service security &amp; integrity, responsiveness, compliance monitoring</a:t>
            </a:r>
          </a:p>
          <a:p>
            <a:pPr marL="380990" indent="-380990">
              <a:buFont typeface="Arial" panose="020B0604020202020204" pitchFamily="34" charset="0"/>
              <a:buChar char="•"/>
            </a:pPr>
            <a:r>
              <a:rPr lang="en-GB" sz="2133" dirty="0"/>
              <a:t>vulnerability management and </a:t>
            </a:r>
            <a:br>
              <a:rPr lang="en-GB" sz="2133" dirty="0"/>
            </a:br>
            <a:r>
              <a:rPr lang="en-GB" sz="2133" dirty="0"/>
              <a:t>pro-active security management</a:t>
            </a:r>
          </a:p>
          <a:p>
            <a:pPr marL="380990" indent="-380990">
              <a:buFont typeface="Arial" panose="020B0604020202020204" pitchFamily="34" charset="0"/>
              <a:buChar char="•"/>
            </a:pPr>
            <a:r>
              <a:rPr lang="en-GB" sz="2133" dirty="0"/>
              <a:t>incident response and resolution </a:t>
            </a:r>
            <a:br>
              <a:rPr lang="en-GB" sz="2133" dirty="0"/>
            </a:br>
            <a:r>
              <a:rPr lang="en-GB" sz="2133" dirty="0"/>
              <a:t>within the infrastructure or service</a:t>
            </a:r>
          </a:p>
        </p:txBody>
      </p:sp>
      <p:sp>
        <p:nvSpPr>
          <p:cNvPr id="3" name="Slide Number Placeholder 2"/>
          <p:cNvSpPr>
            <a:spLocks noGrp="1"/>
          </p:cNvSpPr>
          <p:nvPr>
            <p:ph type="sldNum" sz="quarter" idx="2"/>
          </p:nvPr>
        </p:nvSpPr>
        <p:spPr/>
        <p:txBody>
          <a:bodyPr/>
          <a:lstStyle/>
          <a:p>
            <a:pPr defTabSz="412740" hangingPunct="0"/>
            <a:fld id="{86CB4B4D-7CA3-9044-876B-883B54F8677D}" type="slidenum">
              <a:rPr lang="en-GB" kern="0">
                <a:latin typeface="Arial"/>
                <a:cs typeface="Arial"/>
                <a:sym typeface="Arial"/>
              </a:rPr>
              <a:pPr defTabSz="412740" hangingPunct="0"/>
              <a:t>54</a:t>
            </a:fld>
            <a:endParaRPr lang="en-GB" kern="0">
              <a:latin typeface="Arial"/>
              <a:cs typeface="Arial"/>
              <a:sym typeface="Arial"/>
            </a:endParaRPr>
          </a:p>
        </p:txBody>
      </p:sp>
      <p:sp>
        <p:nvSpPr>
          <p:cNvPr id="4" name="Footer Placeholder 3"/>
          <p:cNvSpPr>
            <a:spLocks noGrp="1"/>
          </p:cNvSpPr>
          <p:nvPr>
            <p:ph type="ftr" sz="quarter" idx="3"/>
          </p:nvPr>
        </p:nvSpPr>
        <p:spPr/>
        <p:txBody>
          <a:bodyPr/>
          <a:lstStyle/>
          <a:p>
            <a:pPr defTabSz="412740" hangingPunct="0"/>
            <a:r>
              <a:rPr lang="en-US" kern="0" smtClean="0">
                <a:latin typeface="Arial"/>
                <a:cs typeface="Arial"/>
              </a:rPr>
              <a:t>IGTF and EUGridPMA development - APGridPMA March 2021 meeting </a:t>
            </a:r>
            <a:endParaRPr lang="nl-NL" kern="0" dirty="0">
              <a:latin typeface="Arial"/>
              <a:cs typeface="Arial"/>
            </a:endParaRPr>
          </a:p>
        </p:txBody>
      </p:sp>
      <p:sp>
        <p:nvSpPr>
          <p:cNvPr id="8" name="Text Placeholder 7"/>
          <p:cNvSpPr>
            <a:spLocks noGrp="1"/>
          </p:cNvSpPr>
          <p:nvPr>
            <p:ph type="body" sz="quarter" idx="15"/>
          </p:nvPr>
        </p:nvSpPr>
        <p:spPr>
          <a:xfrm>
            <a:off x="317500" y="317501"/>
            <a:ext cx="11557000" cy="538609"/>
          </a:xfrm>
        </p:spPr>
        <p:txBody>
          <a:bodyPr/>
          <a:lstStyle/>
          <a:p>
            <a:r>
              <a:rPr lang="en-GB" dirty="0" smtClean="0"/>
              <a:t>Thus even generic capabilities will be widely distributed</a:t>
            </a:r>
            <a:endParaRPr lang="en-GB" dirty="0"/>
          </a:p>
        </p:txBody>
      </p:sp>
      <p:sp>
        <p:nvSpPr>
          <p:cNvPr id="9" name="Text Placeholder 6"/>
          <p:cNvSpPr txBox="1">
            <a:spLocks/>
          </p:cNvSpPr>
          <p:nvPr/>
        </p:nvSpPr>
        <p:spPr>
          <a:xfrm>
            <a:off x="317501" y="1289426"/>
            <a:ext cx="5256953" cy="3336761"/>
          </a:xfrm>
          <a:prstGeom prst="rect">
            <a:avLst/>
          </a:prstGeom>
          <a:solidFill>
            <a:srgbClr val="EAEAEA"/>
          </a:solidFill>
          <a:ln w="12700">
            <a:solidFill>
              <a:srgbClr val="E3D88B"/>
            </a:solidFill>
            <a:miter lim="400000"/>
          </a:ln>
          <a:extLst>
            <a:ext uri="{C572A759-6A51-4108-AA02-DFA0A04FC94B}">
              <ma14:wrappingTextBoxFlag xmlns="" xmlns:ma14="http://schemas.microsoft.com/office/mac/drawingml/2011/main" val="1"/>
            </a:ext>
          </a:extLst>
        </p:spPr>
        <p:txBody>
          <a:bodyPr lIns="60960" tIns="0" rIns="0" bIns="0"/>
          <a:lstStyle>
            <a:lvl1pPr marL="0" marR="0" indent="0" algn="l" defTabSz="309563" rtl="0" eaLnBrk="1" latinLnBrk="0" hangingPunct="1">
              <a:lnSpc>
                <a:spcPct val="100000"/>
              </a:lnSpc>
              <a:spcBef>
                <a:spcPts val="0"/>
              </a:spcBef>
              <a:spcAft>
                <a:spcPts val="0"/>
              </a:spcAft>
              <a:buClrTx/>
              <a:buSzTx/>
              <a:buFontTx/>
              <a:buNone/>
              <a:tabLst/>
              <a:defRPr sz="2063" b="0" i="0" u="none" strike="noStrike" cap="none" spc="0" baseline="0">
                <a:ln>
                  <a:noFill/>
                </a:ln>
                <a:solidFill>
                  <a:srgbClr val="000000"/>
                </a:solidFill>
                <a:uFillTx/>
                <a:latin typeface="+mn-lt"/>
                <a:ea typeface="+mn-ea"/>
                <a:cs typeface="+mn-cs"/>
                <a:sym typeface="Arial"/>
              </a:defRPr>
            </a:lvl1pPr>
            <a:lvl2pPr marL="0" marR="0" indent="85725" algn="l" defTabSz="309563" rtl="0" eaLnBrk="1" latinLnBrk="0" hangingPunct="1">
              <a:lnSpc>
                <a:spcPct val="100000"/>
              </a:lnSpc>
              <a:spcBef>
                <a:spcPts val="0"/>
              </a:spcBef>
              <a:spcAft>
                <a:spcPts val="0"/>
              </a:spcAft>
              <a:buClrTx/>
              <a:buSzTx/>
              <a:buFontTx/>
              <a:buNone/>
              <a:tabLst/>
              <a:defRPr sz="1875" b="0" i="0" u="none" strike="noStrike" cap="none" spc="0" baseline="0">
                <a:ln>
                  <a:noFill/>
                </a:ln>
                <a:solidFill>
                  <a:schemeClr val="tx2"/>
                </a:solidFill>
                <a:uFillTx/>
                <a:latin typeface="+mn-lt"/>
                <a:ea typeface="+mn-ea"/>
                <a:cs typeface="+mn-cs"/>
                <a:sym typeface="Arial"/>
              </a:defRPr>
            </a:lvl2pPr>
            <a:lvl3pPr marL="0" marR="0" indent="171450" algn="l" defTabSz="309563" rtl="0" eaLnBrk="1" latinLnBrk="0" hangingPunct="1">
              <a:lnSpc>
                <a:spcPct val="100000"/>
              </a:lnSpc>
              <a:spcBef>
                <a:spcPts val="0"/>
              </a:spcBef>
              <a:spcAft>
                <a:spcPts val="0"/>
              </a:spcAft>
              <a:buClrTx/>
              <a:buSzTx/>
              <a:buFontTx/>
              <a:buNone/>
              <a:tabLst/>
              <a:defRPr sz="1688" b="0" i="0" u="none" strike="noStrike" cap="none" spc="0" baseline="0">
                <a:ln>
                  <a:noFill/>
                </a:ln>
                <a:solidFill>
                  <a:schemeClr val="tx1"/>
                </a:solidFill>
                <a:uFillTx/>
                <a:latin typeface="+mn-lt"/>
                <a:ea typeface="+mn-ea"/>
                <a:cs typeface="+mn-cs"/>
                <a:sym typeface="Arial"/>
              </a:defRPr>
            </a:lvl3pPr>
            <a:lvl4pPr marL="0" marR="0" indent="257175" algn="l" defTabSz="309563" rtl="0" eaLnBrk="1" latinLnBrk="0" hangingPunct="1">
              <a:lnSpc>
                <a:spcPct val="100000"/>
              </a:lnSpc>
              <a:spcBef>
                <a:spcPts val="0"/>
              </a:spcBef>
              <a:spcAft>
                <a:spcPts val="0"/>
              </a:spcAft>
              <a:buClrTx/>
              <a:buSzTx/>
              <a:buFontTx/>
              <a:buNone/>
              <a:tabLst/>
              <a:defRPr sz="1500" b="0" i="0" u="none" strike="noStrike" cap="none" spc="0" baseline="0">
                <a:ln>
                  <a:noFill/>
                </a:ln>
                <a:solidFill>
                  <a:schemeClr val="accent3"/>
                </a:solidFill>
                <a:uFillTx/>
                <a:latin typeface="+mn-lt"/>
                <a:ea typeface="+mn-ea"/>
                <a:cs typeface="+mn-cs"/>
                <a:sym typeface="Arial"/>
              </a:defRPr>
            </a:lvl4pPr>
            <a:lvl5pPr marL="0" marR="0" indent="342900" algn="l" defTabSz="309563" rtl="0" eaLnBrk="1" latinLnBrk="0" hangingPunct="1">
              <a:lnSpc>
                <a:spcPct val="100000"/>
              </a:lnSpc>
              <a:spcBef>
                <a:spcPts val="0"/>
              </a:spcBef>
              <a:spcAft>
                <a:spcPts val="0"/>
              </a:spcAft>
              <a:buClrTx/>
              <a:buSzTx/>
              <a:buFontTx/>
              <a:buNone/>
              <a:tabLst/>
              <a:defRPr sz="1500" b="0" i="0" u="none" strike="noStrike" cap="none" spc="0" baseline="0">
                <a:ln>
                  <a:noFill/>
                </a:ln>
                <a:solidFill>
                  <a:schemeClr val="accent3"/>
                </a:solidFill>
                <a:uFillTx/>
                <a:latin typeface="+mn-lt"/>
                <a:ea typeface="+mn-ea"/>
                <a:cs typeface="+mn-cs"/>
                <a:sym typeface="Arial"/>
              </a:defRPr>
            </a:lvl5pPr>
            <a:lvl6pPr marL="0" marR="0" indent="428625"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6pPr>
            <a:lvl7pPr marL="0" marR="0" indent="514350"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7pPr>
            <a:lvl8pPr marL="0" marR="0" indent="600075"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8pPr>
            <a:lvl9pPr marL="0" marR="0" indent="685800"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9pPr>
          </a:lstStyle>
          <a:p>
            <a:pPr defTabSz="412740"/>
            <a:r>
              <a:rPr lang="en-GB" sz="2400" b="1" kern="0" dirty="0">
                <a:solidFill>
                  <a:srgbClr val="6F2575"/>
                </a:solidFill>
                <a:latin typeface="Arial"/>
                <a:cs typeface="Arial"/>
              </a:rPr>
              <a:t>EOSC ‘Portal’ and ecosystem</a:t>
            </a:r>
          </a:p>
          <a:p>
            <a:pPr defTabSz="412740"/>
            <a:r>
              <a:rPr lang="en-GB" sz="2133" i="1" kern="0" dirty="0">
                <a:latin typeface="Arial"/>
                <a:cs typeface="Arial"/>
              </a:rPr>
              <a:t>security for a loosely coupled ecosystem</a:t>
            </a:r>
          </a:p>
          <a:p>
            <a:pPr marL="304792" indent="-304792" defTabSz="412740">
              <a:buFont typeface="Arial" panose="020B0604020202020204" pitchFamily="34" charset="0"/>
              <a:buChar char="•"/>
            </a:pPr>
            <a:r>
              <a:rPr lang="en-GB" sz="2133" kern="0" dirty="0">
                <a:latin typeface="Arial"/>
                <a:cs typeface="Arial"/>
              </a:rPr>
              <a:t>risk management for collective services</a:t>
            </a:r>
          </a:p>
          <a:p>
            <a:pPr marL="304792" indent="-304792" defTabSz="412740">
              <a:buFont typeface="Arial" panose="020B0604020202020204" pitchFamily="34" charset="0"/>
              <a:buChar char="•"/>
            </a:pPr>
            <a:r>
              <a:rPr lang="en-GB" sz="2133" kern="0" dirty="0">
                <a:latin typeface="Arial"/>
                <a:cs typeface="Arial"/>
              </a:rPr>
              <a:t>security baselining and trust marking</a:t>
            </a:r>
          </a:p>
          <a:p>
            <a:pPr marL="304792" indent="-304792" defTabSz="412740">
              <a:buFont typeface="Arial" panose="020B0604020202020204" pitchFamily="34" charset="0"/>
              <a:buChar char="•"/>
            </a:pPr>
            <a:r>
              <a:rPr lang="en-GB" sz="2133" kern="0" dirty="0">
                <a:latin typeface="Arial"/>
                <a:cs typeface="Arial"/>
              </a:rPr>
              <a:t>coherence of response, </a:t>
            </a:r>
            <a:br>
              <a:rPr lang="en-GB" sz="2133" kern="0" dirty="0">
                <a:latin typeface="Arial"/>
                <a:cs typeface="Arial"/>
              </a:rPr>
            </a:br>
            <a:r>
              <a:rPr lang="en-GB" sz="2133" kern="0" dirty="0">
                <a:latin typeface="Arial"/>
                <a:cs typeface="Arial"/>
              </a:rPr>
              <a:t>community readiness/collaboration, </a:t>
            </a:r>
            <a:br>
              <a:rPr lang="en-GB" sz="2133" kern="0" dirty="0">
                <a:latin typeface="Arial"/>
                <a:cs typeface="Arial"/>
              </a:rPr>
            </a:br>
            <a:r>
              <a:rPr lang="en-GB" sz="2133" kern="0" dirty="0">
                <a:latin typeface="Arial"/>
                <a:cs typeface="Arial"/>
              </a:rPr>
              <a:t>and information sharing</a:t>
            </a:r>
          </a:p>
          <a:p>
            <a:pPr marL="304792" indent="-304792" defTabSz="412740">
              <a:buFont typeface="Arial" panose="020B0604020202020204" pitchFamily="34" charset="0"/>
              <a:buChar char="•"/>
            </a:pPr>
            <a:r>
              <a:rPr lang="en-GB" sz="2133" kern="0" dirty="0">
                <a:latin typeface="Arial"/>
                <a:cs typeface="Arial"/>
              </a:rPr>
              <a:t>resolution, forensics, resolution and remediation for core and stakeholders</a:t>
            </a:r>
          </a:p>
          <a:p>
            <a:pPr marL="304792" indent="-304792" defTabSz="412740">
              <a:buFont typeface="Arial" panose="020B0604020202020204" pitchFamily="34" charset="0"/>
              <a:buChar char="•"/>
            </a:pPr>
            <a:r>
              <a:rPr lang="en-GB" sz="2133" kern="0" dirty="0">
                <a:latin typeface="Arial"/>
                <a:cs typeface="Arial"/>
              </a:rPr>
              <a:t>training and capability enhancement</a:t>
            </a:r>
          </a:p>
        </p:txBody>
      </p:sp>
      <p:sp>
        <p:nvSpPr>
          <p:cNvPr id="11" name="TextBox 10"/>
          <p:cNvSpPr txBox="1"/>
          <p:nvPr/>
        </p:nvSpPr>
        <p:spPr>
          <a:xfrm>
            <a:off x="0" y="5693464"/>
            <a:ext cx="12192000" cy="5470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7733" tIns="67733" rIns="67733" bIns="67733" numCol="1" spcCol="38100" rtlCol="0" anchor="ctr">
            <a:spAutoFit/>
          </a:bodyPr>
          <a:lstStyle/>
          <a:p>
            <a:pPr algn="r" defTabSz="1100639" hangingPunct="0"/>
            <a:r>
              <a:rPr lang="en-GB" sz="1333" kern="0" dirty="0">
                <a:solidFill>
                  <a:srgbClr val="6F2575"/>
                </a:solidFill>
                <a:latin typeface="Arial"/>
                <a:cs typeface="Arial"/>
                <a:sym typeface="Arial"/>
              </a:rPr>
              <a:t>See also</a:t>
            </a:r>
            <a:r>
              <a:rPr lang="en-GB" sz="1333" i="1" kern="0" dirty="0">
                <a:solidFill>
                  <a:srgbClr val="6F2575"/>
                </a:solidFill>
                <a:latin typeface="Arial"/>
                <a:cs typeface="Arial"/>
                <a:sym typeface="Arial"/>
              </a:rPr>
              <a:t> Trust Coordination for Research Collaboration in the EOSC era,</a:t>
            </a:r>
            <a:r>
              <a:rPr lang="en-GB" sz="1333" kern="0" dirty="0">
                <a:solidFill>
                  <a:srgbClr val="6F2575"/>
                </a:solidFill>
                <a:latin typeface="Arial"/>
                <a:cs typeface="Arial"/>
                <a:sym typeface="Arial"/>
              </a:rPr>
              <a:t> February 2020, https://g.nikhef.nl/eosc-sec-wp; https://doi.org/10.5281/zenodo.3674676</a:t>
            </a:r>
          </a:p>
        </p:txBody>
      </p:sp>
      <p:sp>
        <p:nvSpPr>
          <p:cNvPr id="12" name="Rectangle 11"/>
          <p:cNvSpPr/>
          <p:nvPr/>
        </p:nvSpPr>
        <p:spPr>
          <a:xfrm>
            <a:off x="5797975" y="3853613"/>
            <a:ext cx="1070325" cy="1584960"/>
          </a:xfrm>
          <a:prstGeom prst="rect">
            <a:avLst/>
          </a:prstGeom>
          <a:solidFill>
            <a:srgbClr val="E3D88B"/>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p>
            <a:pPr algn="ctr" defTabSz="1100639" hangingPunct="0"/>
            <a:r>
              <a:rPr lang="en-GB" sz="2400" kern="0" dirty="0">
                <a:solidFill>
                  <a:srgbClr val="6F2575"/>
                </a:solidFill>
                <a:latin typeface="Helvetica Neue Medium"/>
                <a:ea typeface="Helvetica Neue Medium"/>
                <a:cs typeface="Helvetica Neue Medium"/>
                <a:sym typeface="Helvetica Neue Medium"/>
              </a:rPr>
              <a:t>EGI</a:t>
            </a:r>
          </a:p>
        </p:txBody>
      </p:sp>
      <p:sp>
        <p:nvSpPr>
          <p:cNvPr id="13" name="Rectangle 12"/>
          <p:cNvSpPr/>
          <p:nvPr/>
        </p:nvSpPr>
        <p:spPr>
          <a:xfrm>
            <a:off x="7017176" y="3872335"/>
            <a:ext cx="1070325" cy="1584960"/>
          </a:xfrm>
          <a:prstGeom prst="rect">
            <a:avLst/>
          </a:prstGeom>
          <a:solidFill>
            <a:srgbClr val="E3D88B"/>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algn="ctr" defTabSz="1100639" hangingPunct="0"/>
            <a:r>
              <a:rPr lang="en-GB" sz="2400" kern="0" dirty="0">
                <a:solidFill>
                  <a:srgbClr val="6F2575"/>
                </a:solidFill>
                <a:latin typeface="Helvetica Neue Medium"/>
                <a:ea typeface="Helvetica Neue Medium"/>
                <a:cs typeface="Helvetica Neue Medium"/>
                <a:sym typeface="Helvetica Neue Medium"/>
              </a:rPr>
              <a:t>EUDAT</a:t>
            </a:r>
          </a:p>
        </p:txBody>
      </p:sp>
      <p:sp>
        <p:nvSpPr>
          <p:cNvPr id="14" name="TextBox 13"/>
          <p:cNvSpPr txBox="1"/>
          <p:nvPr/>
        </p:nvSpPr>
        <p:spPr>
          <a:xfrm>
            <a:off x="11556414" y="4259133"/>
            <a:ext cx="547158" cy="6292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67733" tIns="67733" rIns="67733" bIns="67733" numCol="1" spcCol="38100" rtlCol="0" anchor="ctr">
            <a:spAutoFit/>
          </a:bodyPr>
          <a:lstStyle/>
          <a:p>
            <a:pPr defTabSz="1100639" hangingPunct="0"/>
            <a:r>
              <a:rPr lang="en-GB" sz="3200" b="1" kern="0" dirty="0">
                <a:solidFill>
                  <a:srgbClr val="E3D88B"/>
                </a:solidFill>
                <a:latin typeface="Arial"/>
                <a:cs typeface="Arial"/>
                <a:sym typeface="Arial"/>
              </a:rPr>
              <a:t>…</a:t>
            </a:r>
          </a:p>
        </p:txBody>
      </p:sp>
      <p:sp>
        <p:nvSpPr>
          <p:cNvPr id="17" name="Rectangle 16"/>
          <p:cNvSpPr/>
          <p:nvPr/>
        </p:nvSpPr>
        <p:spPr>
          <a:xfrm rot="16200000">
            <a:off x="7979396" y="4110595"/>
            <a:ext cx="1584960" cy="1070997"/>
          </a:xfrm>
          <a:prstGeom prst="rect">
            <a:avLst/>
          </a:prstGeom>
          <a:solidFill>
            <a:srgbClr val="E3D88B"/>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p>
            <a:pPr algn="ctr" defTabSz="1100639" hangingPunct="0"/>
            <a:r>
              <a:rPr lang="en-GB" sz="2400" kern="0" dirty="0">
                <a:solidFill>
                  <a:srgbClr val="6F2575"/>
                </a:solidFill>
                <a:latin typeface="Helvetica Neue Medium"/>
                <a:ea typeface="Helvetica Neue Medium"/>
                <a:cs typeface="Helvetica Neue Medium"/>
                <a:sym typeface="Helvetica Neue Medium"/>
              </a:rPr>
              <a:t>GEANT</a:t>
            </a:r>
          </a:p>
        </p:txBody>
      </p:sp>
      <p:sp>
        <p:nvSpPr>
          <p:cNvPr id="18" name="Rectangle 17"/>
          <p:cNvSpPr/>
          <p:nvPr/>
        </p:nvSpPr>
        <p:spPr>
          <a:xfrm>
            <a:off x="317501" y="4949106"/>
            <a:ext cx="5256953" cy="369332"/>
          </a:xfrm>
          <a:prstGeom prst="rect">
            <a:avLst/>
          </a:prstGeom>
          <a:solidFill>
            <a:srgbClr val="E3D88B"/>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1100639" hangingPunct="0"/>
            <a:r>
              <a:rPr lang="en-GB" sz="2400" kern="0" dirty="0">
                <a:solidFill>
                  <a:srgbClr val="6F2575"/>
                </a:solidFill>
                <a:latin typeface="Helvetica Neue Medium"/>
                <a:ea typeface="Helvetica Neue Medium"/>
                <a:cs typeface="Helvetica Neue Medium"/>
                <a:sym typeface="Helvetica Neue Medium"/>
              </a:rPr>
              <a:t>Core in EOSC-Future </a:t>
            </a:r>
          </a:p>
        </p:txBody>
      </p:sp>
      <p:pic>
        <p:nvPicPr>
          <p:cNvPr id="19" name="Picture 18"/>
          <p:cNvPicPr>
            <a:picLocks noChangeAspect="1"/>
          </p:cNvPicPr>
          <p:nvPr/>
        </p:nvPicPr>
        <p:blipFill>
          <a:blip r:embed="rId2"/>
          <a:stretch>
            <a:fillRect/>
          </a:stretch>
        </p:blipFill>
        <p:spPr>
          <a:xfrm>
            <a:off x="4909125" y="4949106"/>
            <a:ext cx="665329" cy="377183"/>
          </a:xfrm>
          <a:prstGeom prst="rect">
            <a:avLst/>
          </a:prstGeom>
        </p:spPr>
      </p:pic>
      <p:sp>
        <p:nvSpPr>
          <p:cNvPr id="20" name="Rectangle 19"/>
          <p:cNvSpPr/>
          <p:nvPr/>
        </p:nvSpPr>
        <p:spPr>
          <a:xfrm rot="16200000">
            <a:off x="9191960" y="4110594"/>
            <a:ext cx="1584960" cy="1070997"/>
          </a:xfrm>
          <a:prstGeom prst="rect">
            <a:avLst/>
          </a:prstGeom>
          <a:solidFill>
            <a:srgbClr val="E3D88B"/>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p>
            <a:pPr algn="ctr" defTabSz="1100639" hangingPunct="0"/>
            <a:r>
              <a:rPr lang="en-GB" sz="2400" kern="0" dirty="0" err="1">
                <a:solidFill>
                  <a:srgbClr val="6F2575"/>
                </a:solidFill>
                <a:latin typeface="Helvetica Neue Medium"/>
                <a:ea typeface="Helvetica Neue Medium"/>
                <a:cs typeface="Helvetica Neue Medium"/>
                <a:sym typeface="Helvetica Neue Medium"/>
              </a:rPr>
              <a:t>OpenAIRE</a:t>
            </a:r>
            <a:endParaRPr lang="en-GB" sz="2400" kern="0" dirty="0">
              <a:solidFill>
                <a:srgbClr val="6F2575"/>
              </a:solidFill>
              <a:latin typeface="Helvetica Neue Medium"/>
              <a:ea typeface="Helvetica Neue Medium"/>
              <a:cs typeface="Helvetica Neue Medium"/>
              <a:sym typeface="Helvetica Neue Medium"/>
            </a:endParaRPr>
          </a:p>
        </p:txBody>
      </p:sp>
      <p:sp>
        <p:nvSpPr>
          <p:cNvPr id="21" name="Rectangle 20"/>
          <p:cNvSpPr/>
          <p:nvPr/>
        </p:nvSpPr>
        <p:spPr>
          <a:xfrm rot="16200000">
            <a:off x="10418471" y="4110592"/>
            <a:ext cx="1584960" cy="1070997"/>
          </a:xfrm>
          <a:prstGeom prst="rect">
            <a:avLst/>
          </a:prstGeom>
          <a:solidFill>
            <a:srgbClr val="E3D88B"/>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p>
            <a:pPr algn="ctr" defTabSz="1100639" hangingPunct="0"/>
            <a:r>
              <a:rPr lang="en-GB" sz="2400" i="1" kern="0" dirty="0" err="1">
                <a:solidFill>
                  <a:srgbClr val="6F2575"/>
                </a:solidFill>
                <a:latin typeface="Helvetica Neue Medium"/>
                <a:ea typeface="Helvetica Neue Medium"/>
                <a:cs typeface="Helvetica Neue Medium"/>
                <a:sym typeface="Helvetica Neue Medium"/>
              </a:rPr>
              <a:t>ServiceX</a:t>
            </a:r>
            <a:endParaRPr lang="en-GB" sz="2400" i="1" kern="0" dirty="0">
              <a:solidFill>
                <a:srgbClr val="6F2575"/>
              </a:solidFill>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400128207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t="7112" b="11944"/>
          <a:stretch/>
        </p:blipFill>
        <p:spPr>
          <a:xfrm>
            <a:off x="1" y="-1"/>
            <a:ext cx="12192000" cy="6096000"/>
          </a:xfrm>
          <a:prstGeom prst="rect">
            <a:avLst/>
          </a:prstGeom>
        </p:spPr>
      </p:pic>
      <p:sp>
        <p:nvSpPr>
          <p:cNvPr id="2" name="Text Placeholder 1"/>
          <p:cNvSpPr>
            <a:spLocks noGrp="1"/>
          </p:cNvSpPr>
          <p:nvPr>
            <p:ph type="body" sz="half" idx="14"/>
          </p:nvPr>
        </p:nvSpPr>
        <p:spPr>
          <a:xfrm>
            <a:off x="317500" y="2810934"/>
            <a:ext cx="11693877" cy="3123020"/>
          </a:xfrm>
          <a:solidFill>
            <a:srgbClr val="000000">
              <a:alpha val="50000"/>
            </a:srgbClr>
          </a:solidFill>
        </p:spPr>
        <p:txBody>
          <a:bodyPr lIns="121920" tIns="60960" rIns="121920" bIns="60960"/>
          <a:lstStyle/>
          <a:p>
            <a:r>
              <a:rPr lang="en-GB" sz="2400" b="1" dirty="0">
                <a:solidFill>
                  <a:srgbClr val="E3D88B"/>
                </a:solidFill>
              </a:rPr>
              <a:t>Or can </a:t>
            </a:r>
            <a:r>
              <a:rPr lang="en-GB" sz="2400" b="1" dirty="0" smtClean="0">
                <a:solidFill>
                  <a:srgbClr val="E3D88B"/>
                </a:solidFill>
              </a:rPr>
              <a:t>the EOSC do </a:t>
            </a:r>
            <a:r>
              <a:rPr lang="en-GB" sz="2400" b="1" dirty="0">
                <a:solidFill>
                  <a:srgbClr val="E3D88B"/>
                </a:solidFill>
              </a:rPr>
              <a:t>better?</a:t>
            </a:r>
          </a:p>
          <a:p>
            <a:pPr marL="380990" indent="-380990">
              <a:buFont typeface="Arial" panose="020B0604020202020204" pitchFamily="34" charset="0"/>
              <a:buChar char="•"/>
            </a:pPr>
            <a:r>
              <a:rPr lang="en-GB" sz="2400" dirty="0">
                <a:solidFill>
                  <a:srgbClr val="E3D88B"/>
                </a:solidFill>
              </a:rPr>
              <a:t>a baseline policy bringing enough trust to keep an EOSC-like ecosystem secure?</a:t>
            </a:r>
          </a:p>
          <a:p>
            <a:pPr marL="380990" indent="-380990">
              <a:buFont typeface="Arial" panose="020B0604020202020204" pitchFamily="34" charset="0"/>
              <a:buChar char="•"/>
            </a:pPr>
            <a:r>
              <a:rPr lang="en-GB" sz="2400" dirty="0">
                <a:solidFill>
                  <a:srgbClr val="E3D88B"/>
                </a:solidFill>
              </a:rPr>
              <a:t>will service providers </a:t>
            </a:r>
            <a:r>
              <a:rPr lang="en-GB" sz="2400" dirty="0" smtClean="0">
                <a:solidFill>
                  <a:srgbClr val="E3D88B"/>
                </a:solidFill>
              </a:rPr>
              <a:t>also act </a:t>
            </a:r>
            <a:r>
              <a:rPr lang="en-GB" sz="2400" dirty="0">
                <a:solidFill>
                  <a:srgbClr val="E3D88B"/>
                </a:solidFill>
              </a:rPr>
              <a:t>collectively in the common interest? </a:t>
            </a:r>
          </a:p>
          <a:p>
            <a:pPr marL="380990" indent="-380990">
              <a:buFont typeface="Arial" panose="020B0604020202020204" pitchFamily="34" charset="0"/>
              <a:buChar char="•"/>
            </a:pPr>
            <a:r>
              <a:rPr lang="en-GB" sz="2400" dirty="0" smtClean="0">
                <a:solidFill>
                  <a:srgbClr val="E3D88B"/>
                </a:solidFill>
              </a:rPr>
              <a:t>does the AAI technical and policy baseline provide a sufficient incentive?</a:t>
            </a:r>
            <a:endParaRPr lang="en-GB" sz="2400" dirty="0">
              <a:solidFill>
                <a:srgbClr val="E3D88B"/>
              </a:solidFill>
            </a:endParaRPr>
          </a:p>
          <a:p>
            <a:pPr marL="380990" indent="-380990">
              <a:buFont typeface="Arial" panose="020B0604020202020204" pitchFamily="34" charset="0"/>
              <a:buChar char="•"/>
            </a:pPr>
            <a:r>
              <a:rPr lang="en-GB" sz="2400" dirty="0">
                <a:solidFill>
                  <a:srgbClr val="E3D88B"/>
                </a:solidFill>
              </a:rPr>
              <a:t>will provider self-assessment and mitigation of key risks, be seen as ‘good value’?</a:t>
            </a:r>
          </a:p>
          <a:p>
            <a:endParaRPr lang="en-GB" sz="2400" dirty="0">
              <a:solidFill>
                <a:srgbClr val="E3D88B"/>
              </a:solidFill>
            </a:endParaRPr>
          </a:p>
          <a:p>
            <a:r>
              <a:rPr lang="en-GB" sz="2400" b="1" dirty="0">
                <a:solidFill>
                  <a:srgbClr val="E3D88B"/>
                </a:solidFill>
              </a:rPr>
              <a:t>And … do the users care? </a:t>
            </a:r>
          </a:p>
          <a:p>
            <a:pPr marL="380990" indent="-380990">
              <a:buFont typeface="Arial" panose="020B0604020202020204" pitchFamily="34" charset="0"/>
              <a:buChar char="•"/>
            </a:pPr>
            <a:r>
              <a:rPr lang="en-GB" sz="2400" dirty="0">
                <a:solidFill>
                  <a:srgbClr val="E3D88B"/>
                </a:solidFill>
              </a:rPr>
              <a:t>and: </a:t>
            </a:r>
            <a:r>
              <a:rPr lang="en-GB" sz="2400" i="1" dirty="0">
                <a:solidFill>
                  <a:srgbClr val="E3D88B"/>
                </a:solidFill>
              </a:rPr>
              <a:t>care enough </a:t>
            </a:r>
            <a:r>
              <a:rPr lang="en-GB" sz="2400" dirty="0">
                <a:solidFill>
                  <a:srgbClr val="E3D88B"/>
                </a:solidFill>
              </a:rPr>
              <a:t>to make trust and security worth the cost for service providers? </a:t>
            </a:r>
          </a:p>
        </p:txBody>
      </p:sp>
      <p:sp>
        <p:nvSpPr>
          <p:cNvPr id="3" name="Slide Number Placeholder 2"/>
          <p:cNvSpPr>
            <a:spLocks noGrp="1"/>
          </p:cNvSpPr>
          <p:nvPr>
            <p:ph type="sldNum" sz="quarter" idx="2"/>
          </p:nvPr>
        </p:nvSpPr>
        <p:spPr/>
        <p:txBody>
          <a:bodyPr/>
          <a:lstStyle/>
          <a:p>
            <a:pPr defTabSz="412740" hangingPunct="0"/>
            <a:fld id="{86CB4B4D-7CA3-9044-876B-883B54F8677D}" type="slidenum">
              <a:rPr lang="en-GB" kern="0">
                <a:latin typeface="Arial"/>
                <a:cs typeface="Arial"/>
                <a:sym typeface="Arial"/>
              </a:rPr>
              <a:pPr defTabSz="412740" hangingPunct="0"/>
              <a:t>55</a:t>
            </a:fld>
            <a:endParaRPr lang="en-GB" kern="0">
              <a:latin typeface="Arial"/>
              <a:cs typeface="Arial"/>
              <a:sym typeface="Arial"/>
            </a:endParaRPr>
          </a:p>
        </p:txBody>
      </p:sp>
      <p:sp>
        <p:nvSpPr>
          <p:cNvPr id="4" name="Footer Placeholder 3"/>
          <p:cNvSpPr>
            <a:spLocks noGrp="1"/>
          </p:cNvSpPr>
          <p:nvPr>
            <p:ph type="ftr" sz="quarter" idx="3"/>
          </p:nvPr>
        </p:nvSpPr>
        <p:spPr/>
        <p:txBody>
          <a:bodyPr/>
          <a:lstStyle/>
          <a:p>
            <a:pPr defTabSz="412740" hangingPunct="0"/>
            <a:r>
              <a:rPr lang="en-US" kern="0" smtClean="0">
                <a:latin typeface="Arial"/>
                <a:cs typeface="Arial"/>
              </a:rPr>
              <a:t>IGTF and EUGridPMA development - APGridPMA March 2021 meeting </a:t>
            </a:r>
            <a:endParaRPr lang="nl-NL" kern="0" dirty="0">
              <a:latin typeface="Arial"/>
              <a:cs typeface="Arial"/>
            </a:endParaRPr>
          </a:p>
        </p:txBody>
      </p:sp>
      <p:sp>
        <p:nvSpPr>
          <p:cNvPr id="5" name="Text Placeholder 4"/>
          <p:cNvSpPr>
            <a:spLocks noGrp="1"/>
          </p:cNvSpPr>
          <p:nvPr>
            <p:ph type="body" sz="quarter" idx="15"/>
          </p:nvPr>
        </p:nvSpPr>
        <p:spPr/>
        <p:txBody>
          <a:bodyPr/>
          <a:lstStyle/>
          <a:p>
            <a:r>
              <a:rPr lang="en-GB" dirty="0" smtClean="0"/>
              <a:t>Common questions – open answers</a:t>
            </a:r>
            <a:endParaRPr lang="en-GB" dirty="0"/>
          </a:p>
        </p:txBody>
      </p:sp>
      <p:sp>
        <p:nvSpPr>
          <p:cNvPr id="6" name="TextBox 5"/>
          <p:cNvSpPr txBox="1"/>
          <p:nvPr/>
        </p:nvSpPr>
        <p:spPr>
          <a:xfrm>
            <a:off x="9507506" y="5855566"/>
            <a:ext cx="2677549" cy="3214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67733" tIns="67733" rIns="67733" bIns="67733" numCol="1" spcCol="38100" rtlCol="0" anchor="ctr">
            <a:spAutoFit/>
          </a:bodyPr>
          <a:lstStyle/>
          <a:p>
            <a:pPr defTabSz="1100639" hangingPunct="0"/>
            <a:r>
              <a:rPr lang="en-GB" sz="1200" kern="0" dirty="0">
                <a:solidFill>
                  <a:srgbClr val="6F2575"/>
                </a:solidFill>
                <a:latin typeface="Arial"/>
                <a:cs typeface="Arial"/>
                <a:sym typeface="Arial"/>
              </a:rPr>
              <a:t>Photo by </a:t>
            </a:r>
            <a:r>
              <a:rPr lang="en-GB" sz="1200" kern="0" dirty="0" err="1">
                <a:solidFill>
                  <a:srgbClr val="6F2575"/>
                </a:solidFill>
                <a:latin typeface="Arial"/>
                <a:cs typeface="Arial"/>
                <a:sym typeface="Arial"/>
              </a:rPr>
              <a:t>Yash</a:t>
            </a:r>
            <a:r>
              <a:rPr lang="en-GB" sz="1200" kern="0" dirty="0">
                <a:solidFill>
                  <a:srgbClr val="6F2575"/>
                </a:solidFill>
                <a:latin typeface="Arial"/>
                <a:cs typeface="Arial"/>
                <a:sym typeface="Arial"/>
              </a:rPr>
              <a:t> </a:t>
            </a:r>
            <a:r>
              <a:rPr lang="en-GB" sz="1200" kern="0" dirty="0" err="1">
                <a:solidFill>
                  <a:srgbClr val="6F2575"/>
                </a:solidFill>
                <a:latin typeface="Arial"/>
                <a:cs typeface="Arial"/>
                <a:sym typeface="Arial"/>
              </a:rPr>
              <a:t>Prajapati</a:t>
            </a:r>
            <a:r>
              <a:rPr lang="en-GB" sz="1200" kern="0" dirty="0">
                <a:solidFill>
                  <a:srgbClr val="6F2575"/>
                </a:solidFill>
                <a:latin typeface="Arial"/>
                <a:cs typeface="Arial"/>
                <a:sym typeface="Arial"/>
              </a:rPr>
              <a:t> on </a:t>
            </a:r>
            <a:r>
              <a:rPr lang="en-GB" sz="1200" kern="0" dirty="0" err="1">
                <a:solidFill>
                  <a:srgbClr val="6F2575"/>
                </a:solidFill>
                <a:latin typeface="Arial"/>
                <a:cs typeface="Arial"/>
                <a:sym typeface="Arial"/>
              </a:rPr>
              <a:t>Unsplash</a:t>
            </a:r>
            <a:endParaRPr lang="en-GB" sz="1200" kern="0" dirty="0">
              <a:solidFill>
                <a:srgbClr val="6F2575"/>
              </a:solidFill>
              <a:latin typeface="Arial"/>
              <a:cs typeface="Arial"/>
              <a:sym typeface="Arial"/>
            </a:endParaRPr>
          </a:p>
        </p:txBody>
      </p:sp>
      <p:sp>
        <p:nvSpPr>
          <p:cNvPr id="10" name="Text Placeholder 1"/>
          <p:cNvSpPr txBox="1">
            <a:spLocks/>
          </p:cNvSpPr>
          <p:nvPr/>
        </p:nvSpPr>
        <p:spPr>
          <a:xfrm>
            <a:off x="353695" y="1024809"/>
            <a:ext cx="11657683" cy="1186808"/>
          </a:xfrm>
          <a:prstGeom prst="rect">
            <a:avLst/>
          </a:prstGeom>
          <a:solidFill>
            <a:srgbClr val="FFFFFF">
              <a:alpha val="70000"/>
            </a:srgbClr>
          </a:solidFill>
          <a:ln w="12700">
            <a:miter lim="400000"/>
          </a:ln>
          <a:extLst>
            <a:ext uri="{C572A759-6A51-4108-AA02-DFA0A04FC94B}">
              <ma14:wrappingTextBoxFlag xmlns="" xmlns:ma14="http://schemas.microsoft.com/office/mac/drawingml/2011/main" val="1"/>
            </a:ext>
          </a:extLst>
        </p:spPr>
        <p:txBody>
          <a:bodyPr lIns="121920" tIns="60960" rIns="121920" bIns="60960"/>
          <a:lstStyle>
            <a:lvl1pPr marL="0" marR="0" indent="0" algn="l" defTabSz="309563" rtl="0" eaLnBrk="1" latinLnBrk="0" hangingPunct="1">
              <a:lnSpc>
                <a:spcPct val="100000"/>
              </a:lnSpc>
              <a:spcBef>
                <a:spcPts val="0"/>
              </a:spcBef>
              <a:spcAft>
                <a:spcPts val="0"/>
              </a:spcAft>
              <a:buClrTx/>
              <a:buSzTx/>
              <a:buFontTx/>
              <a:buNone/>
              <a:tabLst/>
              <a:defRPr sz="2063" b="0" i="0" u="none" strike="noStrike" cap="none" spc="0" baseline="0">
                <a:ln>
                  <a:noFill/>
                </a:ln>
                <a:solidFill>
                  <a:srgbClr val="000000"/>
                </a:solidFill>
                <a:uFillTx/>
                <a:latin typeface="+mn-lt"/>
                <a:ea typeface="+mn-ea"/>
                <a:cs typeface="+mn-cs"/>
                <a:sym typeface="Arial"/>
              </a:defRPr>
            </a:lvl1pPr>
            <a:lvl2pPr marL="0" marR="0" indent="85725" algn="l" defTabSz="309563" rtl="0" eaLnBrk="1" latinLnBrk="0" hangingPunct="1">
              <a:lnSpc>
                <a:spcPct val="100000"/>
              </a:lnSpc>
              <a:spcBef>
                <a:spcPts val="0"/>
              </a:spcBef>
              <a:spcAft>
                <a:spcPts val="0"/>
              </a:spcAft>
              <a:buClrTx/>
              <a:buSzTx/>
              <a:buFontTx/>
              <a:buNone/>
              <a:tabLst/>
              <a:defRPr sz="1875" b="0" i="0" u="none" strike="noStrike" cap="none" spc="0" baseline="0">
                <a:ln>
                  <a:noFill/>
                </a:ln>
                <a:solidFill>
                  <a:schemeClr val="tx2"/>
                </a:solidFill>
                <a:uFillTx/>
                <a:latin typeface="+mn-lt"/>
                <a:ea typeface="+mn-ea"/>
                <a:cs typeface="+mn-cs"/>
                <a:sym typeface="Arial"/>
              </a:defRPr>
            </a:lvl2pPr>
            <a:lvl3pPr marL="0" marR="0" indent="171450" algn="l" defTabSz="309563" rtl="0" eaLnBrk="1" latinLnBrk="0" hangingPunct="1">
              <a:lnSpc>
                <a:spcPct val="100000"/>
              </a:lnSpc>
              <a:spcBef>
                <a:spcPts val="0"/>
              </a:spcBef>
              <a:spcAft>
                <a:spcPts val="0"/>
              </a:spcAft>
              <a:buClrTx/>
              <a:buSzTx/>
              <a:buFontTx/>
              <a:buNone/>
              <a:tabLst/>
              <a:defRPr sz="1688" b="0" i="0" u="none" strike="noStrike" cap="none" spc="0" baseline="0">
                <a:ln>
                  <a:noFill/>
                </a:ln>
                <a:solidFill>
                  <a:schemeClr val="tx1"/>
                </a:solidFill>
                <a:uFillTx/>
                <a:latin typeface="+mn-lt"/>
                <a:ea typeface="+mn-ea"/>
                <a:cs typeface="+mn-cs"/>
                <a:sym typeface="Arial"/>
              </a:defRPr>
            </a:lvl3pPr>
            <a:lvl4pPr marL="0" marR="0" indent="257175" algn="l" defTabSz="309563" rtl="0" eaLnBrk="1" latinLnBrk="0" hangingPunct="1">
              <a:lnSpc>
                <a:spcPct val="100000"/>
              </a:lnSpc>
              <a:spcBef>
                <a:spcPts val="0"/>
              </a:spcBef>
              <a:spcAft>
                <a:spcPts val="0"/>
              </a:spcAft>
              <a:buClrTx/>
              <a:buSzTx/>
              <a:buFontTx/>
              <a:buNone/>
              <a:tabLst/>
              <a:defRPr sz="1500" b="0" i="0" u="none" strike="noStrike" cap="none" spc="0" baseline="0">
                <a:ln>
                  <a:noFill/>
                </a:ln>
                <a:solidFill>
                  <a:schemeClr val="accent3"/>
                </a:solidFill>
                <a:uFillTx/>
                <a:latin typeface="+mn-lt"/>
                <a:ea typeface="+mn-ea"/>
                <a:cs typeface="+mn-cs"/>
                <a:sym typeface="Arial"/>
              </a:defRPr>
            </a:lvl4pPr>
            <a:lvl5pPr marL="0" marR="0" indent="342900" algn="l" defTabSz="309563" rtl="0" eaLnBrk="1" latinLnBrk="0" hangingPunct="1">
              <a:lnSpc>
                <a:spcPct val="100000"/>
              </a:lnSpc>
              <a:spcBef>
                <a:spcPts val="0"/>
              </a:spcBef>
              <a:spcAft>
                <a:spcPts val="0"/>
              </a:spcAft>
              <a:buClrTx/>
              <a:buSzTx/>
              <a:buFontTx/>
              <a:buNone/>
              <a:tabLst/>
              <a:defRPr sz="1500" b="0" i="0" u="none" strike="noStrike" cap="none" spc="0" baseline="0">
                <a:ln>
                  <a:noFill/>
                </a:ln>
                <a:solidFill>
                  <a:schemeClr val="accent3"/>
                </a:solidFill>
                <a:uFillTx/>
                <a:latin typeface="+mn-lt"/>
                <a:ea typeface="+mn-ea"/>
                <a:cs typeface="+mn-cs"/>
                <a:sym typeface="Arial"/>
              </a:defRPr>
            </a:lvl5pPr>
            <a:lvl6pPr marL="0" marR="0" indent="428625"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6pPr>
            <a:lvl7pPr marL="0" marR="0" indent="514350"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7pPr>
            <a:lvl8pPr marL="0" marR="0" indent="600075"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8pPr>
            <a:lvl9pPr marL="0" marR="0" indent="685800"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9pPr>
          </a:lstStyle>
          <a:p>
            <a:pPr defTabSz="412740"/>
            <a:r>
              <a:rPr lang="en-GB" sz="2800" b="1" kern="0" dirty="0">
                <a:solidFill>
                  <a:srgbClr val="6F2575"/>
                </a:solidFill>
                <a:latin typeface="Arial"/>
                <a:cs typeface="Arial"/>
              </a:rPr>
              <a:t>Will </a:t>
            </a:r>
            <a:r>
              <a:rPr lang="en-GB" sz="2800" b="1" kern="0" dirty="0" smtClean="0">
                <a:solidFill>
                  <a:srgbClr val="6F2575"/>
                </a:solidFill>
                <a:latin typeface="Arial"/>
                <a:cs typeface="Arial"/>
              </a:rPr>
              <a:t>any </a:t>
            </a:r>
            <a:r>
              <a:rPr lang="en-GB" sz="2800" b="1" kern="0" dirty="0" smtClean="0">
                <a:solidFill>
                  <a:srgbClr val="6F2575"/>
                </a:solidFill>
                <a:latin typeface="Arial"/>
                <a:cs typeface="Arial"/>
              </a:rPr>
              <a:t>EOSC core drown?</a:t>
            </a:r>
            <a:endParaRPr lang="en-GB" sz="2800" i="1" kern="0" dirty="0">
              <a:solidFill>
                <a:srgbClr val="6F2575"/>
              </a:solidFill>
              <a:latin typeface="Arial"/>
              <a:cs typeface="Arial"/>
            </a:endParaRPr>
          </a:p>
        </p:txBody>
      </p:sp>
    </p:spTree>
    <p:extLst>
      <p:ext uri="{BB962C8B-B14F-4D97-AF65-F5344CB8AC3E}">
        <p14:creationId xmlns:p14="http://schemas.microsoft.com/office/powerpoint/2010/main" val="302403643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Building a global trust fabric</a:t>
            </a:r>
            <a:endParaRPr lang="en-GB" dirty="0"/>
          </a:p>
        </p:txBody>
      </p:sp>
      <p:sp>
        <p:nvSpPr>
          <p:cNvPr id="3" name="Text Placeholder 2"/>
          <p:cNvSpPr>
            <a:spLocks noGrp="1"/>
          </p:cNvSpPr>
          <p:nvPr>
            <p:ph type="body" idx="1"/>
          </p:nvPr>
        </p:nvSpPr>
        <p:spPr/>
        <p:txBody>
          <a:bodyPr/>
          <a:lstStyle/>
          <a:p>
            <a:r>
              <a:rPr lang="en-GB" dirty="0" smtClean="0"/>
              <a:t>Questions?</a:t>
            </a:r>
            <a:endParaRPr lang="en-GB" dirty="0"/>
          </a:p>
        </p:txBody>
      </p:sp>
      <p:sp>
        <p:nvSpPr>
          <p:cNvPr id="4" name="Footer Placeholder 3"/>
          <p:cNvSpPr>
            <a:spLocks noGrp="1"/>
          </p:cNvSpPr>
          <p:nvPr>
            <p:ph type="ftr" sz="quarter" idx="11"/>
          </p:nvPr>
        </p:nvSpPr>
        <p:spPr/>
        <p:txBody>
          <a:bodyPr/>
          <a:lstStyle/>
          <a:p>
            <a:r>
              <a:rPr lang="en-US" dirty="0" smtClean="0"/>
              <a:t>IGTF and </a:t>
            </a:r>
            <a:r>
              <a:rPr lang="en-US" dirty="0" err="1" smtClean="0"/>
              <a:t>EUGridPMA</a:t>
            </a:r>
            <a:r>
              <a:rPr lang="en-US" dirty="0" smtClean="0"/>
              <a:t> development - </a:t>
            </a:r>
            <a:r>
              <a:rPr lang="en-US" dirty="0" err="1" smtClean="0"/>
              <a:t>APGridPMA</a:t>
            </a:r>
            <a:r>
              <a:rPr lang="en-US" dirty="0" smtClean="0"/>
              <a:t> March 2021 meeting </a:t>
            </a:r>
            <a:endParaRPr lang="en-GB" dirty="0"/>
          </a:p>
        </p:txBody>
      </p:sp>
      <p:sp>
        <p:nvSpPr>
          <p:cNvPr id="5" name="Date Placeholder 4"/>
          <p:cNvSpPr>
            <a:spLocks noGrp="1"/>
          </p:cNvSpPr>
          <p:nvPr>
            <p:ph type="dt" sz="half" idx="10"/>
          </p:nvPr>
        </p:nvSpPr>
        <p:spPr/>
        <p:txBody>
          <a:bodyPr/>
          <a:lstStyle/>
          <a:p>
            <a:r>
              <a:rPr lang="en-US" smtClean="0"/>
              <a:t>24 March 2021</a:t>
            </a:r>
            <a:endParaRPr lang="en-GB" dirty="0"/>
          </a:p>
        </p:txBody>
      </p:sp>
      <p:sp>
        <p:nvSpPr>
          <p:cNvPr id="6" name="Slide Number Placeholder 5"/>
          <p:cNvSpPr>
            <a:spLocks noGrp="1"/>
          </p:cNvSpPr>
          <p:nvPr>
            <p:ph type="sldNum" sz="quarter" idx="12"/>
          </p:nvPr>
        </p:nvSpPr>
        <p:spPr/>
        <p:txBody>
          <a:bodyPr/>
          <a:lstStyle/>
          <a:p>
            <a:fld id="{A423C6C7-C0F9-497B-BEFB-D2FC0D2E643A}" type="slidenum">
              <a:rPr lang="en-GB" smtClean="0"/>
              <a:t>56</a:t>
            </a:fld>
            <a:endParaRPr lang="en-GB"/>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defTabSz="914377">
              <a:defRPr/>
            </a:pPr>
            <a:fld id="{6F576E6A-F32A-4612-884C-86870357C6B4}" type="slidenum">
              <a:rPr lang="en-GB" sz="900">
                <a:solidFill>
                  <a:prstClr val="black">
                    <a:tint val="75000"/>
                  </a:prstClr>
                </a:solidFill>
                <a:latin typeface="Calibri" panose="020F0502020204030204"/>
              </a:rPr>
              <a:pPr defTabSz="914377">
                <a:defRPr/>
              </a:pPr>
              <a:t>57</a:t>
            </a:fld>
            <a:endParaRPr lang="en-GB" sz="900" dirty="0">
              <a:solidFill>
                <a:prstClr val="black">
                  <a:tint val="75000"/>
                </a:prstClr>
              </a:solidFill>
              <a:latin typeface="Calibri" panose="020F0502020204030204"/>
            </a:endParaRPr>
          </a:p>
        </p:txBody>
      </p:sp>
      <p:sp>
        <p:nvSpPr>
          <p:cNvPr id="3" name="Text Placeholder 2"/>
          <p:cNvSpPr>
            <a:spLocks noGrp="1"/>
          </p:cNvSpPr>
          <p:nvPr>
            <p:ph type="body" sz="quarter" idx="11"/>
          </p:nvPr>
        </p:nvSpPr>
        <p:spPr>
          <a:xfrm>
            <a:off x="3598315" y="3962400"/>
            <a:ext cx="5061285" cy="350836"/>
          </a:xfrm>
        </p:spPr>
        <p:txBody>
          <a:bodyPr>
            <a:normAutofit/>
          </a:bodyPr>
          <a:lstStyle/>
          <a:p>
            <a:r>
              <a:rPr lang="en-GB" sz="1600" dirty="0" smtClean="0"/>
              <a:t>davidg@nikhef.nl</a:t>
            </a:r>
            <a:endParaRPr lang="en-GB" sz="1600" dirty="0"/>
          </a:p>
        </p:txBody>
      </p:sp>
      <p:sp>
        <p:nvSpPr>
          <p:cNvPr id="5" name="Text Placeholder 4"/>
          <p:cNvSpPr>
            <a:spLocks noGrp="1"/>
          </p:cNvSpPr>
          <p:nvPr>
            <p:ph type="body" sz="quarter" idx="13"/>
          </p:nvPr>
        </p:nvSpPr>
        <p:spPr/>
        <p:txBody>
          <a:bodyPr>
            <a:normAutofit fontScale="77500" lnSpcReduction="20000"/>
          </a:bodyPr>
          <a:lstStyle/>
          <a:p>
            <a:pPr algn="ctr"/>
            <a:r>
              <a:rPr lang="en-GB" dirty="0"/>
              <a:t>t</a:t>
            </a:r>
            <a:r>
              <a:rPr lang="en-GB" dirty="0" smtClean="0"/>
              <a:t>his work is co-supported by the Trust and Identity </a:t>
            </a:r>
            <a:r>
              <a:rPr lang="en-GB" dirty="0" err="1" smtClean="0"/>
              <a:t>workpackage</a:t>
            </a:r>
            <a:r>
              <a:rPr lang="en-GB" dirty="0" smtClean="0"/>
              <a:t> of the GEANT4 project - phase 3</a:t>
            </a:r>
            <a:endParaRPr lang="en-GB" dirty="0"/>
          </a:p>
        </p:txBody>
      </p:sp>
      <p:sp>
        <p:nvSpPr>
          <p:cNvPr id="6" name="Content Placeholder 5"/>
          <p:cNvSpPr>
            <a:spLocks noGrp="1"/>
          </p:cNvSpPr>
          <p:nvPr>
            <p:ph sz="quarter" idx="12"/>
          </p:nvPr>
        </p:nvSpPr>
        <p:spPr>
          <a:xfrm>
            <a:off x="389167" y="5791200"/>
            <a:ext cx="11413666" cy="428625"/>
          </a:xfrm>
        </p:spPr>
        <p:txBody>
          <a:bodyPr/>
          <a:lstStyle/>
          <a:p>
            <a:r>
              <a:rPr lang="en-GB" sz="1600" i="1" dirty="0" smtClean="0"/>
              <a:t>with material from Christos </a:t>
            </a:r>
            <a:r>
              <a:rPr lang="en-GB" sz="1600" i="1" dirty="0" err="1" smtClean="0"/>
              <a:t>Kanellopoulos</a:t>
            </a:r>
            <a:r>
              <a:rPr lang="en-GB" sz="1600" i="1" dirty="0" smtClean="0"/>
              <a:t>, Hannah Short, Maarten </a:t>
            </a:r>
            <a:r>
              <a:rPr lang="en-GB" sz="1600" i="1" dirty="0" err="1" smtClean="0"/>
              <a:t>Kremers</a:t>
            </a:r>
            <a:r>
              <a:rPr lang="en-GB" sz="1600" i="1" dirty="0" smtClean="0"/>
              <a:t>, Dave Kelsey, Nicolas </a:t>
            </a:r>
            <a:r>
              <a:rPr lang="en-GB" sz="1600" i="1" dirty="0" err="1" smtClean="0"/>
              <a:t>Liampotis</a:t>
            </a:r>
            <a:r>
              <a:rPr lang="en-GB" sz="1600" i="1" dirty="0" smtClean="0"/>
              <a:t>, </a:t>
            </a:r>
            <a:r>
              <a:rPr lang="en-GB" sz="1600" i="1" dirty="0" err="1" smtClean="0"/>
              <a:t>Uros</a:t>
            </a:r>
            <a:r>
              <a:rPr lang="en-GB" sz="1600" i="1" dirty="0" smtClean="0"/>
              <a:t> </a:t>
            </a:r>
            <a:r>
              <a:rPr lang="en-GB" sz="1600" i="1" dirty="0" err="1" smtClean="0"/>
              <a:t>Stevanovic</a:t>
            </a:r>
            <a:r>
              <a:rPr lang="en-GB" sz="1600" i="1" dirty="0" smtClean="0"/>
              <a:t>, and others</a:t>
            </a:r>
            <a:endParaRPr lang="en-US" sz="1600" i="1" dirty="0"/>
          </a:p>
        </p:txBody>
      </p:sp>
    </p:spTree>
    <p:extLst>
      <p:ext uri="{BB962C8B-B14F-4D97-AF65-F5344CB8AC3E}">
        <p14:creationId xmlns:p14="http://schemas.microsoft.com/office/powerpoint/2010/main" val="204652579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14"/>
          </p:nvPr>
        </p:nvSpPr>
        <p:spPr>
          <a:xfrm>
            <a:off x="317501" y="1290397"/>
            <a:ext cx="11559679" cy="2412732"/>
          </a:xfrm>
        </p:spPr>
        <p:txBody>
          <a:bodyPr/>
          <a:lstStyle/>
          <a:p>
            <a:pPr algn="ctr"/>
            <a:r>
              <a:rPr lang="en-GB" sz="2133" b="1" dirty="0" smtClean="0"/>
              <a:t>driven by public web trust, with </a:t>
            </a:r>
            <a:r>
              <a:rPr lang="en-GB" sz="2133" b="1" dirty="0"/>
              <a:t>the </a:t>
            </a:r>
            <a:r>
              <a:rPr lang="en-GB" sz="2133" b="1" dirty="0" err="1"/>
              <a:t>eScience</a:t>
            </a:r>
            <a:r>
              <a:rPr lang="en-GB" sz="2133" b="1" dirty="0"/>
              <a:t> use cases very much in mind</a:t>
            </a:r>
          </a:p>
          <a:p>
            <a:pPr marL="457189" indent="-457189">
              <a:buFont typeface="Arial" panose="020B0604020202020204" pitchFamily="34" charset="0"/>
              <a:buChar char="•"/>
            </a:pPr>
            <a:endParaRPr lang="en-GB" sz="2133" dirty="0" smtClean="0"/>
          </a:p>
          <a:p>
            <a:pPr marL="457189" indent="-457189">
              <a:buFont typeface="Arial" panose="020B0604020202020204" pitchFamily="34" charset="0"/>
              <a:buChar char="•"/>
            </a:pPr>
            <a:r>
              <a:rPr lang="en-GB" sz="2133" dirty="0" smtClean="0"/>
              <a:t>NREN </a:t>
            </a:r>
            <a:r>
              <a:rPr lang="en-GB" sz="2133" dirty="0"/>
              <a:t>(GEANT constituency) </a:t>
            </a:r>
            <a:r>
              <a:rPr lang="en-GB" sz="2133" dirty="0" smtClean="0"/>
              <a:t>relies on </a:t>
            </a:r>
            <a:r>
              <a:rPr lang="en-GB" sz="2133" dirty="0"/>
              <a:t>public trust, </a:t>
            </a:r>
            <a:r>
              <a:rPr lang="en-GB" sz="2133" dirty="0" smtClean="0"/>
              <a:t>OV, today still EV</a:t>
            </a:r>
            <a:r>
              <a:rPr lang="en-GB" sz="2133" dirty="0"/>
              <a:t>, but also eIDAS</a:t>
            </a:r>
          </a:p>
          <a:p>
            <a:pPr marL="457189" indent="-457189">
              <a:buFont typeface="Arial" panose="020B0604020202020204" pitchFamily="34" charset="0"/>
              <a:buChar char="•"/>
            </a:pPr>
            <a:r>
              <a:rPr lang="en-GB" sz="2133" dirty="0"/>
              <a:t>in a way that scales to 45 countries and ~100k active certificates today, increasing steadily</a:t>
            </a:r>
          </a:p>
          <a:p>
            <a:pPr marL="457189" indent="-457189">
              <a:buFont typeface="Arial" panose="020B0604020202020204" pitchFamily="34" charset="0"/>
              <a:buChar char="•"/>
            </a:pPr>
            <a:r>
              <a:rPr lang="en-GB" sz="2133" dirty="0"/>
              <a:t>and also ~</a:t>
            </a:r>
            <a:r>
              <a:rPr lang="en-GB" sz="2133" dirty="0" smtClean="0"/>
              <a:t>10k </a:t>
            </a:r>
            <a:r>
              <a:rPr lang="en-GB" sz="2133" dirty="0"/>
              <a:t>organisations, most of which cannot deal with certificates … </a:t>
            </a:r>
            <a:r>
              <a:rPr lang="en-GB" sz="2133" dirty="0" smtClean="0"/>
              <a:t>nor </a:t>
            </a:r>
            <a:r>
              <a:rPr lang="en-GB" sz="2133" dirty="0"/>
              <a:t>with </a:t>
            </a:r>
            <a:r>
              <a:rPr lang="en-GB" sz="2133" dirty="0" smtClean="0"/>
              <a:t>change</a:t>
            </a:r>
            <a:endParaRPr lang="en-GB" sz="2133" dirty="0"/>
          </a:p>
          <a:p>
            <a:pPr marL="457189" indent="-457189">
              <a:buFont typeface="Arial" panose="020B0604020202020204" pitchFamily="34" charset="0"/>
              <a:buChar char="•"/>
            </a:pPr>
            <a:r>
              <a:rPr lang="en-GB" sz="2133" dirty="0"/>
              <a:t>now going to its 4th iteration: </a:t>
            </a:r>
            <a:r>
              <a:rPr lang="en-GB" sz="2133" dirty="0" err="1"/>
              <a:t>GlobalSign</a:t>
            </a:r>
            <a:r>
              <a:rPr lang="en-GB" sz="2133" dirty="0"/>
              <a:t>, </a:t>
            </a:r>
            <a:r>
              <a:rPr lang="en-GB" sz="2133" dirty="0" err="1"/>
              <a:t>Comodo</a:t>
            </a:r>
            <a:r>
              <a:rPr lang="en-GB" sz="2133" dirty="0"/>
              <a:t>, </a:t>
            </a:r>
            <a:r>
              <a:rPr lang="en-GB" sz="2133" dirty="0" err="1"/>
              <a:t>DigiCert</a:t>
            </a:r>
            <a:r>
              <a:rPr lang="en-GB" sz="2133" dirty="0"/>
              <a:t>, … and now </a:t>
            </a:r>
            <a:r>
              <a:rPr lang="en-GB" sz="2133" dirty="0" err="1"/>
              <a:t>Sectigo</a:t>
            </a:r>
            <a:r>
              <a:rPr lang="en-GB" sz="2133" dirty="0"/>
              <a:t> again</a:t>
            </a:r>
          </a:p>
          <a:p>
            <a:pPr marL="457189" indent="-457189">
              <a:buFont typeface="Arial" panose="020B0604020202020204" pitchFamily="34" charset="0"/>
              <a:buChar char="•"/>
            </a:pPr>
            <a:endParaRPr lang="en-GB" sz="2133" dirty="0"/>
          </a:p>
        </p:txBody>
      </p:sp>
      <p:sp>
        <p:nvSpPr>
          <p:cNvPr id="4" name="Footer Placeholder 3"/>
          <p:cNvSpPr>
            <a:spLocks noGrp="1"/>
          </p:cNvSpPr>
          <p:nvPr>
            <p:ph type="ftr" sz="quarter" idx="3"/>
          </p:nvPr>
        </p:nvSpPr>
        <p:spPr/>
        <p:txBody>
          <a:bodyPr/>
          <a:lstStyle/>
          <a:p>
            <a:pPr defTabSz="412740" hangingPunct="0"/>
            <a:r>
              <a:rPr lang="en-US" kern="0" smtClean="0">
                <a:latin typeface="Arial"/>
                <a:cs typeface="Arial"/>
              </a:rPr>
              <a:t>IGTF and EUGridPMA development - APGridPMA March 2021 meeting </a:t>
            </a:r>
            <a:endParaRPr lang="nl-NL" kern="0" dirty="0">
              <a:latin typeface="Arial"/>
              <a:cs typeface="Arial"/>
            </a:endParaRPr>
          </a:p>
        </p:txBody>
      </p:sp>
      <p:sp>
        <p:nvSpPr>
          <p:cNvPr id="5" name="Text Placeholder 4"/>
          <p:cNvSpPr>
            <a:spLocks noGrp="1"/>
          </p:cNvSpPr>
          <p:nvPr>
            <p:ph type="body" sz="quarter" idx="15"/>
          </p:nvPr>
        </p:nvSpPr>
        <p:spPr/>
        <p:txBody>
          <a:bodyPr/>
          <a:lstStyle/>
          <a:p>
            <a:r>
              <a:rPr lang="en-GB" dirty="0" smtClean="0"/>
              <a:t>15 years of TCS and going strong … </a:t>
            </a:r>
            <a:endParaRPr lang="en-GB" dirty="0"/>
          </a:p>
        </p:txBody>
      </p:sp>
      <p:grpSp>
        <p:nvGrpSpPr>
          <p:cNvPr id="22" name="Group 21"/>
          <p:cNvGrpSpPr/>
          <p:nvPr/>
        </p:nvGrpSpPr>
        <p:grpSpPr>
          <a:xfrm>
            <a:off x="587532" y="3509436"/>
            <a:ext cx="11195951" cy="2761464"/>
            <a:chOff x="440649" y="2499626"/>
            <a:chExt cx="8396963" cy="2071098"/>
          </a:xfrm>
        </p:grpSpPr>
        <p:graphicFrame>
          <p:nvGraphicFramePr>
            <p:cNvPr id="7" name="Content Placeholder 4"/>
            <p:cNvGraphicFramePr>
              <a:graphicFrameLocks/>
            </p:cNvGraphicFramePr>
            <p:nvPr>
              <p:extLst/>
            </p:nvPr>
          </p:nvGraphicFramePr>
          <p:xfrm>
            <a:off x="440649" y="3113018"/>
            <a:ext cx="8181975" cy="13610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5" name="Line Callout 1 (Border and Accent Bar) 14"/>
            <p:cNvSpPr/>
            <p:nvPr/>
          </p:nvSpPr>
          <p:spPr>
            <a:xfrm flipH="1">
              <a:off x="459781" y="3104012"/>
              <a:ext cx="1135856" cy="535781"/>
            </a:xfrm>
            <a:prstGeom prst="accentBorderCallout1">
              <a:avLst>
                <a:gd name="adj1" fmla="val 18750"/>
                <a:gd name="adj2" fmla="val -8333"/>
                <a:gd name="adj3" fmla="val 25834"/>
                <a:gd name="adj4" fmla="val -32673"/>
              </a:avLst>
            </a:prstGeom>
            <a:solidFill>
              <a:sysClr val="window" lastClr="FFFFFF">
                <a:lumMod val="85000"/>
              </a:sysClr>
            </a:solidFill>
            <a:ln w="12700" cap="flat" cmpd="sng" algn="ctr">
              <a:solidFill>
                <a:schemeClr val="tx1"/>
              </a:solidFill>
              <a:prstDash val="solid"/>
              <a:miter lim="800000"/>
            </a:ln>
            <a:effectLst/>
          </p:spPr>
          <p:txBody>
            <a:bodyPr rtlCol="0" anchor="ctr"/>
            <a:lstStyle/>
            <a:p>
              <a:pPr algn="ctr" defTabSz="914377">
                <a:defRPr/>
              </a:pPr>
              <a:r>
                <a:rPr lang="en-GB" dirty="0">
                  <a:solidFill>
                    <a:srgbClr val="1C4161"/>
                  </a:solidFill>
                  <a:latin typeface="Calibri" panose="020F0502020204030204"/>
                  <a:cs typeface="Arial"/>
                  <a:sym typeface="Arial"/>
                </a:rPr>
                <a:t>TF-EMC2</a:t>
              </a:r>
              <a:br>
                <a:rPr lang="en-GB" dirty="0">
                  <a:solidFill>
                    <a:srgbClr val="1C4161"/>
                  </a:solidFill>
                  <a:latin typeface="Calibri" panose="020F0502020204030204"/>
                  <a:cs typeface="Arial"/>
                  <a:sym typeface="Arial"/>
                </a:rPr>
              </a:br>
              <a:r>
                <a:rPr lang="en-GB" dirty="0">
                  <a:solidFill>
                    <a:srgbClr val="1C4161"/>
                  </a:solidFill>
                  <a:latin typeface="Calibri" panose="020F0502020204030204"/>
                  <a:cs typeface="Arial"/>
                  <a:sym typeface="Arial"/>
                </a:rPr>
                <a:t>concept</a:t>
              </a:r>
            </a:p>
          </p:txBody>
        </p:sp>
        <p:sp>
          <p:nvSpPr>
            <p:cNvPr id="16" name="Line Callout 1 (Border and Accent Bar) 15"/>
            <p:cNvSpPr/>
            <p:nvPr/>
          </p:nvSpPr>
          <p:spPr>
            <a:xfrm>
              <a:off x="3468485" y="2529783"/>
              <a:ext cx="1050133" cy="402439"/>
            </a:xfrm>
            <a:prstGeom prst="accentBorderCallout1">
              <a:avLst>
                <a:gd name="adj1" fmla="val 18750"/>
                <a:gd name="adj2" fmla="val -8333"/>
                <a:gd name="adj3" fmla="val 127069"/>
                <a:gd name="adj4" fmla="val -32891"/>
              </a:avLst>
            </a:prstGeom>
            <a:solidFill>
              <a:sysClr val="window" lastClr="FFFFFF">
                <a:lumMod val="85000"/>
              </a:sysClr>
            </a:solidFill>
            <a:ln w="12700" cap="flat" cmpd="sng" algn="ctr">
              <a:solidFill>
                <a:schemeClr val="tx1"/>
              </a:solidFill>
              <a:prstDash val="solid"/>
              <a:miter lim="800000"/>
            </a:ln>
            <a:effectLst/>
          </p:spPr>
          <p:txBody>
            <a:bodyPr rtlCol="0" anchor="ctr"/>
            <a:lstStyle/>
            <a:p>
              <a:pPr algn="ctr" defTabSz="914377">
                <a:defRPr/>
              </a:pPr>
              <a:r>
                <a:rPr lang="en-GB" dirty="0">
                  <a:solidFill>
                    <a:srgbClr val="1C4161"/>
                  </a:solidFill>
                  <a:latin typeface="Calibri" panose="020F0502020204030204"/>
                  <a:cs typeface="Arial"/>
                  <a:sym typeface="Arial"/>
                </a:rPr>
                <a:t>SCS G1 (</a:t>
              </a:r>
              <a:r>
                <a:rPr lang="en-GB" dirty="0" err="1">
                  <a:solidFill>
                    <a:srgbClr val="1C4161"/>
                  </a:solidFill>
                  <a:latin typeface="Calibri" panose="020F0502020204030204"/>
                  <a:cs typeface="Arial"/>
                  <a:sym typeface="Arial"/>
                </a:rPr>
                <a:t>GlobalSign</a:t>
              </a:r>
              <a:r>
                <a:rPr lang="en-GB" dirty="0">
                  <a:solidFill>
                    <a:srgbClr val="1C4161"/>
                  </a:solidFill>
                  <a:latin typeface="Calibri" panose="020F0502020204030204"/>
                  <a:cs typeface="Arial"/>
                  <a:sym typeface="Arial"/>
                </a:rPr>
                <a:t>)</a:t>
              </a:r>
            </a:p>
          </p:txBody>
        </p:sp>
        <p:sp>
          <p:nvSpPr>
            <p:cNvPr id="17" name="Line Callout 1 (Border and Accent Bar) 16"/>
            <p:cNvSpPr/>
            <p:nvPr/>
          </p:nvSpPr>
          <p:spPr>
            <a:xfrm flipH="1">
              <a:off x="1712315" y="2529783"/>
              <a:ext cx="642939" cy="214522"/>
            </a:xfrm>
            <a:prstGeom prst="accentBorderCallout1">
              <a:avLst>
                <a:gd name="adj1" fmla="val 18750"/>
                <a:gd name="adj2" fmla="val -8333"/>
                <a:gd name="adj3" fmla="val 195669"/>
                <a:gd name="adj4" fmla="val -46006"/>
              </a:avLst>
            </a:prstGeom>
            <a:solidFill>
              <a:sysClr val="window" lastClr="FFFFFF">
                <a:lumMod val="85000"/>
              </a:sysClr>
            </a:solidFill>
            <a:ln w="12700" cap="flat" cmpd="sng" algn="ctr">
              <a:solidFill>
                <a:schemeClr val="tx1"/>
              </a:solidFill>
              <a:prstDash val="solid"/>
              <a:miter lim="800000"/>
            </a:ln>
            <a:effectLst/>
          </p:spPr>
          <p:txBody>
            <a:bodyPr rtlCol="0" anchor="ctr"/>
            <a:lstStyle/>
            <a:p>
              <a:pPr algn="ctr" defTabSz="914377">
                <a:defRPr/>
              </a:pPr>
              <a:r>
                <a:rPr lang="en-GB" dirty="0">
                  <a:solidFill>
                    <a:srgbClr val="1C4161"/>
                  </a:solidFill>
                  <a:latin typeface="Calibri" panose="020F0502020204030204"/>
                  <a:cs typeface="Arial"/>
                  <a:sym typeface="Arial"/>
                </a:rPr>
                <a:t>1</a:t>
              </a:r>
              <a:r>
                <a:rPr lang="en-GB" baseline="30000" dirty="0">
                  <a:solidFill>
                    <a:srgbClr val="1C4161"/>
                  </a:solidFill>
                  <a:latin typeface="Calibri" panose="020F0502020204030204"/>
                  <a:cs typeface="Arial"/>
                  <a:sym typeface="Arial"/>
                </a:rPr>
                <a:t>st</a:t>
              </a:r>
              <a:r>
                <a:rPr lang="en-GB" dirty="0">
                  <a:solidFill>
                    <a:srgbClr val="1C4161"/>
                  </a:solidFill>
                  <a:latin typeface="Calibri" panose="020F0502020204030204"/>
                  <a:cs typeface="Arial"/>
                  <a:sym typeface="Arial"/>
                </a:rPr>
                <a:t> </a:t>
              </a:r>
              <a:r>
                <a:rPr lang="en-GB" dirty="0" err="1">
                  <a:solidFill>
                    <a:srgbClr val="1C4161"/>
                  </a:solidFill>
                  <a:latin typeface="Calibri" panose="020F0502020204030204"/>
                  <a:cs typeface="Arial"/>
                  <a:sym typeface="Arial"/>
                </a:rPr>
                <a:t>CfP</a:t>
              </a:r>
              <a:endParaRPr lang="en-GB" dirty="0">
                <a:solidFill>
                  <a:srgbClr val="1C4161"/>
                </a:solidFill>
                <a:latin typeface="Calibri" panose="020F0502020204030204"/>
                <a:cs typeface="Arial"/>
                <a:sym typeface="Arial"/>
              </a:endParaRPr>
            </a:p>
          </p:txBody>
        </p:sp>
        <p:sp>
          <p:nvSpPr>
            <p:cNvPr id="18" name="Line Callout 1 (Border and Accent Bar) 17"/>
            <p:cNvSpPr/>
            <p:nvPr/>
          </p:nvSpPr>
          <p:spPr>
            <a:xfrm>
              <a:off x="5069880" y="2499626"/>
              <a:ext cx="1370407" cy="589255"/>
            </a:xfrm>
            <a:prstGeom prst="accentBorderCallout1">
              <a:avLst>
                <a:gd name="adj1" fmla="val 18750"/>
                <a:gd name="adj2" fmla="val -8333"/>
                <a:gd name="adj3" fmla="val 157978"/>
                <a:gd name="adj4" fmla="val -77504"/>
              </a:avLst>
            </a:prstGeom>
            <a:solidFill>
              <a:sysClr val="window" lastClr="FFFFFF">
                <a:lumMod val="85000"/>
              </a:sysClr>
            </a:solidFill>
            <a:ln w="12700" cap="flat" cmpd="sng" algn="ctr">
              <a:solidFill>
                <a:schemeClr val="tx1"/>
              </a:solidFill>
              <a:prstDash val="solid"/>
              <a:miter lim="800000"/>
            </a:ln>
            <a:effectLst/>
          </p:spPr>
          <p:txBody>
            <a:bodyPr rtlCol="0" anchor="ctr"/>
            <a:lstStyle/>
            <a:p>
              <a:pPr algn="ctr" defTabSz="914377">
                <a:defRPr/>
              </a:pPr>
              <a:r>
                <a:rPr lang="en-GB" dirty="0">
                  <a:solidFill>
                    <a:srgbClr val="1C4161"/>
                  </a:solidFill>
                  <a:latin typeface="Calibri" panose="020F0502020204030204"/>
                  <a:cs typeface="Arial"/>
                  <a:sym typeface="Arial"/>
                </a:rPr>
                <a:t>2</a:t>
              </a:r>
              <a:r>
                <a:rPr lang="en-GB" baseline="30000" dirty="0">
                  <a:solidFill>
                    <a:srgbClr val="1C4161"/>
                  </a:solidFill>
                  <a:latin typeface="Calibri" panose="020F0502020204030204"/>
                  <a:cs typeface="Arial"/>
                  <a:sym typeface="Arial"/>
                </a:rPr>
                <a:t>nd</a:t>
              </a:r>
              <a:r>
                <a:rPr lang="en-GB" dirty="0">
                  <a:solidFill>
                    <a:srgbClr val="1C4161"/>
                  </a:solidFill>
                  <a:latin typeface="Calibri" panose="020F0502020204030204"/>
                  <a:cs typeface="Arial"/>
                  <a:sym typeface="Arial"/>
                </a:rPr>
                <a:t> CFP and start of TCS </a:t>
              </a:r>
              <a:r>
                <a:rPr lang="en-GB" dirty="0" err="1">
                  <a:solidFill>
                    <a:srgbClr val="1C4161"/>
                  </a:solidFill>
                  <a:latin typeface="Calibri" panose="020F0502020204030204"/>
                  <a:cs typeface="Arial"/>
                  <a:sym typeface="Arial"/>
                </a:rPr>
                <a:t>eScience</a:t>
              </a:r>
              <a:r>
                <a:rPr lang="en-GB" dirty="0">
                  <a:solidFill>
                    <a:srgbClr val="1C4161"/>
                  </a:solidFill>
                  <a:latin typeface="Calibri" panose="020F0502020204030204"/>
                  <a:cs typeface="Arial"/>
                  <a:sym typeface="Arial"/>
                </a:rPr>
                <a:t> with </a:t>
              </a:r>
              <a:r>
                <a:rPr lang="en-GB" dirty="0" err="1">
                  <a:solidFill>
                    <a:srgbClr val="1C4161"/>
                  </a:solidFill>
                  <a:latin typeface="Calibri" panose="020F0502020204030204"/>
                  <a:cs typeface="Arial"/>
                  <a:sym typeface="Arial"/>
                </a:rPr>
                <a:t>Comodo</a:t>
              </a:r>
              <a:endParaRPr lang="en-GB" dirty="0">
                <a:solidFill>
                  <a:srgbClr val="1C4161"/>
                </a:solidFill>
                <a:latin typeface="Calibri" panose="020F0502020204030204"/>
                <a:cs typeface="Arial"/>
                <a:sym typeface="Arial"/>
              </a:endParaRPr>
            </a:p>
          </p:txBody>
        </p:sp>
        <p:sp>
          <p:nvSpPr>
            <p:cNvPr id="19" name="Line Callout 1 (Border and Accent Bar) 18"/>
            <p:cNvSpPr/>
            <p:nvPr/>
          </p:nvSpPr>
          <p:spPr>
            <a:xfrm flipH="1">
              <a:off x="2863650" y="4179968"/>
              <a:ext cx="1654967" cy="390756"/>
            </a:xfrm>
            <a:prstGeom prst="accentBorderCallout1">
              <a:avLst>
                <a:gd name="adj1" fmla="val 18750"/>
                <a:gd name="adj2" fmla="val -8333"/>
                <a:gd name="adj3" fmla="val -28993"/>
                <a:gd name="adj4" fmla="val -33044"/>
              </a:avLst>
            </a:prstGeom>
            <a:solidFill>
              <a:sysClr val="window" lastClr="FFFFFF">
                <a:lumMod val="85000"/>
              </a:sysClr>
            </a:solidFill>
            <a:ln w="12700" cap="flat" cmpd="sng" algn="ctr">
              <a:solidFill>
                <a:schemeClr val="tx1"/>
              </a:solidFill>
              <a:prstDash val="solid"/>
              <a:miter lim="800000"/>
            </a:ln>
            <a:effectLst/>
          </p:spPr>
          <p:txBody>
            <a:bodyPr rtlCol="0" anchor="ctr"/>
            <a:lstStyle/>
            <a:p>
              <a:pPr algn="ctr" defTabSz="914377">
                <a:defRPr/>
              </a:pPr>
              <a:r>
                <a:rPr lang="en-GB" dirty="0">
                  <a:solidFill>
                    <a:srgbClr val="1C4161"/>
                  </a:solidFill>
                  <a:latin typeface="Calibri" panose="020F0502020204030204"/>
                  <a:cs typeface="Arial"/>
                  <a:sym typeface="Arial"/>
                </a:rPr>
                <a:t>TCS G3 with </a:t>
              </a:r>
              <a:r>
                <a:rPr lang="en-GB" dirty="0" err="1">
                  <a:solidFill>
                    <a:srgbClr val="1C4161"/>
                  </a:solidFill>
                  <a:latin typeface="Calibri" panose="020F0502020204030204"/>
                  <a:cs typeface="Arial"/>
                  <a:sym typeface="Arial"/>
                </a:rPr>
                <a:t>DigiCert</a:t>
              </a:r>
              <a:r>
                <a:rPr lang="en-GB" dirty="0">
                  <a:solidFill>
                    <a:srgbClr val="1C4161"/>
                  </a:solidFill>
                  <a:latin typeface="Calibri" panose="020F0502020204030204"/>
                  <a:cs typeface="Arial"/>
                  <a:sym typeface="Arial"/>
                </a:rPr>
                <a:t> and eduGAIN</a:t>
              </a:r>
            </a:p>
          </p:txBody>
        </p:sp>
        <p:sp>
          <p:nvSpPr>
            <p:cNvPr id="20" name="Line Callout 1 (Border and Accent Bar) 19"/>
            <p:cNvSpPr/>
            <p:nvPr/>
          </p:nvSpPr>
          <p:spPr>
            <a:xfrm>
              <a:off x="7092754" y="2661783"/>
              <a:ext cx="948926" cy="270440"/>
            </a:xfrm>
            <a:prstGeom prst="accentBorderCallout1">
              <a:avLst>
                <a:gd name="adj1" fmla="val 18750"/>
                <a:gd name="adj2" fmla="val -8333"/>
                <a:gd name="adj3" fmla="val 325261"/>
                <a:gd name="adj4" fmla="val -46688"/>
              </a:avLst>
            </a:prstGeom>
            <a:solidFill>
              <a:sysClr val="window" lastClr="FFFFFF">
                <a:lumMod val="85000"/>
              </a:sysClr>
            </a:solidFill>
            <a:ln w="12700" cap="flat" cmpd="sng" algn="ctr">
              <a:solidFill>
                <a:schemeClr val="tx1"/>
              </a:solidFill>
              <a:prstDash val="solid"/>
              <a:miter lim="800000"/>
            </a:ln>
            <a:effectLst/>
          </p:spPr>
          <p:txBody>
            <a:bodyPr rtlCol="0" anchor="ctr"/>
            <a:lstStyle/>
            <a:p>
              <a:pPr algn="ctr" defTabSz="914377">
                <a:defRPr/>
              </a:pPr>
              <a:r>
                <a:rPr lang="en-GB" dirty="0">
                  <a:solidFill>
                    <a:srgbClr val="1C4161"/>
                  </a:solidFill>
                  <a:latin typeface="Calibri" panose="020F0502020204030204"/>
                  <a:cs typeface="Arial"/>
                  <a:sym typeface="Arial"/>
                </a:rPr>
                <a:t>TCS G4 </a:t>
              </a:r>
              <a:r>
                <a:rPr lang="en-GB" dirty="0" err="1">
                  <a:solidFill>
                    <a:srgbClr val="1C4161"/>
                  </a:solidFill>
                  <a:latin typeface="Calibri" panose="020F0502020204030204"/>
                  <a:cs typeface="Arial"/>
                  <a:sym typeface="Arial"/>
                </a:rPr>
                <a:t>CfP</a:t>
              </a:r>
              <a:endParaRPr lang="en-GB" dirty="0">
                <a:solidFill>
                  <a:srgbClr val="1C4161"/>
                </a:solidFill>
                <a:latin typeface="Calibri" panose="020F0502020204030204"/>
                <a:cs typeface="Arial"/>
                <a:sym typeface="Arial"/>
              </a:endParaRPr>
            </a:p>
          </p:txBody>
        </p:sp>
        <p:sp>
          <p:nvSpPr>
            <p:cNvPr id="21" name="Line Callout 1 (Border and Accent Bar) 20"/>
            <p:cNvSpPr/>
            <p:nvPr/>
          </p:nvSpPr>
          <p:spPr>
            <a:xfrm>
              <a:off x="7567217" y="3414960"/>
              <a:ext cx="1270395" cy="442734"/>
            </a:xfrm>
            <a:prstGeom prst="accentBorderCallout1">
              <a:avLst>
                <a:gd name="adj1" fmla="val 18750"/>
                <a:gd name="adj2" fmla="val -8333"/>
                <a:gd name="adj3" fmla="val 112272"/>
                <a:gd name="adj4" fmla="val -41627"/>
              </a:avLst>
            </a:prstGeom>
            <a:solidFill>
              <a:sysClr val="window" lastClr="FFFFFF">
                <a:lumMod val="85000"/>
              </a:sysClr>
            </a:solidFill>
            <a:ln w="12700" cap="flat" cmpd="sng" algn="ctr">
              <a:solidFill>
                <a:schemeClr val="tx1"/>
              </a:solidFill>
              <a:prstDash val="solid"/>
              <a:miter lim="800000"/>
            </a:ln>
            <a:effectLst/>
          </p:spPr>
          <p:txBody>
            <a:bodyPr rtlCol="0" anchor="ctr"/>
            <a:lstStyle/>
            <a:p>
              <a:pPr algn="ctr" defTabSz="914377">
                <a:defRPr/>
              </a:pPr>
              <a:r>
                <a:rPr lang="en-GB" dirty="0" smtClean="0">
                  <a:solidFill>
                    <a:srgbClr val="1C4161"/>
                  </a:solidFill>
                  <a:latin typeface="Calibri" panose="020F0502020204030204"/>
                  <a:cs typeface="Arial"/>
                  <a:sym typeface="Arial"/>
                </a:rPr>
                <a:t>G4 Operational</a:t>
              </a:r>
              <a:endParaRPr lang="en-GB" dirty="0">
                <a:solidFill>
                  <a:srgbClr val="1C4161"/>
                </a:solidFill>
                <a:latin typeface="Calibri" panose="020F0502020204030204"/>
                <a:cs typeface="Arial"/>
                <a:sym typeface="Arial"/>
              </a:endParaRPr>
            </a:p>
          </p:txBody>
        </p:sp>
      </p:grpSp>
      <p:sp>
        <p:nvSpPr>
          <p:cNvPr id="3" name="Slide Number Placeholder 2"/>
          <p:cNvSpPr>
            <a:spLocks noGrp="1"/>
          </p:cNvSpPr>
          <p:nvPr>
            <p:ph type="sldNum" sz="quarter" idx="2"/>
          </p:nvPr>
        </p:nvSpPr>
        <p:spPr/>
        <p:txBody>
          <a:bodyPr/>
          <a:lstStyle/>
          <a:p>
            <a:fld id="{86CB4B4D-7CA3-9044-876B-883B54F8677D}" type="slidenum">
              <a:rPr lang="en-US" smtClean="0"/>
              <a:t>6</a:t>
            </a:fld>
            <a:endParaRPr lang="en-US"/>
          </a:p>
        </p:txBody>
      </p:sp>
    </p:spTree>
    <p:extLst>
      <p:ext uri="{BB962C8B-B14F-4D97-AF65-F5344CB8AC3E}">
        <p14:creationId xmlns:p14="http://schemas.microsoft.com/office/powerpoint/2010/main" val="281885683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3"/>
          </p:nvPr>
        </p:nvSpPr>
        <p:spPr/>
        <p:txBody>
          <a:bodyPr/>
          <a:lstStyle/>
          <a:p>
            <a:pPr defTabSz="412740" hangingPunct="0"/>
            <a:r>
              <a:rPr lang="en-US" kern="0" smtClean="0">
                <a:latin typeface="Arial"/>
                <a:cs typeface="Arial"/>
              </a:rPr>
              <a:t>IGTF and EUGridPMA development - APGridPMA March 2021 meeting </a:t>
            </a:r>
            <a:endParaRPr lang="nl-NL" kern="0" dirty="0">
              <a:latin typeface="Arial"/>
              <a:cs typeface="Arial"/>
            </a:endParaRPr>
          </a:p>
        </p:txBody>
      </p:sp>
      <p:sp>
        <p:nvSpPr>
          <p:cNvPr id="7" name="Text Placeholder 6"/>
          <p:cNvSpPr>
            <a:spLocks noGrp="1"/>
          </p:cNvSpPr>
          <p:nvPr>
            <p:ph type="body" sz="half" idx="14"/>
          </p:nvPr>
        </p:nvSpPr>
        <p:spPr>
          <a:xfrm>
            <a:off x="6173165" y="1281495"/>
            <a:ext cx="5918628" cy="4506277"/>
          </a:xfrm>
        </p:spPr>
        <p:txBody>
          <a:bodyPr/>
          <a:lstStyle/>
          <a:p>
            <a:r>
              <a:rPr lang="en-GB" sz="2533" dirty="0"/>
              <a:t>Newly developed by Murray @</a:t>
            </a:r>
            <a:r>
              <a:rPr lang="en-GB" sz="2533" dirty="0" err="1"/>
              <a:t>Sectigo</a:t>
            </a:r>
            <a:endParaRPr lang="en-GB" sz="2533" dirty="0"/>
          </a:p>
          <a:p>
            <a:endParaRPr lang="en-GB" sz="2533" dirty="0"/>
          </a:p>
          <a:p>
            <a:r>
              <a:rPr lang="en-GB" sz="2533" dirty="0"/>
              <a:t>Picks profile and name form directly </a:t>
            </a:r>
          </a:p>
          <a:p>
            <a:r>
              <a:rPr lang="en-GB" sz="2533" dirty="0"/>
              <a:t>from product type</a:t>
            </a:r>
          </a:p>
          <a:p>
            <a:endParaRPr lang="en-GB" sz="2533" dirty="0"/>
          </a:p>
          <a:p>
            <a:r>
              <a:rPr lang="en-GB" sz="2533" dirty="0"/>
              <a:t>includes </a:t>
            </a:r>
            <a:r>
              <a:rPr lang="en-GB" sz="2533" dirty="0" err="1"/>
              <a:t>ePPN</a:t>
            </a:r>
            <a:r>
              <a:rPr lang="en-GB" sz="2533" dirty="0"/>
              <a:t> as </a:t>
            </a:r>
            <a:r>
              <a:rPr lang="en-GB" sz="2533" dirty="0" err="1"/>
              <a:t>uniqueID</a:t>
            </a:r>
            <a:r>
              <a:rPr lang="en-GB" sz="2533" dirty="0"/>
              <a:t> </a:t>
            </a:r>
            <a:br>
              <a:rPr lang="en-GB" sz="2533" dirty="0"/>
            </a:br>
            <a:endParaRPr lang="en-GB" sz="2533" i="1" dirty="0"/>
          </a:p>
          <a:p>
            <a:r>
              <a:rPr lang="en-GB" sz="2533" dirty="0"/>
              <a:t>Support .P12 generation and </a:t>
            </a:r>
            <a:r>
              <a:rPr lang="en-GB" sz="2533" dirty="0" smtClean="0"/>
              <a:t>CSR …</a:t>
            </a:r>
          </a:p>
          <a:p>
            <a:endParaRPr lang="en-GB" sz="2533" dirty="0" smtClean="0"/>
          </a:p>
          <a:p>
            <a:r>
              <a:rPr lang="en-GB" sz="2533" b="1" dirty="0" smtClean="0"/>
              <a:t>… and … ECC!</a:t>
            </a:r>
            <a:endParaRPr lang="en-GB" sz="2533" b="1" dirty="0"/>
          </a:p>
        </p:txBody>
      </p:sp>
      <p:sp>
        <p:nvSpPr>
          <p:cNvPr id="8" name="Text Placeholder 7"/>
          <p:cNvSpPr>
            <a:spLocks noGrp="1"/>
          </p:cNvSpPr>
          <p:nvPr>
            <p:ph type="body" sz="quarter" idx="15"/>
          </p:nvPr>
        </p:nvSpPr>
        <p:spPr>
          <a:xfrm>
            <a:off x="6175185" y="317501"/>
            <a:ext cx="5699315" cy="538609"/>
          </a:xfrm>
        </p:spPr>
        <p:txBody>
          <a:bodyPr/>
          <a:lstStyle/>
          <a:p>
            <a:r>
              <a:rPr lang="en-GB" dirty="0" smtClean="0"/>
              <a:t>New ‘SAML portal’</a:t>
            </a:r>
            <a:endParaRPr lang="en-GB" dirty="0"/>
          </a:p>
        </p:txBody>
      </p:sp>
      <p:pic>
        <p:nvPicPr>
          <p:cNvPr id="11" name="Picture 10"/>
          <p:cNvPicPr>
            <a:picLocks noChangeAspect="1"/>
          </p:cNvPicPr>
          <p:nvPr/>
        </p:nvPicPr>
        <p:blipFill rotWithShape="1">
          <a:blip r:embed="rId2"/>
          <a:srcRect b="18179"/>
          <a:stretch/>
        </p:blipFill>
        <p:spPr>
          <a:xfrm>
            <a:off x="317500" y="317499"/>
            <a:ext cx="5438976" cy="5666339"/>
          </a:xfrm>
          <a:prstGeom prst="rect">
            <a:avLst/>
          </a:prstGeom>
        </p:spPr>
      </p:pic>
      <p:sp>
        <p:nvSpPr>
          <p:cNvPr id="2" name="Slide Number Placeholder 1"/>
          <p:cNvSpPr>
            <a:spLocks noGrp="1"/>
          </p:cNvSpPr>
          <p:nvPr>
            <p:ph type="sldNum" sz="quarter" idx="2"/>
          </p:nvPr>
        </p:nvSpPr>
        <p:spPr/>
        <p:txBody>
          <a:bodyPr/>
          <a:lstStyle/>
          <a:p>
            <a:fld id="{86CB4B4D-7CA3-9044-876B-883B54F8677D}" type="slidenum">
              <a:rPr lang="en-US" smtClean="0"/>
              <a:t>7</a:t>
            </a:fld>
            <a:endParaRPr lang="en-US"/>
          </a:p>
        </p:txBody>
      </p:sp>
    </p:spTree>
    <p:extLst>
      <p:ext uri="{BB962C8B-B14F-4D97-AF65-F5344CB8AC3E}">
        <p14:creationId xmlns:p14="http://schemas.microsoft.com/office/powerpoint/2010/main" val="374589529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half" idx="14"/>
          </p:nvPr>
        </p:nvSpPr>
        <p:spPr/>
        <p:txBody>
          <a:bodyPr/>
          <a:lstStyle/>
          <a:p>
            <a:pPr marL="457189" indent="-457189">
              <a:buFont typeface="Arial" panose="020B0604020202020204" pitchFamily="34" charset="0"/>
              <a:buChar char="•"/>
            </a:pPr>
            <a:r>
              <a:rPr lang="en-GB" sz="2667" dirty="0"/>
              <a:t>Although ECC certs were available in TCSG3 as well, it was </a:t>
            </a:r>
            <a:br>
              <a:rPr lang="en-GB" sz="2667" dirty="0"/>
            </a:br>
            <a:r>
              <a:rPr lang="en-GB" sz="2667" dirty="0"/>
              <a:t>‘a well-hidden option’ and never advertised</a:t>
            </a:r>
            <a:br>
              <a:rPr lang="en-GB" sz="2667" dirty="0"/>
            </a:br>
            <a:r>
              <a:rPr lang="en-GB" sz="2667" dirty="0"/>
              <a:t>and through the IGTF we never distributed the ECC variants of TCS G3</a:t>
            </a:r>
          </a:p>
          <a:p>
            <a:pPr marL="457189" indent="-457189">
              <a:buFont typeface="Arial" panose="020B0604020202020204" pitchFamily="34" charset="0"/>
              <a:buChar char="•"/>
            </a:pPr>
            <a:endParaRPr lang="en-GB" sz="2667" dirty="0"/>
          </a:p>
          <a:p>
            <a:pPr marL="457189" indent="-457189">
              <a:buFont typeface="Arial" panose="020B0604020202020204" pitchFamily="34" charset="0"/>
              <a:buChar char="•"/>
            </a:pPr>
            <a:r>
              <a:rPr lang="en-GB" sz="2667" dirty="0"/>
              <a:t>New self-service portal for TCS G4 personal – since it generates key pairs on the CA side – now makes ECC certificates very prominent, and </a:t>
            </a:r>
            <a:br>
              <a:rPr lang="en-GB" sz="2667" dirty="0"/>
            </a:br>
            <a:r>
              <a:rPr lang="en-GB" sz="2667" dirty="0"/>
              <a:t>a first-class citizen of the ecosystem</a:t>
            </a:r>
          </a:p>
          <a:p>
            <a:pPr marL="457189" indent="-457189">
              <a:buFont typeface="Arial" panose="020B0604020202020204" pitchFamily="34" charset="0"/>
              <a:buChar char="•"/>
            </a:pPr>
            <a:endParaRPr lang="en-GB" sz="2667" dirty="0"/>
          </a:p>
          <a:p>
            <a:pPr marL="457189" indent="-457189">
              <a:buFont typeface="Arial" panose="020B0604020202020204" pitchFamily="34" charset="0"/>
              <a:buChar char="•"/>
            </a:pPr>
            <a:r>
              <a:rPr lang="en-GB" sz="2667" dirty="0"/>
              <a:t>TCS G4 ECC intermediates, and the </a:t>
            </a:r>
            <a:r>
              <a:rPr lang="en-GB" sz="2667" dirty="0" err="1"/>
              <a:t>USERTrust</a:t>
            </a:r>
            <a:r>
              <a:rPr lang="en-GB" sz="2667" dirty="0"/>
              <a:t> ECC CA root, as ‘experimental’ CAs in the IGTF 1.106 release</a:t>
            </a:r>
          </a:p>
        </p:txBody>
      </p:sp>
      <p:sp>
        <p:nvSpPr>
          <p:cNvPr id="5" name="Footer Placeholder 4"/>
          <p:cNvSpPr>
            <a:spLocks noGrp="1"/>
          </p:cNvSpPr>
          <p:nvPr>
            <p:ph type="ftr" sz="quarter" idx="3"/>
          </p:nvPr>
        </p:nvSpPr>
        <p:spPr/>
        <p:txBody>
          <a:bodyPr/>
          <a:lstStyle/>
          <a:p>
            <a:pPr defTabSz="412740" hangingPunct="0"/>
            <a:r>
              <a:rPr lang="en-US" kern="0" smtClean="0">
                <a:latin typeface="Arial"/>
                <a:cs typeface="Arial"/>
              </a:rPr>
              <a:t>IGTF and EUGridPMA development - APGridPMA March 2021 meeting </a:t>
            </a:r>
            <a:endParaRPr lang="nl-NL" kern="0" dirty="0">
              <a:latin typeface="Arial"/>
              <a:cs typeface="Arial"/>
            </a:endParaRPr>
          </a:p>
        </p:txBody>
      </p:sp>
      <p:sp>
        <p:nvSpPr>
          <p:cNvPr id="8" name="Text Placeholder 7"/>
          <p:cNvSpPr>
            <a:spLocks noGrp="1"/>
          </p:cNvSpPr>
          <p:nvPr>
            <p:ph type="body" sz="quarter" idx="15"/>
          </p:nvPr>
        </p:nvSpPr>
        <p:spPr/>
        <p:txBody>
          <a:bodyPr/>
          <a:lstStyle/>
          <a:p>
            <a:r>
              <a:rPr lang="en-GB" dirty="0" smtClean="0"/>
              <a:t>A new thing: ECC IGTF certs</a:t>
            </a:r>
            <a:endParaRPr lang="en-GB" dirty="0"/>
          </a:p>
        </p:txBody>
      </p:sp>
      <p:sp>
        <p:nvSpPr>
          <p:cNvPr id="2" name="Slide Number Placeholder 1"/>
          <p:cNvSpPr>
            <a:spLocks noGrp="1"/>
          </p:cNvSpPr>
          <p:nvPr>
            <p:ph type="sldNum" sz="quarter" idx="2"/>
          </p:nvPr>
        </p:nvSpPr>
        <p:spPr/>
        <p:txBody>
          <a:bodyPr/>
          <a:lstStyle/>
          <a:p>
            <a:fld id="{86CB4B4D-7CA3-9044-876B-883B54F8677D}" type="slidenum">
              <a:rPr lang="en-US" smtClean="0"/>
              <a:t>8</a:t>
            </a:fld>
            <a:endParaRPr lang="en-US"/>
          </a:p>
        </p:txBody>
      </p:sp>
    </p:spTree>
    <p:extLst>
      <p:ext uri="{BB962C8B-B14F-4D97-AF65-F5344CB8AC3E}">
        <p14:creationId xmlns:p14="http://schemas.microsoft.com/office/powerpoint/2010/main" val="7078143"/>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14"/>
          </p:nvPr>
        </p:nvSpPr>
        <p:spPr/>
        <p:txBody>
          <a:bodyPr/>
          <a:lstStyle/>
          <a:p>
            <a:pPr marL="457189" indent="-457189">
              <a:buFont typeface="Arial" panose="020B0604020202020204" pitchFamily="34" charset="0"/>
              <a:buChar char="•"/>
            </a:pPr>
            <a:r>
              <a:rPr lang="en-GB" sz="2667" dirty="0"/>
              <a:t>introduction of ECC anchors in 1.106 did not result in any issues</a:t>
            </a:r>
          </a:p>
          <a:p>
            <a:pPr marL="457189" indent="-457189">
              <a:buFont typeface="Arial" panose="020B0604020202020204" pitchFamily="34" charset="0"/>
              <a:buChar char="•"/>
            </a:pPr>
            <a:endParaRPr lang="en-GB" sz="2667" dirty="0"/>
          </a:p>
          <a:p>
            <a:pPr marL="457189" indent="-457189">
              <a:buFont typeface="Arial" panose="020B0604020202020204" pitchFamily="34" charset="0"/>
              <a:buChar char="•"/>
            </a:pPr>
            <a:r>
              <a:rPr lang="en-GB" sz="2667" dirty="0"/>
              <a:t>at least </a:t>
            </a:r>
            <a:r>
              <a:rPr lang="en-GB" sz="2667" i="1" dirty="0" err="1"/>
              <a:t>voms</a:t>
            </a:r>
            <a:r>
              <a:rPr lang="en-GB" sz="2667" i="1" dirty="0"/>
              <a:t>-proxy-</a:t>
            </a:r>
            <a:r>
              <a:rPr lang="en-GB" sz="2667" i="1" dirty="0" err="1"/>
              <a:t>init</a:t>
            </a:r>
            <a:r>
              <a:rPr lang="en-GB" sz="2667" i="1" dirty="0"/>
              <a:t> </a:t>
            </a:r>
            <a:r>
              <a:rPr lang="en-GB" sz="2667" dirty="0"/>
              <a:t>in </a:t>
            </a:r>
            <a:r>
              <a:rPr lang="en-GB" sz="2667" dirty="0" err="1"/>
              <a:t>emi-ui</a:t>
            </a:r>
            <a:r>
              <a:rPr lang="en-GB" sz="2667" dirty="0"/>
              <a:t> &gt;=3.7 does not explode, which is good™</a:t>
            </a:r>
            <a:br>
              <a:rPr lang="en-GB" sz="2667" dirty="0"/>
            </a:br>
            <a:r>
              <a:rPr lang="en-GB" sz="2667" dirty="0"/>
              <a:t>(but the same in versions &lt;=3.3 is known to get confused by them)</a:t>
            </a:r>
          </a:p>
          <a:p>
            <a:pPr marL="457189" indent="-457189">
              <a:buFont typeface="Arial" panose="020B0604020202020204" pitchFamily="34" charset="0"/>
              <a:buChar char="•"/>
            </a:pPr>
            <a:endParaRPr lang="en-GB" sz="2667" dirty="0"/>
          </a:p>
          <a:p>
            <a:pPr marL="457189" indent="-457189">
              <a:buFont typeface="Arial" panose="020B0604020202020204" pitchFamily="34" charset="0"/>
              <a:buChar char="•"/>
            </a:pPr>
            <a:r>
              <a:rPr lang="en-GB" sz="2667" dirty="0"/>
              <a:t>Installing as extra trust anchors should be harmless, until a user trigger one</a:t>
            </a:r>
          </a:p>
          <a:p>
            <a:endParaRPr lang="en-GB" sz="2667" dirty="0"/>
          </a:p>
        </p:txBody>
      </p:sp>
      <p:sp>
        <p:nvSpPr>
          <p:cNvPr id="3" name="Footer Placeholder 2"/>
          <p:cNvSpPr>
            <a:spLocks noGrp="1"/>
          </p:cNvSpPr>
          <p:nvPr>
            <p:ph type="ftr" sz="quarter" idx="3"/>
          </p:nvPr>
        </p:nvSpPr>
        <p:spPr/>
        <p:txBody>
          <a:bodyPr/>
          <a:lstStyle/>
          <a:p>
            <a:pPr defTabSz="412740" hangingPunct="0"/>
            <a:r>
              <a:rPr lang="en-US" kern="0" smtClean="0">
                <a:latin typeface="Arial"/>
                <a:cs typeface="Arial"/>
              </a:rPr>
              <a:t>IGTF and EUGridPMA development - APGridPMA March 2021 meeting </a:t>
            </a:r>
            <a:endParaRPr lang="nl-NL" kern="0" dirty="0">
              <a:latin typeface="Arial"/>
              <a:cs typeface="Arial"/>
            </a:endParaRPr>
          </a:p>
        </p:txBody>
      </p:sp>
      <p:sp>
        <p:nvSpPr>
          <p:cNvPr id="4" name="Text Placeholder 3"/>
          <p:cNvSpPr>
            <a:spLocks noGrp="1"/>
          </p:cNvSpPr>
          <p:nvPr>
            <p:ph type="body" sz="quarter" idx="15"/>
          </p:nvPr>
        </p:nvSpPr>
        <p:spPr/>
        <p:txBody>
          <a:bodyPr/>
          <a:lstStyle/>
          <a:p>
            <a:r>
              <a:rPr lang="en-GB" dirty="0" smtClean="0"/>
              <a:t>ECC certs in the main RP contexts</a:t>
            </a:r>
            <a:endParaRPr lang="en-GB" dirty="0"/>
          </a:p>
        </p:txBody>
      </p:sp>
      <p:sp>
        <p:nvSpPr>
          <p:cNvPr id="5" name="Slide Number Placeholder 4"/>
          <p:cNvSpPr>
            <a:spLocks noGrp="1"/>
          </p:cNvSpPr>
          <p:nvPr>
            <p:ph type="sldNum" sz="quarter" idx="2"/>
          </p:nvPr>
        </p:nvSpPr>
        <p:spPr/>
        <p:txBody>
          <a:bodyPr/>
          <a:lstStyle/>
          <a:p>
            <a:fld id="{86CB4B4D-7CA3-9044-876B-883B54F8677D}" type="slidenum">
              <a:rPr lang="en-US" smtClean="0"/>
              <a:t>9</a:t>
            </a:fld>
            <a:endParaRPr lang="en-US"/>
          </a:p>
        </p:txBody>
      </p:sp>
    </p:spTree>
    <p:extLst>
      <p:ext uri="{BB962C8B-B14F-4D97-AF65-F5344CB8AC3E}">
        <p14:creationId xmlns:p14="http://schemas.microsoft.com/office/powerpoint/2010/main" val="194406268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IGTF-template-davidg-9x16.potx" id="{F88861DC-B770-4CDE-955A-243752A50076}" vid="{E3E9ED40-0286-43CB-860C-09554CE4D4CC}"/>
    </a:ext>
  </a:extLst>
</a:theme>
</file>

<file path=ppt/theme/theme2.xml><?xml version="1.0" encoding="utf-8"?>
<a:theme xmlns:a="http://schemas.openxmlformats.org/drawingml/2006/main" name="White">
  <a:themeElements>
    <a:clrScheme name="NIKHEF">
      <a:dk1>
        <a:srgbClr val="000000"/>
      </a:dk1>
      <a:lt1>
        <a:srgbClr val="E6223C"/>
      </a:lt1>
      <a:dk2>
        <a:srgbClr val="000000"/>
      </a:dk2>
      <a:lt2>
        <a:srgbClr val="702677"/>
      </a:lt2>
      <a:accent1>
        <a:srgbClr val="E6223C"/>
      </a:accent1>
      <a:accent2>
        <a:srgbClr val="702677"/>
      </a:accent2>
      <a:accent3>
        <a:srgbClr val="00B3C3"/>
      </a:accent3>
      <a:accent4>
        <a:srgbClr val="E3D88B"/>
      </a:accent4>
      <a:accent5>
        <a:srgbClr val="059F77"/>
      </a:accent5>
      <a:accent6>
        <a:srgbClr val="E6223C"/>
      </a:accent6>
      <a:hlink>
        <a:srgbClr val="0000FF"/>
      </a:hlink>
      <a:folHlink>
        <a:srgbClr val="00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00000"/>
          </a:lnSpc>
          <a:spcBef>
            <a:spcPts val="0"/>
          </a:spcBef>
          <a:spcAft>
            <a:spcPts val="0"/>
          </a:spcAft>
          <a:buClrTx/>
          <a:buSzTx/>
          <a:buFontTx/>
          <a:buNone/>
          <a:tabLst/>
          <a:defRPr kumimoji="0" sz="1600" b="0" i="0" u="none" strike="noStrike" cap="none" spc="0" normalizeH="0" dirty="0" smtClean="0">
            <a:ln>
              <a:noFill/>
            </a:ln>
            <a:solidFill>
              <a:srgbClr val="6F2575"/>
            </a:solidFill>
            <a:effectLst/>
            <a:uFillTx/>
            <a:latin typeface="+mn-lt"/>
            <a:ea typeface="+mn-ea"/>
            <a:cs typeface="+mn-cs"/>
            <a:sym typeface="Arial"/>
          </a:defRPr>
        </a:def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Nikhef_presentatie-template-lc-2018-DG-ER.potx" id="{D0D2BB00-EE16-4FD5-9FCA-EB77D7932B6A}" vid="{22556AB9-44F3-441D-BA67-5A088471FC57}"/>
    </a:ext>
  </a:extLst>
</a:theme>
</file>

<file path=ppt/theme/theme3.xml><?xml version="1.0" encoding="utf-8"?>
<a:theme xmlns:a="http://schemas.openxmlformats.org/drawingml/2006/main" name="Full page photo">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GEANT Associatio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ARC-community-template-16-9-format.potx" id="{AE52D9D6-9D64-47B7-BEDA-75986951F70B}" vid="{0061BA48-699B-4232-B02C-5EF96819DDAC}"/>
    </a:ext>
  </a:extLst>
</a:theme>
</file>

<file path=ppt/theme/theme5.xml><?xml version="1.0" encoding="utf-8"?>
<a:theme xmlns:a="http://schemas.openxmlformats.org/drawingml/2006/main" name="1_White">
  <a:themeElements>
    <a:clrScheme name="NIKHEF">
      <a:dk1>
        <a:srgbClr val="000000"/>
      </a:dk1>
      <a:lt1>
        <a:srgbClr val="E6223C"/>
      </a:lt1>
      <a:dk2>
        <a:srgbClr val="000000"/>
      </a:dk2>
      <a:lt2>
        <a:srgbClr val="702677"/>
      </a:lt2>
      <a:accent1>
        <a:srgbClr val="E6223C"/>
      </a:accent1>
      <a:accent2>
        <a:srgbClr val="702677"/>
      </a:accent2>
      <a:accent3>
        <a:srgbClr val="00B3C3"/>
      </a:accent3>
      <a:accent4>
        <a:srgbClr val="E3D88B"/>
      </a:accent4>
      <a:accent5>
        <a:srgbClr val="059F77"/>
      </a:accent5>
      <a:accent6>
        <a:srgbClr val="E6223C"/>
      </a:accent6>
      <a:hlink>
        <a:srgbClr val="0000FF"/>
      </a:hlink>
      <a:folHlink>
        <a:srgbClr val="00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00000"/>
          </a:lnSpc>
          <a:spcBef>
            <a:spcPts val="0"/>
          </a:spcBef>
          <a:spcAft>
            <a:spcPts val="0"/>
          </a:spcAft>
          <a:buClrTx/>
          <a:buSzTx/>
          <a:buFontTx/>
          <a:buNone/>
          <a:tabLst/>
          <a:defRPr kumimoji="0" sz="1600" b="0" i="0" u="none" strike="noStrike" cap="none" spc="0" normalizeH="0" dirty="0" smtClean="0">
            <a:ln>
              <a:noFill/>
            </a:ln>
            <a:solidFill>
              <a:srgbClr val="6F2575"/>
            </a:solidFill>
            <a:effectLst/>
            <a:uFillTx/>
            <a:latin typeface="+mn-lt"/>
            <a:ea typeface="+mn-ea"/>
            <a:cs typeface="+mn-cs"/>
            <a:sym typeface="Arial"/>
          </a:defRPr>
        </a:def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Nikhef_presentatie-template-lc-2018-DG.potx" id="{2F7409F3-D6CF-4641-820D-0C6C55ACD813}" vid="{60C3EE90-8AE1-4A3C-ACBB-9C5055453F2F}"/>
    </a:ext>
  </a:extLst>
</a:theme>
</file>

<file path=ppt/theme/theme6.xml><?xml version="1.0" encoding="utf-8"?>
<a:theme xmlns:a="http://schemas.openxmlformats.org/drawingml/2006/main" name="2_White">
  <a:themeElements>
    <a:clrScheme name="NIKHEF">
      <a:dk1>
        <a:srgbClr val="000000"/>
      </a:dk1>
      <a:lt1>
        <a:srgbClr val="E6223C"/>
      </a:lt1>
      <a:dk2>
        <a:srgbClr val="000000"/>
      </a:dk2>
      <a:lt2>
        <a:srgbClr val="702677"/>
      </a:lt2>
      <a:accent1>
        <a:srgbClr val="E6223C"/>
      </a:accent1>
      <a:accent2>
        <a:srgbClr val="702677"/>
      </a:accent2>
      <a:accent3>
        <a:srgbClr val="00B3C3"/>
      </a:accent3>
      <a:accent4>
        <a:srgbClr val="E3D88B"/>
      </a:accent4>
      <a:accent5>
        <a:srgbClr val="059F77"/>
      </a:accent5>
      <a:accent6>
        <a:srgbClr val="E6223C"/>
      </a:accent6>
      <a:hlink>
        <a:srgbClr val="0000FF"/>
      </a:hlink>
      <a:folHlink>
        <a:srgbClr val="00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00000"/>
          </a:lnSpc>
          <a:spcBef>
            <a:spcPts val="0"/>
          </a:spcBef>
          <a:spcAft>
            <a:spcPts val="0"/>
          </a:spcAft>
          <a:buClrTx/>
          <a:buSzTx/>
          <a:buFontTx/>
          <a:buNone/>
          <a:tabLst/>
          <a:defRPr kumimoji="0" sz="1600" b="0" i="0" u="none" strike="noStrike" cap="none" spc="0" normalizeH="0" dirty="0" smtClean="0">
            <a:ln>
              <a:noFill/>
            </a:ln>
            <a:solidFill>
              <a:srgbClr val="6F2575"/>
            </a:solidFill>
            <a:effectLst/>
            <a:uFillTx/>
            <a:latin typeface="+mn-lt"/>
            <a:ea typeface="+mn-ea"/>
            <a:cs typeface="+mn-cs"/>
            <a:sym typeface="Arial"/>
          </a:defRPr>
        </a:def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Nikhef_presentatie-template-lc-2018-DG-ER.potx" id="{D0D2BB00-EE16-4FD5-9FCA-EB77D7932B6A}" vid="{22556AB9-44F3-441D-BA67-5A088471FC57}"/>
    </a:ext>
  </a:extLst>
</a:theme>
</file>

<file path=ppt/theme/theme7.xml><?xml version="1.0" encoding="utf-8"?>
<a:theme xmlns:a="http://schemas.openxmlformats.org/drawingml/2006/main" name="3_White">
  <a:themeElements>
    <a:clrScheme name="NIKHEF">
      <a:dk1>
        <a:srgbClr val="000000"/>
      </a:dk1>
      <a:lt1>
        <a:srgbClr val="E6223C"/>
      </a:lt1>
      <a:dk2>
        <a:srgbClr val="000000"/>
      </a:dk2>
      <a:lt2>
        <a:srgbClr val="702677"/>
      </a:lt2>
      <a:accent1>
        <a:srgbClr val="E6223C"/>
      </a:accent1>
      <a:accent2>
        <a:srgbClr val="702677"/>
      </a:accent2>
      <a:accent3>
        <a:srgbClr val="00B3C3"/>
      </a:accent3>
      <a:accent4>
        <a:srgbClr val="E3D88B"/>
      </a:accent4>
      <a:accent5>
        <a:srgbClr val="059F77"/>
      </a:accent5>
      <a:accent6>
        <a:srgbClr val="E6223C"/>
      </a:accent6>
      <a:hlink>
        <a:srgbClr val="0000FF"/>
      </a:hlink>
      <a:folHlink>
        <a:srgbClr val="00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00000"/>
          </a:lnSpc>
          <a:spcBef>
            <a:spcPts val="0"/>
          </a:spcBef>
          <a:spcAft>
            <a:spcPts val="0"/>
          </a:spcAft>
          <a:buClrTx/>
          <a:buSzTx/>
          <a:buFontTx/>
          <a:buNone/>
          <a:tabLst/>
          <a:defRPr kumimoji="0" sz="1600" b="0" i="0" u="none" strike="noStrike" cap="none" spc="0" normalizeH="0" dirty="0" smtClean="0">
            <a:ln>
              <a:noFill/>
            </a:ln>
            <a:solidFill>
              <a:srgbClr val="6F2575"/>
            </a:solidFill>
            <a:effectLst/>
            <a:uFillTx/>
            <a:latin typeface="+mn-lt"/>
            <a:ea typeface="+mn-ea"/>
            <a:cs typeface="+mn-cs"/>
            <a:sym typeface="Arial"/>
          </a:defRPr>
        </a:def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Nikhef_presentatie-template-lc-2018-DG-ER.potx" id="{D0D2BB00-EE16-4FD5-9FCA-EB77D7932B6A}" vid="{22556AB9-44F3-441D-BA67-5A088471FC57}"/>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IGTF-template-davidg-9x16</Template>
  <TotalTime>10147</TotalTime>
  <Words>4230</Words>
  <Application>Microsoft Office PowerPoint</Application>
  <PresentationFormat>Widescreen</PresentationFormat>
  <Paragraphs>599</Paragraphs>
  <Slides>57</Slides>
  <Notes>11</Notes>
  <HiddenSlides>0</HiddenSlides>
  <MMClips>0</MMClips>
  <ScaleCrop>false</ScaleCrop>
  <HeadingPairs>
    <vt:vector size="8" baseType="variant">
      <vt:variant>
        <vt:lpstr>Fonts Used</vt:lpstr>
      </vt:variant>
      <vt:variant>
        <vt:i4>8</vt:i4>
      </vt:variant>
      <vt:variant>
        <vt:lpstr>Theme</vt:lpstr>
      </vt:variant>
      <vt:variant>
        <vt:i4>7</vt:i4>
      </vt:variant>
      <vt:variant>
        <vt:lpstr>Embedded OLE Servers</vt:lpstr>
      </vt:variant>
      <vt:variant>
        <vt:i4>1</vt:i4>
      </vt:variant>
      <vt:variant>
        <vt:lpstr>Slide Titles</vt:lpstr>
      </vt:variant>
      <vt:variant>
        <vt:i4>57</vt:i4>
      </vt:variant>
    </vt:vector>
  </HeadingPairs>
  <TitlesOfParts>
    <vt:vector size="73" baseType="lpstr">
      <vt:lpstr>Arial</vt:lpstr>
      <vt:lpstr>Calibri</vt:lpstr>
      <vt:lpstr>Caveat</vt:lpstr>
      <vt:lpstr>Helvetica Neue Medium</vt:lpstr>
      <vt:lpstr>Roboto</vt:lpstr>
      <vt:lpstr>Segoe Print</vt:lpstr>
      <vt:lpstr>Verdana</vt:lpstr>
      <vt:lpstr>Wingdings</vt:lpstr>
      <vt:lpstr>Office Theme</vt:lpstr>
      <vt:lpstr>White</vt:lpstr>
      <vt:lpstr>Full page photo</vt:lpstr>
      <vt:lpstr>GEANT Association</vt:lpstr>
      <vt:lpstr>1_White</vt:lpstr>
      <vt:lpstr>2_White</vt:lpstr>
      <vt:lpstr>3_White</vt:lpstr>
      <vt:lpstr>PHOTO-PAINT</vt:lpstr>
      <vt:lpstr>Trust and Security  in the EUGridPMA and EOSC</vt:lpstr>
      <vt:lpstr>Meanwhile in Europe …</vt:lpstr>
      <vt:lpstr>IGTF EMEA area membership evolution</vt:lpstr>
      <vt:lpstr>Membership and other changes</vt:lpstr>
      <vt:lpstr>(TCS) evolution – and ECC certs</vt:lpstr>
      <vt:lpstr>PowerPoint Presentation</vt:lpstr>
      <vt:lpstr>PowerPoint Presentation</vt:lpstr>
      <vt:lpstr>PowerPoint Presentation</vt:lpstr>
      <vt:lpstr>PowerPoint Presentation</vt:lpstr>
      <vt:lpstr>PowerPoint Presentation</vt:lpstr>
      <vt:lpstr>WISE SCI interworking and policy</vt:lpstr>
      <vt:lpstr>SCI - WISE AUP &amp; PDK</vt:lpstr>
      <vt:lpstr>Communications Challenges – who picks up the call?</vt:lpstr>
      <vt:lpstr>Challenge elements – what is valued or expected might differ …</vt:lpstr>
      <vt:lpstr>Continued engagement and coordination: WISE SCCC JOINT WG</vt:lpstr>
      <vt:lpstr>Subsidiary aim: make security contacts less ‘scary’</vt:lpstr>
      <vt:lpstr>Would you like to be contacted?</vt:lpstr>
      <vt:lpstr>WISE SCCC-WG – participate!</vt:lpstr>
      <vt:lpstr>AARC: about proxies and the BPA</vt:lpstr>
      <vt:lpstr>PowerPoint Presentation</vt:lpstr>
      <vt:lpstr>PowerPoint Presentation</vt:lpstr>
      <vt:lpstr>PowerPoint Presentation</vt:lpstr>
      <vt:lpstr>PowerPoint Presentation</vt:lpstr>
      <vt:lpstr>BPA Guidance</vt:lpstr>
      <vt:lpstr>Example guideline G056: can you see ‘through’ the proxy to the home org?</vt:lpstr>
      <vt:lpstr>Since even ‘Identity assurance’ components are already complex</vt:lpstr>
      <vt:lpstr>Attribute Authority Operations “rev 2”</vt:lpstr>
      <vt:lpstr>Policy guidance for proxy AAI components</vt:lpstr>
      <vt:lpstr>Operational security in the BPA: beyond IdPs and SPs</vt:lpstr>
      <vt:lpstr>AARC-G048: protecting the proxies users and services</vt:lpstr>
      <vt:lpstr>Balancing generalisation and actionable guidance</vt:lpstr>
      <vt:lpstr>AARC Blueprint Architecture and the European Open Science Cloud “EOSC”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EOSC Trust and Operational Security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Building a global trust fabric</vt:lpstr>
      <vt:lpstr>PowerPoint Presentation</vt:lpstr>
    </vt:vector>
  </TitlesOfParts>
  <Company>Nikhef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Trust and Security developments in the EUGridPMA and EOSC</dc:title>
  <dc:creator>davidg</dc:creator>
  <cp:lastModifiedBy>davidg</cp:lastModifiedBy>
  <cp:revision>146</cp:revision>
  <cp:lastPrinted>2021-03-20T13:35:45Z</cp:lastPrinted>
  <dcterms:created xsi:type="dcterms:W3CDTF">2021-03-15T10:18:01Z</dcterms:created>
  <dcterms:modified xsi:type="dcterms:W3CDTF">2021-03-23T08:52:01Z</dcterms:modified>
</cp:coreProperties>
</file>