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4" r:id="rId5"/>
    <p:sldMasterId id="2147483670" r:id="rId6"/>
  </p:sldMasterIdLst>
  <p:notesMasterIdLst>
    <p:notesMasterId r:id="rId25"/>
  </p:notesMasterIdLst>
  <p:sldIdLst>
    <p:sldId id="283" r:id="rId7"/>
    <p:sldId id="288" r:id="rId8"/>
    <p:sldId id="289" r:id="rId9"/>
    <p:sldId id="287" r:id="rId10"/>
    <p:sldId id="293" r:id="rId11"/>
    <p:sldId id="294" r:id="rId12"/>
    <p:sldId id="296" r:id="rId13"/>
    <p:sldId id="297" r:id="rId14"/>
    <p:sldId id="295" r:id="rId15"/>
    <p:sldId id="298" r:id="rId16"/>
    <p:sldId id="292" r:id="rId17"/>
    <p:sldId id="290" r:id="rId18"/>
    <p:sldId id="291" r:id="rId19"/>
    <p:sldId id="299" r:id="rId20"/>
    <p:sldId id="300" r:id="rId21"/>
    <p:sldId id="301" r:id="rId22"/>
    <p:sldId id="302" r:id="rId23"/>
    <p:sldId id="286" r:id="rId24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791C"/>
    <a:srgbClr val="003F5E"/>
    <a:srgbClr val="FFFFFF"/>
    <a:srgbClr val="F57B20"/>
    <a:srgbClr val="F57A1E"/>
    <a:srgbClr val="013F5E"/>
    <a:srgbClr val="003959"/>
    <a:srgbClr val="ED1556"/>
    <a:srgbClr val="003F5D"/>
    <a:srgbClr val="1C4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25" y="-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opeda\winhome\mlinden\My%20Documents\omat%20tiedostot\AARC\IdM%20Maturity%20Scan%20SURFnet%20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623126338329801"/>
          <c:y val="0.19174013680497501"/>
          <c:w val="0.44753747323340498"/>
          <c:h val="0.61651828603445602"/>
        </c:manualLayout>
      </c:layout>
      <c:radarChart>
        <c:radarStyle val="marker"/>
        <c:varyColors val="0"/>
        <c:ser>
          <c:idx val="0"/>
          <c:order val="0"/>
          <c:spPr>
            <a:ln w="38100">
              <a:solidFill>
                <a:srgbClr val="666699"/>
              </a:solidFill>
              <a:prstDash val="solid"/>
            </a:ln>
          </c:spPr>
          <c:marker>
            <c:symbol val="none"/>
          </c:marker>
          <c:cat>
            <c:strRef>
              <c:f>'Aspects graph'!$A$1:$A$9</c:f>
              <c:strCache>
                <c:ptCount val="9"/>
                <c:pt idx="0">
                  <c:v>simple sign on</c:v>
                </c:pt>
                <c:pt idx="1">
                  <c:v>autorisation</c:v>
                </c:pt>
                <c:pt idx="2">
                  <c:v>identified source systems</c:v>
                </c:pt>
                <c:pt idx="3">
                  <c:v>policy</c:v>
                </c:pt>
                <c:pt idx="4">
                  <c:v>processes and procedures</c:v>
                </c:pt>
                <c:pt idx="5">
                  <c:v>suitable IdP system</c:v>
                </c:pt>
                <c:pt idx="6">
                  <c:v>quality of identities</c:v>
                </c:pt>
                <c:pt idx="7">
                  <c:v>implementation of processes and procedures</c:v>
                </c:pt>
                <c:pt idx="8">
                  <c:v>security</c:v>
                </c:pt>
              </c:strCache>
            </c:strRef>
          </c:cat>
          <c:val>
            <c:numRef>
              <c:f>'Aspects graph'!$B$1:$B$9</c:f>
              <c:numCache>
                <c:formatCode>General</c:formatCode>
                <c:ptCount val="9"/>
                <c:pt idx="0">
                  <c:v>0.5</c:v>
                </c:pt>
                <c:pt idx="1">
                  <c:v>0.3</c:v>
                </c:pt>
                <c:pt idx="2">
                  <c:v>0.9</c:v>
                </c:pt>
                <c:pt idx="3">
                  <c:v>0.6</c:v>
                </c:pt>
                <c:pt idx="4">
                  <c:v>1</c:v>
                </c:pt>
                <c:pt idx="5">
                  <c:v>0.4</c:v>
                </c:pt>
                <c:pt idx="6">
                  <c:v>0.8</c:v>
                </c:pt>
                <c:pt idx="7">
                  <c:v>0.7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7046656"/>
        <c:axId val="165718848"/>
      </c:radarChart>
      <c:catAx>
        <c:axId val="167046656"/>
        <c:scaling>
          <c:orientation val="minMax"/>
        </c:scaling>
        <c:delete val="0"/>
        <c:axPos val="b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crossAx val="165718848"/>
        <c:crosses val="autoZero"/>
        <c:auto val="0"/>
        <c:lblAlgn val="ctr"/>
        <c:lblOffset val="100"/>
        <c:noMultiLvlLbl val="0"/>
      </c:catAx>
      <c:valAx>
        <c:axId val="16571884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cross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67046656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003429-0267-4304-A601-C6BE05F5EE0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74C77A-5755-4C48-A5E4-4C50B0376E52}">
      <dgm:prSet phldrT="[Text]"/>
      <dgm:spPr/>
      <dgm:t>
        <a:bodyPr/>
        <a:lstStyle/>
        <a:p>
          <a:r>
            <a:rPr lang="en-US" b="1" dirty="0" smtClean="0"/>
            <a:t>ca-policy-</a:t>
          </a:r>
          <a:r>
            <a:rPr lang="en-US" b="1" dirty="0" err="1" smtClean="0"/>
            <a:t>egi</a:t>
          </a:r>
          <a:r>
            <a:rPr lang="en-US" b="1" dirty="0" smtClean="0"/>
            <a:t>-core</a:t>
          </a:r>
          <a:endParaRPr lang="en-US" b="1" dirty="0"/>
        </a:p>
      </dgm:t>
    </dgm:pt>
    <dgm:pt modelId="{23A1E667-2622-4069-97A1-7BB8DF63C4FB}" type="parTrans" cxnId="{B2400909-35F2-478C-8A54-E584CF36F0CA}">
      <dgm:prSet/>
      <dgm:spPr/>
      <dgm:t>
        <a:bodyPr/>
        <a:lstStyle/>
        <a:p>
          <a:endParaRPr lang="en-US"/>
        </a:p>
      </dgm:t>
    </dgm:pt>
    <dgm:pt modelId="{721E9E71-32AF-4BE9-BE46-74E0D8724888}" type="sibTrans" cxnId="{B2400909-35F2-478C-8A54-E584CF36F0CA}">
      <dgm:prSet/>
      <dgm:spPr/>
      <dgm:t>
        <a:bodyPr/>
        <a:lstStyle/>
        <a:p>
          <a:endParaRPr lang="en-US"/>
        </a:p>
      </dgm:t>
    </dgm:pt>
    <dgm:pt modelId="{011FB8AF-124C-4CA2-8F16-A344C4B64B1F}">
      <dgm:prSet phldrT="[Text]"/>
      <dgm:spPr/>
      <dgm:t>
        <a:bodyPr/>
        <a:lstStyle/>
        <a:p>
          <a:r>
            <a:rPr lang="en-US" dirty="0" smtClean="0"/>
            <a:t>IGTF Classic</a:t>
          </a:r>
          <a:endParaRPr lang="en-US" dirty="0"/>
        </a:p>
      </dgm:t>
    </dgm:pt>
    <dgm:pt modelId="{7933990D-7C47-4BAD-97F1-EF98ACD2E91D}" type="parTrans" cxnId="{D7916E04-E417-4BFF-BA5D-210CA73FE567}">
      <dgm:prSet/>
      <dgm:spPr/>
      <dgm:t>
        <a:bodyPr/>
        <a:lstStyle/>
        <a:p>
          <a:endParaRPr lang="en-US"/>
        </a:p>
      </dgm:t>
    </dgm:pt>
    <dgm:pt modelId="{AF81D886-E7D7-4C3C-B459-65BEDE4114F8}" type="sibTrans" cxnId="{D7916E04-E417-4BFF-BA5D-210CA73FE567}">
      <dgm:prSet/>
      <dgm:spPr/>
      <dgm:t>
        <a:bodyPr/>
        <a:lstStyle/>
        <a:p>
          <a:endParaRPr lang="en-US"/>
        </a:p>
      </dgm:t>
    </dgm:pt>
    <dgm:pt modelId="{31E9EAAF-89AA-4987-8FDF-3919F2AFC13F}">
      <dgm:prSet phldrT="[Text]"/>
      <dgm:spPr/>
      <dgm:t>
        <a:bodyPr/>
        <a:lstStyle/>
        <a:p>
          <a:r>
            <a:rPr lang="en-US" dirty="0" smtClean="0"/>
            <a:t>ca-AEGIS</a:t>
          </a:r>
          <a:endParaRPr lang="en-US" dirty="0"/>
        </a:p>
      </dgm:t>
    </dgm:pt>
    <dgm:pt modelId="{9282F968-AE25-4E9B-B9FB-9E9F227E615B}" type="parTrans" cxnId="{FB907A15-1ED7-45B8-AC20-687F49DAB599}">
      <dgm:prSet/>
      <dgm:spPr/>
      <dgm:t>
        <a:bodyPr/>
        <a:lstStyle/>
        <a:p>
          <a:endParaRPr lang="en-US"/>
        </a:p>
      </dgm:t>
    </dgm:pt>
    <dgm:pt modelId="{92058EF3-190E-4A2F-A06A-039D57938A2C}" type="sibTrans" cxnId="{FB907A15-1ED7-45B8-AC20-687F49DAB599}">
      <dgm:prSet/>
      <dgm:spPr/>
      <dgm:t>
        <a:bodyPr/>
        <a:lstStyle/>
        <a:p>
          <a:endParaRPr lang="en-US"/>
        </a:p>
      </dgm:t>
    </dgm:pt>
    <dgm:pt modelId="{AE3BB331-B19A-497D-97A2-0CA6A032E290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27E53B26-233F-4550-B814-1E78ABCE00AE}" type="parTrans" cxnId="{3F713C2A-39F2-48DC-A31E-788D94856064}">
      <dgm:prSet/>
      <dgm:spPr/>
      <dgm:t>
        <a:bodyPr/>
        <a:lstStyle/>
        <a:p>
          <a:endParaRPr lang="en-US"/>
        </a:p>
      </dgm:t>
    </dgm:pt>
    <dgm:pt modelId="{EDFBEE4D-E67C-4EB8-AB3D-2BEAC8C47BB0}" type="sibTrans" cxnId="{3F713C2A-39F2-48DC-A31E-788D94856064}">
      <dgm:prSet/>
      <dgm:spPr/>
      <dgm:t>
        <a:bodyPr/>
        <a:lstStyle/>
        <a:p>
          <a:endParaRPr lang="en-US"/>
        </a:p>
      </dgm:t>
    </dgm:pt>
    <dgm:pt modelId="{DB717BDF-C173-4721-8F6E-DD5C8A111D4B}">
      <dgm:prSet phldrT="[Text]"/>
      <dgm:spPr/>
      <dgm:t>
        <a:bodyPr/>
        <a:lstStyle/>
        <a:p>
          <a:r>
            <a:rPr lang="en-US" dirty="0" smtClean="0"/>
            <a:t>IGTF MICS</a:t>
          </a:r>
          <a:endParaRPr lang="en-US" dirty="0"/>
        </a:p>
      </dgm:t>
    </dgm:pt>
    <dgm:pt modelId="{426AD863-9AA3-41FD-B5C4-54B6B2CE2AE1}" type="parTrans" cxnId="{D33500B7-65FB-4578-AE4D-1F1C734C812C}">
      <dgm:prSet/>
      <dgm:spPr/>
      <dgm:t>
        <a:bodyPr/>
        <a:lstStyle/>
        <a:p>
          <a:endParaRPr lang="en-US"/>
        </a:p>
      </dgm:t>
    </dgm:pt>
    <dgm:pt modelId="{EBDAAC1A-ECAA-478F-95E9-AD9EB17523F5}" type="sibTrans" cxnId="{D33500B7-65FB-4578-AE4D-1F1C734C812C}">
      <dgm:prSet/>
      <dgm:spPr/>
      <dgm:t>
        <a:bodyPr/>
        <a:lstStyle/>
        <a:p>
          <a:endParaRPr lang="en-US"/>
        </a:p>
      </dgm:t>
    </dgm:pt>
    <dgm:pt modelId="{C0F4546D-97F5-4AB6-817F-298825DD2A2B}">
      <dgm:prSet phldrT="[Text]"/>
      <dgm:spPr/>
      <dgm:t>
        <a:bodyPr/>
        <a:lstStyle/>
        <a:p>
          <a:r>
            <a:rPr lang="en-US" dirty="0" smtClean="0"/>
            <a:t>ca-TCS</a:t>
          </a:r>
          <a:endParaRPr lang="en-US" dirty="0"/>
        </a:p>
      </dgm:t>
    </dgm:pt>
    <dgm:pt modelId="{A9AB02C3-9D11-4DED-BC81-F38E9A29B838}" type="parTrans" cxnId="{B84A7374-250F-41EC-90A3-D2EC0C9BBE32}">
      <dgm:prSet/>
      <dgm:spPr/>
      <dgm:t>
        <a:bodyPr/>
        <a:lstStyle/>
        <a:p>
          <a:endParaRPr lang="en-US"/>
        </a:p>
      </dgm:t>
    </dgm:pt>
    <dgm:pt modelId="{3796A015-DD1E-4707-8B01-CE988BDCC1E5}" type="sibTrans" cxnId="{B84A7374-250F-41EC-90A3-D2EC0C9BBE32}">
      <dgm:prSet/>
      <dgm:spPr/>
      <dgm:t>
        <a:bodyPr/>
        <a:lstStyle/>
        <a:p>
          <a:endParaRPr lang="en-US"/>
        </a:p>
      </dgm:t>
    </dgm:pt>
    <dgm:pt modelId="{2BD3FA52-DB82-4731-9E4A-2C30B2BEC4E1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A80B0F93-DAA1-4EFD-8DBB-07CCD910C511}" type="parTrans" cxnId="{CFCDE903-FE42-4ADD-AFC8-34A5CEE67707}">
      <dgm:prSet/>
      <dgm:spPr/>
      <dgm:t>
        <a:bodyPr/>
        <a:lstStyle/>
        <a:p>
          <a:endParaRPr lang="en-US"/>
        </a:p>
      </dgm:t>
    </dgm:pt>
    <dgm:pt modelId="{8C2B7381-103F-43C9-8504-D72BFE546060}" type="sibTrans" cxnId="{CFCDE903-FE42-4ADD-AFC8-34A5CEE67707}">
      <dgm:prSet/>
      <dgm:spPr/>
      <dgm:t>
        <a:bodyPr/>
        <a:lstStyle/>
        <a:p>
          <a:endParaRPr lang="en-US"/>
        </a:p>
      </dgm:t>
    </dgm:pt>
    <dgm:pt modelId="{32B54793-4AC2-49DD-884C-7389B58F3542}">
      <dgm:prSet phldrT="[Text]"/>
      <dgm:spPr/>
      <dgm:t>
        <a:bodyPr/>
        <a:lstStyle/>
        <a:p>
          <a:r>
            <a:rPr lang="en-US" dirty="0" smtClean="0"/>
            <a:t>IGTF SLCS</a:t>
          </a:r>
          <a:endParaRPr lang="en-US" dirty="0"/>
        </a:p>
      </dgm:t>
    </dgm:pt>
    <dgm:pt modelId="{694188F5-D7C9-4155-9C3D-F93140C03758}" type="parTrans" cxnId="{9266D346-8D51-4CD9-98E0-CC81A7C89685}">
      <dgm:prSet/>
      <dgm:spPr/>
      <dgm:t>
        <a:bodyPr/>
        <a:lstStyle/>
        <a:p>
          <a:endParaRPr lang="en-US"/>
        </a:p>
      </dgm:t>
    </dgm:pt>
    <dgm:pt modelId="{B70BE379-6CE4-4230-BEC9-7374016F4698}" type="sibTrans" cxnId="{9266D346-8D51-4CD9-98E0-CC81A7C89685}">
      <dgm:prSet/>
      <dgm:spPr/>
      <dgm:t>
        <a:bodyPr/>
        <a:lstStyle/>
        <a:p>
          <a:endParaRPr lang="en-US"/>
        </a:p>
      </dgm:t>
    </dgm:pt>
    <dgm:pt modelId="{BD7DA83C-5377-4391-B6B1-6801E25C394B}">
      <dgm:prSet phldrT="[Text]"/>
      <dgm:spPr/>
      <dgm:t>
        <a:bodyPr/>
        <a:lstStyle/>
        <a:p>
          <a:r>
            <a:rPr lang="en-US" dirty="0" smtClean="0"/>
            <a:t>ca-DFN-AAI</a:t>
          </a:r>
          <a:endParaRPr lang="en-US" dirty="0"/>
        </a:p>
      </dgm:t>
    </dgm:pt>
    <dgm:pt modelId="{ED24B1DB-81BE-4713-8ADA-D44126B878C9}" type="parTrans" cxnId="{FBC74926-0FB2-4419-8030-7D4500B8760C}">
      <dgm:prSet/>
      <dgm:spPr/>
      <dgm:t>
        <a:bodyPr/>
        <a:lstStyle/>
        <a:p>
          <a:endParaRPr lang="en-US"/>
        </a:p>
      </dgm:t>
    </dgm:pt>
    <dgm:pt modelId="{CCBE8692-9DE4-4C2C-A39C-9B226651D015}" type="sibTrans" cxnId="{FBC74926-0FB2-4419-8030-7D4500B8760C}">
      <dgm:prSet/>
      <dgm:spPr/>
      <dgm:t>
        <a:bodyPr/>
        <a:lstStyle/>
        <a:p>
          <a:endParaRPr lang="en-US"/>
        </a:p>
      </dgm:t>
    </dgm:pt>
    <dgm:pt modelId="{8FA3EF03-2A51-4387-9F52-A9B0A3664EF7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05DE28E7-0D90-4D9C-BF88-B010B056596F}" type="parTrans" cxnId="{CC5BF2C2-3A27-4B33-B311-3F15C332B07D}">
      <dgm:prSet/>
      <dgm:spPr/>
      <dgm:t>
        <a:bodyPr/>
        <a:lstStyle/>
        <a:p>
          <a:endParaRPr lang="en-US"/>
        </a:p>
      </dgm:t>
    </dgm:pt>
    <dgm:pt modelId="{BFAD39BB-D250-456F-9437-0E518C53D7E2}" type="sibTrans" cxnId="{CC5BF2C2-3A27-4B33-B311-3F15C332B07D}">
      <dgm:prSet/>
      <dgm:spPr/>
      <dgm:t>
        <a:bodyPr/>
        <a:lstStyle/>
        <a:p>
          <a:endParaRPr lang="en-US"/>
        </a:p>
      </dgm:t>
    </dgm:pt>
    <dgm:pt modelId="{5F3F0D8A-FD20-4750-B0C9-69E3AB557922}" type="pres">
      <dgm:prSet presAssocID="{01003429-0267-4304-A601-C6BE05F5EE0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A1B9D1B-5DFA-474E-B4DF-B83BDF5B0AD7}" type="pres">
      <dgm:prSet presAssocID="{B774C77A-5755-4C48-A5E4-4C50B0376E52}" presName="hierRoot1" presStyleCnt="0"/>
      <dgm:spPr/>
    </dgm:pt>
    <dgm:pt modelId="{7FAB586F-5100-40D1-826E-15F54017CC5C}" type="pres">
      <dgm:prSet presAssocID="{B774C77A-5755-4C48-A5E4-4C50B0376E52}" presName="composite" presStyleCnt="0"/>
      <dgm:spPr/>
    </dgm:pt>
    <dgm:pt modelId="{C423C282-70DA-449E-BF95-6FDBEE4A69A7}" type="pres">
      <dgm:prSet presAssocID="{B774C77A-5755-4C48-A5E4-4C50B0376E52}" presName="background" presStyleLbl="node0" presStyleIdx="0" presStyleCnt="1"/>
      <dgm:spPr/>
    </dgm:pt>
    <dgm:pt modelId="{B751CF18-55C3-4EF7-89D0-E86BF6369DEE}" type="pres">
      <dgm:prSet presAssocID="{B774C77A-5755-4C48-A5E4-4C50B0376E52}" presName="text" presStyleLbl="fgAcc0" presStyleIdx="0" presStyleCnt="1" custScaleX="1723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8E0FAF-7BBD-4F23-8AA7-7A289108EB04}" type="pres">
      <dgm:prSet presAssocID="{B774C77A-5755-4C48-A5E4-4C50B0376E52}" presName="hierChild2" presStyleCnt="0"/>
      <dgm:spPr/>
    </dgm:pt>
    <dgm:pt modelId="{256C3F68-5122-4F40-BEDA-100D2BCAE166}" type="pres">
      <dgm:prSet presAssocID="{7933990D-7C47-4BAD-97F1-EF98ACD2E91D}" presName="Name10" presStyleLbl="parChTrans1D2" presStyleIdx="0" presStyleCnt="3"/>
      <dgm:spPr/>
      <dgm:t>
        <a:bodyPr/>
        <a:lstStyle/>
        <a:p>
          <a:endParaRPr lang="en-US"/>
        </a:p>
      </dgm:t>
    </dgm:pt>
    <dgm:pt modelId="{5CB984F6-32DC-49BB-B42A-794EC4CAF843}" type="pres">
      <dgm:prSet presAssocID="{011FB8AF-124C-4CA2-8F16-A344C4B64B1F}" presName="hierRoot2" presStyleCnt="0"/>
      <dgm:spPr/>
    </dgm:pt>
    <dgm:pt modelId="{6C482343-6492-4260-92DF-EA3846E30497}" type="pres">
      <dgm:prSet presAssocID="{011FB8AF-124C-4CA2-8F16-A344C4B64B1F}" presName="composite2" presStyleCnt="0"/>
      <dgm:spPr/>
    </dgm:pt>
    <dgm:pt modelId="{0598004D-6743-418B-892C-6D4D2334D93F}" type="pres">
      <dgm:prSet presAssocID="{011FB8AF-124C-4CA2-8F16-A344C4B64B1F}" presName="background2" presStyleLbl="node2" presStyleIdx="0" presStyleCnt="3"/>
      <dgm:spPr/>
    </dgm:pt>
    <dgm:pt modelId="{D49E9399-07F1-46BF-801F-F6F6E33ACEE8}" type="pres">
      <dgm:prSet presAssocID="{011FB8AF-124C-4CA2-8F16-A344C4B64B1F}" presName="text2" presStyleLbl="fgAcc2" presStyleIdx="0" presStyleCnt="3" custScaleY="507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D68EFD-811D-4BAF-8AC8-3ADC079D5FE6}" type="pres">
      <dgm:prSet presAssocID="{011FB8AF-124C-4CA2-8F16-A344C4B64B1F}" presName="hierChild3" presStyleCnt="0"/>
      <dgm:spPr/>
    </dgm:pt>
    <dgm:pt modelId="{6520307A-2CB1-4225-9FC4-44CFCEAC03BA}" type="pres">
      <dgm:prSet presAssocID="{9282F968-AE25-4E9B-B9FB-9E9F227E615B}" presName="Name17" presStyleLbl="parChTrans1D3" presStyleIdx="0" presStyleCnt="6"/>
      <dgm:spPr/>
      <dgm:t>
        <a:bodyPr/>
        <a:lstStyle/>
        <a:p>
          <a:endParaRPr lang="en-US"/>
        </a:p>
      </dgm:t>
    </dgm:pt>
    <dgm:pt modelId="{0BA68559-EFB9-4DEB-A965-2A496453F090}" type="pres">
      <dgm:prSet presAssocID="{31E9EAAF-89AA-4987-8FDF-3919F2AFC13F}" presName="hierRoot3" presStyleCnt="0"/>
      <dgm:spPr/>
    </dgm:pt>
    <dgm:pt modelId="{C18DB56D-F1ED-4809-AE73-516354AE8F42}" type="pres">
      <dgm:prSet presAssocID="{31E9EAAF-89AA-4987-8FDF-3919F2AFC13F}" presName="composite3" presStyleCnt="0"/>
      <dgm:spPr/>
    </dgm:pt>
    <dgm:pt modelId="{6DEBC992-A550-4A46-80DE-91FBA833DACE}" type="pres">
      <dgm:prSet presAssocID="{31E9EAAF-89AA-4987-8FDF-3919F2AFC13F}" presName="background3" presStyleLbl="node3" presStyleIdx="0" presStyleCnt="6"/>
      <dgm:spPr/>
    </dgm:pt>
    <dgm:pt modelId="{1BF29B37-FEA0-4B4E-926A-92431A2082C9}" type="pres">
      <dgm:prSet presAssocID="{31E9EAAF-89AA-4987-8FDF-3919F2AFC13F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06CA7D-CF3F-45DE-AED1-6043BAB2FBA8}" type="pres">
      <dgm:prSet presAssocID="{31E9EAAF-89AA-4987-8FDF-3919F2AFC13F}" presName="hierChild4" presStyleCnt="0"/>
      <dgm:spPr/>
    </dgm:pt>
    <dgm:pt modelId="{BCE2E285-A089-4839-8436-7FCC2F3497A8}" type="pres">
      <dgm:prSet presAssocID="{27E53B26-233F-4550-B814-1E78ABCE00AE}" presName="Name17" presStyleLbl="parChTrans1D3" presStyleIdx="1" presStyleCnt="6"/>
      <dgm:spPr/>
      <dgm:t>
        <a:bodyPr/>
        <a:lstStyle/>
        <a:p>
          <a:endParaRPr lang="en-US"/>
        </a:p>
      </dgm:t>
    </dgm:pt>
    <dgm:pt modelId="{8852D597-1115-42B8-962D-21CDD1B056FD}" type="pres">
      <dgm:prSet presAssocID="{AE3BB331-B19A-497D-97A2-0CA6A032E290}" presName="hierRoot3" presStyleCnt="0"/>
      <dgm:spPr/>
    </dgm:pt>
    <dgm:pt modelId="{E80DEDBB-3ECE-4DBF-A2A5-223CE2A18DB8}" type="pres">
      <dgm:prSet presAssocID="{AE3BB331-B19A-497D-97A2-0CA6A032E290}" presName="composite3" presStyleCnt="0"/>
      <dgm:spPr/>
    </dgm:pt>
    <dgm:pt modelId="{A6190071-14B2-4F5A-BE8B-9253AEB91054}" type="pres">
      <dgm:prSet presAssocID="{AE3BB331-B19A-497D-97A2-0CA6A032E290}" presName="background3" presStyleLbl="node3" presStyleIdx="1" presStyleCnt="6"/>
      <dgm:spPr/>
    </dgm:pt>
    <dgm:pt modelId="{D66932F6-BDCB-4B7D-8897-EE06A416B89C}" type="pres">
      <dgm:prSet presAssocID="{AE3BB331-B19A-497D-97A2-0CA6A032E290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8C1C07-4DC0-4A21-A0EA-4048E487C795}" type="pres">
      <dgm:prSet presAssocID="{AE3BB331-B19A-497D-97A2-0CA6A032E290}" presName="hierChild4" presStyleCnt="0"/>
      <dgm:spPr/>
    </dgm:pt>
    <dgm:pt modelId="{59A3F1BE-C174-481D-89BC-8B35006D9028}" type="pres">
      <dgm:prSet presAssocID="{426AD863-9AA3-41FD-B5C4-54B6B2CE2AE1}" presName="Name10" presStyleLbl="parChTrans1D2" presStyleIdx="1" presStyleCnt="3"/>
      <dgm:spPr/>
      <dgm:t>
        <a:bodyPr/>
        <a:lstStyle/>
        <a:p>
          <a:endParaRPr lang="en-US"/>
        </a:p>
      </dgm:t>
    </dgm:pt>
    <dgm:pt modelId="{FB3A995F-FA37-4F4A-97DA-A3FFC47788E2}" type="pres">
      <dgm:prSet presAssocID="{DB717BDF-C173-4721-8F6E-DD5C8A111D4B}" presName="hierRoot2" presStyleCnt="0"/>
      <dgm:spPr/>
    </dgm:pt>
    <dgm:pt modelId="{B9F93D0B-B66F-4922-AAB2-549B2D7CC54B}" type="pres">
      <dgm:prSet presAssocID="{DB717BDF-C173-4721-8F6E-DD5C8A111D4B}" presName="composite2" presStyleCnt="0"/>
      <dgm:spPr/>
    </dgm:pt>
    <dgm:pt modelId="{C7766D34-5CE7-4A14-BC2A-AA181BCF09DB}" type="pres">
      <dgm:prSet presAssocID="{DB717BDF-C173-4721-8F6E-DD5C8A111D4B}" presName="background2" presStyleLbl="node2" presStyleIdx="1" presStyleCnt="3"/>
      <dgm:spPr/>
    </dgm:pt>
    <dgm:pt modelId="{D2689834-5F29-40ED-8755-72E888178FD2}" type="pres">
      <dgm:prSet presAssocID="{DB717BDF-C173-4721-8F6E-DD5C8A111D4B}" presName="text2" presStyleLbl="fgAcc2" presStyleIdx="1" presStyleCnt="3" custScaleY="507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C6626-603D-4DC0-A5F5-52AD7E294689}" type="pres">
      <dgm:prSet presAssocID="{DB717BDF-C173-4721-8F6E-DD5C8A111D4B}" presName="hierChild3" presStyleCnt="0"/>
      <dgm:spPr/>
    </dgm:pt>
    <dgm:pt modelId="{7D55864F-C9E2-4285-9221-E1682340BD08}" type="pres">
      <dgm:prSet presAssocID="{A9AB02C3-9D11-4DED-BC81-F38E9A29B838}" presName="Name17" presStyleLbl="parChTrans1D3" presStyleIdx="2" presStyleCnt="6"/>
      <dgm:spPr/>
      <dgm:t>
        <a:bodyPr/>
        <a:lstStyle/>
        <a:p>
          <a:endParaRPr lang="en-US"/>
        </a:p>
      </dgm:t>
    </dgm:pt>
    <dgm:pt modelId="{C156F9AD-AF58-4080-9CFD-074A79D33045}" type="pres">
      <dgm:prSet presAssocID="{C0F4546D-97F5-4AB6-817F-298825DD2A2B}" presName="hierRoot3" presStyleCnt="0"/>
      <dgm:spPr/>
    </dgm:pt>
    <dgm:pt modelId="{595A5169-C81C-42DC-9F40-7E73BC889989}" type="pres">
      <dgm:prSet presAssocID="{C0F4546D-97F5-4AB6-817F-298825DD2A2B}" presName="composite3" presStyleCnt="0"/>
      <dgm:spPr/>
    </dgm:pt>
    <dgm:pt modelId="{C94C3FDB-FA1F-4C13-A742-6D6DB1EC2F65}" type="pres">
      <dgm:prSet presAssocID="{C0F4546D-97F5-4AB6-817F-298825DD2A2B}" presName="background3" presStyleLbl="node3" presStyleIdx="2" presStyleCnt="6"/>
      <dgm:spPr/>
    </dgm:pt>
    <dgm:pt modelId="{DA414E63-4DBC-4B57-BD26-0AE1842AE531}" type="pres">
      <dgm:prSet presAssocID="{C0F4546D-97F5-4AB6-817F-298825DD2A2B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DD07E8-A8C7-40F3-9E0E-3C4A5AC9F627}" type="pres">
      <dgm:prSet presAssocID="{C0F4546D-97F5-4AB6-817F-298825DD2A2B}" presName="hierChild4" presStyleCnt="0"/>
      <dgm:spPr/>
    </dgm:pt>
    <dgm:pt modelId="{9689CEA2-B7F0-43D3-B2F1-E29B878B2C9A}" type="pres">
      <dgm:prSet presAssocID="{A80B0F93-DAA1-4EFD-8DBB-07CCD910C511}" presName="Name17" presStyleLbl="parChTrans1D3" presStyleIdx="3" presStyleCnt="6"/>
      <dgm:spPr/>
      <dgm:t>
        <a:bodyPr/>
        <a:lstStyle/>
        <a:p>
          <a:endParaRPr lang="en-US"/>
        </a:p>
      </dgm:t>
    </dgm:pt>
    <dgm:pt modelId="{656932F3-8B6D-4292-9C62-F6BFC8CE8EFC}" type="pres">
      <dgm:prSet presAssocID="{2BD3FA52-DB82-4731-9E4A-2C30B2BEC4E1}" presName="hierRoot3" presStyleCnt="0"/>
      <dgm:spPr/>
    </dgm:pt>
    <dgm:pt modelId="{47BC0C80-8A4E-406F-8C05-39B6022D6C15}" type="pres">
      <dgm:prSet presAssocID="{2BD3FA52-DB82-4731-9E4A-2C30B2BEC4E1}" presName="composite3" presStyleCnt="0"/>
      <dgm:spPr/>
    </dgm:pt>
    <dgm:pt modelId="{0DC08051-4BDE-4293-ADDF-E57024CEB816}" type="pres">
      <dgm:prSet presAssocID="{2BD3FA52-DB82-4731-9E4A-2C30B2BEC4E1}" presName="background3" presStyleLbl="node3" presStyleIdx="3" presStyleCnt="6"/>
      <dgm:spPr/>
    </dgm:pt>
    <dgm:pt modelId="{8F8ABD8A-DBDC-4094-B1B0-47819E142E51}" type="pres">
      <dgm:prSet presAssocID="{2BD3FA52-DB82-4731-9E4A-2C30B2BEC4E1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79B435-6288-40FC-AB49-4944AC73DCAA}" type="pres">
      <dgm:prSet presAssocID="{2BD3FA52-DB82-4731-9E4A-2C30B2BEC4E1}" presName="hierChild4" presStyleCnt="0"/>
      <dgm:spPr/>
    </dgm:pt>
    <dgm:pt modelId="{BE6EAE10-216B-46C9-B114-08FE68F50DEF}" type="pres">
      <dgm:prSet presAssocID="{694188F5-D7C9-4155-9C3D-F93140C03758}" presName="Name10" presStyleLbl="parChTrans1D2" presStyleIdx="2" presStyleCnt="3"/>
      <dgm:spPr/>
      <dgm:t>
        <a:bodyPr/>
        <a:lstStyle/>
        <a:p>
          <a:endParaRPr lang="en-US"/>
        </a:p>
      </dgm:t>
    </dgm:pt>
    <dgm:pt modelId="{8A367408-4C9D-4D3F-8BE4-B2FF271BBF38}" type="pres">
      <dgm:prSet presAssocID="{32B54793-4AC2-49DD-884C-7389B58F3542}" presName="hierRoot2" presStyleCnt="0"/>
      <dgm:spPr/>
    </dgm:pt>
    <dgm:pt modelId="{07E6F798-54B5-44FA-8D0A-F6AAFECDDC46}" type="pres">
      <dgm:prSet presAssocID="{32B54793-4AC2-49DD-884C-7389B58F3542}" presName="composite2" presStyleCnt="0"/>
      <dgm:spPr/>
    </dgm:pt>
    <dgm:pt modelId="{0BBF8C43-ED63-42A4-97B9-70D6ABB0F990}" type="pres">
      <dgm:prSet presAssocID="{32B54793-4AC2-49DD-884C-7389B58F3542}" presName="background2" presStyleLbl="node2" presStyleIdx="2" presStyleCnt="3"/>
      <dgm:spPr/>
    </dgm:pt>
    <dgm:pt modelId="{341C2B3B-CDAD-410F-911F-F3D89D45563B}" type="pres">
      <dgm:prSet presAssocID="{32B54793-4AC2-49DD-884C-7389B58F3542}" presName="text2" presStyleLbl="fgAcc2" presStyleIdx="2" presStyleCnt="3" custScaleY="507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375A7B-E33B-49A9-9165-CBC43397780F}" type="pres">
      <dgm:prSet presAssocID="{32B54793-4AC2-49DD-884C-7389B58F3542}" presName="hierChild3" presStyleCnt="0"/>
      <dgm:spPr/>
    </dgm:pt>
    <dgm:pt modelId="{209F17A1-2279-4C94-A89A-81193447E809}" type="pres">
      <dgm:prSet presAssocID="{ED24B1DB-81BE-4713-8ADA-D44126B878C9}" presName="Name17" presStyleLbl="parChTrans1D3" presStyleIdx="4" presStyleCnt="6"/>
      <dgm:spPr/>
      <dgm:t>
        <a:bodyPr/>
        <a:lstStyle/>
        <a:p>
          <a:endParaRPr lang="en-US"/>
        </a:p>
      </dgm:t>
    </dgm:pt>
    <dgm:pt modelId="{B1ECB87B-123C-4BA4-960F-4961B36EAABF}" type="pres">
      <dgm:prSet presAssocID="{BD7DA83C-5377-4391-B6B1-6801E25C394B}" presName="hierRoot3" presStyleCnt="0"/>
      <dgm:spPr/>
    </dgm:pt>
    <dgm:pt modelId="{455D13B2-0490-4668-BD28-20EE1B4872B7}" type="pres">
      <dgm:prSet presAssocID="{BD7DA83C-5377-4391-B6B1-6801E25C394B}" presName="composite3" presStyleCnt="0"/>
      <dgm:spPr/>
    </dgm:pt>
    <dgm:pt modelId="{808FF9CC-83EC-475B-BEB4-05A8648E0166}" type="pres">
      <dgm:prSet presAssocID="{BD7DA83C-5377-4391-B6B1-6801E25C394B}" presName="background3" presStyleLbl="node3" presStyleIdx="4" presStyleCnt="6"/>
      <dgm:spPr/>
    </dgm:pt>
    <dgm:pt modelId="{EE9CD2F4-A069-4AED-BE89-2D3E4B882E99}" type="pres">
      <dgm:prSet presAssocID="{BD7DA83C-5377-4391-B6B1-6801E25C394B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C38F60-4F39-44B1-9523-F38912F35155}" type="pres">
      <dgm:prSet presAssocID="{BD7DA83C-5377-4391-B6B1-6801E25C394B}" presName="hierChild4" presStyleCnt="0"/>
      <dgm:spPr/>
    </dgm:pt>
    <dgm:pt modelId="{252E94ED-6328-4159-80BA-1A93F3A79E93}" type="pres">
      <dgm:prSet presAssocID="{05DE28E7-0D90-4D9C-BF88-B010B056596F}" presName="Name17" presStyleLbl="parChTrans1D3" presStyleIdx="5" presStyleCnt="6"/>
      <dgm:spPr/>
      <dgm:t>
        <a:bodyPr/>
        <a:lstStyle/>
        <a:p>
          <a:endParaRPr lang="en-US"/>
        </a:p>
      </dgm:t>
    </dgm:pt>
    <dgm:pt modelId="{DBC94E6B-1B6C-43EE-9526-9777B716E26B}" type="pres">
      <dgm:prSet presAssocID="{8FA3EF03-2A51-4387-9F52-A9B0A3664EF7}" presName="hierRoot3" presStyleCnt="0"/>
      <dgm:spPr/>
    </dgm:pt>
    <dgm:pt modelId="{B45EBFD1-B95E-4010-A167-3B217008B962}" type="pres">
      <dgm:prSet presAssocID="{8FA3EF03-2A51-4387-9F52-A9B0A3664EF7}" presName="composite3" presStyleCnt="0"/>
      <dgm:spPr/>
    </dgm:pt>
    <dgm:pt modelId="{0E4B2EA0-F33B-4B7A-866A-6F65ACCC04CE}" type="pres">
      <dgm:prSet presAssocID="{8FA3EF03-2A51-4387-9F52-A9B0A3664EF7}" presName="background3" presStyleLbl="node3" presStyleIdx="5" presStyleCnt="6"/>
      <dgm:spPr/>
    </dgm:pt>
    <dgm:pt modelId="{8F5877E9-43ED-422E-B4BF-7749DB2D44ED}" type="pres">
      <dgm:prSet presAssocID="{8FA3EF03-2A51-4387-9F52-A9B0A3664EF7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E0CC3C-3797-4E86-9949-E9B3EF3F2C31}" type="pres">
      <dgm:prSet presAssocID="{8FA3EF03-2A51-4387-9F52-A9B0A3664EF7}" presName="hierChild4" presStyleCnt="0"/>
      <dgm:spPr/>
    </dgm:pt>
  </dgm:ptLst>
  <dgm:cxnLst>
    <dgm:cxn modelId="{9266D346-8D51-4CD9-98E0-CC81A7C89685}" srcId="{B774C77A-5755-4C48-A5E4-4C50B0376E52}" destId="{32B54793-4AC2-49DD-884C-7389B58F3542}" srcOrd="2" destOrd="0" parTransId="{694188F5-D7C9-4155-9C3D-F93140C03758}" sibTransId="{B70BE379-6CE4-4230-BEC9-7374016F4698}"/>
    <dgm:cxn modelId="{54953D7F-0D57-4BB4-B02B-4741F848958F}" type="presOf" srcId="{B774C77A-5755-4C48-A5E4-4C50B0376E52}" destId="{B751CF18-55C3-4EF7-89D0-E86BF6369DEE}" srcOrd="0" destOrd="0" presId="urn:microsoft.com/office/officeart/2005/8/layout/hierarchy1"/>
    <dgm:cxn modelId="{D7916E04-E417-4BFF-BA5D-210CA73FE567}" srcId="{B774C77A-5755-4C48-A5E4-4C50B0376E52}" destId="{011FB8AF-124C-4CA2-8F16-A344C4B64B1F}" srcOrd="0" destOrd="0" parTransId="{7933990D-7C47-4BAD-97F1-EF98ACD2E91D}" sibTransId="{AF81D886-E7D7-4C3C-B459-65BEDE4114F8}"/>
    <dgm:cxn modelId="{964A9A72-A152-4DEC-838D-7CBD5AF994E1}" type="presOf" srcId="{32B54793-4AC2-49DD-884C-7389B58F3542}" destId="{341C2B3B-CDAD-410F-911F-F3D89D45563B}" srcOrd="0" destOrd="0" presId="urn:microsoft.com/office/officeart/2005/8/layout/hierarchy1"/>
    <dgm:cxn modelId="{315A5134-25FF-4A78-8B8B-B9A61D4DEC95}" type="presOf" srcId="{426AD863-9AA3-41FD-B5C4-54B6B2CE2AE1}" destId="{59A3F1BE-C174-481D-89BC-8B35006D9028}" srcOrd="0" destOrd="0" presId="urn:microsoft.com/office/officeart/2005/8/layout/hierarchy1"/>
    <dgm:cxn modelId="{BD18F90B-13FB-44CC-9CEC-B8AFE233D56C}" type="presOf" srcId="{011FB8AF-124C-4CA2-8F16-A344C4B64B1F}" destId="{D49E9399-07F1-46BF-801F-F6F6E33ACEE8}" srcOrd="0" destOrd="0" presId="urn:microsoft.com/office/officeart/2005/8/layout/hierarchy1"/>
    <dgm:cxn modelId="{D33500B7-65FB-4578-AE4D-1F1C734C812C}" srcId="{B774C77A-5755-4C48-A5E4-4C50B0376E52}" destId="{DB717BDF-C173-4721-8F6E-DD5C8A111D4B}" srcOrd="1" destOrd="0" parTransId="{426AD863-9AA3-41FD-B5C4-54B6B2CE2AE1}" sibTransId="{EBDAAC1A-ECAA-478F-95E9-AD9EB17523F5}"/>
    <dgm:cxn modelId="{F1283B39-EA1D-4D25-919D-E830482FB752}" type="presOf" srcId="{694188F5-D7C9-4155-9C3D-F93140C03758}" destId="{BE6EAE10-216B-46C9-B114-08FE68F50DEF}" srcOrd="0" destOrd="0" presId="urn:microsoft.com/office/officeart/2005/8/layout/hierarchy1"/>
    <dgm:cxn modelId="{CFCDE903-FE42-4ADD-AFC8-34A5CEE67707}" srcId="{DB717BDF-C173-4721-8F6E-DD5C8A111D4B}" destId="{2BD3FA52-DB82-4731-9E4A-2C30B2BEC4E1}" srcOrd="1" destOrd="0" parTransId="{A80B0F93-DAA1-4EFD-8DBB-07CCD910C511}" sibTransId="{8C2B7381-103F-43C9-8504-D72BFE546060}"/>
    <dgm:cxn modelId="{47E16FE4-D787-40E6-964B-97A05CBEB564}" type="presOf" srcId="{ED24B1DB-81BE-4713-8ADA-D44126B878C9}" destId="{209F17A1-2279-4C94-A89A-81193447E809}" srcOrd="0" destOrd="0" presId="urn:microsoft.com/office/officeart/2005/8/layout/hierarchy1"/>
    <dgm:cxn modelId="{425E3115-DE15-4D79-AE84-7BA82E406554}" type="presOf" srcId="{AE3BB331-B19A-497D-97A2-0CA6A032E290}" destId="{D66932F6-BDCB-4B7D-8897-EE06A416B89C}" srcOrd="0" destOrd="0" presId="urn:microsoft.com/office/officeart/2005/8/layout/hierarchy1"/>
    <dgm:cxn modelId="{6A5629BF-B075-4786-BE5A-5964E6449A46}" type="presOf" srcId="{2BD3FA52-DB82-4731-9E4A-2C30B2BEC4E1}" destId="{8F8ABD8A-DBDC-4094-B1B0-47819E142E51}" srcOrd="0" destOrd="0" presId="urn:microsoft.com/office/officeart/2005/8/layout/hierarchy1"/>
    <dgm:cxn modelId="{FB907A15-1ED7-45B8-AC20-687F49DAB599}" srcId="{011FB8AF-124C-4CA2-8F16-A344C4B64B1F}" destId="{31E9EAAF-89AA-4987-8FDF-3919F2AFC13F}" srcOrd="0" destOrd="0" parTransId="{9282F968-AE25-4E9B-B9FB-9E9F227E615B}" sibTransId="{92058EF3-190E-4A2F-A06A-039D57938A2C}"/>
    <dgm:cxn modelId="{84F06122-6FF5-4FEC-9ED9-274776EA7EF7}" type="presOf" srcId="{A9AB02C3-9D11-4DED-BC81-F38E9A29B838}" destId="{7D55864F-C9E2-4285-9221-E1682340BD08}" srcOrd="0" destOrd="0" presId="urn:microsoft.com/office/officeart/2005/8/layout/hierarchy1"/>
    <dgm:cxn modelId="{3FF23E31-DE43-4EAB-A98F-86D3F5C93867}" type="presOf" srcId="{27E53B26-233F-4550-B814-1E78ABCE00AE}" destId="{BCE2E285-A089-4839-8436-7FCC2F3497A8}" srcOrd="0" destOrd="0" presId="urn:microsoft.com/office/officeart/2005/8/layout/hierarchy1"/>
    <dgm:cxn modelId="{0C19D7D6-0060-4E52-B8C4-4CA620711252}" type="presOf" srcId="{A80B0F93-DAA1-4EFD-8DBB-07CCD910C511}" destId="{9689CEA2-B7F0-43D3-B2F1-E29B878B2C9A}" srcOrd="0" destOrd="0" presId="urn:microsoft.com/office/officeart/2005/8/layout/hierarchy1"/>
    <dgm:cxn modelId="{637701B5-3FE0-4C68-A4D8-1EEB0B395A0D}" type="presOf" srcId="{01003429-0267-4304-A601-C6BE05F5EE0A}" destId="{5F3F0D8A-FD20-4750-B0C9-69E3AB557922}" srcOrd="0" destOrd="0" presId="urn:microsoft.com/office/officeart/2005/8/layout/hierarchy1"/>
    <dgm:cxn modelId="{238C345D-2ADC-404B-AAFD-5AAD52EFDC45}" type="presOf" srcId="{05DE28E7-0D90-4D9C-BF88-B010B056596F}" destId="{252E94ED-6328-4159-80BA-1A93F3A79E93}" srcOrd="0" destOrd="0" presId="urn:microsoft.com/office/officeart/2005/8/layout/hierarchy1"/>
    <dgm:cxn modelId="{9C379813-AA9D-4CA5-9237-9D985C15F9DC}" type="presOf" srcId="{31E9EAAF-89AA-4987-8FDF-3919F2AFC13F}" destId="{1BF29B37-FEA0-4B4E-926A-92431A2082C9}" srcOrd="0" destOrd="0" presId="urn:microsoft.com/office/officeart/2005/8/layout/hierarchy1"/>
    <dgm:cxn modelId="{CD51EBC6-F23C-43BD-92A2-FB2307423125}" type="presOf" srcId="{C0F4546D-97F5-4AB6-817F-298825DD2A2B}" destId="{DA414E63-4DBC-4B57-BD26-0AE1842AE531}" srcOrd="0" destOrd="0" presId="urn:microsoft.com/office/officeart/2005/8/layout/hierarchy1"/>
    <dgm:cxn modelId="{3F713C2A-39F2-48DC-A31E-788D94856064}" srcId="{011FB8AF-124C-4CA2-8F16-A344C4B64B1F}" destId="{AE3BB331-B19A-497D-97A2-0CA6A032E290}" srcOrd="1" destOrd="0" parTransId="{27E53B26-233F-4550-B814-1E78ABCE00AE}" sibTransId="{EDFBEE4D-E67C-4EB8-AB3D-2BEAC8C47BB0}"/>
    <dgm:cxn modelId="{FAC90377-0215-4491-9788-D8E06C3DDF4A}" type="presOf" srcId="{9282F968-AE25-4E9B-B9FB-9E9F227E615B}" destId="{6520307A-2CB1-4225-9FC4-44CFCEAC03BA}" srcOrd="0" destOrd="0" presId="urn:microsoft.com/office/officeart/2005/8/layout/hierarchy1"/>
    <dgm:cxn modelId="{9FC4674E-8C23-4291-80C1-4569372BCC3A}" type="presOf" srcId="{7933990D-7C47-4BAD-97F1-EF98ACD2E91D}" destId="{256C3F68-5122-4F40-BEDA-100D2BCAE166}" srcOrd="0" destOrd="0" presId="urn:microsoft.com/office/officeart/2005/8/layout/hierarchy1"/>
    <dgm:cxn modelId="{B84A7374-250F-41EC-90A3-D2EC0C9BBE32}" srcId="{DB717BDF-C173-4721-8F6E-DD5C8A111D4B}" destId="{C0F4546D-97F5-4AB6-817F-298825DD2A2B}" srcOrd="0" destOrd="0" parTransId="{A9AB02C3-9D11-4DED-BC81-F38E9A29B838}" sibTransId="{3796A015-DD1E-4707-8B01-CE988BDCC1E5}"/>
    <dgm:cxn modelId="{5041C49C-6E6A-43E0-8525-9E44750581E3}" type="presOf" srcId="{BD7DA83C-5377-4391-B6B1-6801E25C394B}" destId="{EE9CD2F4-A069-4AED-BE89-2D3E4B882E99}" srcOrd="0" destOrd="0" presId="urn:microsoft.com/office/officeart/2005/8/layout/hierarchy1"/>
    <dgm:cxn modelId="{B2400909-35F2-478C-8A54-E584CF36F0CA}" srcId="{01003429-0267-4304-A601-C6BE05F5EE0A}" destId="{B774C77A-5755-4C48-A5E4-4C50B0376E52}" srcOrd="0" destOrd="0" parTransId="{23A1E667-2622-4069-97A1-7BB8DF63C4FB}" sibTransId="{721E9E71-32AF-4BE9-BE46-74E0D8724888}"/>
    <dgm:cxn modelId="{CC5BF2C2-3A27-4B33-B311-3F15C332B07D}" srcId="{32B54793-4AC2-49DD-884C-7389B58F3542}" destId="{8FA3EF03-2A51-4387-9F52-A9B0A3664EF7}" srcOrd="1" destOrd="0" parTransId="{05DE28E7-0D90-4D9C-BF88-B010B056596F}" sibTransId="{BFAD39BB-D250-456F-9437-0E518C53D7E2}"/>
    <dgm:cxn modelId="{370FBA6C-F99A-488D-85DE-1C3966735AD4}" type="presOf" srcId="{8FA3EF03-2A51-4387-9F52-A9B0A3664EF7}" destId="{8F5877E9-43ED-422E-B4BF-7749DB2D44ED}" srcOrd="0" destOrd="0" presId="urn:microsoft.com/office/officeart/2005/8/layout/hierarchy1"/>
    <dgm:cxn modelId="{FBC74926-0FB2-4419-8030-7D4500B8760C}" srcId="{32B54793-4AC2-49DD-884C-7389B58F3542}" destId="{BD7DA83C-5377-4391-B6B1-6801E25C394B}" srcOrd="0" destOrd="0" parTransId="{ED24B1DB-81BE-4713-8ADA-D44126B878C9}" sibTransId="{CCBE8692-9DE4-4C2C-A39C-9B226651D015}"/>
    <dgm:cxn modelId="{F5B9C4FF-55AA-4D67-A100-D78F6AA5732F}" type="presOf" srcId="{DB717BDF-C173-4721-8F6E-DD5C8A111D4B}" destId="{D2689834-5F29-40ED-8755-72E888178FD2}" srcOrd="0" destOrd="0" presId="urn:microsoft.com/office/officeart/2005/8/layout/hierarchy1"/>
    <dgm:cxn modelId="{2CD7AA43-0D57-4D57-9533-B4D046FF251D}" type="presParOf" srcId="{5F3F0D8A-FD20-4750-B0C9-69E3AB557922}" destId="{2A1B9D1B-5DFA-474E-B4DF-B83BDF5B0AD7}" srcOrd="0" destOrd="0" presId="urn:microsoft.com/office/officeart/2005/8/layout/hierarchy1"/>
    <dgm:cxn modelId="{C2F13A32-D9CC-4C01-BF1A-BC8FD8796D3D}" type="presParOf" srcId="{2A1B9D1B-5DFA-474E-B4DF-B83BDF5B0AD7}" destId="{7FAB586F-5100-40D1-826E-15F54017CC5C}" srcOrd="0" destOrd="0" presId="urn:microsoft.com/office/officeart/2005/8/layout/hierarchy1"/>
    <dgm:cxn modelId="{C714CD34-8E0C-4783-A01B-B72D5FDB5ECF}" type="presParOf" srcId="{7FAB586F-5100-40D1-826E-15F54017CC5C}" destId="{C423C282-70DA-449E-BF95-6FDBEE4A69A7}" srcOrd="0" destOrd="0" presId="urn:microsoft.com/office/officeart/2005/8/layout/hierarchy1"/>
    <dgm:cxn modelId="{835480C9-2622-43E8-B75D-F7719F9C3DB0}" type="presParOf" srcId="{7FAB586F-5100-40D1-826E-15F54017CC5C}" destId="{B751CF18-55C3-4EF7-89D0-E86BF6369DEE}" srcOrd="1" destOrd="0" presId="urn:microsoft.com/office/officeart/2005/8/layout/hierarchy1"/>
    <dgm:cxn modelId="{8E216F22-EFFE-4ACE-A26C-7BC4945874EB}" type="presParOf" srcId="{2A1B9D1B-5DFA-474E-B4DF-B83BDF5B0AD7}" destId="{F78E0FAF-7BBD-4F23-8AA7-7A289108EB04}" srcOrd="1" destOrd="0" presId="urn:microsoft.com/office/officeart/2005/8/layout/hierarchy1"/>
    <dgm:cxn modelId="{CD06CF73-D446-4BB2-85F8-D5B8193D3A09}" type="presParOf" srcId="{F78E0FAF-7BBD-4F23-8AA7-7A289108EB04}" destId="{256C3F68-5122-4F40-BEDA-100D2BCAE166}" srcOrd="0" destOrd="0" presId="urn:microsoft.com/office/officeart/2005/8/layout/hierarchy1"/>
    <dgm:cxn modelId="{28062D0A-DD29-41E2-BE35-07583E180FC4}" type="presParOf" srcId="{F78E0FAF-7BBD-4F23-8AA7-7A289108EB04}" destId="{5CB984F6-32DC-49BB-B42A-794EC4CAF843}" srcOrd="1" destOrd="0" presId="urn:microsoft.com/office/officeart/2005/8/layout/hierarchy1"/>
    <dgm:cxn modelId="{FB861820-2EF9-44C7-B804-ECE6EEBDFDC4}" type="presParOf" srcId="{5CB984F6-32DC-49BB-B42A-794EC4CAF843}" destId="{6C482343-6492-4260-92DF-EA3846E30497}" srcOrd="0" destOrd="0" presId="urn:microsoft.com/office/officeart/2005/8/layout/hierarchy1"/>
    <dgm:cxn modelId="{3C9D2735-2DE9-4364-A193-711D69AC8733}" type="presParOf" srcId="{6C482343-6492-4260-92DF-EA3846E30497}" destId="{0598004D-6743-418B-892C-6D4D2334D93F}" srcOrd="0" destOrd="0" presId="urn:microsoft.com/office/officeart/2005/8/layout/hierarchy1"/>
    <dgm:cxn modelId="{F7EF2E77-CF9E-4B33-8B3F-FAC7F0FE5D33}" type="presParOf" srcId="{6C482343-6492-4260-92DF-EA3846E30497}" destId="{D49E9399-07F1-46BF-801F-F6F6E33ACEE8}" srcOrd="1" destOrd="0" presId="urn:microsoft.com/office/officeart/2005/8/layout/hierarchy1"/>
    <dgm:cxn modelId="{AAC8A341-C692-4957-A1CA-61EAB851EA65}" type="presParOf" srcId="{5CB984F6-32DC-49BB-B42A-794EC4CAF843}" destId="{7BD68EFD-811D-4BAF-8AC8-3ADC079D5FE6}" srcOrd="1" destOrd="0" presId="urn:microsoft.com/office/officeart/2005/8/layout/hierarchy1"/>
    <dgm:cxn modelId="{2FEA39C5-4A59-4F49-AD74-D449523459D0}" type="presParOf" srcId="{7BD68EFD-811D-4BAF-8AC8-3ADC079D5FE6}" destId="{6520307A-2CB1-4225-9FC4-44CFCEAC03BA}" srcOrd="0" destOrd="0" presId="urn:microsoft.com/office/officeart/2005/8/layout/hierarchy1"/>
    <dgm:cxn modelId="{7D5C507D-CC90-480B-8C75-AAC43B3DC312}" type="presParOf" srcId="{7BD68EFD-811D-4BAF-8AC8-3ADC079D5FE6}" destId="{0BA68559-EFB9-4DEB-A965-2A496453F090}" srcOrd="1" destOrd="0" presId="urn:microsoft.com/office/officeart/2005/8/layout/hierarchy1"/>
    <dgm:cxn modelId="{211CC16D-AF4F-45C3-B43F-FCA6E532AF39}" type="presParOf" srcId="{0BA68559-EFB9-4DEB-A965-2A496453F090}" destId="{C18DB56D-F1ED-4809-AE73-516354AE8F42}" srcOrd="0" destOrd="0" presId="urn:microsoft.com/office/officeart/2005/8/layout/hierarchy1"/>
    <dgm:cxn modelId="{10DC1532-DE30-422F-B65E-FD099F467DC0}" type="presParOf" srcId="{C18DB56D-F1ED-4809-AE73-516354AE8F42}" destId="{6DEBC992-A550-4A46-80DE-91FBA833DACE}" srcOrd="0" destOrd="0" presId="urn:microsoft.com/office/officeart/2005/8/layout/hierarchy1"/>
    <dgm:cxn modelId="{DC4B6DCE-3EDA-4E36-B322-127AC849E2FC}" type="presParOf" srcId="{C18DB56D-F1ED-4809-AE73-516354AE8F42}" destId="{1BF29B37-FEA0-4B4E-926A-92431A2082C9}" srcOrd="1" destOrd="0" presId="urn:microsoft.com/office/officeart/2005/8/layout/hierarchy1"/>
    <dgm:cxn modelId="{12947E7A-469A-4206-890F-5C03E2408CCE}" type="presParOf" srcId="{0BA68559-EFB9-4DEB-A965-2A496453F090}" destId="{7306CA7D-CF3F-45DE-AED1-6043BAB2FBA8}" srcOrd="1" destOrd="0" presId="urn:microsoft.com/office/officeart/2005/8/layout/hierarchy1"/>
    <dgm:cxn modelId="{CF2BD5FE-67BC-4FC5-9725-F188528942DA}" type="presParOf" srcId="{7BD68EFD-811D-4BAF-8AC8-3ADC079D5FE6}" destId="{BCE2E285-A089-4839-8436-7FCC2F3497A8}" srcOrd="2" destOrd="0" presId="urn:microsoft.com/office/officeart/2005/8/layout/hierarchy1"/>
    <dgm:cxn modelId="{15510813-25F9-4D79-A988-EC2811CB2A14}" type="presParOf" srcId="{7BD68EFD-811D-4BAF-8AC8-3ADC079D5FE6}" destId="{8852D597-1115-42B8-962D-21CDD1B056FD}" srcOrd="3" destOrd="0" presId="urn:microsoft.com/office/officeart/2005/8/layout/hierarchy1"/>
    <dgm:cxn modelId="{9E555621-5234-426E-93D5-0CA3269C6DC1}" type="presParOf" srcId="{8852D597-1115-42B8-962D-21CDD1B056FD}" destId="{E80DEDBB-3ECE-4DBF-A2A5-223CE2A18DB8}" srcOrd="0" destOrd="0" presId="urn:microsoft.com/office/officeart/2005/8/layout/hierarchy1"/>
    <dgm:cxn modelId="{4BBA9612-2F9A-4960-94AF-9921B27F48F8}" type="presParOf" srcId="{E80DEDBB-3ECE-4DBF-A2A5-223CE2A18DB8}" destId="{A6190071-14B2-4F5A-BE8B-9253AEB91054}" srcOrd="0" destOrd="0" presId="urn:microsoft.com/office/officeart/2005/8/layout/hierarchy1"/>
    <dgm:cxn modelId="{C9E44F9F-3DAD-40A5-9E4A-F4ABE72F189E}" type="presParOf" srcId="{E80DEDBB-3ECE-4DBF-A2A5-223CE2A18DB8}" destId="{D66932F6-BDCB-4B7D-8897-EE06A416B89C}" srcOrd="1" destOrd="0" presId="urn:microsoft.com/office/officeart/2005/8/layout/hierarchy1"/>
    <dgm:cxn modelId="{6D75650D-3E46-4B84-9817-44B1C87DCD26}" type="presParOf" srcId="{8852D597-1115-42B8-962D-21CDD1B056FD}" destId="{6A8C1C07-4DC0-4A21-A0EA-4048E487C795}" srcOrd="1" destOrd="0" presId="urn:microsoft.com/office/officeart/2005/8/layout/hierarchy1"/>
    <dgm:cxn modelId="{73D91934-017B-4567-A759-83EBE6F1B8CE}" type="presParOf" srcId="{F78E0FAF-7BBD-4F23-8AA7-7A289108EB04}" destId="{59A3F1BE-C174-481D-89BC-8B35006D9028}" srcOrd="2" destOrd="0" presId="urn:microsoft.com/office/officeart/2005/8/layout/hierarchy1"/>
    <dgm:cxn modelId="{C444B122-312D-4E0A-BDA2-72A65AEB68E0}" type="presParOf" srcId="{F78E0FAF-7BBD-4F23-8AA7-7A289108EB04}" destId="{FB3A995F-FA37-4F4A-97DA-A3FFC47788E2}" srcOrd="3" destOrd="0" presId="urn:microsoft.com/office/officeart/2005/8/layout/hierarchy1"/>
    <dgm:cxn modelId="{49DEDE39-6FF2-4CA2-9934-3282A83E38CF}" type="presParOf" srcId="{FB3A995F-FA37-4F4A-97DA-A3FFC47788E2}" destId="{B9F93D0B-B66F-4922-AAB2-549B2D7CC54B}" srcOrd="0" destOrd="0" presId="urn:microsoft.com/office/officeart/2005/8/layout/hierarchy1"/>
    <dgm:cxn modelId="{65773A09-7BC7-4BB7-B684-4EBD737D172A}" type="presParOf" srcId="{B9F93D0B-B66F-4922-AAB2-549B2D7CC54B}" destId="{C7766D34-5CE7-4A14-BC2A-AA181BCF09DB}" srcOrd="0" destOrd="0" presId="urn:microsoft.com/office/officeart/2005/8/layout/hierarchy1"/>
    <dgm:cxn modelId="{F3E70DF7-3A6A-4A4D-B4A3-1A4788665269}" type="presParOf" srcId="{B9F93D0B-B66F-4922-AAB2-549B2D7CC54B}" destId="{D2689834-5F29-40ED-8755-72E888178FD2}" srcOrd="1" destOrd="0" presId="urn:microsoft.com/office/officeart/2005/8/layout/hierarchy1"/>
    <dgm:cxn modelId="{7C801178-0083-4445-810A-7117E930EE72}" type="presParOf" srcId="{FB3A995F-FA37-4F4A-97DA-A3FFC47788E2}" destId="{F89C6626-603D-4DC0-A5F5-52AD7E294689}" srcOrd="1" destOrd="0" presId="urn:microsoft.com/office/officeart/2005/8/layout/hierarchy1"/>
    <dgm:cxn modelId="{061D2D79-E18D-4466-991A-1DF58553C500}" type="presParOf" srcId="{F89C6626-603D-4DC0-A5F5-52AD7E294689}" destId="{7D55864F-C9E2-4285-9221-E1682340BD08}" srcOrd="0" destOrd="0" presId="urn:microsoft.com/office/officeart/2005/8/layout/hierarchy1"/>
    <dgm:cxn modelId="{25EED548-6EA9-4E1F-B552-B04C730EC3CE}" type="presParOf" srcId="{F89C6626-603D-4DC0-A5F5-52AD7E294689}" destId="{C156F9AD-AF58-4080-9CFD-074A79D33045}" srcOrd="1" destOrd="0" presId="urn:microsoft.com/office/officeart/2005/8/layout/hierarchy1"/>
    <dgm:cxn modelId="{00B7361B-7E8F-4751-918F-5227102E84C9}" type="presParOf" srcId="{C156F9AD-AF58-4080-9CFD-074A79D33045}" destId="{595A5169-C81C-42DC-9F40-7E73BC889989}" srcOrd="0" destOrd="0" presId="urn:microsoft.com/office/officeart/2005/8/layout/hierarchy1"/>
    <dgm:cxn modelId="{1AA43896-C55B-4A08-81C4-568A0A6D084E}" type="presParOf" srcId="{595A5169-C81C-42DC-9F40-7E73BC889989}" destId="{C94C3FDB-FA1F-4C13-A742-6D6DB1EC2F65}" srcOrd="0" destOrd="0" presId="urn:microsoft.com/office/officeart/2005/8/layout/hierarchy1"/>
    <dgm:cxn modelId="{D70B4038-8353-4802-BD5D-9D0C26C35C6E}" type="presParOf" srcId="{595A5169-C81C-42DC-9F40-7E73BC889989}" destId="{DA414E63-4DBC-4B57-BD26-0AE1842AE531}" srcOrd="1" destOrd="0" presId="urn:microsoft.com/office/officeart/2005/8/layout/hierarchy1"/>
    <dgm:cxn modelId="{4166FE02-F48E-43FA-841F-2514D126F57A}" type="presParOf" srcId="{C156F9AD-AF58-4080-9CFD-074A79D33045}" destId="{4ADD07E8-A8C7-40F3-9E0E-3C4A5AC9F627}" srcOrd="1" destOrd="0" presId="urn:microsoft.com/office/officeart/2005/8/layout/hierarchy1"/>
    <dgm:cxn modelId="{D38546F0-0EF9-4552-9980-B6041D5F96E1}" type="presParOf" srcId="{F89C6626-603D-4DC0-A5F5-52AD7E294689}" destId="{9689CEA2-B7F0-43D3-B2F1-E29B878B2C9A}" srcOrd="2" destOrd="0" presId="urn:microsoft.com/office/officeart/2005/8/layout/hierarchy1"/>
    <dgm:cxn modelId="{A50C44CE-4FED-48C4-A3B8-88E3E108C31D}" type="presParOf" srcId="{F89C6626-603D-4DC0-A5F5-52AD7E294689}" destId="{656932F3-8B6D-4292-9C62-F6BFC8CE8EFC}" srcOrd="3" destOrd="0" presId="urn:microsoft.com/office/officeart/2005/8/layout/hierarchy1"/>
    <dgm:cxn modelId="{E7D0B1C9-B25D-4B4F-9F18-642678C7F7E8}" type="presParOf" srcId="{656932F3-8B6D-4292-9C62-F6BFC8CE8EFC}" destId="{47BC0C80-8A4E-406F-8C05-39B6022D6C15}" srcOrd="0" destOrd="0" presId="urn:microsoft.com/office/officeart/2005/8/layout/hierarchy1"/>
    <dgm:cxn modelId="{FA8403A2-6A1E-4C07-BE5C-20A65323B7E0}" type="presParOf" srcId="{47BC0C80-8A4E-406F-8C05-39B6022D6C15}" destId="{0DC08051-4BDE-4293-ADDF-E57024CEB816}" srcOrd="0" destOrd="0" presId="urn:microsoft.com/office/officeart/2005/8/layout/hierarchy1"/>
    <dgm:cxn modelId="{94FF1F89-ABC3-4C85-9034-12C8796D6C49}" type="presParOf" srcId="{47BC0C80-8A4E-406F-8C05-39B6022D6C15}" destId="{8F8ABD8A-DBDC-4094-B1B0-47819E142E51}" srcOrd="1" destOrd="0" presId="urn:microsoft.com/office/officeart/2005/8/layout/hierarchy1"/>
    <dgm:cxn modelId="{8EC902A6-1BBA-417C-AA80-8FEC0533F45C}" type="presParOf" srcId="{656932F3-8B6D-4292-9C62-F6BFC8CE8EFC}" destId="{5579B435-6288-40FC-AB49-4944AC73DCAA}" srcOrd="1" destOrd="0" presId="urn:microsoft.com/office/officeart/2005/8/layout/hierarchy1"/>
    <dgm:cxn modelId="{52C894BB-3E6C-4088-9F59-0B1476F251A6}" type="presParOf" srcId="{F78E0FAF-7BBD-4F23-8AA7-7A289108EB04}" destId="{BE6EAE10-216B-46C9-B114-08FE68F50DEF}" srcOrd="4" destOrd="0" presId="urn:microsoft.com/office/officeart/2005/8/layout/hierarchy1"/>
    <dgm:cxn modelId="{BA4D0C2F-C0FB-45E3-B4D0-748295E2525E}" type="presParOf" srcId="{F78E0FAF-7BBD-4F23-8AA7-7A289108EB04}" destId="{8A367408-4C9D-4D3F-8BE4-B2FF271BBF38}" srcOrd="5" destOrd="0" presId="urn:microsoft.com/office/officeart/2005/8/layout/hierarchy1"/>
    <dgm:cxn modelId="{72D2FCA8-E913-4AE8-AF9B-C03E4F66C82E}" type="presParOf" srcId="{8A367408-4C9D-4D3F-8BE4-B2FF271BBF38}" destId="{07E6F798-54B5-44FA-8D0A-F6AAFECDDC46}" srcOrd="0" destOrd="0" presId="urn:microsoft.com/office/officeart/2005/8/layout/hierarchy1"/>
    <dgm:cxn modelId="{DB12425D-DF23-4163-81D5-9EEB1F4978E7}" type="presParOf" srcId="{07E6F798-54B5-44FA-8D0A-F6AAFECDDC46}" destId="{0BBF8C43-ED63-42A4-97B9-70D6ABB0F990}" srcOrd="0" destOrd="0" presId="urn:microsoft.com/office/officeart/2005/8/layout/hierarchy1"/>
    <dgm:cxn modelId="{92F3499D-35C8-4265-82CD-CD9EAAD212EC}" type="presParOf" srcId="{07E6F798-54B5-44FA-8D0A-F6AAFECDDC46}" destId="{341C2B3B-CDAD-410F-911F-F3D89D45563B}" srcOrd="1" destOrd="0" presId="urn:microsoft.com/office/officeart/2005/8/layout/hierarchy1"/>
    <dgm:cxn modelId="{36019039-9394-41C2-B66C-A308C6359550}" type="presParOf" srcId="{8A367408-4C9D-4D3F-8BE4-B2FF271BBF38}" destId="{57375A7B-E33B-49A9-9165-CBC43397780F}" srcOrd="1" destOrd="0" presId="urn:microsoft.com/office/officeart/2005/8/layout/hierarchy1"/>
    <dgm:cxn modelId="{55F8D845-8374-4344-93EA-E5F3D2004CFE}" type="presParOf" srcId="{57375A7B-E33B-49A9-9165-CBC43397780F}" destId="{209F17A1-2279-4C94-A89A-81193447E809}" srcOrd="0" destOrd="0" presId="urn:microsoft.com/office/officeart/2005/8/layout/hierarchy1"/>
    <dgm:cxn modelId="{6638C423-34CF-4D3E-AB05-E540AF171906}" type="presParOf" srcId="{57375A7B-E33B-49A9-9165-CBC43397780F}" destId="{B1ECB87B-123C-4BA4-960F-4961B36EAABF}" srcOrd="1" destOrd="0" presId="urn:microsoft.com/office/officeart/2005/8/layout/hierarchy1"/>
    <dgm:cxn modelId="{80E037E4-9BAE-41CD-8EC1-2A844EB78C94}" type="presParOf" srcId="{B1ECB87B-123C-4BA4-960F-4961B36EAABF}" destId="{455D13B2-0490-4668-BD28-20EE1B4872B7}" srcOrd="0" destOrd="0" presId="urn:microsoft.com/office/officeart/2005/8/layout/hierarchy1"/>
    <dgm:cxn modelId="{2A895B5D-AF0D-42AE-BC2D-AFFBE6E14693}" type="presParOf" srcId="{455D13B2-0490-4668-BD28-20EE1B4872B7}" destId="{808FF9CC-83EC-475B-BEB4-05A8648E0166}" srcOrd="0" destOrd="0" presId="urn:microsoft.com/office/officeart/2005/8/layout/hierarchy1"/>
    <dgm:cxn modelId="{F7254399-893C-4CB9-B52B-DA2032C1A854}" type="presParOf" srcId="{455D13B2-0490-4668-BD28-20EE1B4872B7}" destId="{EE9CD2F4-A069-4AED-BE89-2D3E4B882E99}" srcOrd="1" destOrd="0" presId="urn:microsoft.com/office/officeart/2005/8/layout/hierarchy1"/>
    <dgm:cxn modelId="{B8475861-417D-49F4-B3B7-DA380D83E43B}" type="presParOf" srcId="{B1ECB87B-123C-4BA4-960F-4961B36EAABF}" destId="{EDC38F60-4F39-44B1-9523-F38912F35155}" srcOrd="1" destOrd="0" presId="urn:microsoft.com/office/officeart/2005/8/layout/hierarchy1"/>
    <dgm:cxn modelId="{A057317B-AC05-4E89-B372-D284348CF2A9}" type="presParOf" srcId="{57375A7B-E33B-49A9-9165-CBC43397780F}" destId="{252E94ED-6328-4159-80BA-1A93F3A79E93}" srcOrd="2" destOrd="0" presId="urn:microsoft.com/office/officeart/2005/8/layout/hierarchy1"/>
    <dgm:cxn modelId="{318CECD3-F3CF-474F-AAB6-735F8A76C3E4}" type="presParOf" srcId="{57375A7B-E33B-49A9-9165-CBC43397780F}" destId="{DBC94E6B-1B6C-43EE-9526-9777B716E26B}" srcOrd="3" destOrd="0" presId="urn:microsoft.com/office/officeart/2005/8/layout/hierarchy1"/>
    <dgm:cxn modelId="{0C3C679B-E3B0-4478-9D86-D098717CA1F4}" type="presParOf" srcId="{DBC94E6B-1B6C-43EE-9526-9777B716E26B}" destId="{B45EBFD1-B95E-4010-A167-3B217008B962}" srcOrd="0" destOrd="0" presId="urn:microsoft.com/office/officeart/2005/8/layout/hierarchy1"/>
    <dgm:cxn modelId="{900B530B-5576-4518-999F-06ECD54449C1}" type="presParOf" srcId="{B45EBFD1-B95E-4010-A167-3B217008B962}" destId="{0E4B2EA0-F33B-4B7A-866A-6F65ACCC04CE}" srcOrd="0" destOrd="0" presId="urn:microsoft.com/office/officeart/2005/8/layout/hierarchy1"/>
    <dgm:cxn modelId="{1AF4FB7E-A0D2-4069-B408-EC564C139304}" type="presParOf" srcId="{B45EBFD1-B95E-4010-A167-3B217008B962}" destId="{8F5877E9-43ED-422E-B4BF-7749DB2D44ED}" srcOrd="1" destOrd="0" presId="urn:microsoft.com/office/officeart/2005/8/layout/hierarchy1"/>
    <dgm:cxn modelId="{B56C2FBD-4F74-4BB2-BDE9-6B9B8CCC2B8A}" type="presParOf" srcId="{DBC94E6B-1B6C-43EE-9526-9777B716E26B}" destId="{65E0CC3C-3797-4E86-9949-E9B3EF3F2C3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003429-0267-4304-A601-C6BE05F5EE0A}" type="doc">
      <dgm:prSet loTypeId="urn:microsoft.com/office/officeart/2005/8/layout/hierarchy1" loCatId="hierarchy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B774C77A-5755-4C48-A5E4-4C50B0376E52}">
      <dgm:prSet phldrT="[Text]"/>
      <dgm:spPr/>
      <dgm:t>
        <a:bodyPr/>
        <a:lstStyle/>
        <a:p>
          <a:r>
            <a:rPr lang="en-US" b="1" dirty="0" smtClean="0"/>
            <a:t>ca-policy-</a:t>
          </a:r>
          <a:r>
            <a:rPr lang="en-US" b="1" dirty="0" err="1" smtClean="0"/>
            <a:t>lcg</a:t>
          </a:r>
          <a:endParaRPr lang="en-US" b="1" dirty="0"/>
        </a:p>
      </dgm:t>
    </dgm:pt>
    <dgm:pt modelId="{23A1E667-2622-4069-97A1-7BB8DF63C4FB}" type="parTrans" cxnId="{B2400909-35F2-478C-8A54-E584CF36F0CA}">
      <dgm:prSet/>
      <dgm:spPr/>
      <dgm:t>
        <a:bodyPr/>
        <a:lstStyle/>
        <a:p>
          <a:endParaRPr lang="en-US"/>
        </a:p>
      </dgm:t>
    </dgm:pt>
    <dgm:pt modelId="{721E9E71-32AF-4BE9-BE46-74E0D8724888}" type="sibTrans" cxnId="{B2400909-35F2-478C-8A54-E584CF36F0CA}">
      <dgm:prSet/>
      <dgm:spPr/>
      <dgm:t>
        <a:bodyPr/>
        <a:lstStyle/>
        <a:p>
          <a:endParaRPr lang="en-US"/>
        </a:p>
      </dgm:t>
    </dgm:pt>
    <dgm:pt modelId="{011FB8AF-124C-4CA2-8F16-A344C4B64B1F}">
      <dgm:prSet phldrT="[Text]"/>
      <dgm:spPr/>
      <dgm:t>
        <a:bodyPr/>
        <a:lstStyle/>
        <a:p>
          <a:r>
            <a:rPr lang="en-US" dirty="0" smtClean="0"/>
            <a:t>IGTF Classic</a:t>
          </a:r>
          <a:endParaRPr lang="en-US" dirty="0"/>
        </a:p>
      </dgm:t>
    </dgm:pt>
    <dgm:pt modelId="{7933990D-7C47-4BAD-97F1-EF98ACD2E91D}" type="parTrans" cxnId="{D7916E04-E417-4BFF-BA5D-210CA73FE567}">
      <dgm:prSet/>
      <dgm:spPr/>
      <dgm:t>
        <a:bodyPr/>
        <a:lstStyle/>
        <a:p>
          <a:endParaRPr lang="en-US"/>
        </a:p>
      </dgm:t>
    </dgm:pt>
    <dgm:pt modelId="{AF81D886-E7D7-4C3C-B459-65BEDE4114F8}" type="sibTrans" cxnId="{D7916E04-E417-4BFF-BA5D-210CA73FE567}">
      <dgm:prSet/>
      <dgm:spPr/>
      <dgm:t>
        <a:bodyPr/>
        <a:lstStyle/>
        <a:p>
          <a:endParaRPr lang="en-US"/>
        </a:p>
      </dgm:t>
    </dgm:pt>
    <dgm:pt modelId="{31E9EAAF-89AA-4987-8FDF-3919F2AFC13F}">
      <dgm:prSet phldrT="[Text]"/>
      <dgm:spPr/>
      <dgm:t>
        <a:bodyPr/>
        <a:lstStyle/>
        <a:p>
          <a:r>
            <a:rPr lang="en-US" dirty="0" smtClean="0"/>
            <a:t>ca-AEGIS</a:t>
          </a:r>
          <a:endParaRPr lang="en-US" dirty="0"/>
        </a:p>
      </dgm:t>
    </dgm:pt>
    <dgm:pt modelId="{9282F968-AE25-4E9B-B9FB-9E9F227E615B}" type="parTrans" cxnId="{FB907A15-1ED7-45B8-AC20-687F49DAB599}">
      <dgm:prSet/>
      <dgm:spPr/>
      <dgm:t>
        <a:bodyPr/>
        <a:lstStyle/>
        <a:p>
          <a:endParaRPr lang="en-US"/>
        </a:p>
      </dgm:t>
    </dgm:pt>
    <dgm:pt modelId="{92058EF3-190E-4A2F-A06A-039D57938A2C}" type="sibTrans" cxnId="{FB907A15-1ED7-45B8-AC20-687F49DAB599}">
      <dgm:prSet/>
      <dgm:spPr/>
      <dgm:t>
        <a:bodyPr/>
        <a:lstStyle/>
        <a:p>
          <a:endParaRPr lang="en-US"/>
        </a:p>
      </dgm:t>
    </dgm:pt>
    <dgm:pt modelId="{AE3BB331-B19A-497D-97A2-0CA6A032E290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27E53B26-233F-4550-B814-1E78ABCE00AE}" type="parTrans" cxnId="{3F713C2A-39F2-48DC-A31E-788D94856064}">
      <dgm:prSet/>
      <dgm:spPr/>
      <dgm:t>
        <a:bodyPr/>
        <a:lstStyle/>
        <a:p>
          <a:endParaRPr lang="en-US"/>
        </a:p>
      </dgm:t>
    </dgm:pt>
    <dgm:pt modelId="{EDFBEE4D-E67C-4EB8-AB3D-2BEAC8C47BB0}" type="sibTrans" cxnId="{3F713C2A-39F2-48DC-A31E-788D94856064}">
      <dgm:prSet/>
      <dgm:spPr/>
      <dgm:t>
        <a:bodyPr/>
        <a:lstStyle/>
        <a:p>
          <a:endParaRPr lang="en-US"/>
        </a:p>
      </dgm:t>
    </dgm:pt>
    <dgm:pt modelId="{DB717BDF-C173-4721-8F6E-DD5C8A111D4B}">
      <dgm:prSet phldrT="[Text]"/>
      <dgm:spPr/>
      <dgm:t>
        <a:bodyPr/>
        <a:lstStyle/>
        <a:p>
          <a:r>
            <a:rPr lang="en-US" dirty="0" smtClean="0"/>
            <a:t>IGTF MICS</a:t>
          </a:r>
          <a:endParaRPr lang="en-US" dirty="0"/>
        </a:p>
      </dgm:t>
    </dgm:pt>
    <dgm:pt modelId="{426AD863-9AA3-41FD-B5C4-54B6B2CE2AE1}" type="parTrans" cxnId="{D33500B7-65FB-4578-AE4D-1F1C734C812C}">
      <dgm:prSet/>
      <dgm:spPr/>
      <dgm:t>
        <a:bodyPr/>
        <a:lstStyle/>
        <a:p>
          <a:endParaRPr lang="en-US"/>
        </a:p>
      </dgm:t>
    </dgm:pt>
    <dgm:pt modelId="{EBDAAC1A-ECAA-478F-95E9-AD9EB17523F5}" type="sibTrans" cxnId="{D33500B7-65FB-4578-AE4D-1F1C734C812C}">
      <dgm:prSet/>
      <dgm:spPr/>
      <dgm:t>
        <a:bodyPr/>
        <a:lstStyle/>
        <a:p>
          <a:endParaRPr lang="en-US"/>
        </a:p>
      </dgm:t>
    </dgm:pt>
    <dgm:pt modelId="{C0F4546D-97F5-4AB6-817F-298825DD2A2B}">
      <dgm:prSet phldrT="[Text]"/>
      <dgm:spPr/>
      <dgm:t>
        <a:bodyPr/>
        <a:lstStyle/>
        <a:p>
          <a:r>
            <a:rPr lang="en-US" dirty="0" smtClean="0"/>
            <a:t>ca-TCS</a:t>
          </a:r>
          <a:endParaRPr lang="en-US" dirty="0"/>
        </a:p>
      </dgm:t>
    </dgm:pt>
    <dgm:pt modelId="{A9AB02C3-9D11-4DED-BC81-F38E9A29B838}" type="parTrans" cxnId="{B84A7374-250F-41EC-90A3-D2EC0C9BBE32}">
      <dgm:prSet/>
      <dgm:spPr/>
      <dgm:t>
        <a:bodyPr/>
        <a:lstStyle/>
        <a:p>
          <a:endParaRPr lang="en-US"/>
        </a:p>
      </dgm:t>
    </dgm:pt>
    <dgm:pt modelId="{3796A015-DD1E-4707-8B01-CE988BDCC1E5}" type="sibTrans" cxnId="{B84A7374-250F-41EC-90A3-D2EC0C9BBE32}">
      <dgm:prSet/>
      <dgm:spPr/>
      <dgm:t>
        <a:bodyPr/>
        <a:lstStyle/>
        <a:p>
          <a:endParaRPr lang="en-US"/>
        </a:p>
      </dgm:t>
    </dgm:pt>
    <dgm:pt modelId="{2BD3FA52-DB82-4731-9E4A-2C30B2BEC4E1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A80B0F93-DAA1-4EFD-8DBB-07CCD910C511}" type="parTrans" cxnId="{CFCDE903-FE42-4ADD-AFC8-34A5CEE67707}">
      <dgm:prSet/>
      <dgm:spPr/>
      <dgm:t>
        <a:bodyPr/>
        <a:lstStyle/>
        <a:p>
          <a:endParaRPr lang="en-US"/>
        </a:p>
      </dgm:t>
    </dgm:pt>
    <dgm:pt modelId="{8C2B7381-103F-43C9-8504-D72BFE546060}" type="sibTrans" cxnId="{CFCDE903-FE42-4ADD-AFC8-34A5CEE67707}">
      <dgm:prSet/>
      <dgm:spPr/>
      <dgm:t>
        <a:bodyPr/>
        <a:lstStyle/>
        <a:p>
          <a:endParaRPr lang="en-US"/>
        </a:p>
      </dgm:t>
    </dgm:pt>
    <dgm:pt modelId="{32B54793-4AC2-49DD-884C-7389B58F3542}">
      <dgm:prSet phldrT="[Text]"/>
      <dgm:spPr/>
      <dgm:t>
        <a:bodyPr/>
        <a:lstStyle/>
        <a:p>
          <a:r>
            <a:rPr lang="en-US" dirty="0" smtClean="0"/>
            <a:t>IGTF SLCS</a:t>
          </a:r>
          <a:endParaRPr lang="en-US" dirty="0"/>
        </a:p>
      </dgm:t>
    </dgm:pt>
    <dgm:pt modelId="{694188F5-D7C9-4155-9C3D-F93140C03758}" type="parTrans" cxnId="{9266D346-8D51-4CD9-98E0-CC81A7C89685}">
      <dgm:prSet/>
      <dgm:spPr/>
      <dgm:t>
        <a:bodyPr/>
        <a:lstStyle/>
        <a:p>
          <a:endParaRPr lang="en-US"/>
        </a:p>
      </dgm:t>
    </dgm:pt>
    <dgm:pt modelId="{B70BE379-6CE4-4230-BEC9-7374016F4698}" type="sibTrans" cxnId="{9266D346-8D51-4CD9-98E0-CC81A7C89685}">
      <dgm:prSet/>
      <dgm:spPr/>
      <dgm:t>
        <a:bodyPr/>
        <a:lstStyle/>
        <a:p>
          <a:endParaRPr lang="en-US"/>
        </a:p>
      </dgm:t>
    </dgm:pt>
    <dgm:pt modelId="{BD7DA83C-5377-4391-B6B1-6801E25C394B}">
      <dgm:prSet phldrT="[Text]"/>
      <dgm:spPr/>
      <dgm:t>
        <a:bodyPr/>
        <a:lstStyle/>
        <a:p>
          <a:r>
            <a:rPr lang="en-US" dirty="0" smtClean="0"/>
            <a:t>ca-DFN-AAI</a:t>
          </a:r>
          <a:endParaRPr lang="en-US" dirty="0"/>
        </a:p>
      </dgm:t>
    </dgm:pt>
    <dgm:pt modelId="{ED24B1DB-81BE-4713-8ADA-D44126B878C9}" type="parTrans" cxnId="{FBC74926-0FB2-4419-8030-7D4500B8760C}">
      <dgm:prSet/>
      <dgm:spPr/>
      <dgm:t>
        <a:bodyPr/>
        <a:lstStyle/>
        <a:p>
          <a:endParaRPr lang="en-US"/>
        </a:p>
      </dgm:t>
    </dgm:pt>
    <dgm:pt modelId="{CCBE8692-9DE4-4C2C-A39C-9B226651D015}" type="sibTrans" cxnId="{FBC74926-0FB2-4419-8030-7D4500B8760C}">
      <dgm:prSet/>
      <dgm:spPr/>
      <dgm:t>
        <a:bodyPr/>
        <a:lstStyle/>
        <a:p>
          <a:endParaRPr lang="en-US"/>
        </a:p>
      </dgm:t>
    </dgm:pt>
    <dgm:pt modelId="{8FA3EF03-2A51-4387-9F52-A9B0A3664EF7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05DE28E7-0D90-4D9C-BF88-B010B056596F}" type="parTrans" cxnId="{CC5BF2C2-3A27-4B33-B311-3F15C332B07D}">
      <dgm:prSet/>
      <dgm:spPr/>
      <dgm:t>
        <a:bodyPr/>
        <a:lstStyle/>
        <a:p>
          <a:endParaRPr lang="en-US"/>
        </a:p>
      </dgm:t>
    </dgm:pt>
    <dgm:pt modelId="{BFAD39BB-D250-456F-9437-0E518C53D7E2}" type="sibTrans" cxnId="{CC5BF2C2-3A27-4B33-B311-3F15C332B07D}">
      <dgm:prSet/>
      <dgm:spPr/>
      <dgm:t>
        <a:bodyPr/>
        <a:lstStyle/>
        <a:p>
          <a:endParaRPr lang="en-US"/>
        </a:p>
      </dgm:t>
    </dgm:pt>
    <dgm:pt modelId="{5F3F0D8A-FD20-4750-B0C9-69E3AB557922}" type="pres">
      <dgm:prSet presAssocID="{01003429-0267-4304-A601-C6BE05F5EE0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A1B9D1B-5DFA-474E-B4DF-B83BDF5B0AD7}" type="pres">
      <dgm:prSet presAssocID="{B774C77A-5755-4C48-A5E4-4C50B0376E52}" presName="hierRoot1" presStyleCnt="0"/>
      <dgm:spPr/>
    </dgm:pt>
    <dgm:pt modelId="{7FAB586F-5100-40D1-826E-15F54017CC5C}" type="pres">
      <dgm:prSet presAssocID="{B774C77A-5755-4C48-A5E4-4C50B0376E52}" presName="composite" presStyleCnt="0"/>
      <dgm:spPr/>
    </dgm:pt>
    <dgm:pt modelId="{C423C282-70DA-449E-BF95-6FDBEE4A69A7}" type="pres">
      <dgm:prSet presAssocID="{B774C77A-5755-4C48-A5E4-4C50B0376E52}" presName="background" presStyleLbl="node0" presStyleIdx="0" presStyleCnt="1"/>
      <dgm:spPr/>
    </dgm:pt>
    <dgm:pt modelId="{B751CF18-55C3-4EF7-89D0-E86BF6369DEE}" type="pres">
      <dgm:prSet presAssocID="{B774C77A-5755-4C48-A5E4-4C50B0376E52}" presName="text" presStyleLbl="fgAcc0" presStyleIdx="0" presStyleCnt="1" custScaleX="172398" custLinFactNeighborX="-6550" custLinFactNeighborY="-36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8E0FAF-7BBD-4F23-8AA7-7A289108EB04}" type="pres">
      <dgm:prSet presAssocID="{B774C77A-5755-4C48-A5E4-4C50B0376E52}" presName="hierChild2" presStyleCnt="0"/>
      <dgm:spPr/>
    </dgm:pt>
    <dgm:pt modelId="{256C3F68-5122-4F40-BEDA-100D2BCAE166}" type="pres">
      <dgm:prSet presAssocID="{7933990D-7C47-4BAD-97F1-EF98ACD2E91D}" presName="Name10" presStyleLbl="parChTrans1D2" presStyleIdx="0" presStyleCnt="3"/>
      <dgm:spPr/>
      <dgm:t>
        <a:bodyPr/>
        <a:lstStyle/>
        <a:p>
          <a:endParaRPr lang="en-US"/>
        </a:p>
      </dgm:t>
    </dgm:pt>
    <dgm:pt modelId="{5CB984F6-32DC-49BB-B42A-794EC4CAF843}" type="pres">
      <dgm:prSet presAssocID="{011FB8AF-124C-4CA2-8F16-A344C4B64B1F}" presName="hierRoot2" presStyleCnt="0"/>
      <dgm:spPr/>
    </dgm:pt>
    <dgm:pt modelId="{6C482343-6492-4260-92DF-EA3846E30497}" type="pres">
      <dgm:prSet presAssocID="{011FB8AF-124C-4CA2-8F16-A344C4B64B1F}" presName="composite2" presStyleCnt="0"/>
      <dgm:spPr/>
    </dgm:pt>
    <dgm:pt modelId="{0598004D-6743-418B-892C-6D4D2334D93F}" type="pres">
      <dgm:prSet presAssocID="{011FB8AF-124C-4CA2-8F16-A344C4B64B1F}" presName="background2" presStyleLbl="node2" presStyleIdx="0" presStyleCnt="3"/>
      <dgm:spPr/>
    </dgm:pt>
    <dgm:pt modelId="{D49E9399-07F1-46BF-801F-F6F6E33ACEE8}" type="pres">
      <dgm:prSet presAssocID="{011FB8AF-124C-4CA2-8F16-A344C4B64B1F}" presName="text2" presStyleLbl="fgAcc2" presStyleIdx="0" presStyleCnt="3" custScaleY="507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D68EFD-811D-4BAF-8AC8-3ADC079D5FE6}" type="pres">
      <dgm:prSet presAssocID="{011FB8AF-124C-4CA2-8F16-A344C4B64B1F}" presName="hierChild3" presStyleCnt="0"/>
      <dgm:spPr/>
    </dgm:pt>
    <dgm:pt modelId="{6520307A-2CB1-4225-9FC4-44CFCEAC03BA}" type="pres">
      <dgm:prSet presAssocID="{9282F968-AE25-4E9B-B9FB-9E9F227E615B}" presName="Name17" presStyleLbl="parChTrans1D3" presStyleIdx="0" presStyleCnt="6"/>
      <dgm:spPr/>
      <dgm:t>
        <a:bodyPr/>
        <a:lstStyle/>
        <a:p>
          <a:endParaRPr lang="en-US"/>
        </a:p>
      </dgm:t>
    </dgm:pt>
    <dgm:pt modelId="{0BA68559-EFB9-4DEB-A965-2A496453F090}" type="pres">
      <dgm:prSet presAssocID="{31E9EAAF-89AA-4987-8FDF-3919F2AFC13F}" presName="hierRoot3" presStyleCnt="0"/>
      <dgm:spPr/>
    </dgm:pt>
    <dgm:pt modelId="{C18DB56D-F1ED-4809-AE73-516354AE8F42}" type="pres">
      <dgm:prSet presAssocID="{31E9EAAF-89AA-4987-8FDF-3919F2AFC13F}" presName="composite3" presStyleCnt="0"/>
      <dgm:spPr/>
    </dgm:pt>
    <dgm:pt modelId="{6DEBC992-A550-4A46-80DE-91FBA833DACE}" type="pres">
      <dgm:prSet presAssocID="{31E9EAAF-89AA-4987-8FDF-3919F2AFC13F}" presName="background3" presStyleLbl="node3" presStyleIdx="0" presStyleCnt="6"/>
      <dgm:spPr/>
    </dgm:pt>
    <dgm:pt modelId="{1BF29B37-FEA0-4B4E-926A-92431A2082C9}" type="pres">
      <dgm:prSet presAssocID="{31E9EAAF-89AA-4987-8FDF-3919F2AFC13F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06CA7D-CF3F-45DE-AED1-6043BAB2FBA8}" type="pres">
      <dgm:prSet presAssocID="{31E9EAAF-89AA-4987-8FDF-3919F2AFC13F}" presName="hierChild4" presStyleCnt="0"/>
      <dgm:spPr/>
    </dgm:pt>
    <dgm:pt modelId="{BCE2E285-A089-4839-8436-7FCC2F3497A8}" type="pres">
      <dgm:prSet presAssocID="{27E53B26-233F-4550-B814-1E78ABCE00AE}" presName="Name17" presStyleLbl="parChTrans1D3" presStyleIdx="1" presStyleCnt="6"/>
      <dgm:spPr/>
      <dgm:t>
        <a:bodyPr/>
        <a:lstStyle/>
        <a:p>
          <a:endParaRPr lang="en-US"/>
        </a:p>
      </dgm:t>
    </dgm:pt>
    <dgm:pt modelId="{8852D597-1115-42B8-962D-21CDD1B056FD}" type="pres">
      <dgm:prSet presAssocID="{AE3BB331-B19A-497D-97A2-0CA6A032E290}" presName="hierRoot3" presStyleCnt="0"/>
      <dgm:spPr/>
    </dgm:pt>
    <dgm:pt modelId="{E80DEDBB-3ECE-4DBF-A2A5-223CE2A18DB8}" type="pres">
      <dgm:prSet presAssocID="{AE3BB331-B19A-497D-97A2-0CA6A032E290}" presName="composite3" presStyleCnt="0"/>
      <dgm:spPr/>
    </dgm:pt>
    <dgm:pt modelId="{A6190071-14B2-4F5A-BE8B-9253AEB91054}" type="pres">
      <dgm:prSet presAssocID="{AE3BB331-B19A-497D-97A2-0CA6A032E290}" presName="background3" presStyleLbl="node3" presStyleIdx="1" presStyleCnt="6"/>
      <dgm:spPr/>
    </dgm:pt>
    <dgm:pt modelId="{D66932F6-BDCB-4B7D-8897-EE06A416B89C}" type="pres">
      <dgm:prSet presAssocID="{AE3BB331-B19A-497D-97A2-0CA6A032E290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8C1C07-4DC0-4A21-A0EA-4048E487C795}" type="pres">
      <dgm:prSet presAssocID="{AE3BB331-B19A-497D-97A2-0CA6A032E290}" presName="hierChild4" presStyleCnt="0"/>
      <dgm:spPr/>
    </dgm:pt>
    <dgm:pt modelId="{59A3F1BE-C174-481D-89BC-8B35006D9028}" type="pres">
      <dgm:prSet presAssocID="{426AD863-9AA3-41FD-B5C4-54B6B2CE2AE1}" presName="Name10" presStyleLbl="parChTrans1D2" presStyleIdx="1" presStyleCnt="3"/>
      <dgm:spPr/>
      <dgm:t>
        <a:bodyPr/>
        <a:lstStyle/>
        <a:p>
          <a:endParaRPr lang="en-US"/>
        </a:p>
      </dgm:t>
    </dgm:pt>
    <dgm:pt modelId="{FB3A995F-FA37-4F4A-97DA-A3FFC47788E2}" type="pres">
      <dgm:prSet presAssocID="{DB717BDF-C173-4721-8F6E-DD5C8A111D4B}" presName="hierRoot2" presStyleCnt="0"/>
      <dgm:spPr/>
    </dgm:pt>
    <dgm:pt modelId="{B9F93D0B-B66F-4922-AAB2-549B2D7CC54B}" type="pres">
      <dgm:prSet presAssocID="{DB717BDF-C173-4721-8F6E-DD5C8A111D4B}" presName="composite2" presStyleCnt="0"/>
      <dgm:spPr/>
    </dgm:pt>
    <dgm:pt modelId="{C7766D34-5CE7-4A14-BC2A-AA181BCF09DB}" type="pres">
      <dgm:prSet presAssocID="{DB717BDF-C173-4721-8F6E-DD5C8A111D4B}" presName="background2" presStyleLbl="node2" presStyleIdx="1" presStyleCnt="3"/>
      <dgm:spPr/>
    </dgm:pt>
    <dgm:pt modelId="{D2689834-5F29-40ED-8755-72E888178FD2}" type="pres">
      <dgm:prSet presAssocID="{DB717BDF-C173-4721-8F6E-DD5C8A111D4B}" presName="text2" presStyleLbl="fgAcc2" presStyleIdx="1" presStyleCnt="3" custScaleY="507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C6626-603D-4DC0-A5F5-52AD7E294689}" type="pres">
      <dgm:prSet presAssocID="{DB717BDF-C173-4721-8F6E-DD5C8A111D4B}" presName="hierChild3" presStyleCnt="0"/>
      <dgm:spPr/>
    </dgm:pt>
    <dgm:pt modelId="{7D55864F-C9E2-4285-9221-E1682340BD08}" type="pres">
      <dgm:prSet presAssocID="{A9AB02C3-9D11-4DED-BC81-F38E9A29B838}" presName="Name17" presStyleLbl="parChTrans1D3" presStyleIdx="2" presStyleCnt="6"/>
      <dgm:spPr/>
      <dgm:t>
        <a:bodyPr/>
        <a:lstStyle/>
        <a:p>
          <a:endParaRPr lang="en-US"/>
        </a:p>
      </dgm:t>
    </dgm:pt>
    <dgm:pt modelId="{C156F9AD-AF58-4080-9CFD-074A79D33045}" type="pres">
      <dgm:prSet presAssocID="{C0F4546D-97F5-4AB6-817F-298825DD2A2B}" presName="hierRoot3" presStyleCnt="0"/>
      <dgm:spPr/>
    </dgm:pt>
    <dgm:pt modelId="{595A5169-C81C-42DC-9F40-7E73BC889989}" type="pres">
      <dgm:prSet presAssocID="{C0F4546D-97F5-4AB6-817F-298825DD2A2B}" presName="composite3" presStyleCnt="0"/>
      <dgm:spPr/>
    </dgm:pt>
    <dgm:pt modelId="{C94C3FDB-FA1F-4C13-A742-6D6DB1EC2F65}" type="pres">
      <dgm:prSet presAssocID="{C0F4546D-97F5-4AB6-817F-298825DD2A2B}" presName="background3" presStyleLbl="node3" presStyleIdx="2" presStyleCnt="6"/>
      <dgm:spPr/>
    </dgm:pt>
    <dgm:pt modelId="{DA414E63-4DBC-4B57-BD26-0AE1842AE531}" type="pres">
      <dgm:prSet presAssocID="{C0F4546D-97F5-4AB6-817F-298825DD2A2B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DD07E8-A8C7-40F3-9E0E-3C4A5AC9F627}" type="pres">
      <dgm:prSet presAssocID="{C0F4546D-97F5-4AB6-817F-298825DD2A2B}" presName="hierChild4" presStyleCnt="0"/>
      <dgm:spPr/>
    </dgm:pt>
    <dgm:pt modelId="{9689CEA2-B7F0-43D3-B2F1-E29B878B2C9A}" type="pres">
      <dgm:prSet presAssocID="{A80B0F93-DAA1-4EFD-8DBB-07CCD910C511}" presName="Name17" presStyleLbl="parChTrans1D3" presStyleIdx="3" presStyleCnt="6"/>
      <dgm:spPr/>
      <dgm:t>
        <a:bodyPr/>
        <a:lstStyle/>
        <a:p>
          <a:endParaRPr lang="en-US"/>
        </a:p>
      </dgm:t>
    </dgm:pt>
    <dgm:pt modelId="{656932F3-8B6D-4292-9C62-F6BFC8CE8EFC}" type="pres">
      <dgm:prSet presAssocID="{2BD3FA52-DB82-4731-9E4A-2C30B2BEC4E1}" presName="hierRoot3" presStyleCnt="0"/>
      <dgm:spPr/>
    </dgm:pt>
    <dgm:pt modelId="{47BC0C80-8A4E-406F-8C05-39B6022D6C15}" type="pres">
      <dgm:prSet presAssocID="{2BD3FA52-DB82-4731-9E4A-2C30B2BEC4E1}" presName="composite3" presStyleCnt="0"/>
      <dgm:spPr/>
    </dgm:pt>
    <dgm:pt modelId="{0DC08051-4BDE-4293-ADDF-E57024CEB816}" type="pres">
      <dgm:prSet presAssocID="{2BD3FA52-DB82-4731-9E4A-2C30B2BEC4E1}" presName="background3" presStyleLbl="node3" presStyleIdx="3" presStyleCnt="6"/>
      <dgm:spPr/>
    </dgm:pt>
    <dgm:pt modelId="{8F8ABD8A-DBDC-4094-B1B0-47819E142E51}" type="pres">
      <dgm:prSet presAssocID="{2BD3FA52-DB82-4731-9E4A-2C30B2BEC4E1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79B435-6288-40FC-AB49-4944AC73DCAA}" type="pres">
      <dgm:prSet presAssocID="{2BD3FA52-DB82-4731-9E4A-2C30B2BEC4E1}" presName="hierChild4" presStyleCnt="0"/>
      <dgm:spPr/>
    </dgm:pt>
    <dgm:pt modelId="{BE6EAE10-216B-46C9-B114-08FE68F50DEF}" type="pres">
      <dgm:prSet presAssocID="{694188F5-D7C9-4155-9C3D-F93140C03758}" presName="Name10" presStyleLbl="parChTrans1D2" presStyleIdx="2" presStyleCnt="3"/>
      <dgm:spPr/>
      <dgm:t>
        <a:bodyPr/>
        <a:lstStyle/>
        <a:p>
          <a:endParaRPr lang="en-US"/>
        </a:p>
      </dgm:t>
    </dgm:pt>
    <dgm:pt modelId="{8A367408-4C9D-4D3F-8BE4-B2FF271BBF38}" type="pres">
      <dgm:prSet presAssocID="{32B54793-4AC2-49DD-884C-7389B58F3542}" presName="hierRoot2" presStyleCnt="0"/>
      <dgm:spPr/>
    </dgm:pt>
    <dgm:pt modelId="{07E6F798-54B5-44FA-8D0A-F6AAFECDDC46}" type="pres">
      <dgm:prSet presAssocID="{32B54793-4AC2-49DD-884C-7389B58F3542}" presName="composite2" presStyleCnt="0"/>
      <dgm:spPr/>
    </dgm:pt>
    <dgm:pt modelId="{0BBF8C43-ED63-42A4-97B9-70D6ABB0F990}" type="pres">
      <dgm:prSet presAssocID="{32B54793-4AC2-49DD-884C-7389B58F3542}" presName="background2" presStyleLbl="node2" presStyleIdx="2" presStyleCnt="3"/>
      <dgm:spPr/>
    </dgm:pt>
    <dgm:pt modelId="{341C2B3B-CDAD-410F-911F-F3D89D45563B}" type="pres">
      <dgm:prSet presAssocID="{32B54793-4AC2-49DD-884C-7389B58F3542}" presName="text2" presStyleLbl="fgAcc2" presStyleIdx="2" presStyleCnt="3" custScaleY="507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375A7B-E33B-49A9-9165-CBC43397780F}" type="pres">
      <dgm:prSet presAssocID="{32B54793-4AC2-49DD-884C-7389B58F3542}" presName="hierChild3" presStyleCnt="0"/>
      <dgm:spPr/>
    </dgm:pt>
    <dgm:pt modelId="{209F17A1-2279-4C94-A89A-81193447E809}" type="pres">
      <dgm:prSet presAssocID="{ED24B1DB-81BE-4713-8ADA-D44126B878C9}" presName="Name17" presStyleLbl="parChTrans1D3" presStyleIdx="4" presStyleCnt="6"/>
      <dgm:spPr/>
      <dgm:t>
        <a:bodyPr/>
        <a:lstStyle/>
        <a:p>
          <a:endParaRPr lang="en-US"/>
        </a:p>
      </dgm:t>
    </dgm:pt>
    <dgm:pt modelId="{B1ECB87B-123C-4BA4-960F-4961B36EAABF}" type="pres">
      <dgm:prSet presAssocID="{BD7DA83C-5377-4391-B6B1-6801E25C394B}" presName="hierRoot3" presStyleCnt="0"/>
      <dgm:spPr/>
    </dgm:pt>
    <dgm:pt modelId="{455D13B2-0490-4668-BD28-20EE1B4872B7}" type="pres">
      <dgm:prSet presAssocID="{BD7DA83C-5377-4391-B6B1-6801E25C394B}" presName="composite3" presStyleCnt="0"/>
      <dgm:spPr/>
    </dgm:pt>
    <dgm:pt modelId="{808FF9CC-83EC-475B-BEB4-05A8648E0166}" type="pres">
      <dgm:prSet presAssocID="{BD7DA83C-5377-4391-B6B1-6801E25C394B}" presName="background3" presStyleLbl="node3" presStyleIdx="4" presStyleCnt="6"/>
      <dgm:spPr/>
    </dgm:pt>
    <dgm:pt modelId="{EE9CD2F4-A069-4AED-BE89-2D3E4B882E99}" type="pres">
      <dgm:prSet presAssocID="{BD7DA83C-5377-4391-B6B1-6801E25C394B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C38F60-4F39-44B1-9523-F38912F35155}" type="pres">
      <dgm:prSet presAssocID="{BD7DA83C-5377-4391-B6B1-6801E25C394B}" presName="hierChild4" presStyleCnt="0"/>
      <dgm:spPr/>
    </dgm:pt>
    <dgm:pt modelId="{252E94ED-6328-4159-80BA-1A93F3A79E93}" type="pres">
      <dgm:prSet presAssocID="{05DE28E7-0D90-4D9C-BF88-B010B056596F}" presName="Name17" presStyleLbl="parChTrans1D3" presStyleIdx="5" presStyleCnt="6"/>
      <dgm:spPr/>
      <dgm:t>
        <a:bodyPr/>
        <a:lstStyle/>
        <a:p>
          <a:endParaRPr lang="en-US"/>
        </a:p>
      </dgm:t>
    </dgm:pt>
    <dgm:pt modelId="{DBC94E6B-1B6C-43EE-9526-9777B716E26B}" type="pres">
      <dgm:prSet presAssocID="{8FA3EF03-2A51-4387-9F52-A9B0A3664EF7}" presName="hierRoot3" presStyleCnt="0"/>
      <dgm:spPr/>
    </dgm:pt>
    <dgm:pt modelId="{B45EBFD1-B95E-4010-A167-3B217008B962}" type="pres">
      <dgm:prSet presAssocID="{8FA3EF03-2A51-4387-9F52-A9B0A3664EF7}" presName="composite3" presStyleCnt="0"/>
      <dgm:spPr/>
    </dgm:pt>
    <dgm:pt modelId="{0E4B2EA0-F33B-4B7A-866A-6F65ACCC04CE}" type="pres">
      <dgm:prSet presAssocID="{8FA3EF03-2A51-4387-9F52-A9B0A3664EF7}" presName="background3" presStyleLbl="node3" presStyleIdx="5" presStyleCnt="6"/>
      <dgm:spPr/>
    </dgm:pt>
    <dgm:pt modelId="{8F5877E9-43ED-422E-B4BF-7749DB2D44ED}" type="pres">
      <dgm:prSet presAssocID="{8FA3EF03-2A51-4387-9F52-A9B0A3664EF7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E0CC3C-3797-4E86-9949-E9B3EF3F2C31}" type="pres">
      <dgm:prSet presAssocID="{8FA3EF03-2A51-4387-9F52-A9B0A3664EF7}" presName="hierChild4" presStyleCnt="0"/>
      <dgm:spPr/>
    </dgm:pt>
  </dgm:ptLst>
  <dgm:cxnLst>
    <dgm:cxn modelId="{9266D346-8D51-4CD9-98E0-CC81A7C89685}" srcId="{B774C77A-5755-4C48-A5E4-4C50B0376E52}" destId="{32B54793-4AC2-49DD-884C-7389B58F3542}" srcOrd="2" destOrd="0" parTransId="{694188F5-D7C9-4155-9C3D-F93140C03758}" sibTransId="{B70BE379-6CE4-4230-BEC9-7374016F4698}"/>
    <dgm:cxn modelId="{D7916E04-E417-4BFF-BA5D-210CA73FE567}" srcId="{B774C77A-5755-4C48-A5E4-4C50B0376E52}" destId="{011FB8AF-124C-4CA2-8F16-A344C4B64B1F}" srcOrd="0" destOrd="0" parTransId="{7933990D-7C47-4BAD-97F1-EF98ACD2E91D}" sibTransId="{AF81D886-E7D7-4C3C-B459-65BEDE4114F8}"/>
    <dgm:cxn modelId="{D0994A19-A9B1-4EAB-8FDB-906649E3899A}" type="presOf" srcId="{7933990D-7C47-4BAD-97F1-EF98ACD2E91D}" destId="{256C3F68-5122-4F40-BEDA-100D2BCAE166}" srcOrd="0" destOrd="0" presId="urn:microsoft.com/office/officeart/2005/8/layout/hierarchy1"/>
    <dgm:cxn modelId="{4B6182E7-4EB7-421D-8254-AFD9ED9893E9}" type="presOf" srcId="{BD7DA83C-5377-4391-B6B1-6801E25C394B}" destId="{EE9CD2F4-A069-4AED-BE89-2D3E4B882E99}" srcOrd="0" destOrd="0" presId="urn:microsoft.com/office/officeart/2005/8/layout/hierarchy1"/>
    <dgm:cxn modelId="{D33500B7-65FB-4578-AE4D-1F1C734C812C}" srcId="{B774C77A-5755-4C48-A5E4-4C50B0376E52}" destId="{DB717BDF-C173-4721-8F6E-DD5C8A111D4B}" srcOrd="1" destOrd="0" parTransId="{426AD863-9AA3-41FD-B5C4-54B6B2CE2AE1}" sibTransId="{EBDAAC1A-ECAA-478F-95E9-AD9EB17523F5}"/>
    <dgm:cxn modelId="{CFCDE903-FE42-4ADD-AFC8-34A5CEE67707}" srcId="{DB717BDF-C173-4721-8F6E-DD5C8A111D4B}" destId="{2BD3FA52-DB82-4731-9E4A-2C30B2BEC4E1}" srcOrd="1" destOrd="0" parTransId="{A80B0F93-DAA1-4EFD-8DBB-07CCD910C511}" sibTransId="{8C2B7381-103F-43C9-8504-D72BFE546060}"/>
    <dgm:cxn modelId="{B16F77C2-02D7-404B-8C68-E974C1DA1AB3}" type="presOf" srcId="{694188F5-D7C9-4155-9C3D-F93140C03758}" destId="{BE6EAE10-216B-46C9-B114-08FE68F50DEF}" srcOrd="0" destOrd="0" presId="urn:microsoft.com/office/officeart/2005/8/layout/hierarchy1"/>
    <dgm:cxn modelId="{FB907A15-1ED7-45B8-AC20-687F49DAB599}" srcId="{011FB8AF-124C-4CA2-8F16-A344C4B64B1F}" destId="{31E9EAAF-89AA-4987-8FDF-3919F2AFC13F}" srcOrd="0" destOrd="0" parTransId="{9282F968-AE25-4E9B-B9FB-9E9F227E615B}" sibTransId="{92058EF3-190E-4A2F-A06A-039D57938A2C}"/>
    <dgm:cxn modelId="{32FBB18A-FEBC-453E-9315-6AB6539C82DF}" type="presOf" srcId="{ED24B1DB-81BE-4713-8ADA-D44126B878C9}" destId="{209F17A1-2279-4C94-A89A-81193447E809}" srcOrd="0" destOrd="0" presId="urn:microsoft.com/office/officeart/2005/8/layout/hierarchy1"/>
    <dgm:cxn modelId="{8A799A26-FE6D-4F0E-B98C-24D64D6A7B88}" type="presOf" srcId="{01003429-0267-4304-A601-C6BE05F5EE0A}" destId="{5F3F0D8A-FD20-4750-B0C9-69E3AB557922}" srcOrd="0" destOrd="0" presId="urn:microsoft.com/office/officeart/2005/8/layout/hierarchy1"/>
    <dgm:cxn modelId="{0DA1BFC2-DD98-4E9C-9D02-E54D1965137E}" type="presOf" srcId="{A9AB02C3-9D11-4DED-BC81-F38E9A29B838}" destId="{7D55864F-C9E2-4285-9221-E1682340BD08}" srcOrd="0" destOrd="0" presId="urn:microsoft.com/office/officeart/2005/8/layout/hierarchy1"/>
    <dgm:cxn modelId="{F517C4A3-811C-4672-8541-57ED609A72A9}" type="presOf" srcId="{AE3BB331-B19A-497D-97A2-0CA6A032E290}" destId="{D66932F6-BDCB-4B7D-8897-EE06A416B89C}" srcOrd="0" destOrd="0" presId="urn:microsoft.com/office/officeart/2005/8/layout/hierarchy1"/>
    <dgm:cxn modelId="{058FA28F-C081-46CE-9696-D817A7EEE932}" type="presOf" srcId="{DB717BDF-C173-4721-8F6E-DD5C8A111D4B}" destId="{D2689834-5F29-40ED-8755-72E888178FD2}" srcOrd="0" destOrd="0" presId="urn:microsoft.com/office/officeart/2005/8/layout/hierarchy1"/>
    <dgm:cxn modelId="{2E7FE1A4-C022-49AE-B9FC-5C2EC74835B1}" type="presOf" srcId="{31E9EAAF-89AA-4987-8FDF-3919F2AFC13F}" destId="{1BF29B37-FEA0-4B4E-926A-92431A2082C9}" srcOrd="0" destOrd="0" presId="urn:microsoft.com/office/officeart/2005/8/layout/hierarchy1"/>
    <dgm:cxn modelId="{E674459D-BE05-497C-B17C-BC3BFE76F2C1}" type="presOf" srcId="{32B54793-4AC2-49DD-884C-7389B58F3542}" destId="{341C2B3B-CDAD-410F-911F-F3D89D45563B}" srcOrd="0" destOrd="0" presId="urn:microsoft.com/office/officeart/2005/8/layout/hierarchy1"/>
    <dgm:cxn modelId="{5A34CADB-10F0-4E4A-8F15-BB2EE5ABB7F2}" type="presOf" srcId="{C0F4546D-97F5-4AB6-817F-298825DD2A2B}" destId="{DA414E63-4DBC-4B57-BD26-0AE1842AE531}" srcOrd="0" destOrd="0" presId="urn:microsoft.com/office/officeart/2005/8/layout/hierarchy1"/>
    <dgm:cxn modelId="{296B5168-29EF-41AE-96AC-19F69B71D9A1}" type="presOf" srcId="{2BD3FA52-DB82-4731-9E4A-2C30B2BEC4E1}" destId="{8F8ABD8A-DBDC-4094-B1B0-47819E142E51}" srcOrd="0" destOrd="0" presId="urn:microsoft.com/office/officeart/2005/8/layout/hierarchy1"/>
    <dgm:cxn modelId="{B99D9B97-8F71-4CB2-BE1F-08A090813EFA}" type="presOf" srcId="{B774C77A-5755-4C48-A5E4-4C50B0376E52}" destId="{B751CF18-55C3-4EF7-89D0-E86BF6369DEE}" srcOrd="0" destOrd="0" presId="urn:microsoft.com/office/officeart/2005/8/layout/hierarchy1"/>
    <dgm:cxn modelId="{E11D06B2-7EFA-4BE0-BF34-B55AFDE7C587}" type="presOf" srcId="{05DE28E7-0D90-4D9C-BF88-B010B056596F}" destId="{252E94ED-6328-4159-80BA-1A93F3A79E93}" srcOrd="0" destOrd="0" presId="urn:microsoft.com/office/officeart/2005/8/layout/hierarchy1"/>
    <dgm:cxn modelId="{B5F6CC44-E1CE-4BA9-B42E-CB0B11449830}" type="presOf" srcId="{9282F968-AE25-4E9B-B9FB-9E9F227E615B}" destId="{6520307A-2CB1-4225-9FC4-44CFCEAC03BA}" srcOrd="0" destOrd="0" presId="urn:microsoft.com/office/officeart/2005/8/layout/hierarchy1"/>
    <dgm:cxn modelId="{3DBDBABE-C962-44AF-BE41-10C2B0E6172F}" type="presOf" srcId="{426AD863-9AA3-41FD-B5C4-54B6B2CE2AE1}" destId="{59A3F1BE-C174-481D-89BC-8B35006D9028}" srcOrd="0" destOrd="0" presId="urn:microsoft.com/office/officeart/2005/8/layout/hierarchy1"/>
    <dgm:cxn modelId="{91AA3045-2E89-4C5C-B5C9-BF1C606C59A9}" type="presOf" srcId="{8FA3EF03-2A51-4387-9F52-A9B0A3664EF7}" destId="{8F5877E9-43ED-422E-B4BF-7749DB2D44ED}" srcOrd="0" destOrd="0" presId="urn:microsoft.com/office/officeart/2005/8/layout/hierarchy1"/>
    <dgm:cxn modelId="{35471E49-9D92-44C6-9E27-C2E1C3A086D7}" type="presOf" srcId="{A80B0F93-DAA1-4EFD-8DBB-07CCD910C511}" destId="{9689CEA2-B7F0-43D3-B2F1-E29B878B2C9A}" srcOrd="0" destOrd="0" presId="urn:microsoft.com/office/officeart/2005/8/layout/hierarchy1"/>
    <dgm:cxn modelId="{3F713C2A-39F2-48DC-A31E-788D94856064}" srcId="{011FB8AF-124C-4CA2-8F16-A344C4B64B1F}" destId="{AE3BB331-B19A-497D-97A2-0CA6A032E290}" srcOrd="1" destOrd="0" parTransId="{27E53B26-233F-4550-B814-1E78ABCE00AE}" sibTransId="{EDFBEE4D-E67C-4EB8-AB3D-2BEAC8C47BB0}"/>
    <dgm:cxn modelId="{55B8A6F4-B620-494B-A5DD-622F350BDC3F}" type="presOf" srcId="{011FB8AF-124C-4CA2-8F16-A344C4B64B1F}" destId="{D49E9399-07F1-46BF-801F-F6F6E33ACEE8}" srcOrd="0" destOrd="0" presId="urn:microsoft.com/office/officeart/2005/8/layout/hierarchy1"/>
    <dgm:cxn modelId="{B84A7374-250F-41EC-90A3-D2EC0C9BBE32}" srcId="{DB717BDF-C173-4721-8F6E-DD5C8A111D4B}" destId="{C0F4546D-97F5-4AB6-817F-298825DD2A2B}" srcOrd="0" destOrd="0" parTransId="{A9AB02C3-9D11-4DED-BC81-F38E9A29B838}" sibTransId="{3796A015-DD1E-4707-8B01-CE988BDCC1E5}"/>
    <dgm:cxn modelId="{54A08527-3682-47E8-8F19-26F44E88C3F5}" type="presOf" srcId="{27E53B26-233F-4550-B814-1E78ABCE00AE}" destId="{BCE2E285-A089-4839-8436-7FCC2F3497A8}" srcOrd="0" destOrd="0" presId="urn:microsoft.com/office/officeart/2005/8/layout/hierarchy1"/>
    <dgm:cxn modelId="{B2400909-35F2-478C-8A54-E584CF36F0CA}" srcId="{01003429-0267-4304-A601-C6BE05F5EE0A}" destId="{B774C77A-5755-4C48-A5E4-4C50B0376E52}" srcOrd="0" destOrd="0" parTransId="{23A1E667-2622-4069-97A1-7BB8DF63C4FB}" sibTransId="{721E9E71-32AF-4BE9-BE46-74E0D8724888}"/>
    <dgm:cxn modelId="{CC5BF2C2-3A27-4B33-B311-3F15C332B07D}" srcId="{32B54793-4AC2-49DD-884C-7389B58F3542}" destId="{8FA3EF03-2A51-4387-9F52-A9B0A3664EF7}" srcOrd="1" destOrd="0" parTransId="{05DE28E7-0D90-4D9C-BF88-B010B056596F}" sibTransId="{BFAD39BB-D250-456F-9437-0E518C53D7E2}"/>
    <dgm:cxn modelId="{FBC74926-0FB2-4419-8030-7D4500B8760C}" srcId="{32B54793-4AC2-49DD-884C-7389B58F3542}" destId="{BD7DA83C-5377-4391-B6B1-6801E25C394B}" srcOrd="0" destOrd="0" parTransId="{ED24B1DB-81BE-4713-8ADA-D44126B878C9}" sibTransId="{CCBE8692-9DE4-4C2C-A39C-9B226651D015}"/>
    <dgm:cxn modelId="{75A2FAC8-1B0B-4581-B5F2-8779952E8066}" type="presParOf" srcId="{5F3F0D8A-FD20-4750-B0C9-69E3AB557922}" destId="{2A1B9D1B-5DFA-474E-B4DF-B83BDF5B0AD7}" srcOrd="0" destOrd="0" presId="urn:microsoft.com/office/officeart/2005/8/layout/hierarchy1"/>
    <dgm:cxn modelId="{9A605079-FABE-4BEC-9B6A-501950B50126}" type="presParOf" srcId="{2A1B9D1B-5DFA-474E-B4DF-B83BDF5B0AD7}" destId="{7FAB586F-5100-40D1-826E-15F54017CC5C}" srcOrd="0" destOrd="0" presId="urn:microsoft.com/office/officeart/2005/8/layout/hierarchy1"/>
    <dgm:cxn modelId="{363E8B67-FAD6-4DBB-B673-6258D24063EA}" type="presParOf" srcId="{7FAB586F-5100-40D1-826E-15F54017CC5C}" destId="{C423C282-70DA-449E-BF95-6FDBEE4A69A7}" srcOrd="0" destOrd="0" presId="urn:microsoft.com/office/officeart/2005/8/layout/hierarchy1"/>
    <dgm:cxn modelId="{957913E6-90B7-4CC1-B721-4DDFAA30FA59}" type="presParOf" srcId="{7FAB586F-5100-40D1-826E-15F54017CC5C}" destId="{B751CF18-55C3-4EF7-89D0-E86BF6369DEE}" srcOrd="1" destOrd="0" presId="urn:microsoft.com/office/officeart/2005/8/layout/hierarchy1"/>
    <dgm:cxn modelId="{A2E638CE-03C2-4565-AEF9-2C6D0E49B313}" type="presParOf" srcId="{2A1B9D1B-5DFA-474E-B4DF-B83BDF5B0AD7}" destId="{F78E0FAF-7BBD-4F23-8AA7-7A289108EB04}" srcOrd="1" destOrd="0" presId="urn:microsoft.com/office/officeart/2005/8/layout/hierarchy1"/>
    <dgm:cxn modelId="{83C70DB9-E26B-4056-B225-24734F3B06A6}" type="presParOf" srcId="{F78E0FAF-7BBD-4F23-8AA7-7A289108EB04}" destId="{256C3F68-5122-4F40-BEDA-100D2BCAE166}" srcOrd="0" destOrd="0" presId="urn:microsoft.com/office/officeart/2005/8/layout/hierarchy1"/>
    <dgm:cxn modelId="{5C98DB21-9205-4C02-A2A6-10FEED29DE21}" type="presParOf" srcId="{F78E0FAF-7BBD-4F23-8AA7-7A289108EB04}" destId="{5CB984F6-32DC-49BB-B42A-794EC4CAF843}" srcOrd="1" destOrd="0" presId="urn:microsoft.com/office/officeart/2005/8/layout/hierarchy1"/>
    <dgm:cxn modelId="{8636AD7D-2BDD-4B66-9143-3E0A00EDB374}" type="presParOf" srcId="{5CB984F6-32DC-49BB-B42A-794EC4CAF843}" destId="{6C482343-6492-4260-92DF-EA3846E30497}" srcOrd="0" destOrd="0" presId="urn:microsoft.com/office/officeart/2005/8/layout/hierarchy1"/>
    <dgm:cxn modelId="{D7B1B4E8-035B-4E28-AD57-E32F4C484568}" type="presParOf" srcId="{6C482343-6492-4260-92DF-EA3846E30497}" destId="{0598004D-6743-418B-892C-6D4D2334D93F}" srcOrd="0" destOrd="0" presId="urn:microsoft.com/office/officeart/2005/8/layout/hierarchy1"/>
    <dgm:cxn modelId="{AFDF6AFE-741A-4BD4-B236-553E08E5EE8E}" type="presParOf" srcId="{6C482343-6492-4260-92DF-EA3846E30497}" destId="{D49E9399-07F1-46BF-801F-F6F6E33ACEE8}" srcOrd="1" destOrd="0" presId="urn:microsoft.com/office/officeart/2005/8/layout/hierarchy1"/>
    <dgm:cxn modelId="{FDC26186-90D4-4F53-BCF3-B8C32A2D110E}" type="presParOf" srcId="{5CB984F6-32DC-49BB-B42A-794EC4CAF843}" destId="{7BD68EFD-811D-4BAF-8AC8-3ADC079D5FE6}" srcOrd="1" destOrd="0" presId="urn:microsoft.com/office/officeart/2005/8/layout/hierarchy1"/>
    <dgm:cxn modelId="{39FFA01B-BDDE-4859-93AF-B6026E7CA933}" type="presParOf" srcId="{7BD68EFD-811D-4BAF-8AC8-3ADC079D5FE6}" destId="{6520307A-2CB1-4225-9FC4-44CFCEAC03BA}" srcOrd="0" destOrd="0" presId="urn:microsoft.com/office/officeart/2005/8/layout/hierarchy1"/>
    <dgm:cxn modelId="{127AB6F2-70AA-433C-9704-B11906A2D751}" type="presParOf" srcId="{7BD68EFD-811D-4BAF-8AC8-3ADC079D5FE6}" destId="{0BA68559-EFB9-4DEB-A965-2A496453F090}" srcOrd="1" destOrd="0" presId="urn:microsoft.com/office/officeart/2005/8/layout/hierarchy1"/>
    <dgm:cxn modelId="{DC68F298-4ACF-4883-9634-46FDA0F55FBC}" type="presParOf" srcId="{0BA68559-EFB9-4DEB-A965-2A496453F090}" destId="{C18DB56D-F1ED-4809-AE73-516354AE8F42}" srcOrd="0" destOrd="0" presId="urn:microsoft.com/office/officeart/2005/8/layout/hierarchy1"/>
    <dgm:cxn modelId="{140BED6F-535E-44DE-B1A9-4A7FC7E68825}" type="presParOf" srcId="{C18DB56D-F1ED-4809-AE73-516354AE8F42}" destId="{6DEBC992-A550-4A46-80DE-91FBA833DACE}" srcOrd="0" destOrd="0" presId="urn:microsoft.com/office/officeart/2005/8/layout/hierarchy1"/>
    <dgm:cxn modelId="{A0DEFDCB-5ECE-4269-9ABD-F94867AD8845}" type="presParOf" srcId="{C18DB56D-F1ED-4809-AE73-516354AE8F42}" destId="{1BF29B37-FEA0-4B4E-926A-92431A2082C9}" srcOrd="1" destOrd="0" presId="urn:microsoft.com/office/officeart/2005/8/layout/hierarchy1"/>
    <dgm:cxn modelId="{34CCCF2D-2B49-4E40-A7F3-5EB0A1D2EF89}" type="presParOf" srcId="{0BA68559-EFB9-4DEB-A965-2A496453F090}" destId="{7306CA7D-CF3F-45DE-AED1-6043BAB2FBA8}" srcOrd="1" destOrd="0" presId="urn:microsoft.com/office/officeart/2005/8/layout/hierarchy1"/>
    <dgm:cxn modelId="{59E8B279-1415-43FF-B9EE-BAC9255A0921}" type="presParOf" srcId="{7BD68EFD-811D-4BAF-8AC8-3ADC079D5FE6}" destId="{BCE2E285-A089-4839-8436-7FCC2F3497A8}" srcOrd="2" destOrd="0" presId="urn:microsoft.com/office/officeart/2005/8/layout/hierarchy1"/>
    <dgm:cxn modelId="{13AAD191-D2E2-4173-B979-66047ACC12AA}" type="presParOf" srcId="{7BD68EFD-811D-4BAF-8AC8-3ADC079D5FE6}" destId="{8852D597-1115-42B8-962D-21CDD1B056FD}" srcOrd="3" destOrd="0" presId="urn:microsoft.com/office/officeart/2005/8/layout/hierarchy1"/>
    <dgm:cxn modelId="{3968D094-A0DB-4388-831D-9A0FC5D03688}" type="presParOf" srcId="{8852D597-1115-42B8-962D-21CDD1B056FD}" destId="{E80DEDBB-3ECE-4DBF-A2A5-223CE2A18DB8}" srcOrd="0" destOrd="0" presId="urn:microsoft.com/office/officeart/2005/8/layout/hierarchy1"/>
    <dgm:cxn modelId="{FFD39ADB-5A40-492B-9725-A446B9EB8F13}" type="presParOf" srcId="{E80DEDBB-3ECE-4DBF-A2A5-223CE2A18DB8}" destId="{A6190071-14B2-4F5A-BE8B-9253AEB91054}" srcOrd="0" destOrd="0" presId="urn:microsoft.com/office/officeart/2005/8/layout/hierarchy1"/>
    <dgm:cxn modelId="{EA5D5B5B-AD8E-47D2-A516-B32E23BC4DFD}" type="presParOf" srcId="{E80DEDBB-3ECE-4DBF-A2A5-223CE2A18DB8}" destId="{D66932F6-BDCB-4B7D-8897-EE06A416B89C}" srcOrd="1" destOrd="0" presId="urn:microsoft.com/office/officeart/2005/8/layout/hierarchy1"/>
    <dgm:cxn modelId="{73B133B8-384B-4D60-853C-94A72D5535E1}" type="presParOf" srcId="{8852D597-1115-42B8-962D-21CDD1B056FD}" destId="{6A8C1C07-4DC0-4A21-A0EA-4048E487C795}" srcOrd="1" destOrd="0" presId="urn:microsoft.com/office/officeart/2005/8/layout/hierarchy1"/>
    <dgm:cxn modelId="{532B90DE-2BC0-475F-9BF2-127CCCDE0CD5}" type="presParOf" srcId="{F78E0FAF-7BBD-4F23-8AA7-7A289108EB04}" destId="{59A3F1BE-C174-481D-89BC-8B35006D9028}" srcOrd="2" destOrd="0" presId="urn:microsoft.com/office/officeart/2005/8/layout/hierarchy1"/>
    <dgm:cxn modelId="{4B950737-C7D9-4B9B-A3C2-9CBB0068A3F9}" type="presParOf" srcId="{F78E0FAF-7BBD-4F23-8AA7-7A289108EB04}" destId="{FB3A995F-FA37-4F4A-97DA-A3FFC47788E2}" srcOrd="3" destOrd="0" presId="urn:microsoft.com/office/officeart/2005/8/layout/hierarchy1"/>
    <dgm:cxn modelId="{AEA13FA3-D468-48D6-8CF5-87304D29AD44}" type="presParOf" srcId="{FB3A995F-FA37-4F4A-97DA-A3FFC47788E2}" destId="{B9F93D0B-B66F-4922-AAB2-549B2D7CC54B}" srcOrd="0" destOrd="0" presId="urn:microsoft.com/office/officeart/2005/8/layout/hierarchy1"/>
    <dgm:cxn modelId="{5BE46159-83C4-4B71-9DD9-C221A59C85C7}" type="presParOf" srcId="{B9F93D0B-B66F-4922-AAB2-549B2D7CC54B}" destId="{C7766D34-5CE7-4A14-BC2A-AA181BCF09DB}" srcOrd="0" destOrd="0" presId="urn:microsoft.com/office/officeart/2005/8/layout/hierarchy1"/>
    <dgm:cxn modelId="{6F63CE63-11DD-4B22-A126-CADA6D0355D9}" type="presParOf" srcId="{B9F93D0B-B66F-4922-AAB2-549B2D7CC54B}" destId="{D2689834-5F29-40ED-8755-72E888178FD2}" srcOrd="1" destOrd="0" presId="urn:microsoft.com/office/officeart/2005/8/layout/hierarchy1"/>
    <dgm:cxn modelId="{ACCE9C15-B7F9-48D4-829B-5B90FF8A2BB8}" type="presParOf" srcId="{FB3A995F-FA37-4F4A-97DA-A3FFC47788E2}" destId="{F89C6626-603D-4DC0-A5F5-52AD7E294689}" srcOrd="1" destOrd="0" presId="urn:microsoft.com/office/officeart/2005/8/layout/hierarchy1"/>
    <dgm:cxn modelId="{D2E9E3E1-16F8-4D68-BF6F-ED9381E4DED1}" type="presParOf" srcId="{F89C6626-603D-4DC0-A5F5-52AD7E294689}" destId="{7D55864F-C9E2-4285-9221-E1682340BD08}" srcOrd="0" destOrd="0" presId="urn:microsoft.com/office/officeart/2005/8/layout/hierarchy1"/>
    <dgm:cxn modelId="{48F94B41-23AA-49FE-9012-1BF62D8507C5}" type="presParOf" srcId="{F89C6626-603D-4DC0-A5F5-52AD7E294689}" destId="{C156F9AD-AF58-4080-9CFD-074A79D33045}" srcOrd="1" destOrd="0" presId="urn:microsoft.com/office/officeart/2005/8/layout/hierarchy1"/>
    <dgm:cxn modelId="{0FAF1B9B-4F8C-4C78-9077-CA9C6CA6055D}" type="presParOf" srcId="{C156F9AD-AF58-4080-9CFD-074A79D33045}" destId="{595A5169-C81C-42DC-9F40-7E73BC889989}" srcOrd="0" destOrd="0" presId="urn:microsoft.com/office/officeart/2005/8/layout/hierarchy1"/>
    <dgm:cxn modelId="{1B3DAA04-9C7E-4938-B6F3-E6F33D8AAAA2}" type="presParOf" srcId="{595A5169-C81C-42DC-9F40-7E73BC889989}" destId="{C94C3FDB-FA1F-4C13-A742-6D6DB1EC2F65}" srcOrd="0" destOrd="0" presId="urn:microsoft.com/office/officeart/2005/8/layout/hierarchy1"/>
    <dgm:cxn modelId="{6450A262-8E08-405F-B573-D9AFC9BC59EF}" type="presParOf" srcId="{595A5169-C81C-42DC-9F40-7E73BC889989}" destId="{DA414E63-4DBC-4B57-BD26-0AE1842AE531}" srcOrd="1" destOrd="0" presId="urn:microsoft.com/office/officeart/2005/8/layout/hierarchy1"/>
    <dgm:cxn modelId="{6B7C8685-1D9B-44CA-8540-DD4CDDCCF6F4}" type="presParOf" srcId="{C156F9AD-AF58-4080-9CFD-074A79D33045}" destId="{4ADD07E8-A8C7-40F3-9E0E-3C4A5AC9F627}" srcOrd="1" destOrd="0" presId="urn:microsoft.com/office/officeart/2005/8/layout/hierarchy1"/>
    <dgm:cxn modelId="{0FCD2649-5450-4E59-AC44-77ED6C38E534}" type="presParOf" srcId="{F89C6626-603D-4DC0-A5F5-52AD7E294689}" destId="{9689CEA2-B7F0-43D3-B2F1-E29B878B2C9A}" srcOrd="2" destOrd="0" presId="urn:microsoft.com/office/officeart/2005/8/layout/hierarchy1"/>
    <dgm:cxn modelId="{950DB7F3-AA4D-4559-905F-AAB4D48B95B9}" type="presParOf" srcId="{F89C6626-603D-4DC0-A5F5-52AD7E294689}" destId="{656932F3-8B6D-4292-9C62-F6BFC8CE8EFC}" srcOrd="3" destOrd="0" presId="urn:microsoft.com/office/officeart/2005/8/layout/hierarchy1"/>
    <dgm:cxn modelId="{E2C4FEB0-1598-4B3F-9131-CD39752B6484}" type="presParOf" srcId="{656932F3-8B6D-4292-9C62-F6BFC8CE8EFC}" destId="{47BC0C80-8A4E-406F-8C05-39B6022D6C15}" srcOrd="0" destOrd="0" presId="urn:microsoft.com/office/officeart/2005/8/layout/hierarchy1"/>
    <dgm:cxn modelId="{C3054CFD-B0B0-4222-BDD7-F61AD18F1D8E}" type="presParOf" srcId="{47BC0C80-8A4E-406F-8C05-39B6022D6C15}" destId="{0DC08051-4BDE-4293-ADDF-E57024CEB816}" srcOrd="0" destOrd="0" presId="urn:microsoft.com/office/officeart/2005/8/layout/hierarchy1"/>
    <dgm:cxn modelId="{E92C6983-E79A-4F62-BA3B-AB3C13D41766}" type="presParOf" srcId="{47BC0C80-8A4E-406F-8C05-39B6022D6C15}" destId="{8F8ABD8A-DBDC-4094-B1B0-47819E142E51}" srcOrd="1" destOrd="0" presId="urn:microsoft.com/office/officeart/2005/8/layout/hierarchy1"/>
    <dgm:cxn modelId="{37B2BC6B-2A54-4B20-9BEA-9C0426E21134}" type="presParOf" srcId="{656932F3-8B6D-4292-9C62-F6BFC8CE8EFC}" destId="{5579B435-6288-40FC-AB49-4944AC73DCAA}" srcOrd="1" destOrd="0" presId="urn:microsoft.com/office/officeart/2005/8/layout/hierarchy1"/>
    <dgm:cxn modelId="{AE720421-9FBB-4D70-9AE7-ABE21B02AEE5}" type="presParOf" srcId="{F78E0FAF-7BBD-4F23-8AA7-7A289108EB04}" destId="{BE6EAE10-216B-46C9-B114-08FE68F50DEF}" srcOrd="4" destOrd="0" presId="urn:microsoft.com/office/officeart/2005/8/layout/hierarchy1"/>
    <dgm:cxn modelId="{AAC703B2-8AA8-4D9A-B233-6576A05374E4}" type="presParOf" srcId="{F78E0FAF-7BBD-4F23-8AA7-7A289108EB04}" destId="{8A367408-4C9D-4D3F-8BE4-B2FF271BBF38}" srcOrd="5" destOrd="0" presId="urn:microsoft.com/office/officeart/2005/8/layout/hierarchy1"/>
    <dgm:cxn modelId="{C0204342-3E29-46E9-9FB5-E27739D2CD9F}" type="presParOf" srcId="{8A367408-4C9D-4D3F-8BE4-B2FF271BBF38}" destId="{07E6F798-54B5-44FA-8D0A-F6AAFECDDC46}" srcOrd="0" destOrd="0" presId="urn:microsoft.com/office/officeart/2005/8/layout/hierarchy1"/>
    <dgm:cxn modelId="{18339B80-8BBA-4CA1-940C-5E54FAC9E217}" type="presParOf" srcId="{07E6F798-54B5-44FA-8D0A-F6AAFECDDC46}" destId="{0BBF8C43-ED63-42A4-97B9-70D6ABB0F990}" srcOrd="0" destOrd="0" presId="urn:microsoft.com/office/officeart/2005/8/layout/hierarchy1"/>
    <dgm:cxn modelId="{6000472D-3668-4995-8E50-36A24646B4A4}" type="presParOf" srcId="{07E6F798-54B5-44FA-8D0A-F6AAFECDDC46}" destId="{341C2B3B-CDAD-410F-911F-F3D89D45563B}" srcOrd="1" destOrd="0" presId="urn:microsoft.com/office/officeart/2005/8/layout/hierarchy1"/>
    <dgm:cxn modelId="{51AC82BF-A44A-4F07-B7CF-23D86AF1693E}" type="presParOf" srcId="{8A367408-4C9D-4D3F-8BE4-B2FF271BBF38}" destId="{57375A7B-E33B-49A9-9165-CBC43397780F}" srcOrd="1" destOrd="0" presId="urn:microsoft.com/office/officeart/2005/8/layout/hierarchy1"/>
    <dgm:cxn modelId="{8CB3F7EE-3DA2-4843-8580-128E2B990B38}" type="presParOf" srcId="{57375A7B-E33B-49A9-9165-CBC43397780F}" destId="{209F17A1-2279-4C94-A89A-81193447E809}" srcOrd="0" destOrd="0" presId="urn:microsoft.com/office/officeart/2005/8/layout/hierarchy1"/>
    <dgm:cxn modelId="{7EAFF2BB-E5E2-4787-B1F8-F7B0A8380888}" type="presParOf" srcId="{57375A7B-E33B-49A9-9165-CBC43397780F}" destId="{B1ECB87B-123C-4BA4-960F-4961B36EAABF}" srcOrd="1" destOrd="0" presId="urn:microsoft.com/office/officeart/2005/8/layout/hierarchy1"/>
    <dgm:cxn modelId="{7215EA5A-4303-4ADB-B53A-53EBBB36AC18}" type="presParOf" srcId="{B1ECB87B-123C-4BA4-960F-4961B36EAABF}" destId="{455D13B2-0490-4668-BD28-20EE1B4872B7}" srcOrd="0" destOrd="0" presId="urn:microsoft.com/office/officeart/2005/8/layout/hierarchy1"/>
    <dgm:cxn modelId="{EE51320D-CFB8-4676-9BBA-5993149A9E46}" type="presParOf" srcId="{455D13B2-0490-4668-BD28-20EE1B4872B7}" destId="{808FF9CC-83EC-475B-BEB4-05A8648E0166}" srcOrd="0" destOrd="0" presId="urn:microsoft.com/office/officeart/2005/8/layout/hierarchy1"/>
    <dgm:cxn modelId="{32950D79-84E6-44C7-8246-5B2FE09F4C3C}" type="presParOf" srcId="{455D13B2-0490-4668-BD28-20EE1B4872B7}" destId="{EE9CD2F4-A069-4AED-BE89-2D3E4B882E99}" srcOrd="1" destOrd="0" presId="urn:microsoft.com/office/officeart/2005/8/layout/hierarchy1"/>
    <dgm:cxn modelId="{C7846E93-D629-486B-AB82-DBF418D0FD98}" type="presParOf" srcId="{B1ECB87B-123C-4BA4-960F-4961B36EAABF}" destId="{EDC38F60-4F39-44B1-9523-F38912F35155}" srcOrd="1" destOrd="0" presId="urn:microsoft.com/office/officeart/2005/8/layout/hierarchy1"/>
    <dgm:cxn modelId="{F95ACDB6-65AF-4DE2-92C6-3352500F8B58}" type="presParOf" srcId="{57375A7B-E33B-49A9-9165-CBC43397780F}" destId="{252E94ED-6328-4159-80BA-1A93F3A79E93}" srcOrd="2" destOrd="0" presId="urn:microsoft.com/office/officeart/2005/8/layout/hierarchy1"/>
    <dgm:cxn modelId="{D6AC3EC4-2773-4557-872C-EDDB2A7E776D}" type="presParOf" srcId="{57375A7B-E33B-49A9-9165-CBC43397780F}" destId="{DBC94E6B-1B6C-43EE-9526-9777B716E26B}" srcOrd="3" destOrd="0" presId="urn:microsoft.com/office/officeart/2005/8/layout/hierarchy1"/>
    <dgm:cxn modelId="{75DF9A41-DD7D-4C18-A4FD-158E97E4900C}" type="presParOf" srcId="{DBC94E6B-1B6C-43EE-9526-9777B716E26B}" destId="{B45EBFD1-B95E-4010-A167-3B217008B962}" srcOrd="0" destOrd="0" presId="urn:microsoft.com/office/officeart/2005/8/layout/hierarchy1"/>
    <dgm:cxn modelId="{9CA2ED4F-43E5-4DA9-84E5-A22835A70BEB}" type="presParOf" srcId="{B45EBFD1-B95E-4010-A167-3B217008B962}" destId="{0E4B2EA0-F33B-4B7A-866A-6F65ACCC04CE}" srcOrd="0" destOrd="0" presId="urn:microsoft.com/office/officeart/2005/8/layout/hierarchy1"/>
    <dgm:cxn modelId="{7362239A-ED5C-434E-9462-DCC3082910A8}" type="presParOf" srcId="{B45EBFD1-B95E-4010-A167-3B217008B962}" destId="{8F5877E9-43ED-422E-B4BF-7749DB2D44ED}" srcOrd="1" destOrd="0" presId="urn:microsoft.com/office/officeart/2005/8/layout/hierarchy1"/>
    <dgm:cxn modelId="{2D6D062A-AF67-438C-B545-B47DE88CF6C0}" type="presParOf" srcId="{DBC94E6B-1B6C-43EE-9526-9777B716E26B}" destId="{65E0CC3C-3797-4E86-9949-E9B3EF3F2C3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2E94ED-6328-4159-80BA-1A93F3A79E93}">
      <dsp:nvSpPr>
        <dsp:cNvPr id="0" name=""/>
        <dsp:cNvSpPr/>
      </dsp:nvSpPr>
      <dsp:spPr>
        <a:xfrm>
          <a:off x="6872090" y="1082951"/>
          <a:ext cx="529884" cy="252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51"/>
              </a:lnTo>
              <a:lnTo>
                <a:pt x="529884" y="171851"/>
              </a:lnTo>
              <a:lnTo>
                <a:pt x="529884" y="2521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9F17A1-2279-4C94-A89A-81193447E809}">
      <dsp:nvSpPr>
        <dsp:cNvPr id="0" name=""/>
        <dsp:cNvSpPr/>
      </dsp:nvSpPr>
      <dsp:spPr>
        <a:xfrm>
          <a:off x="6342205" y="1082951"/>
          <a:ext cx="529884" cy="252176"/>
        </a:xfrm>
        <a:custGeom>
          <a:avLst/>
          <a:gdLst/>
          <a:ahLst/>
          <a:cxnLst/>
          <a:rect l="0" t="0" r="0" b="0"/>
          <a:pathLst>
            <a:path>
              <a:moveTo>
                <a:pt x="529884" y="0"/>
              </a:moveTo>
              <a:lnTo>
                <a:pt x="529884" y="171851"/>
              </a:lnTo>
              <a:lnTo>
                <a:pt x="0" y="171851"/>
              </a:lnTo>
              <a:lnTo>
                <a:pt x="0" y="2521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EAE10-216B-46C9-B114-08FE68F50DEF}">
      <dsp:nvSpPr>
        <dsp:cNvPr id="0" name=""/>
        <dsp:cNvSpPr/>
      </dsp:nvSpPr>
      <dsp:spPr>
        <a:xfrm>
          <a:off x="4752552" y="551098"/>
          <a:ext cx="2119538" cy="252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51"/>
              </a:lnTo>
              <a:lnTo>
                <a:pt x="2119538" y="171851"/>
              </a:lnTo>
              <a:lnTo>
                <a:pt x="2119538" y="252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89CEA2-B7F0-43D3-B2F1-E29B878B2C9A}">
      <dsp:nvSpPr>
        <dsp:cNvPr id="0" name=""/>
        <dsp:cNvSpPr/>
      </dsp:nvSpPr>
      <dsp:spPr>
        <a:xfrm>
          <a:off x="4752552" y="1082951"/>
          <a:ext cx="529884" cy="252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51"/>
              </a:lnTo>
              <a:lnTo>
                <a:pt x="529884" y="171851"/>
              </a:lnTo>
              <a:lnTo>
                <a:pt x="529884" y="2521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55864F-C9E2-4285-9221-E1682340BD08}">
      <dsp:nvSpPr>
        <dsp:cNvPr id="0" name=""/>
        <dsp:cNvSpPr/>
      </dsp:nvSpPr>
      <dsp:spPr>
        <a:xfrm>
          <a:off x="4222667" y="1082951"/>
          <a:ext cx="529884" cy="252176"/>
        </a:xfrm>
        <a:custGeom>
          <a:avLst/>
          <a:gdLst/>
          <a:ahLst/>
          <a:cxnLst/>
          <a:rect l="0" t="0" r="0" b="0"/>
          <a:pathLst>
            <a:path>
              <a:moveTo>
                <a:pt x="529884" y="0"/>
              </a:moveTo>
              <a:lnTo>
                <a:pt x="529884" y="171851"/>
              </a:lnTo>
              <a:lnTo>
                <a:pt x="0" y="171851"/>
              </a:lnTo>
              <a:lnTo>
                <a:pt x="0" y="2521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A3F1BE-C174-481D-89BC-8B35006D9028}">
      <dsp:nvSpPr>
        <dsp:cNvPr id="0" name=""/>
        <dsp:cNvSpPr/>
      </dsp:nvSpPr>
      <dsp:spPr>
        <a:xfrm>
          <a:off x="4706832" y="551098"/>
          <a:ext cx="91440" cy="2521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2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E2E285-A089-4839-8436-7FCC2F3497A8}">
      <dsp:nvSpPr>
        <dsp:cNvPr id="0" name=""/>
        <dsp:cNvSpPr/>
      </dsp:nvSpPr>
      <dsp:spPr>
        <a:xfrm>
          <a:off x="2633013" y="1082951"/>
          <a:ext cx="529884" cy="252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51"/>
              </a:lnTo>
              <a:lnTo>
                <a:pt x="529884" y="171851"/>
              </a:lnTo>
              <a:lnTo>
                <a:pt x="529884" y="2521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20307A-2CB1-4225-9FC4-44CFCEAC03BA}">
      <dsp:nvSpPr>
        <dsp:cNvPr id="0" name=""/>
        <dsp:cNvSpPr/>
      </dsp:nvSpPr>
      <dsp:spPr>
        <a:xfrm>
          <a:off x="2103129" y="1082951"/>
          <a:ext cx="529884" cy="252176"/>
        </a:xfrm>
        <a:custGeom>
          <a:avLst/>
          <a:gdLst/>
          <a:ahLst/>
          <a:cxnLst/>
          <a:rect l="0" t="0" r="0" b="0"/>
          <a:pathLst>
            <a:path>
              <a:moveTo>
                <a:pt x="529884" y="0"/>
              </a:moveTo>
              <a:lnTo>
                <a:pt x="529884" y="171851"/>
              </a:lnTo>
              <a:lnTo>
                <a:pt x="0" y="171851"/>
              </a:lnTo>
              <a:lnTo>
                <a:pt x="0" y="2521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6C3F68-5122-4F40-BEDA-100D2BCAE166}">
      <dsp:nvSpPr>
        <dsp:cNvPr id="0" name=""/>
        <dsp:cNvSpPr/>
      </dsp:nvSpPr>
      <dsp:spPr>
        <a:xfrm>
          <a:off x="2633013" y="551098"/>
          <a:ext cx="2119538" cy="252176"/>
        </a:xfrm>
        <a:custGeom>
          <a:avLst/>
          <a:gdLst/>
          <a:ahLst/>
          <a:cxnLst/>
          <a:rect l="0" t="0" r="0" b="0"/>
          <a:pathLst>
            <a:path>
              <a:moveTo>
                <a:pt x="2119538" y="0"/>
              </a:moveTo>
              <a:lnTo>
                <a:pt x="2119538" y="171851"/>
              </a:lnTo>
              <a:lnTo>
                <a:pt x="0" y="171851"/>
              </a:lnTo>
              <a:lnTo>
                <a:pt x="0" y="252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3C282-70DA-449E-BF95-6FDBEE4A69A7}">
      <dsp:nvSpPr>
        <dsp:cNvPr id="0" name=""/>
        <dsp:cNvSpPr/>
      </dsp:nvSpPr>
      <dsp:spPr>
        <a:xfrm>
          <a:off x="4005134" y="499"/>
          <a:ext cx="1494835" cy="5505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51CF18-55C3-4EF7-89D0-E86BF6369DEE}">
      <dsp:nvSpPr>
        <dsp:cNvPr id="0" name=""/>
        <dsp:cNvSpPr/>
      </dsp:nvSpPr>
      <dsp:spPr>
        <a:xfrm>
          <a:off x="4101477" y="92025"/>
          <a:ext cx="1494835" cy="5505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ca-policy-</a:t>
          </a:r>
          <a:r>
            <a:rPr lang="en-US" sz="1200" b="1" kern="1200" dirty="0" err="1" smtClean="0"/>
            <a:t>egi</a:t>
          </a:r>
          <a:r>
            <a:rPr lang="en-US" sz="1200" b="1" kern="1200" dirty="0" smtClean="0"/>
            <a:t>-core</a:t>
          </a:r>
          <a:endParaRPr lang="en-US" sz="1200" b="1" kern="1200" dirty="0"/>
        </a:p>
      </dsp:txBody>
      <dsp:txXfrm>
        <a:off x="4117603" y="108151"/>
        <a:ext cx="1462583" cy="518346"/>
      </dsp:txXfrm>
    </dsp:sp>
    <dsp:sp modelId="{0598004D-6743-418B-892C-6D4D2334D93F}">
      <dsp:nvSpPr>
        <dsp:cNvPr id="0" name=""/>
        <dsp:cNvSpPr/>
      </dsp:nvSpPr>
      <dsp:spPr>
        <a:xfrm>
          <a:off x="2199472" y="803275"/>
          <a:ext cx="867083" cy="2796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9E9399-07F1-46BF-801F-F6F6E33ACEE8}">
      <dsp:nvSpPr>
        <dsp:cNvPr id="0" name=""/>
        <dsp:cNvSpPr/>
      </dsp:nvSpPr>
      <dsp:spPr>
        <a:xfrm>
          <a:off x="2295814" y="894800"/>
          <a:ext cx="867083" cy="279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IGTF Classic</a:t>
          </a:r>
          <a:endParaRPr lang="en-US" sz="1200" kern="1200" dirty="0"/>
        </a:p>
      </dsp:txBody>
      <dsp:txXfrm>
        <a:off x="2304005" y="902991"/>
        <a:ext cx="850701" cy="263294"/>
      </dsp:txXfrm>
    </dsp:sp>
    <dsp:sp modelId="{6DEBC992-A550-4A46-80DE-91FBA833DACE}">
      <dsp:nvSpPr>
        <dsp:cNvPr id="0" name=""/>
        <dsp:cNvSpPr/>
      </dsp:nvSpPr>
      <dsp:spPr>
        <a:xfrm>
          <a:off x="1669587" y="1335128"/>
          <a:ext cx="867083" cy="5505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F29B37-FEA0-4B4E-926A-92431A2082C9}">
      <dsp:nvSpPr>
        <dsp:cNvPr id="0" name=""/>
        <dsp:cNvSpPr/>
      </dsp:nvSpPr>
      <dsp:spPr>
        <a:xfrm>
          <a:off x="1765930" y="1426653"/>
          <a:ext cx="867083" cy="5505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ca-AEGIS</a:t>
          </a:r>
          <a:endParaRPr lang="en-US" sz="1200" kern="1200" dirty="0"/>
        </a:p>
      </dsp:txBody>
      <dsp:txXfrm>
        <a:off x="1782056" y="1442779"/>
        <a:ext cx="834831" cy="518346"/>
      </dsp:txXfrm>
    </dsp:sp>
    <dsp:sp modelId="{A6190071-14B2-4F5A-BE8B-9253AEB91054}">
      <dsp:nvSpPr>
        <dsp:cNvPr id="0" name=""/>
        <dsp:cNvSpPr/>
      </dsp:nvSpPr>
      <dsp:spPr>
        <a:xfrm>
          <a:off x="2729356" y="1335128"/>
          <a:ext cx="867083" cy="5505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932F6-BDCB-4B7D-8897-EE06A416B89C}">
      <dsp:nvSpPr>
        <dsp:cNvPr id="0" name=""/>
        <dsp:cNvSpPr/>
      </dsp:nvSpPr>
      <dsp:spPr>
        <a:xfrm>
          <a:off x="2825699" y="1426653"/>
          <a:ext cx="867083" cy="5505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…</a:t>
          </a:r>
          <a:endParaRPr lang="en-US" sz="1200" kern="1200" dirty="0"/>
        </a:p>
      </dsp:txBody>
      <dsp:txXfrm>
        <a:off x="2841825" y="1442779"/>
        <a:ext cx="834831" cy="518346"/>
      </dsp:txXfrm>
    </dsp:sp>
    <dsp:sp modelId="{C7766D34-5CE7-4A14-BC2A-AA181BCF09DB}">
      <dsp:nvSpPr>
        <dsp:cNvPr id="0" name=""/>
        <dsp:cNvSpPr/>
      </dsp:nvSpPr>
      <dsp:spPr>
        <a:xfrm>
          <a:off x="4319010" y="803275"/>
          <a:ext cx="867083" cy="2796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689834-5F29-40ED-8755-72E888178FD2}">
      <dsp:nvSpPr>
        <dsp:cNvPr id="0" name=""/>
        <dsp:cNvSpPr/>
      </dsp:nvSpPr>
      <dsp:spPr>
        <a:xfrm>
          <a:off x="4415352" y="894800"/>
          <a:ext cx="867083" cy="279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IGTF MICS</a:t>
          </a:r>
          <a:endParaRPr lang="en-US" sz="1200" kern="1200" dirty="0"/>
        </a:p>
      </dsp:txBody>
      <dsp:txXfrm>
        <a:off x="4423543" y="902991"/>
        <a:ext cx="850701" cy="263294"/>
      </dsp:txXfrm>
    </dsp:sp>
    <dsp:sp modelId="{C94C3FDB-FA1F-4C13-A742-6D6DB1EC2F65}">
      <dsp:nvSpPr>
        <dsp:cNvPr id="0" name=""/>
        <dsp:cNvSpPr/>
      </dsp:nvSpPr>
      <dsp:spPr>
        <a:xfrm>
          <a:off x="3789125" y="1335128"/>
          <a:ext cx="867083" cy="5505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14E63-4DBC-4B57-BD26-0AE1842AE531}">
      <dsp:nvSpPr>
        <dsp:cNvPr id="0" name=""/>
        <dsp:cNvSpPr/>
      </dsp:nvSpPr>
      <dsp:spPr>
        <a:xfrm>
          <a:off x="3885468" y="1426653"/>
          <a:ext cx="867083" cy="5505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ca-TCS</a:t>
          </a:r>
          <a:endParaRPr lang="en-US" sz="1200" kern="1200" dirty="0"/>
        </a:p>
      </dsp:txBody>
      <dsp:txXfrm>
        <a:off x="3901594" y="1442779"/>
        <a:ext cx="834831" cy="518346"/>
      </dsp:txXfrm>
    </dsp:sp>
    <dsp:sp modelId="{0DC08051-4BDE-4293-ADDF-E57024CEB816}">
      <dsp:nvSpPr>
        <dsp:cNvPr id="0" name=""/>
        <dsp:cNvSpPr/>
      </dsp:nvSpPr>
      <dsp:spPr>
        <a:xfrm>
          <a:off x="4848894" y="1335128"/>
          <a:ext cx="867083" cy="5505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8ABD8A-DBDC-4094-B1B0-47819E142E51}">
      <dsp:nvSpPr>
        <dsp:cNvPr id="0" name=""/>
        <dsp:cNvSpPr/>
      </dsp:nvSpPr>
      <dsp:spPr>
        <a:xfrm>
          <a:off x="4945237" y="1426653"/>
          <a:ext cx="867083" cy="5505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…</a:t>
          </a:r>
          <a:endParaRPr lang="en-US" sz="1200" kern="1200" dirty="0"/>
        </a:p>
      </dsp:txBody>
      <dsp:txXfrm>
        <a:off x="4961363" y="1442779"/>
        <a:ext cx="834831" cy="518346"/>
      </dsp:txXfrm>
    </dsp:sp>
    <dsp:sp modelId="{0BBF8C43-ED63-42A4-97B9-70D6ABB0F990}">
      <dsp:nvSpPr>
        <dsp:cNvPr id="0" name=""/>
        <dsp:cNvSpPr/>
      </dsp:nvSpPr>
      <dsp:spPr>
        <a:xfrm>
          <a:off x="6438548" y="803275"/>
          <a:ext cx="867083" cy="2796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1C2B3B-CDAD-410F-911F-F3D89D45563B}">
      <dsp:nvSpPr>
        <dsp:cNvPr id="0" name=""/>
        <dsp:cNvSpPr/>
      </dsp:nvSpPr>
      <dsp:spPr>
        <a:xfrm>
          <a:off x="6534891" y="894800"/>
          <a:ext cx="867083" cy="2796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IGTF SLCS</a:t>
          </a:r>
          <a:endParaRPr lang="en-US" sz="1200" kern="1200" dirty="0"/>
        </a:p>
      </dsp:txBody>
      <dsp:txXfrm>
        <a:off x="6543082" y="902991"/>
        <a:ext cx="850701" cy="263294"/>
      </dsp:txXfrm>
    </dsp:sp>
    <dsp:sp modelId="{808FF9CC-83EC-475B-BEB4-05A8648E0166}">
      <dsp:nvSpPr>
        <dsp:cNvPr id="0" name=""/>
        <dsp:cNvSpPr/>
      </dsp:nvSpPr>
      <dsp:spPr>
        <a:xfrm>
          <a:off x="5908663" y="1335128"/>
          <a:ext cx="867083" cy="5505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9CD2F4-A069-4AED-BE89-2D3E4B882E99}">
      <dsp:nvSpPr>
        <dsp:cNvPr id="0" name=""/>
        <dsp:cNvSpPr/>
      </dsp:nvSpPr>
      <dsp:spPr>
        <a:xfrm>
          <a:off x="6005006" y="1426653"/>
          <a:ext cx="867083" cy="5505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ca-DFN-AAI</a:t>
          </a:r>
          <a:endParaRPr lang="en-US" sz="1200" kern="1200" dirty="0"/>
        </a:p>
      </dsp:txBody>
      <dsp:txXfrm>
        <a:off x="6021132" y="1442779"/>
        <a:ext cx="834831" cy="518346"/>
      </dsp:txXfrm>
    </dsp:sp>
    <dsp:sp modelId="{0E4B2EA0-F33B-4B7A-866A-6F65ACCC04CE}">
      <dsp:nvSpPr>
        <dsp:cNvPr id="0" name=""/>
        <dsp:cNvSpPr/>
      </dsp:nvSpPr>
      <dsp:spPr>
        <a:xfrm>
          <a:off x="6968433" y="1335128"/>
          <a:ext cx="867083" cy="5505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5877E9-43ED-422E-B4BF-7749DB2D44ED}">
      <dsp:nvSpPr>
        <dsp:cNvPr id="0" name=""/>
        <dsp:cNvSpPr/>
      </dsp:nvSpPr>
      <dsp:spPr>
        <a:xfrm>
          <a:off x="7064775" y="1426653"/>
          <a:ext cx="867083" cy="5505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…</a:t>
          </a:r>
          <a:endParaRPr lang="en-US" sz="1200" kern="1200" dirty="0"/>
        </a:p>
      </dsp:txBody>
      <dsp:txXfrm>
        <a:off x="7080901" y="1442779"/>
        <a:ext cx="834831" cy="5183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2E94ED-6328-4159-80BA-1A93F3A79E93}">
      <dsp:nvSpPr>
        <dsp:cNvPr id="0" name=""/>
        <dsp:cNvSpPr/>
      </dsp:nvSpPr>
      <dsp:spPr>
        <a:xfrm>
          <a:off x="6833484" y="1082898"/>
          <a:ext cx="529588" cy="252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755"/>
              </a:lnTo>
              <a:lnTo>
                <a:pt x="529588" y="171755"/>
              </a:lnTo>
              <a:lnTo>
                <a:pt x="529588" y="252036"/>
              </a:lnTo>
            </a:path>
          </a:pathLst>
        </a:custGeom>
        <a:noFill/>
        <a:ln w="254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9F17A1-2279-4C94-A89A-81193447E809}">
      <dsp:nvSpPr>
        <dsp:cNvPr id="0" name=""/>
        <dsp:cNvSpPr/>
      </dsp:nvSpPr>
      <dsp:spPr>
        <a:xfrm>
          <a:off x="6303896" y="1082898"/>
          <a:ext cx="529588" cy="252036"/>
        </a:xfrm>
        <a:custGeom>
          <a:avLst/>
          <a:gdLst/>
          <a:ahLst/>
          <a:cxnLst/>
          <a:rect l="0" t="0" r="0" b="0"/>
          <a:pathLst>
            <a:path>
              <a:moveTo>
                <a:pt x="529588" y="0"/>
              </a:moveTo>
              <a:lnTo>
                <a:pt x="529588" y="171755"/>
              </a:lnTo>
              <a:lnTo>
                <a:pt x="0" y="171755"/>
              </a:lnTo>
              <a:lnTo>
                <a:pt x="0" y="252036"/>
              </a:lnTo>
            </a:path>
          </a:pathLst>
        </a:custGeom>
        <a:noFill/>
        <a:ln w="254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EAE10-216B-46C9-B114-08FE68F50DEF}">
      <dsp:nvSpPr>
        <dsp:cNvPr id="0" name=""/>
        <dsp:cNvSpPr/>
      </dsp:nvSpPr>
      <dsp:spPr>
        <a:xfrm>
          <a:off x="4658367" y="531383"/>
          <a:ext cx="2175116" cy="271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714"/>
              </a:lnTo>
              <a:lnTo>
                <a:pt x="2175116" y="191714"/>
              </a:lnTo>
              <a:lnTo>
                <a:pt x="2175116" y="271995"/>
              </a:lnTo>
            </a:path>
          </a:pathLst>
        </a:cu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89CEA2-B7F0-43D3-B2F1-E29B878B2C9A}">
      <dsp:nvSpPr>
        <dsp:cNvPr id="0" name=""/>
        <dsp:cNvSpPr/>
      </dsp:nvSpPr>
      <dsp:spPr>
        <a:xfrm>
          <a:off x="4715130" y="1082898"/>
          <a:ext cx="529588" cy="252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755"/>
              </a:lnTo>
              <a:lnTo>
                <a:pt x="529588" y="171755"/>
              </a:lnTo>
              <a:lnTo>
                <a:pt x="529588" y="252036"/>
              </a:lnTo>
            </a:path>
          </a:pathLst>
        </a:custGeom>
        <a:noFill/>
        <a:ln w="254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55864F-C9E2-4285-9221-E1682340BD08}">
      <dsp:nvSpPr>
        <dsp:cNvPr id="0" name=""/>
        <dsp:cNvSpPr/>
      </dsp:nvSpPr>
      <dsp:spPr>
        <a:xfrm>
          <a:off x="4185541" y="1082898"/>
          <a:ext cx="529588" cy="252036"/>
        </a:xfrm>
        <a:custGeom>
          <a:avLst/>
          <a:gdLst/>
          <a:ahLst/>
          <a:cxnLst/>
          <a:rect l="0" t="0" r="0" b="0"/>
          <a:pathLst>
            <a:path>
              <a:moveTo>
                <a:pt x="529588" y="0"/>
              </a:moveTo>
              <a:lnTo>
                <a:pt x="529588" y="171755"/>
              </a:lnTo>
              <a:lnTo>
                <a:pt x="0" y="171755"/>
              </a:lnTo>
              <a:lnTo>
                <a:pt x="0" y="252036"/>
              </a:lnTo>
            </a:path>
          </a:pathLst>
        </a:custGeom>
        <a:noFill/>
        <a:ln w="254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A3F1BE-C174-481D-89BC-8B35006D9028}">
      <dsp:nvSpPr>
        <dsp:cNvPr id="0" name=""/>
        <dsp:cNvSpPr/>
      </dsp:nvSpPr>
      <dsp:spPr>
        <a:xfrm>
          <a:off x="4612647" y="531383"/>
          <a:ext cx="91440" cy="2719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714"/>
              </a:lnTo>
              <a:lnTo>
                <a:pt x="102482" y="191714"/>
              </a:lnTo>
              <a:lnTo>
                <a:pt x="102482" y="271995"/>
              </a:lnTo>
            </a:path>
          </a:pathLst>
        </a:cu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E2E285-A089-4839-8436-7FCC2F3497A8}">
      <dsp:nvSpPr>
        <dsp:cNvPr id="0" name=""/>
        <dsp:cNvSpPr/>
      </dsp:nvSpPr>
      <dsp:spPr>
        <a:xfrm>
          <a:off x="2596775" y="1082898"/>
          <a:ext cx="529588" cy="252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755"/>
              </a:lnTo>
              <a:lnTo>
                <a:pt x="529588" y="171755"/>
              </a:lnTo>
              <a:lnTo>
                <a:pt x="529588" y="252036"/>
              </a:lnTo>
            </a:path>
          </a:pathLst>
        </a:custGeom>
        <a:noFill/>
        <a:ln w="254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20307A-2CB1-4225-9FC4-44CFCEAC03BA}">
      <dsp:nvSpPr>
        <dsp:cNvPr id="0" name=""/>
        <dsp:cNvSpPr/>
      </dsp:nvSpPr>
      <dsp:spPr>
        <a:xfrm>
          <a:off x="2067186" y="1082898"/>
          <a:ext cx="529588" cy="252036"/>
        </a:xfrm>
        <a:custGeom>
          <a:avLst/>
          <a:gdLst/>
          <a:ahLst/>
          <a:cxnLst/>
          <a:rect l="0" t="0" r="0" b="0"/>
          <a:pathLst>
            <a:path>
              <a:moveTo>
                <a:pt x="529588" y="0"/>
              </a:moveTo>
              <a:lnTo>
                <a:pt x="529588" y="171755"/>
              </a:lnTo>
              <a:lnTo>
                <a:pt x="0" y="171755"/>
              </a:lnTo>
              <a:lnTo>
                <a:pt x="0" y="252036"/>
              </a:lnTo>
            </a:path>
          </a:pathLst>
        </a:custGeom>
        <a:noFill/>
        <a:ln w="254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6C3F68-5122-4F40-BEDA-100D2BCAE166}">
      <dsp:nvSpPr>
        <dsp:cNvPr id="0" name=""/>
        <dsp:cNvSpPr/>
      </dsp:nvSpPr>
      <dsp:spPr>
        <a:xfrm>
          <a:off x="2596775" y="531383"/>
          <a:ext cx="2061592" cy="271995"/>
        </a:xfrm>
        <a:custGeom>
          <a:avLst/>
          <a:gdLst/>
          <a:ahLst/>
          <a:cxnLst/>
          <a:rect l="0" t="0" r="0" b="0"/>
          <a:pathLst>
            <a:path>
              <a:moveTo>
                <a:pt x="2061592" y="0"/>
              </a:moveTo>
              <a:lnTo>
                <a:pt x="2061592" y="191714"/>
              </a:lnTo>
              <a:lnTo>
                <a:pt x="0" y="191714"/>
              </a:lnTo>
              <a:lnTo>
                <a:pt x="0" y="271995"/>
              </a:lnTo>
            </a:path>
          </a:pathLst>
        </a:cu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3C282-70DA-449E-BF95-6FDBEE4A69A7}">
      <dsp:nvSpPr>
        <dsp:cNvPr id="0" name=""/>
        <dsp:cNvSpPr/>
      </dsp:nvSpPr>
      <dsp:spPr>
        <a:xfrm>
          <a:off x="3911367" y="-18907"/>
          <a:ext cx="1494000" cy="550290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51CF18-55C3-4EF7-89D0-E86BF6369DEE}">
      <dsp:nvSpPr>
        <dsp:cNvPr id="0" name=""/>
        <dsp:cNvSpPr/>
      </dsp:nvSpPr>
      <dsp:spPr>
        <a:xfrm>
          <a:off x="4007656" y="72567"/>
          <a:ext cx="1494000" cy="5502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ca-policy-</a:t>
          </a:r>
          <a:r>
            <a:rPr lang="en-US" sz="1200" b="1" kern="1200" dirty="0" err="1" smtClean="0"/>
            <a:t>lcg</a:t>
          </a:r>
          <a:endParaRPr lang="en-US" sz="1200" b="1" kern="1200" dirty="0"/>
        </a:p>
      </dsp:txBody>
      <dsp:txXfrm>
        <a:off x="4023773" y="88684"/>
        <a:ext cx="1461766" cy="518056"/>
      </dsp:txXfrm>
    </dsp:sp>
    <dsp:sp modelId="{0598004D-6743-418B-892C-6D4D2334D93F}">
      <dsp:nvSpPr>
        <dsp:cNvPr id="0" name=""/>
        <dsp:cNvSpPr/>
      </dsp:nvSpPr>
      <dsp:spPr>
        <a:xfrm>
          <a:off x="2163475" y="803378"/>
          <a:ext cx="866599" cy="279520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9E9399-07F1-46BF-801F-F6F6E33ACEE8}">
      <dsp:nvSpPr>
        <dsp:cNvPr id="0" name=""/>
        <dsp:cNvSpPr/>
      </dsp:nvSpPr>
      <dsp:spPr>
        <a:xfrm>
          <a:off x="2259764" y="894853"/>
          <a:ext cx="866599" cy="279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IGTF Classic</a:t>
          </a:r>
          <a:endParaRPr lang="en-US" sz="1200" kern="1200" dirty="0"/>
        </a:p>
      </dsp:txBody>
      <dsp:txXfrm>
        <a:off x="2267951" y="903040"/>
        <a:ext cx="850225" cy="263146"/>
      </dsp:txXfrm>
    </dsp:sp>
    <dsp:sp modelId="{6DEBC992-A550-4A46-80DE-91FBA833DACE}">
      <dsp:nvSpPr>
        <dsp:cNvPr id="0" name=""/>
        <dsp:cNvSpPr/>
      </dsp:nvSpPr>
      <dsp:spPr>
        <a:xfrm>
          <a:off x="1633886" y="1334934"/>
          <a:ext cx="866599" cy="550290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F29B37-FEA0-4B4E-926A-92431A2082C9}">
      <dsp:nvSpPr>
        <dsp:cNvPr id="0" name=""/>
        <dsp:cNvSpPr/>
      </dsp:nvSpPr>
      <dsp:spPr>
        <a:xfrm>
          <a:off x="1730175" y="1426409"/>
          <a:ext cx="866599" cy="5502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ca-AEGIS</a:t>
          </a:r>
          <a:endParaRPr lang="en-US" sz="1200" kern="1200" dirty="0"/>
        </a:p>
      </dsp:txBody>
      <dsp:txXfrm>
        <a:off x="1746292" y="1442526"/>
        <a:ext cx="834365" cy="518056"/>
      </dsp:txXfrm>
    </dsp:sp>
    <dsp:sp modelId="{A6190071-14B2-4F5A-BE8B-9253AEB91054}">
      <dsp:nvSpPr>
        <dsp:cNvPr id="0" name=""/>
        <dsp:cNvSpPr/>
      </dsp:nvSpPr>
      <dsp:spPr>
        <a:xfrm>
          <a:off x="2693064" y="1334934"/>
          <a:ext cx="866599" cy="550290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932F6-BDCB-4B7D-8897-EE06A416B89C}">
      <dsp:nvSpPr>
        <dsp:cNvPr id="0" name=""/>
        <dsp:cNvSpPr/>
      </dsp:nvSpPr>
      <dsp:spPr>
        <a:xfrm>
          <a:off x="2789353" y="1426409"/>
          <a:ext cx="866599" cy="5502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…</a:t>
          </a:r>
          <a:endParaRPr lang="en-US" sz="1200" kern="1200" dirty="0"/>
        </a:p>
      </dsp:txBody>
      <dsp:txXfrm>
        <a:off x="2805470" y="1442526"/>
        <a:ext cx="834365" cy="518056"/>
      </dsp:txXfrm>
    </dsp:sp>
    <dsp:sp modelId="{C7766D34-5CE7-4A14-BC2A-AA181BCF09DB}">
      <dsp:nvSpPr>
        <dsp:cNvPr id="0" name=""/>
        <dsp:cNvSpPr/>
      </dsp:nvSpPr>
      <dsp:spPr>
        <a:xfrm>
          <a:off x="4281830" y="803378"/>
          <a:ext cx="866599" cy="279520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689834-5F29-40ED-8755-72E888178FD2}">
      <dsp:nvSpPr>
        <dsp:cNvPr id="0" name=""/>
        <dsp:cNvSpPr/>
      </dsp:nvSpPr>
      <dsp:spPr>
        <a:xfrm>
          <a:off x="4378119" y="894853"/>
          <a:ext cx="866599" cy="279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IGTF MICS</a:t>
          </a:r>
          <a:endParaRPr lang="en-US" sz="1200" kern="1200" dirty="0"/>
        </a:p>
      </dsp:txBody>
      <dsp:txXfrm>
        <a:off x="4386306" y="903040"/>
        <a:ext cx="850225" cy="263146"/>
      </dsp:txXfrm>
    </dsp:sp>
    <dsp:sp modelId="{C94C3FDB-FA1F-4C13-A742-6D6DB1EC2F65}">
      <dsp:nvSpPr>
        <dsp:cNvPr id="0" name=""/>
        <dsp:cNvSpPr/>
      </dsp:nvSpPr>
      <dsp:spPr>
        <a:xfrm>
          <a:off x="3752241" y="1334934"/>
          <a:ext cx="866599" cy="550290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14E63-4DBC-4B57-BD26-0AE1842AE531}">
      <dsp:nvSpPr>
        <dsp:cNvPr id="0" name=""/>
        <dsp:cNvSpPr/>
      </dsp:nvSpPr>
      <dsp:spPr>
        <a:xfrm>
          <a:off x="3848530" y="1426409"/>
          <a:ext cx="866599" cy="5502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ca-TCS</a:t>
          </a:r>
          <a:endParaRPr lang="en-US" sz="1200" kern="1200" dirty="0"/>
        </a:p>
      </dsp:txBody>
      <dsp:txXfrm>
        <a:off x="3864647" y="1442526"/>
        <a:ext cx="834365" cy="518056"/>
      </dsp:txXfrm>
    </dsp:sp>
    <dsp:sp modelId="{0DC08051-4BDE-4293-ADDF-E57024CEB816}">
      <dsp:nvSpPr>
        <dsp:cNvPr id="0" name=""/>
        <dsp:cNvSpPr/>
      </dsp:nvSpPr>
      <dsp:spPr>
        <a:xfrm>
          <a:off x="4811418" y="1334934"/>
          <a:ext cx="866599" cy="550290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8ABD8A-DBDC-4094-B1B0-47819E142E51}">
      <dsp:nvSpPr>
        <dsp:cNvPr id="0" name=""/>
        <dsp:cNvSpPr/>
      </dsp:nvSpPr>
      <dsp:spPr>
        <a:xfrm>
          <a:off x="4907707" y="1426409"/>
          <a:ext cx="866599" cy="5502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…</a:t>
          </a:r>
          <a:endParaRPr lang="en-US" sz="1200" kern="1200" dirty="0"/>
        </a:p>
      </dsp:txBody>
      <dsp:txXfrm>
        <a:off x="4923824" y="1442526"/>
        <a:ext cx="834365" cy="518056"/>
      </dsp:txXfrm>
    </dsp:sp>
    <dsp:sp modelId="{0BBF8C43-ED63-42A4-97B9-70D6ABB0F990}">
      <dsp:nvSpPr>
        <dsp:cNvPr id="0" name=""/>
        <dsp:cNvSpPr/>
      </dsp:nvSpPr>
      <dsp:spPr>
        <a:xfrm>
          <a:off x="6400184" y="803378"/>
          <a:ext cx="866599" cy="279520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1C2B3B-CDAD-410F-911F-F3D89D45563B}">
      <dsp:nvSpPr>
        <dsp:cNvPr id="0" name=""/>
        <dsp:cNvSpPr/>
      </dsp:nvSpPr>
      <dsp:spPr>
        <a:xfrm>
          <a:off x="6496473" y="894853"/>
          <a:ext cx="866599" cy="279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IGTF SLCS</a:t>
          </a:r>
          <a:endParaRPr lang="en-US" sz="1200" kern="1200" dirty="0"/>
        </a:p>
      </dsp:txBody>
      <dsp:txXfrm>
        <a:off x="6504660" y="903040"/>
        <a:ext cx="850225" cy="263146"/>
      </dsp:txXfrm>
    </dsp:sp>
    <dsp:sp modelId="{808FF9CC-83EC-475B-BEB4-05A8648E0166}">
      <dsp:nvSpPr>
        <dsp:cNvPr id="0" name=""/>
        <dsp:cNvSpPr/>
      </dsp:nvSpPr>
      <dsp:spPr>
        <a:xfrm>
          <a:off x="5870596" y="1334934"/>
          <a:ext cx="866599" cy="550290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9CD2F4-A069-4AED-BE89-2D3E4B882E99}">
      <dsp:nvSpPr>
        <dsp:cNvPr id="0" name=""/>
        <dsp:cNvSpPr/>
      </dsp:nvSpPr>
      <dsp:spPr>
        <a:xfrm>
          <a:off x="5966885" y="1426409"/>
          <a:ext cx="866599" cy="5502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ca-DFN-AAI</a:t>
          </a:r>
          <a:endParaRPr lang="en-US" sz="1200" kern="1200" dirty="0"/>
        </a:p>
      </dsp:txBody>
      <dsp:txXfrm>
        <a:off x="5983002" y="1442526"/>
        <a:ext cx="834365" cy="518056"/>
      </dsp:txXfrm>
    </dsp:sp>
    <dsp:sp modelId="{0E4B2EA0-F33B-4B7A-866A-6F65ACCC04CE}">
      <dsp:nvSpPr>
        <dsp:cNvPr id="0" name=""/>
        <dsp:cNvSpPr/>
      </dsp:nvSpPr>
      <dsp:spPr>
        <a:xfrm>
          <a:off x="6929773" y="1334934"/>
          <a:ext cx="866599" cy="550290"/>
        </a:xfrm>
        <a:prstGeom prst="roundRect">
          <a:avLst>
            <a:gd name="adj" fmla="val 10000"/>
          </a:avLst>
        </a:prstGeom>
        <a:solidFill>
          <a:schemeClr val="accent3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5877E9-43ED-422E-B4BF-7749DB2D44ED}">
      <dsp:nvSpPr>
        <dsp:cNvPr id="0" name=""/>
        <dsp:cNvSpPr/>
      </dsp:nvSpPr>
      <dsp:spPr>
        <a:xfrm>
          <a:off x="7026062" y="1426409"/>
          <a:ext cx="866599" cy="5502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…</a:t>
          </a:r>
          <a:endParaRPr lang="en-US" sz="1200" kern="1200" dirty="0"/>
        </a:p>
      </dsp:txBody>
      <dsp:txXfrm>
        <a:off x="7042179" y="1442526"/>
        <a:ext cx="834365" cy="518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15/01/2016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1625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240257" y="3625009"/>
            <a:ext cx="6795911" cy="375289"/>
          </a:xfrm>
        </p:spPr>
        <p:txBody>
          <a:bodyPr>
            <a:norm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en-US" dirty="0" smtClean="0"/>
              <a:t>Presenter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240256" y="5484095"/>
            <a:ext cx="6671027" cy="43634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Event, Location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240257" y="2804346"/>
            <a:ext cx="6683727" cy="503459"/>
          </a:xfrm>
        </p:spPr>
        <p:txBody>
          <a:bodyPr>
            <a:normAutofit/>
          </a:bodyPr>
          <a:lstStyle>
            <a:lvl1pPr marL="0" indent="0">
              <a:buNone/>
              <a:defRPr sz="1950">
                <a:solidFill>
                  <a:srgbClr val="F6791C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40257" y="2398309"/>
            <a:ext cx="6683727" cy="473242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1240256" y="5785332"/>
            <a:ext cx="6671027" cy="42831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240257" y="3947187"/>
            <a:ext cx="6795911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Project, AARC (if applicable)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1240257" y="4249757"/>
            <a:ext cx="8818145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Organisation, Organisation Name (if Applicable)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486792" y="4765917"/>
            <a:ext cx="1219200" cy="190399"/>
          </a:xfrm>
        </p:spPr>
        <p:txBody>
          <a:bodyPr>
            <a:normAutofit/>
          </a:bodyPr>
          <a:lstStyle>
            <a:lvl1pPr marL="0" indent="0">
              <a:buNone/>
              <a:defRPr sz="600"/>
            </a:lvl1pPr>
          </a:lstStyle>
          <a:p>
            <a:pPr lvl="0"/>
            <a:r>
              <a:rPr lang="en-US" dirty="0" smtClean="0"/>
              <a:t>Logo (optional)</a:t>
            </a:r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8" y="-42332"/>
            <a:ext cx="4389920" cy="694266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82" y="480622"/>
            <a:ext cx="1482776" cy="1339714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2818932" y="927797"/>
            <a:ext cx="591815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700" dirty="0" smtClean="0">
                <a:solidFill>
                  <a:srgbClr val="003F5E"/>
                </a:solidFill>
              </a:rPr>
              <a:t>Authentication and Authorisation for Research and Collaboration</a:t>
            </a:r>
            <a:endParaRPr lang="en-GB" sz="1700" dirty="0">
              <a:solidFill>
                <a:srgbClr val="003F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4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716837"/>
            <a:ext cx="6172200" cy="41442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716837"/>
            <a:ext cx="4314825" cy="415215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18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extBox 1"/>
          <p:cNvSpPr txBox="1"/>
          <p:nvPr userDrawn="1"/>
        </p:nvSpPr>
        <p:spPr>
          <a:xfrm>
            <a:off x="652382" y="304802"/>
            <a:ext cx="3601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 smtClean="0">
                <a:solidFill>
                  <a:srgbClr val="003F5D"/>
                </a:solidFill>
              </a:rPr>
              <a:t>Style</a:t>
            </a:r>
            <a:r>
              <a:rPr lang="en-GB" sz="1800" b="1" baseline="0" dirty="0" smtClean="0">
                <a:solidFill>
                  <a:srgbClr val="003F5D"/>
                </a:solidFill>
              </a:rPr>
              <a:t> Guide</a:t>
            </a:r>
          </a:p>
          <a:p>
            <a:r>
              <a:rPr lang="en-GB" sz="1800" baseline="0" dirty="0" smtClean="0">
                <a:solidFill>
                  <a:srgbClr val="F57A1E"/>
                </a:solidFill>
              </a:rPr>
              <a:t>A Guide to Using the AARC Template</a:t>
            </a:r>
            <a:endParaRPr lang="en-GB" sz="1800" dirty="0">
              <a:solidFill>
                <a:srgbClr val="F57A1E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80366" y="2025770"/>
            <a:ext cx="101496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3F5D"/>
                </a:solidFill>
              </a:rPr>
              <a:t>This template is to</a:t>
            </a:r>
            <a:r>
              <a:rPr lang="en-GB" sz="1800" baseline="0" dirty="0" smtClean="0">
                <a:solidFill>
                  <a:srgbClr val="003F5D"/>
                </a:solidFill>
              </a:rPr>
              <a:t> present information on behalf of the AARC Project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Font is Calibri and will auto-size. Avoid using a font size less than 18pt.  Main font colour is Teal, </a:t>
            </a:r>
            <a:r>
              <a:rPr lang="en-GB" sz="1800" baseline="0" dirty="0" smtClean="0">
                <a:solidFill>
                  <a:srgbClr val="F57B20"/>
                </a:solidFill>
              </a:rPr>
              <a:t>highlight colour is Orange and should be used sparingly.</a:t>
            </a:r>
            <a:r>
              <a:rPr lang="en-GB" sz="1800" baseline="0" dirty="0" smtClean="0">
                <a:solidFill>
                  <a:srgbClr val="ED1556"/>
                </a:solidFill>
              </a:rPr>
              <a:t> </a:t>
            </a:r>
            <a:r>
              <a:rPr lang="en-GB" sz="1800" baseline="0" dirty="0" smtClean="0">
                <a:solidFill>
                  <a:srgbClr val="003F5D"/>
                </a:solidFill>
              </a:rPr>
              <a:t>If the colours are not shown in PowerPoint use the colour picker to select the correct colour from the logo or these samples</a:t>
            </a: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title slide has space for the speaker’s own organisation logo which should be no larger than the main AARC logo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003F5D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end slide includes EU logo, copyright, and funding statement and must be included in any slide packs distributed or printed.</a:t>
            </a:r>
          </a:p>
        </p:txBody>
      </p:sp>
      <p:sp>
        <p:nvSpPr>
          <p:cNvPr id="5" name="Oval 4"/>
          <p:cNvSpPr/>
          <p:nvPr userDrawn="1"/>
        </p:nvSpPr>
        <p:spPr>
          <a:xfrm>
            <a:off x="10890209" y="5560973"/>
            <a:ext cx="727243" cy="529390"/>
          </a:xfrm>
          <a:prstGeom prst="ellipse">
            <a:avLst/>
          </a:prstGeom>
          <a:solidFill>
            <a:srgbClr val="003F5D"/>
          </a:solidFill>
          <a:ln>
            <a:solidFill>
              <a:srgbClr val="003F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Oval 8"/>
          <p:cNvSpPr/>
          <p:nvPr userDrawn="1"/>
        </p:nvSpPr>
        <p:spPr>
          <a:xfrm>
            <a:off x="9884901" y="5560973"/>
            <a:ext cx="727243" cy="529390"/>
          </a:xfrm>
          <a:prstGeom prst="ellipse">
            <a:avLst/>
          </a:prstGeom>
          <a:solidFill>
            <a:srgbClr val="F6791C"/>
          </a:solidFill>
          <a:ln>
            <a:solidFill>
              <a:srgbClr val="F67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178045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(Must be includ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2"/>
            <a:ext cx="12192001" cy="6858001"/>
          </a:xfrm>
          <a:prstGeom prst="rect">
            <a:avLst/>
          </a:prstGeom>
          <a:solidFill>
            <a:srgbClr val="003F5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b="30428"/>
          <a:stretch/>
        </p:blipFill>
        <p:spPr>
          <a:xfrm>
            <a:off x="5217067" y="4837092"/>
            <a:ext cx="1385319" cy="78566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488" y="5966378"/>
            <a:ext cx="433675" cy="29466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111444" y="2395574"/>
            <a:ext cx="374897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 smtClean="0">
                <a:solidFill>
                  <a:schemeClr val="bg1"/>
                </a:solidFill>
              </a:rPr>
              <a:t>Thank you</a:t>
            </a:r>
          </a:p>
          <a:p>
            <a:pPr algn="ctr"/>
            <a:r>
              <a:rPr lang="en-GB" sz="4400" dirty="0" smtClean="0">
                <a:solidFill>
                  <a:srgbClr val="F6791C"/>
                </a:solidFill>
              </a:rPr>
              <a:t>Any</a:t>
            </a:r>
            <a:r>
              <a:rPr lang="en-GB" sz="4400" baseline="0" dirty="0" smtClean="0">
                <a:solidFill>
                  <a:srgbClr val="F6791C"/>
                </a:solidFill>
              </a:rPr>
              <a:t> Questions?</a:t>
            </a:r>
            <a:endParaRPr lang="en-GB" sz="4400" dirty="0">
              <a:solidFill>
                <a:srgbClr val="F6791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7" y="-50222"/>
            <a:ext cx="4394909" cy="6950557"/>
          </a:xfrm>
          <a:prstGeom prst="rect">
            <a:avLst/>
          </a:prstGeom>
        </p:spPr>
      </p:pic>
      <p:sp>
        <p:nvSpPr>
          <p:cNvPr id="25" name="Content Placeholder 24"/>
          <p:cNvSpPr>
            <a:spLocks noGrp="1"/>
          </p:cNvSpPr>
          <p:nvPr>
            <p:ph sz="quarter" idx="11" hasCustomPrompt="1"/>
          </p:nvPr>
        </p:nvSpPr>
        <p:spPr>
          <a:xfrm>
            <a:off x="3763166" y="4113541"/>
            <a:ext cx="4445529" cy="37371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Presenter email address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109415" y="6289305"/>
            <a:ext cx="5711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 GÉANT  on behalf of the AARC project.</a:t>
            </a:r>
          </a:p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The work leading to these results has received funding from the European Union’s Horizon 2020 research and innovation programme under Grant Agreement No. 653965 (AARC).</a:t>
            </a:r>
            <a:endParaRPr lang="en-GB" sz="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3469" y="5591160"/>
            <a:ext cx="13837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</a:rPr>
              <a:t>https://aarc-project.eu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339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623393" y="1340768"/>
            <a:ext cx="5087540" cy="478472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096000" y="1341438"/>
            <a:ext cx="5760640" cy="47844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Evolving the EGI Trust Fabric - Bari 2015</a:t>
            </a: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09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23392" y="1341438"/>
            <a:ext cx="11233248" cy="47844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Evolving the EGI Trust Fabric - Bari 2015</a:t>
            </a: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861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609600" y="1341041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59342" y="2378746"/>
            <a:ext cx="5386917" cy="377440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467608" y="1341041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430136" y="2391446"/>
            <a:ext cx="5389033" cy="377440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Evolving the EGI Trust Fabric - Bari 2015</a:t>
            </a:r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071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917" y="1412776"/>
            <a:ext cx="10767483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551" y="6376989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Evolving the EGI Trust Fabric - Bari 2015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599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692AD-CF60-4164-8D88-F5FEE79E3E35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883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1625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240257" y="3625009"/>
            <a:ext cx="6795911" cy="375289"/>
          </a:xfrm>
        </p:spPr>
        <p:txBody>
          <a:bodyPr>
            <a:norm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en-US" dirty="0" smtClean="0"/>
              <a:t>Presenter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240256" y="5484095"/>
            <a:ext cx="6671027" cy="43634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Event, Location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240257" y="2804346"/>
            <a:ext cx="6683727" cy="503459"/>
          </a:xfrm>
        </p:spPr>
        <p:txBody>
          <a:bodyPr>
            <a:normAutofit/>
          </a:bodyPr>
          <a:lstStyle>
            <a:lvl1pPr marL="0" indent="0">
              <a:buNone/>
              <a:defRPr sz="1950">
                <a:solidFill>
                  <a:srgbClr val="F6791C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40257" y="2398309"/>
            <a:ext cx="6683727" cy="473242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1240256" y="5785332"/>
            <a:ext cx="6671027" cy="42831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240257" y="3947187"/>
            <a:ext cx="6795911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Project, AARC (if applicable)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1240257" y="4249757"/>
            <a:ext cx="8818145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Organisation, Organisation Name (if Applicable)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486792" y="4765917"/>
            <a:ext cx="1219200" cy="190399"/>
          </a:xfrm>
        </p:spPr>
        <p:txBody>
          <a:bodyPr>
            <a:normAutofit/>
          </a:bodyPr>
          <a:lstStyle>
            <a:lvl1pPr marL="0" indent="0">
              <a:buNone/>
              <a:defRPr sz="600"/>
            </a:lvl1pPr>
          </a:lstStyle>
          <a:p>
            <a:pPr lvl="0"/>
            <a:r>
              <a:rPr lang="en-US" dirty="0" smtClean="0"/>
              <a:t>Logo (optional)</a:t>
            </a:r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8" y="-42332"/>
            <a:ext cx="4389920" cy="694266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82" y="480622"/>
            <a:ext cx="1482776" cy="1339714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2818932" y="927797"/>
            <a:ext cx="591815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700" dirty="0" smtClean="0">
                <a:solidFill>
                  <a:srgbClr val="003F5E"/>
                </a:solidFill>
              </a:rPr>
              <a:t>Authentication and Authorisation for Research and Collaboration</a:t>
            </a:r>
            <a:endParaRPr lang="en-GB" sz="1700" dirty="0">
              <a:solidFill>
                <a:srgbClr val="003F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329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+mn-lt"/>
              </a:defRPr>
            </a:lvl1pPr>
            <a:lvl2pPr>
              <a:defRPr sz="1800">
                <a:solidFill>
                  <a:srgbClr val="004361"/>
                </a:solidFill>
                <a:latin typeface="+mn-lt"/>
              </a:defRPr>
            </a:lvl2pPr>
            <a:lvl3pPr>
              <a:defRPr sz="1800">
                <a:solidFill>
                  <a:srgbClr val="003F5E"/>
                </a:solidFill>
                <a:latin typeface="+mn-lt"/>
              </a:defRPr>
            </a:lvl3pPr>
            <a:lvl4pPr>
              <a:defRPr sz="1800"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07344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423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+mn-lt"/>
              </a:defRPr>
            </a:lvl1pPr>
            <a:lvl2pPr>
              <a:defRPr sz="1800">
                <a:solidFill>
                  <a:srgbClr val="004361"/>
                </a:solidFill>
                <a:latin typeface="+mn-lt"/>
              </a:defRPr>
            </a:lvl2pPr>
            <a:lvl3pPr>
              <a:defRPr sz="1800">
                <a:solidFill>
                  <a:srgbClr val="003F5E"/>
                </a:solidFill>
                <a:latin typeface="+mn-lt"/>
              </a:defRPr>
            </a:lvl3pPr>
            <a:lvl4pPr>
              <a:defRPr sz="1800"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603" y="1681163"/>
            <a:ext cx="551497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601" y="2489204"/>
            <a:ext cx="5553075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076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:33 Tex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1" y="1524003"/>
            <a:ext cx="7864123" cy="4652963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19911" y="15324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8602125" y="1532467"/>
            <a:ext cx="3" cy="4682066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878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6207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1676400"/>
            <a:ext cx="12192000" cy="2165684"/>
          </a:xfrm>
          <a:prstGeom prst="rect">
            <a:avLst/>
          </a:prstGeom>
          <a:solidFill>
            <a:srgbClr val="013F5E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prstClr val="white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0572" y="4083050"/>
            <a:ext cx="11208083" cy="21813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1392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3858126"/>
            <a:ext cx="12192000" cy="2165684"/>
          </a:xfrm>
          <a:prstGeom prst="rect">
            <a:avLst/>
          </a:prstGeom>
          <a:solidFill>
            <a:srgbClr val="004361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prstClr val="white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48287" y="1524586"/>
            <a:ext cx="11315924" cy="21009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3926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51518"/>
            <a:ext cx="6172200" cy="4209532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642188"/>
            <a:ext cx="4314825" cy="42268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45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716837"/>
            <a:ext cx="6172200" cy="41442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716837"/>
            <a:ext cx="4314825" cy="415215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9752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652382" y="304802"/>
            <a:ext cx="3601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3F5D"/>
                </a:solidFill>
              </a:rPr>
              <a:t>Style Guide</a:t>
            </a:r>
          </a:p>
          <a:p>
            <a:r>
              <a:rPr lang="en-GB" dirty="0" smtClean="0">
                <a:solidFill>
                  <a:srgbClr val="F57A1E"/>
                </a:solidFill>
              </a:rPr>
              <a:t>A Guide to Using the AARC Template</a:t>
            </a:r>
            <a:endParaRPr lang="en-GB" dirty="0">
              <a:solidFill>
                <a:srgbClr val="F57A1E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80366" y="2025770"/>
            <a:ext cx="101496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3F5D"/>
                </a:solidFill>
              </a:rPr>
              <a:t>This template is to present information on behalf of the AARC Project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3F5D"/>
                </a:solidFill>
              </a:rPr>
              <a:t>Font is Calibri and will auto-size. Avoid using a font size less than 18pt.  Main font colour is Teal, </a:t>
            </a:r>
            <a:r>
              <a:rPr lang="en-GB" dirty="0" smtClean="0">
                <a:solidFill>
                  <a:srgbClr val="F57B20"/>
                </a:solidFill>
              </a:rPr>
              <a:t>highlight colour is Orange and should be used sparingly.</a:t>
            </a:r>
            <a:r>
              <a:rPr lang="en-GB" dirty="0" smtClean="0">
                <a:solidFill>
                  <a:srgbClr val="ED1556"/>
                </a:solidFill>
              </a:rPr>
              <a:t> </a:t>
            </a:r>
            <a:r>
              <a:rPr lang="en-GB" dirty="0" smtClean="0">
                <a:solidFill>
                  <a:srgbClr val="003F5D"/>
                </a:solidFill>
              </a:rPr>
              <a:t>If the colours are not shown in PowerPoint use the colour picker to select the correct colour from the logo or these samples</a:t>
            </a:r>
            <a:endParaRPr lang="en-GB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3F5D"/>
                </a:solidFill>
              </a:rPr>
              <a:t>The title slide has space for the speaker’s own organisation logo which should be no larger than the main AARC logo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003F5D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3F5D"/>
                </a:solidFill>
              </a:rPr>
              <a:t>The end slide includes EU logo, copyright, and funding statement and must be included in any slide packs distributed or printed.</a:t>
            </a:r>
          </a:p>
        </p:txBody>
      </p:sp>
      <p:sp>
        <p:nvSpPr>
          <p:cNvPr id="5" name="Oval 4"/>
          <p:cNvSpPr/>
          <p:nvPr userDrawn="1"/>
        </p:nvSpPr>
        <p:spPr>
          <a:xfrm>
            <a:off x="10890209" y="5560973"/>
            <a:ext cx="727243" cy="529390"/>
          </a:xfrm>
          <a:prstGeom prst="ellipse">
            <a:avLst/>
          </a:prstGeom>
          <a:solidFill>
            <a:srgbClr val="003F5D"/>
          </a:solidFill>
          <a:ln>
            <a:solidFill>
              <a:srgbClr val="003F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9884901" y="5560973"/>
            <a:ext cx="727243" cy="529390"/>
          </a:xfrm>
          <a:prstGeom prst="ellipse">
            <a:avLst/>
          </a:prstGeom>
          <a:solidFill>
            <a:srgbClr val="F6791C"/>
          </a:solidFill>
          <a:ln>
            <a:solidFill>
              <a:srgbClr val="F67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0805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(Must be includ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2"/>
            <a:ext cx="12192001" cy="6858001"/>
          </a:xfrm>
          <a:prstGeom prst="rect">
            <a:avLst/>
          </a:prstGeom>
          <a:solidFill>
            <a:srgbClr val="003F5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b="30428"/>
          <a:stretch/>
        </p:blipFill>
        <p:spPr>
          <a:xfrm>
            <a:off x="5217067" y="4837092"/>
            <a:ext cx="1385319" cy="78566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488" y="5966378"/>
            <a:ext cx="433675" cy="29466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111444" y="2395574"/>
            <a:ext cx="374897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 smtClean="0">
                <a:solidFill>
                  <a:prstClr val="white"/>
                </a:solidFill>
              </a:rPr>
              <a:t>Thank you</a:t>
            </a:r>
          </a:p>
          <a:p>
            <a:pPr algn="ctr"/>
            <a:r>
              <a:rPr lang="en-GB" sz="4400" dirty="0" smtClean="0">
                <a:solidFill>
                  <a:srgbClr val="F6791C"/>
                </a:solidFill>
              </a:rPr>
              <a:t>Any Questions?</a:t>
            </a:r>
            <a:endParaRPr lang="en-GB" sz="4400" dirty="0">
              <a:solidFill>
                <a:srgbClr val="F6791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7" y="-50222"/>
            <a:ext cx="4394909" cy="6950557"/>
          </a:xfrm>
          <a:prstGeom prst="rect">
            <a:avLst/>
          </a:prstGeom>
        </p:spPr>
      </p:pic>
      <p:sp>
        <p:nvSpPr>
          <p:cNvPr id="25" name="Content Placeholder 24"/>
          <p:cNvSpPr>
            <a:spLocks noGrp="1"/>
          </p:cNvSpPr>
          <p:nvPr>
            <p:ph sz="quarter" idx="11" hasCustomPrompt="1"/>
          </p:nvPr>
        </p:nvSpPr>
        <p:spPr>
          <a:xfrm>
            <a:off x="3763166" y="4113541"/>
            <a:ext cx="4445529" cy="37371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Presenter email address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109415" y="6289305"/>
            <a:ext cx="5711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00" dirty="0" smtClean="0">
                <a:solidFill>
                  <a:prstClr val="white"/>
                </a:solidFill>
              </a:rPr>
              <a:t>© GÉANT  on behalf of the AARC project.</a:t>
            </a:r>
          </a:p>
          <a:p>
            <a:pPr algn="ctr"/>
            <a:r>
              <a:rPr lang="en-GB" sz="600" dirty="0" smtClean="0">
                <a:solidFill>
                  <a:prstClr val="white"/>
                </a:solidFill>
              </a:rPr>
              <a:t>The work leading to these results has received funding from the European Union’s Horizon 2020 research and innovation programme under Grant Agreement No. 653965 (AARC).</a:t>
            </a:r>
            <a:endParaRPr lang="en-GB" sz="600" dirty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3469" y="5591160"/>
            <a:ext cx="13837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prstClr val="white"/>
                </a:solidFill>
              </a:rPr>
              <a:t>https://aarc-project.eu</a:t>
            </a:r>
            <a:endParaRPr lang="en-GB" sz="1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590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87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603" y="1681163"/>
            <a:ext cx="551497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601" y="2489204"/>
            <a:ext cx="5553075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48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:33 Tex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1" y="1524003"/>
            <a:ext cx="7864123" cy="4652963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19911" y="15324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8602125" y="1532467"/>
            <a:ext cx="3" cy="4682066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5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07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1676400"/>
            <a:ext cx="12192000" cy="2165684"/>
          </a:xfrm>
          <a:prstGeom prst="rect">
            <a:avLst/>
          </a:prstGeom>
          <a:solidFill>
            <a:srgbClr val="013F5E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0572" y="4083050"/>
            <a:ext cx="11208083" cy="21813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5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3858126"/>
            <a:ext cx="12192000" cy="2165684"/>
          </a:xfrm>
          <a:prstGeom prst="rect">
            <a:avLst/>
          </a:prstGeom>
          <a:solidFill>
            <a:srgbClr val="004361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48287" y="1524586"/>
            <a:ext cx="11315924" cy="21009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5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51518"/>
            <a:ext cx="6172200" cy="4209532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642188"/>
            <a:ext cx="4314825" cy="42268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03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935" y="203200"/>
            <a:ext cx="9040688" cy="927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2" y="1439333"/>
            <a:ext cx="10909300" cy="4737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1812" y="6406019"/>
            <a:ext cx="741021" cy="27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44502" y="6406019"/>
            <a:ext cx="11274749" cy="7229"/>
          </a:xfrm>
          <a:prstGeom prst="line">
            <a:avLst/>
          </a:prstGeom>
          <a:ln w="12700" cap="rnd">
            <a:solidFill>
              <a:srgbClr val="F57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25400" y="6481610"/>
            <a:ext cx="181751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50" baseline="0" dirty="0" smtClean="0">
                <a:solidFill>
                  <a:srgbClr val="003F5E"/>
                </a:solidFill>
              </a:rPr>
              <a:t>https://aarc-project.eu</a:t>
            </a:r>
            <a:endParaRPr lang="en-GB" sz="750" dirty="0">
              <a:solidFill>
                <a:srgbClr val="003F5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444503" y="1224327"/>
            <a:ext cx="10274297" cy="2887"/>
          </a:xfrm>
          <a:prstGeom prst="line">
            <a:avLst/>
          </a:prstGeom>
          <a:ln w="12700">
            <a:solidFill>
              <a:srgbClr val="003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149" y="143931"/>
            <a:ext cx="1144684" cy="103424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43" y="6460279"/>
            <a:ext cx="331798" cy="29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3" r:id="rId4"/>
    <p:sldLayoutId id="2147483660" r:id="rId5"/>
    <p:sldLayoutId id="2147483654" r:id="rId6"/>
    <p:sldLayoutId id="2147483655" r:id="rId7"/>
    <p:sldLayoutId id="2147483659" r:id="rId8"/>
    <p:sldLayoutId id="2147483656" r:id="rId9"/>
    <p:sldLayoutId id="2147483657" r:id="rId10"/>
    <p:sldLayoutId id="2147483663" r:id="rId11"/>
    <p:sldLayoutId id="2147483662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3F5E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" y="0"/>
            <a:ext cx="871220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12192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2063552" y="188640"/>
            <a:ext cx="9793088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11344021" y="6525344"/>
            <a:ext cx="316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prstClr val="white"/>
                </a:solidFill>
                <a:latin typeface="Segoe UI" pitchFamily="34" charset="0"/>
                <a:cs typeface="Segoe UI" pitchFamily="34" charset="0"/>
              </a:rPr>
              <a:pPr/>
              <a:t>‹#›</a:t>
            </a:fld>
            <a:endParaRPr lang="nl-NL" sz="1050" b="1" dirty="0">
              <a:solidFill>
                <a:prstClr val="white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583499" y="6453337"/>
            <a:ext cx="90250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Evolving the EGI Trust Fabric - Bari 2015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9" name="Tekstvak 21"/>
          <p:cNvSpPr txBox="1"/>
          <p:nvPr/>
        </p:nvSpPr>
        <p:spPr>
          <a:xfrm>
            <a:off x="239350" y="6525344"/>
            <a:ext cx="6896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prstClr val="white"/>
                </a:solidFill>
                <a:latin typeface="Segoe UI" pitchFamily="34" charset="0"/>
                <a:cs typeface="Segoe UI" pitchFamily="34" charset="0"/>
              </a:rPr>
              <a:pPr/>
              <a:t>1/16/2016</a:t>
            </a:fld>
            <a:endParaRPr lang="nl-NL" sz="1050" b="1" dirty="0">
              <a:solidFill>
                <a:prstClr val="white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40" y="188640"/>
            <a:ext cx="1443643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924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9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935" y="203200"/>
            <a:ext cx="9040688" cy="927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2" y="1439333"/>
            <a:ext cx="10909300" cy="4737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1812" y="6406019"/>
            <a:ext cx="741021" cy="27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76E6A-F32A-4612-884C-86870357C6B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44502" y="6406019"/>
            <a:ext cx="11274749" cy="7229"/>
          </a:xfrm>
          <a:prstGeom prst="line">
            <a:avLst/>
          </a:prstGeom>
          <a:ln w="12700" cap="rnd">
            <a:solidFill>
              <a:srgbClr val="F57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25400" y="6481610"/>
            <a:ext cx="181751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800">
              <a:defRPr/>
            </a:pPr>
            <a:r>
              <a:rPr lang="en-GB" sz="750" dirty="0" smtClean="0">
                <a:solidFill>
                  <a:srgbClr val="003F5E"/>
                </a:solidFill>
              </a:rPr>
              <a:t>https://aarc-project.eu</a:t>
            </a:r>
            <a:endParaRPr lang="en-GB" sz="750" dirty="0">
              <a:solidFill>
                <a:srgbClr val="003F5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444503" y="1224327"/>
            <a:ext cx="10274297" cy="2887"/>
          </a:xfrm>
          <a:prstGeom prst="line">
            <a:avLst/>
          </a:prstGeom>
          <a:ln w="12700">
            <a:solidFill>
              <a:srgbClr val="003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149" y="143931"/>
            <a:ext cx="1144684" cy="103424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43" y="6460279"/>
            <a:ext cx="331798" cy="29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76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3F5E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geant.org/display/gn41sa5/1.4+Service+Aspects+of+Assurance" TargetMode="External"/><Relationship Id="rId2" Type="http://schemas.openxmlformats.org/officeDocument/2006/relationships/hyperlink" Target="https://wiki.geant.org/x/nQHbA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David </a:t>
            </a:r>
            <a:r>
              <a:rPr lang="en-GB" dirty="0" err="1" smtClean="0"/>
              <a:t>Groep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EUGridPMA 36 Bratislava meeting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1240257" y="2804346"/>
            <a:ext cx="6683727" cy="681804"/>
          </a:xfrm>
        </p:spPr>
        <p:txBody>
          <a:bodyPr>
            <a:normAutofit/>
          </a:bodyPr>
          <a:lstStyle/>
          <a:p>
            <a:r>
              <a:rPr lang="en-US" dirty="0"/>
              <a:t>Recommendations on Minimal Assurance Level Relevant for Low-risk Research Use Cases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Towards an Initial </a:t>
            </a:r>
            <a:r>
              <a:rPr lang="en-GB" dirty="0" err="1" smtClean="0"/>
              <a:t>LoA</a:t>
            </a:r>
            <a:r>
              <a:rPr lang="en-GB" dirty="0" smtClean="0"/>
              <a:t> Baseline Assurance Profile?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 smtClean="0"/>
              <a:t>19 </a:t>
            </a:r>
            <a:r>
              <a:rPr lang="en-GB" dirty="0" smtClean="0"/>
              <a:t>January 2016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AARC NA3 Activity Lead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Nikhef, Physics Data Processing Group</a:t>
            </a:r>
            <a:endParaRPr lang="en-GB" dirty="0"/>
          </a:p>
        </p:txBody>
      </p:sp>
      <p:pic>
        <p:nvPicPr>
          <p:cNvPr id="1026" name="Picture 2" descr="H:\Home\davidg\Nikhef\AdminFormalities\Logo2014\nikhef-logo-final\logo-nikhef-2015-compact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810" y="4620547"/>
            <a:ext cx="855006" cy="37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3821532" y="6385587"/>
            <a:ext cx="6795911" cy="347215"/>
          </a:xfrm>
        </p:spPr>
        <p:txBody>
          <a:bodyPr>
            <a:normAutofit/>
          </a:bodyPr>
          <a:lstStyle/>
          <a:p>
            <a:pPr algn="r"/>
            <a:r>
              <a:rPr lang="en-GB" b="1" i="1" dirty="0" smtClean="0">
                <a:solidFill>
                  <a:srgbClr val="F6791C"/>
                </a:solidFill>
              </a:rPr>
              <a:t>Based on lots of work done by Mikael Linden, CSC!</a:t>
            </a:r>
            <a:endParaRPr lang="en-GB" b="1" i="1" dirty="0">
              <a:solidFill>
                <a:srgbClr val="F679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4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Assurance ‘levels’ reminds everyone of NIST, </a:t>
            </a:r>
            <a:r>
              <a:rPr lang="en-US" dirty="0" err="1" smtClean="0"/>
              <a:t>Kantara</a:t>
            </a:r>
            <a:r>
              <a:rPr lang="en-US" dirty="0" smtClean="0"/>
              <a:t>, &amp;c</a:t>
            </a:r>
          </a:p>
          <a:p>
            <a:r>
              <a:rPr lang="en-US" dirty="0" smtClean="0"/>
              <a:t>Whereas it might just be ‘surfaces’ along a number of different aspects (like the </a:t>
            </a:r>
            <a:r>
              <a:rPr lang="en-US" dirty="0" err="1" smtClean="0"/>
              <a:t>VoT</a:t>
            </a:r>
            <a:r>
              <a:rPr lang="en-US" dirty="0" smtClean="0"/>
              <a:t> work)</a:t>
            </a:r>
          </a:p>
          <a:p>
            <a:endParaRPr lang="en-US" dirty="0"/>
          </a:p>
          <a:p>
            <a:r>
              <a:rPr lang="en-US" dirty="0" smtClean="0"/>
              <a:t>“Assurance Profiles” seems like the best regarded name … which happens to be what the IGTF called out “Authentication Profiles”. To begin with, at least the acronyms are the same…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naming is 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159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Automated Tool to support Self Assessments on </a:t>
            </a:r>
            <a:r>
              <a:rPr lang="en-US" dirty="0" err="1" smtClean="0"/>
              <a:t>LoA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6791C"/>
                </a:solidFill>
              </a:rPr>
              <a:t>Self-assessment as a sufficient mechanism</a:t>
            </a:r>
          </a:p>
          <a:p>
            <a:r>
              <a:rPr lang="en-US" dirty="0" smtClean="0">
                <a:solidFill>
                  <a:srgbClr val="F6791C"/>
                </a:solidFill>
              </a:rPr>
              <a:t>Disclosing assessments</a:t>
            </a:r>
          </a:p>
          <a:p>
            <a:r>
              <a:rPr lang="en-US" dirty="0" smtClean="0">
                <a:solidFill>
                  <a:srgbClr val="F6791C"/>
                </a:solidFill>
              </a:rPr>
              <a:t>Incorporating assessments in RP authorization workflows</a:t>
            </a:r>
            <a:endParaRPr lang="en-US" dirty="0" smtClean="0"/>
          </a:p>
          <a:p>
            <a:r>
              <a:rPr lang="en-US" i="1" dirty="0" smtClean="0">
                <a:solidFill>
                  <a:srgbClr val="F6791C"/>
                </a:solidFill>
              </a:rPr>
              <a:t>Re-use for IGTF self-audit and operational reviews?</a:t>
            </a:r>
            <a:endParaRPr lang="en-US" i="1" dirty="0">
              <a:solidFill>
                <a:srgbClr val="F679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917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We (who is </a:t>
            </a:r>
            <a:r>
              <a:rPr lang="fi-FI" dirty="0" smtClean="0"/>
              <a:t>we?) could develop </a:t>
            </a:r>
            <a:r>
              <a:rPr lang="fi-FI" dirty="0" smtClean="0"/>
              <a:t>and pilot a tool which </a:t>
            </a:r>
          </a:p>
          <a:p>
            <a:r>
              <a:rPr lang="fi-FI" dirty="0" smtClean="0"/>
              <a:t>Is an eduGAIN SP to </a:t>
            </a:r>
            <a:r>
              <a:rPr lang="fi-FI" dirty="0" err="1" smtClean="0"/>
              <a:t>which</a:t>
            </a:r>
            <a:r>
              <a:rPr lang="fi-FI" dirty="0" smtClean="0"/>
              <a:t> </a:t>
            </a:r>
            <a:r>
              <a:rPr lang="fi-FI" dirty="0" err="1" smtClean="0"/>
              <a:t>any</a:t>
            </a:r>
            <a:r>
              <a:rPr lang="fi-FI" dirty="0" smtClean="0"/>
              <a:t> eduGAIN </a:t>
            </a:r>
            <a:r>
              <a:rPr lang="fi-FI" dirty="0" err="1" smtClean="0"/>
              <a:t>IdP</a:t>
            </a:r>
            <a:r>
              <a:rPr lang="fi-FI" dirty="0" smtClean="0"/>
              <a:t> </a:t>
            </a:r>
            <a:r>
              <a:rPr lang="fi-FI" dirty="0" err="1" smtClean="0"/>
              <a:t>admin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log</a:t>
            </a:r>
            <a:r>
              <a:rPr lang="fi-FI" dirty="0" smtClean="0"/>
              <a:t> in</a:t>
            </a:r>
          </a:p>
          <a:p>
            <a:r>
              <a:rPr lang="fi-FI" dirty="0" err="1" smtClean="0"/>
              <a:t>Presents</a:t>
            </a:r>
            <a:r>
              <a:rPr lang="fi-FI" dirty="0" smtClean="0"/>
              <a:t> </a:t>
            </a:r>
            <a:r>
              <a:rPr lang="fi-FI" dirty="0" err="1" smtClean="0"/>
              <a:t>structured</a:t>
            </a:r>
            <a:r>
              <a:rPr lang="fi-FI" dirty="0" smtClean="0"/>
              <a:t> </a:t>
            </a:r>
            <a:r>
              <a:rPr lang="fi-FI" dirty="0" err="1" smtClean="0"/>
              <a:t>self-assessment</a:t>
            </a:r>
            <a:r>
              <a:rPr lang="fi-FI" dirty="0" smtClean="0"/>
              <a:t> </a:t>
            </a:r>
            <a:r>
              <a:rPr lang="fi-FI" dirty="0" err="1" smtClean="0"/>
              <a:t>questions</a:t>
            </a:r>
            <a:r>
              <a:rPr lang="fi-FI" dirty="0" smtClean="0"/>
              <a:t> 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IdP</a:t>
            </a:r>
            <a:r>
              <a:rPr lang="fi-FI" dirty="0" smtClean="0"/>
              <a:t>/</a:t>
            </a:r>
            <a:r>
              <a:rPr lang="fi-FI" dirty="0" err="1" smtClean="0"/>
              <a:t>IdM</a:t>
            </a:r>
            <a:r>
              <a:rPr lang="fi-FI" dirty="0" smtClean="0"/>
              <a:t> </a:t>
            </a:r>
            <a:r>
              <a:rPr lang="fi-FI" dirty="0" err="1" smtClean="0"/>
              <a:t>admin</a:t>
            </a:r>
            <a:endParaRPr lang="fi-FI" dirty="0" smtClean="0"/>
          </a:p>
          <a:p>
            <a:pPr lvl="1"/>
            <a:r>
              <a:rPr lang="fi-FI" dirty="0" err="1" smtClean="0"/>
              <a:t>Quantitive</a:t>
            </a:r>
            <a:r>
              <a:rPr lang="fi-FI" dirty="0" smtClean="0"/>
              <a:t>: (”</a:t>
            </a:r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accounts</a:t>
            </a:r>
            <a:r>
              <a:rPr lang="fi-FI" dirty="0" smtClean="0"/>
              <a:t> </a:t>
            </a:r>
            <a:r>
              <a:rPr lang="fi-FI" dirty="0" err="1" smtClean="0"/>
              <a:t>belong</a:t>
            </a:r>
            <a:r>
              <a:rPr lang="fi-FI" dirty="0" smtClean="0"/>
              <a:t> to an </a:t>
            </a:r>
            <a:r>
              <a:rPr lang="fi-FI" dirty="0" err="1" smtClean="0"/>
              <a:t>individual</a:t>
            </a:r>
            <a:r>
              <a:rPr lang="fi-FI" dirty="0" smtClean="0"/>
              <a:t>”)</a:t>
            </a:r>
          </a:p>
          <a:p>
            <a:pPr lvl="1"/>
            <a:r>
              <a:rPr lang="fi-FI" dirty="0" err="1" smtClean="0"/>
              <a:t>Qualitative</a:t>
            </a:r>
            <a:r>
              <a:rPr lang="fi-FI" dirty="0" smtClean="0"/>
              <a:t>: (”</a:t>
            </a:r>
            <a:r>
              <a:rPr lang="fi-FI" dirty="0" err="1" smtClean="0"/>
              <a:t>explain</a:t>
            </a:r>
            <a:r>
              <a:rPr lang="fi-FI" dirty="0"/>
              <a:t> </a:t>
            </a:r>
            <a:r>
              <a:rPr lang="fi-FI" dirty="0" err="1" smtClean="0"/>
              <a:t>how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ensure</a:t>
            </a:r>
            <a:r>
              <a:rPr lang="fi-FI" dirty="0" smtClean="0"/>
              <a:t> </a:t>
            </a:r>
            <a:r>
              <a:rPr lang="fi-FI" dirty="0" err="1" smtClean="0"/>
              <a:t>accounts</a:t>
            </a:r>
            <a:r>
              <a:rPr lang="fi-FI" dirty="0" smtClean="0"/>
              <a:t> </a:t>
            </a:r>
            <a:r>
              <a:rPr lang="fi-FI" dirty="0" err="1" smtClean="0"/>
              <a:t>belong</a:t>
            </a:r>
            <a:r>
              <a:rPr lang="fi-FI" dirty="0" smtClean="0"/>
              <a:t> to an </a:t>
            </a:r>
            <a:r>
              <a:rPr lang="fi-FI" dirty="0" err="1" smtClean="0"/>
              <a:t>individual</a:t>
            </a:r>
            <a:r>
              <a:rPr lang="fi-FI" dirty="0" smtClean="0"/>
              <a:t>”)</a:t>
            </a:r>
          </a:p>
          <a:p>
            <a:r>
              <a:rPr lang="fi-FI" dirty="0" err="1"/>
              <a:t>Publishes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results</a:t>
            </a:r>
            <a:r>
              <a:rPr lang="fi-FI" dirty="0"/>
              <a:t> for </a:t>
            </a:r>
            <a:r>
              <a:rPr lang="fi-FI" dirty="0" err="1"/>
              <a:t>anyone</a:t>
            </a:r>
            <a:r>
              <a:rPr lang="fi-FI" dirty="0"/>
              <a:t> to </a:t>
            </a:r>
            <a:r>
              <a:rPr lang="fi-FI" dirty="0" err="1" smtClean="0"/>
              <a:t>read</a:t>
            </a:r>
            <a:endParaRPr lang="fi-FI" dirty="0" smtClean="0"/>
          </a:p>
          <a:p>
            <a:r>
              <a:rPr lang="fi-FI" dirty="0" err="1" smtClean="0"/>
              <a:t>Evaluates</a:t>
            </a:r>
            <a:r>
              <a:rPr lang="fi-FI" dirty="0" smtClean="0"/>
              <a:t> </a:t>
            </a:r>
            <a:r>
              <a:rPr lang="fi-FI" dirty="0" err="1" smtClean="0"/>
              <a:t>if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LoA</a:t>
            </a:r>
            <a:r>
              <a:rPr lang="fi-FI" dirty="0" smtClean="0"/>
              <a:t> </a:t>
            </a:r>
            <a:r>
              <a:rPr lang="fi-FI" dirty="0" err="1" smtClean="0"/>
              <a:t>minimum</a:t>
            </a:r>
            <a:r>
              <a:rPr lang="fi-FI" dirty="0" smtClean="0"/>
              <a:t> is </a:t>
            </a:r>
            <a:r>
              <a:rPr lang="fi-FI" dirty="0" err="1" smtClean="0"/>
              <a:t>fulfilled</a:t>
            </a:r>
            <a:endParaRPr lang="fi-FI" dirty="0" smtClean="0"/>
          </a:p>
          <a:p>
            <a:r>
              <a:rPr lang="fi-FI" dirty="0" err="1" smtClean="0"/>
              <a:t>Spits</a:t>
            </a:r>
            <a:r>
              <a:rPr lang="fi-FI" dirty="0" smtClean="0"/>
              <a:t> an </a:t>
            </a:r>
            <a:r>
              <a:rPr lang="fi-FI" dirty="0" err="1" smtClean="0"/>
              <a:t>Entity</a:t>
            </a:r>
            <a:r>
              <a:rPr lang="fi-FI" dirty="0" smtClean="0"/>
              <a:t> </a:t>
            </a:r>
            <a:r>
              <a:rPr lang="fi-FI" dirty="0" err="1" smtClean="0"/>
              <a:t>Category</a:t>
            </a:r>
            <a:r>
              <a:rPr lang="fi-FI" dirty="0" smtClean="0"/>
              <a:t> </a:t>
            </a:r>
            <a:r>
              <a:rPr lang="fi-FI" dirty="0" err="1" smtClean="0"/>
              <a:t>tag</a:t>
            </a:r>
            <a:r>
              <a:rPr lang="fi-FI" dirty="0" smtClean="0"/>
              <a:t> to eduGAIN metadata for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IdP</a:t>
            </a:r>
            <a:endParaRPr lang="fi-FI" dirty="0"/>
          </a:p>
          <a:p>
            <a:pPr lvl="1"/>
            <a:r>
              <a:rPr lang="fi-FI" dirty="0" smtClean="0"/>
              <a:t>Can </a:t>
            </a:r>
            <a:r>
              <a:rPr lang="fi-FI" dirty="0" err="1" smtClean="0"/>
              <a:t>we</a:t>
            </a:r>
            <a:r>
              <a:rPr lang="fi-FI" dirty="0" smtClean="0"/>
              <a:t> </a:t>
            </a:r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/>
              <a:t> </a:t>
            </a:r>
            <a:r>
              <a:rPr lang="fi-FI" dirty="0" err="1" smtClean="0"/>
              <a:t>centrally</a:t>
            </a:r>
            <a:r>
              <a:rPr lang="fi-FI" dirty="0" smtClean="0"/>
              <a:t>?</a:t>
            </a:r>
          </a:p>
          <a:p>
            <a:r>
              <a:rPr lang="fi-FI" dirty="0" err="1" smtClean="0"/>
              <a:t>Asks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IdP</a:t>
            </a:r>
            <a:r>
              <a:rPr lang="fi-FI" dirty="0" smtClean="0"/>
              <a:t> </a:t>
            </a:r>
            <a:r>
              <a:rPr lang="fi-FI" dirty="0" err="1" smtClean="0"/>
              <a:t>admin</a:t>
            </a:r>
            <a:r>
              <a:rPr lang="fi-FI" dirty="0" smtClean="0"/>
              <a:t> to </a:t>
            </a:r>
            <a:r>
              <a:rPr lang="fi-FI" dirty="0" err="1" smtClean="0"/>
              <a:t>re-evaluate</a:t>
            </a:r>
            <a:r>
              <a:rPr lang="fi-FI" dirty="0" smtClean="0"/>
              <a:t> </a:t>
            </a:r>
            <a:r>
              <a:rPr lang="fi-FI" dirty="0" err="1" smtClean="0"/>
              <a:t>every</a:t>
            </a:r>
            <a:r>
              <a:rPr lang="fi-FI" dirty="0" smtClean="0"/>
              <a:t> </a:t>
            </a:r>
            <a:r>
              <a:rPr lang="fi-FI" dirty="0" err="1" smtClean="0"/>
              <a:t>year</a:t>
            </a:r>
            <a:endParaRPr lang="fi-FI" dirty="0" smtClean="0"/>
          </a:p>
          <a:p>
            <a:r>
              <a:rPr lang="fi-FI" dirty="0" smtClean="0"/>
              <a:t>Can </a:t>
            </a:r>
            <a:r>
              <a:rPr lang="fi-FI" dirty="0" err="1" smtClean="0"/>
              <a:t>assist</a:t>
            </a:r>
            <a:r>
              <a:rPr lang="fi-FI" dirty="0" smtClean="0"/>
              <a:t> in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LoA</a:t>
            </a:r>
            <a:r>
              <a:rPr lang="fi-FI" dirty="0" smtClean="0"/>
              <a:t> </a:t>
            </a:r>
            <a:r>
              <a:rPr lang="fi-FI" dirty="0" err="1" smtClean="0"/>
              <a:t>peer-review</a:t>
            </a:r>
            <a:r>
              <a:rPr lang="fi-FI" dirty="0" smtClean="0"/>
              <a:t> </a:t>
            </a:r>
            <a:endParaRPr lang="fi-FI" dirty="0"/>
          </a:p>
          <a:p>
            <a:pPr lvl="1"/>
            <a:r>
              <a:rPr lang="fi-FI" dirty="0" smtClean="0"/>
              <a:t>If </a:t>
            </a:r>
            <a:r>
              <a:rPr lang="fi-FI" dirty="0" err="1" smtClean="0"/>
              <a:t>peer</a:t>
            </a:r>
            <a:r>
              <a:rPr lang="fi-FI" dirty="0" smtClean="0"/>
              <a:t> </a:t>
            </a:r>
            <a:r>
              <a:rPr lang="fi-FI" dirty="0" err="1" smtClean="0"/>
              <a:t>review</a:t>
            </a:r>
            <a:r>
              <a:rPr lang="fi-FI" dirty="0" smtClean="0"/>
              <a:t> </a:t>
            </a:r>
            <a:r>
              <a:rPr lang="fi-FI" dirty="0" err="1" smtClean="0"/>
              <a:t>becomes</a:t>
            </a:r>
            <a:r>
              <a:rPr lang="fi-FI" dirty="0" smtClean="0"/>
              <a:t> a </a:t>
            </a:r>
            <a:r>
              <a:rPr lang="fi-FI" dirty="0" err="1" smtClean="0"/>
              <a:t>requirement</a:t>
            </a:r>
            <a:r>
              <a:rPr lang="fi-FI" dirty="0" smtClean="0"/>
              <a:t> </a:t>
            </a:r>
            <a:r>
              <a:rPr lang="fi-FI" dirty="0" err="1" smtClean="0"/>
              <a:t>e.g</a:t>
            </a:r>
            <a:r>
              <a:rPr lang="fi-FI" dirty="0" smtClean="0"/>
              <a:t>. for a </a:t>
            </a:r>
            <a:r>
              <a:rPr lang="fi-FI" dirty="0" err="1" smtClean="0"/>
              <a:t>higher</a:t>
            </a:r>
            <a:r>
              <a:rPr lang="fi-FI" dirty="0" smtClean="0"/>
              <a:t> </a:t>
            </a:r>
            <a:r>
              <a:rPr lang="fi-FI" dirty="0" err="1" smtClean="0"/>
              <a:t>LoA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fi-FI" dirty="0" smtClean="0"/>
          </a:p>
          <a:p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Idea: How to </a:t>
            </a:r>
            <a:r>
              <a:rPr lang="fi-FI" dirty="0" err="1" smtClean="0"/>
              <a:t>assist</a:t>
            </a:r>
            <a:r>
              <a:rPr lang="fi-FI" dirty="0" smtClean="0"/>
              <a:t> </a:t>
            </a:r>
            <a:r>
              <a:rPr lang="fi-FI" dirty="0" err="1" smtClean="0"/>
              <a:t>IdPs</a:t>
            </a:r>
            <a:r>
              <a:rPr lang="fi-FI" dirty="0" smtClean="0"/>
              <a:t> to </a:t>
            </a:r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LoA</a:t>
            </a:r>
            <a:r>
              <a:rPr lang="fi-FI" dirty="0" smtClean="0"/>
              <a:t> </a:t>
            </a:r>
            <a:r>
              <a:rPr lang="fi-FI" dirty="0" err="1" smtClean="0"/>
              <a:t>self-assessment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588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c.f</a:t>
            </a:r>
            <a:r>
              <a:rPr lang="fi-FI" dirty="0" smtClean="0"/>
              <a:t>. </a:t>
            </a:r>
            <a:r>
              <a:rPr lang="fi-FI" dirty="0" err="1" smtClean="0"/>
              <a:t>Surfnet’s</a:t>
            </a:r>
            <a:r>
              <a:rPr lang="fi-FI" dirty="0" smtClean="0"/>
              <a:t> </a:t>
            </a:r>
            <a:r>
              <a:rPr lang="fi-FI" dirty="0" err="1" smtClean="0"/>
              <a:t>IdM</a:t>
            </a:r>
            <a:r>
              <a:rPr lang="fi-FI" dirty="0" smtClean="0"/>
              <a:t> </a:t>
            </a:r>
            <a:r>
              <a:rPr lang="fi-FI" dirty="0" err="1" smtClean="0"/>
              <a:t>maturity</a:t>
            </a:r>
            <a:r>
              <a:rPr lang="fi-FI" dirty="0" smtClean="0"/>
              <a:t> </a:t>
            </a:r>
            <a:r>
              <a:rPr lang="fi-FI" dirty="0" err="1" smtClean="0"/>
              <a:t>scan</a:t>
            </a:r>
            <a:r>
              <a:rPr lang="fi-FI" dirty="0" smtClean="0"/>
              <a:t> for </a:t>
            </a:r>
            <a:r>
              <a:rPr lang="fi-FI" dirty="0" err="1" smtClean="0"/>
              <a:t>Dutch</a:t>
            </a:r>
            <a:r>
              <a:rPr lang="fi-FI" dirty="0" smtClean="0"/>
              <a:t> Home </a:t>
            </a:r>
            <a:r>
              <a:rPr lang="fi-FI" dirty="0" err="1" smtClean="0"/>
              <a:t>Organisations</a:t>
            </a:r>
            <a:endParaRPr lang="fi-FI" dirty="0"/>
          </a:p>
        </p:txBody>
      </p:sp>
      <p:graphicFrame>
        <p:nvGraphicFramePr>
          <p:cNvPr id="5" name="Grafiek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972801"/>
              </p:ext>
            </p:extLst>
          </p:nvPr>
        </p:nvGraphicFramePr>
        <p:xfrm>
          <a:off x="1047482" y="1527577"/>
          <a:ext cx="9375820" cy="4757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2255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1353608"/>
            <a:ext cx="10909300" cy="51329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The idea that this tool would add an EC directly to the eduGAIN metadata (MDS) appears to be problematical. IMHO, a decentralized or mixed approach  would be more convenient.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rgbClr val="F6791C"/>
                </a:solidFill>
              </a:rPr>
              <a:t>Technical</a:t>
            </a:r>
            <a:r>
              <a:rPr lang="en-US" dirty="0"/>
              <a:t> </a:t>
            </a:r>
            <a:r>
              <a:rPr lang="en-US" dirty="0" smtClean="0"/>
              <a:t>Some </a:t>
            </a:r>
            <a:r>
              <a:rPr lang="en-US" dirty="0"/>
              <a:t>federations still follow the opt-in approach for entities joining the eduGAIN upstream metadata - and therefore provide the downstream metadata as a separate stream - to be consumed only by the entities really needing it. In order to prevent any duplicates (and any strange side-effects), we (DFN-AAI) automatically remove all entities from the eduGAIN downstream metadata which are already registered with the DFN-AAI - as far as I know, the same holds true for </a:t>
            </a:r>
            <a:r>
              <a:rPr lang="en-US" dirty="0" err="1"/>
              <a:t>SWITCHaai</a:t>
            </a:r>
            <a:r>
              <a:rPr lang="en-US" dirty="0"/>
              <a:t>. As for German IdPs, this EC would never appear in our own federation - unless we reassign it, which would require additional technical efforts extending our metadata registry.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rgbClr val="F6791C"/>
                </a:solidFill>
              </a:rPr>
              <a:t>Trust</a:t>
            </a:r>
            <a:r>
              <a:rPr lang="en-US" dirty="0"/>
              <a:t> </a:t>
            </a:r>
            <a:r>
              <a:rPr lang="en-US" dirty="0" smtClean="0"/>
              <a:t>According </a:t>
            </a:r>
            <a:r>
              <a:rPr lang="en-US" dirty="0"/>
              <a:t>to the draft, "identification/</a:t>
            </a:r>
            <a:r>
              <a:rPr lang="en-US" dirty="0" err="1"/>
              <a:t>authorisation</a:t>
            </a:r>
            <a:r>
              <a:rPr lang="en-US" dirty="0"/>
              <a:t> of the </a:t>
            </a:r>
            <a:r>
              <a:rPr lang="en-US" dirty="0" err="1"/>
              <a:t>IdP</a:t>
            </a:r>
            <a:r>
              <a:rPr lang="en-US" dirty="0"/>
              <a:t> admins could be done by picking the contact information from the </a:t>
            </a:r>
            <a:r>
              <a:rPr lang="en-US" dirty="0" err="1"/>
              <a:t>IdP</a:t>
            </a:r>
            <a:r>
              <a:rPr lang="en-US" dirty="0"/>
              <a:t> metadata and sending a log-in link to that email address". The problem here is that especially larger institutions don't use personal but role/list email addresses (which is encouraged by the eduGAIN metadata profile, btw). Insofar, the level of assurance applied to the process of identification and authorization of an </a:t>
            </a:r>
            <a:r>
              <a:rPr lang="en-US" dirty="0" err="1"/>
              <a:t>IdP</a:t>
            </a:r>
            <a:r>
              <a:rPr lang="en-US" dirty="0"/>
              <a:t>/</a:t>
            </a:r>
            <a:r>
              <a:rPr lang="en-US" dirty="0" err="1"/>
              <a:t>IdM</a:t>
            </a:r>
            <a:r>
              <a:rPr lang="en-US" dirty="0"/>
              <a:t> admin is far weaker than the one required for the so-called "Minimal Assurance Profile" which this admin is meant to assert. In that case, some kind of re-confirmation by the federation operator would be necessary.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rgbClr val="F6791C"/>
                </a:solidFill>
              </a:rPr>
              <a:t>Easy </a:t>
            </a:r>
            <a:r>
              <a:rPr lang="en-US" b="1" dirty="0" err="1">
                <a:solidFill>
                  <a:srgbClr val="F6791C"/>
                </a:solidFill>
              </a:rPr>
              <a:t>LoA</a:t>
            </a:r>
            <a:r>
              <a:rPr lang="en-US" b="1" dirty="0">
                <a:solidFill>
                  <a:srgbClr val="F6791C"/>
                </a:solidFill>
              </a:rPr>
              <a:t>-EC </a:t>
            </a:r>
            <a:r>
              <a:rPr lang="en-US" b="1" dirty="0" smtClean="0">
                <a:solidFill>
                  <a:srgbClr val="F6791C"/>
                </a:solidFill>
              </a:rPr>
              <a:t>mapping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/>
              <a:t>cases where the requirements of some federation-internal </a:t>
            </a:r>
            <a:r>
              <a:rPr lang="en-US" dirty="0" err="1"/>
              <a:t>LoA</a:t>
            </a:r>
            <a:r>
              <a:rPr lang="en-US" dirty="0"/>
              <a:t> meet those of the Minimal Assurance Profile (SWAMID perhaps, DFN-AAI Advanced with some limitations), the EC could be easily assigned by the metadata registry and exported with the upstream metadata - without the overhead of using yet another online </a:t>
            </a:r>
            <a:r>
              <a:rPr lang="en-US" dirty="0" smtClean="0"/>
              <a:t>form/tool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670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tagging as a filter which limits – at the RP side – which IdPs to trust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Empowering the RP is also what the IGTF has done for the e-Infrastructures</a:t>
            </a:r>
          </a:p>
          <a:p>
            <a:r>
              <a:rPr lang="en-US" dirty="0" smtClean="0"/>
              <a:t>with RPDNC tagging</a:t>
            </a:r>
          </a:p>
          <a:p>
            <a:r>
              <a:rPr lang="en-US" dirty="0" smtClean="0"/>
              <a:t>with </a:t>
            </a:r>
            <a:r>
              <a:rPr lang="en-US" dirty="0" err="1" smtClean="0"/>
              <a:t>composable</a:t>
            </a:r>
            <a:r>
              <a:rPr lang="en-US" dirty="0" smtClean="0"/>
              <a:t> trust anchor distributions</a:t>
            </a:r>
          </a:p>
          <a:p>
            <a:r>
              <a:rPr lang="en-US" dirty="0" smtClean="0"/>
              <a:t>with APs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 smtClean="0"/>
              <a:t>We </a:t>
            </a:r>
            <a:r>
              <a:rPr lang="en-US" i="1" dirty="0" err="1" smtClean="0"/>
              <a:t>focussed</a:t>
            </a:r>
            <a:r>
              <a:rPr lang="en-US" i="1" dirty="0" smtClean="0"/>
              <a:t> on assurance level, not audits and assessments, but it is not so dissimilar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S/A tool output at the RP 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840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Dependencies in policy installation</a:t>
            </a:r>
            <a:endParaRPr lang="en-US" dirty="0"/>
          </a:p>
        </p:txBody>
      </p:sp>
      <p:graphicFrame>
        <p:nvGraphicFramePr>
          <p:cNvPr id="81" name="Content Placeholder 8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84609836"/>
              </p:ext>
            </p:extLst>
          </p:nvPr>
        </p:nvGraphicFramePr>
        <p:xfrm>
          <a:off x="1103067" y="2060848"/>
          <a:ext cx="9601447" cy="1977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Evolving the EGI Trust Fabric - Bari 2015</a:t>
            </a:r>
            <a:endParaRPr lang="en-GB" dirty="0">
              <a:solidFill>
                <a:prstClr val="white"/>
              </a:solidFill>
            </a:endParaRPr>
          </a:p>
        </p:txBody>
      </p:sp>
      <p:grpSp>
        <p:nvGrpSpPr>
          <p:cNvPr id="76" name="Group 8"/>
          <p:cNvGrpSpPr/>
          <p:nvPr/>
        </p:nvGrpSpPr>
        <p:grpSpPr>
          <a:xfrm>
            <a:off x="239349" y="908720"/>
            <a:ext cx="2304256" cy="864096"/>
            <a:chOff x="3563888" y="1916832"/>
            <a:chExt cx="2955230" cy="794990"/>
          </a:xfrm>
          <a:solidFill>
            <a:srgbClr val="92D050"/>
          </a:solidFill>
        </p:grpSpPr>
        <p:sp>
          <p:nvSpPr>
            <p:cNvPr id="77" name="Rounded Rectangle 76"/>
            <p:cNvSpPr/>
            <p:nvPr/>
          </p:nvSpPr>
          <p:spPr>
            <a:xfrm>
              <a:off x="3563888" y="1916832"/>
              <a:ext cx="2880320" cy="720080"/>
            </a:xfrm>
            <a:prstGeom prst="round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prstClr val="white"/>
                </a:solidFill>
              </a:endParaRP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3638798" y="1991741"/>
              <a:ext cx="2880320" cy="720081"/>
            </a:xfrm>
            <a:prstGeom prst="round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ysClr val="windowText" lastClr="000000"/>
                  </a:solidFill>
                </a:rPr>
                <a:t>‘</a:t>
              </a:r>
              <a:r>
                <a:rPr lang="en-US" b="1" dirty="0" err="1" smtClean="0">
                  <a:solidFill>
                    <a:sysClr val="windowText" lastClr="000000"/>
                  </a:solidFill>
                </a:rPr>
                <a:t>lcg</a:t>
              </a:r>
              <a:r>
                <a:rPr lang="en-US" b="1" dirty="0" smtClean="0">
                  <a:solidFill>
                    <a:sysClr val="windowText" lastClr="000000"/>
                  </a:solidFill>
                </a:rPr>
                <a:t>-CA’</a:t>
              </a:r>
              <a:br>
                <a:rPr lang="en-US" b="1" dirty="0" smtClean="0">
                  <a:solidFill>
                    <a:sysClr val="windowText" lastClr="000000"/>
                  </a:solidFill>
                </a:rPr>
              </a:br>
              <a:r>
                <a:rPr lang="en-US" i="1" dirty="0" smtClean="0">
                  <a:solidFill>
                    <a:sysClr val="windowText" lastClr="000000"/>
                  </a:solidFill>
                </a:rPr>
                <a:t>or explicit</a:t>
              </a:r>
              <a:br>
                <a:rPr lang="en-US" i="1" dirty="0" smtClean="0">
                  <a:solidFill>
                    <a:sysClr val="windowText" lastClr="000000"/>
                  </a:solidFill>
                </a:rPr>
              </a:br>
              <a:r>
                <a:rPr lang="en-US" i="1" dirty="0" smtClean="0">
                  <a:solidFill>
                    <a:sysClr val="windowText" lastClr="000000"/>
                  </a:solidFill>
                </a:rPr>
                <a:t>configuration</a:t>
              </a:r>
              <a:endParaRPr lang="en-US" i="1" dirty="0">
                <a:solidFill>
                  <a:sysClr val="windowText" lastClr="000000"/>
                </a:solidFill>
              </a:endParaRPr>
            </a:p>
          </p:txBody>
        </p:sp>
      </p:grpSp>
      <p:graphicFrame>
        <p:nvGraphicFramePr>
          <p:cNvPr id="83" name="Content Placeholder 8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822216"/>
              </p:ext>
            </p:extLst>
          </p:nvPr>
        </p:nvGraphicFramePr>
        <p:xfrm>
          <a:off x="1103447" y="4293096"/>
          <a:ext cx="9526549" cy="1977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90" name="Group 89"/>
          <p:cNvGrpSpPr/>
          <p:nvPr/>
        </p:nvGrpSpPr>
        <p:grpSpPr>
          <a:xfrm>
            <a:off x="10320471" y="5733259"/>
            <a:ext cx="1155644" cy="550375"/>
            <a:chOff x="6768757" y="576063"/>
            <a:chExt cx="866733" cy="550375"/>
          </a:xfrm>
        </p:grpSpPr>
        <p:sp>
          <p:nvSpPr>
            <p:cNvPr id="91" name="Rounded Rectangle 90"/>
            <p:cNvSpPr/>
            <p:nvPr/>
          </p:nvSpPr>
          <p:spPr>
            <a:xfrm>
              <a:off x="6768757" y="576063"/>
              <a:ext cx="866733" cy="550375"/>
            </a:xfrm>
            <a:prstGeom prst="roundRect">
              <a:avLst>
                <a:gd name="adj" fmla="val 10000"/>
              </a:avLst>
            </a:prstGeom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2" name="Rounded Rectangle 4"/>
            <p:cNvSpPr/>
            <p:nvPr/>
          </p:nvSpPr>
          <p:spPr>
            <a:xfrm>
              <a:off x="6784877" y="592183"/>
              <a:ext cx="834493" cy="5181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</a:rPr>
                <a:t>ca-CERN-LCG-IOTA</a:t>
              </a:r>
              <a:endParaRPr lang="en-US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</p:grpSp>
      <p:cxnSp>
        <p:nvCxnSpPr>
          <p:cNvPr id="94" name="Elbow Connector 93"/>
          <p:cNvCxnSpPr>
            <a:endCxn id="91" idx="0"/>
          </p:cNvCxnSpPr>
          <p:nvPr/>
        </p:nvCxnSpPr>
        <p:spPr>
          <a:xfrm>
            <a:off x="5711959" y="4941168"/>
            <a:ext cx="5186335" cy="79208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>
            <a:stCxn id="78" idx="2"/>
            <a:endCxn id="81" idx="0"/>
          </p:cNvCxnSpPr>
          <p:nvPr/>
        </p:nvCxnSpPr>
        <p:spPr>
          <a:xfrm rot="16200000" flipH="1">
            <a:off x="3518219" y="-324720"/>
            <a:ext cx="288032" cy="4483105"/>
          </a:xfrm>
          <a:prstGeom prst="bentConnector3">
            <a:avLst>
              <a:gd name="adj1" fmla="val 50000"/>
            </a:avLst>
          </a:prstGeom>
          <a:ln w="28575">
            <a:solidFill>
              <a:srgbClr val="0066B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>
            <a:stCxn id="78" idx="2"/>
            <a:endCxn id="83" idx="0"/>
          </p:cNvCxnSpPr>
          <p:nvPr/>
        </p:nvCxnSpPr>
        <p:spPr>
          <a:xfrm rot="16200000" flipH="1">
            <a:off x="2383561" y="809939"/>
            <a:ext cx="2520280" cy="4446037"/>
          </a:xfrm>
          <a:prstGeom prst="bentConnector3">
            <a:avLst>
              <a:gd name="adj1" fmla="val 92431"/>
            </a:avLst>
          </a:prstGeom>
          <a:ln w="28575">
            <a:solidFill>
              <a:srgbClr val="0066B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6792395" y="1085838"/>
            <a:ext cx="52575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i="1" dirty="0" smtClean="0">
                <a:solidFill>
                  <a:prstClr val="black"/>
                </a:solidFill>
              </a:rPr>
              <a:t>For EGI-only sites: nothing changes!</a:t>
            </a:r>
          </a:p>
          <a:p>
            <a:pPr algn="r"/>
            <a:r>
              <a:rPr lang="en-US" sz="1600" i="1" dirty="0" smtClean="0">
                <a:solidFill>
                  <a:prstClr val="black"/>
                </a:solidFill>
              </a:rPr>
              <a:t>For EGI sites also under wLCG policy and installed post-EGEE: </a:t>
            </a:r>
            <a:br>
              <a:rPr lang="en-US" sz="1600" i="1" dirty="0" smtClean="0">
                <a:solidFill>
                  <a:prstClr val="black"/>
                </a:solidFill>
              </a:rPr>
            </a:br>
            <a:r>
              <a:rPr lang="en-US" sz="1600" i="1" dirty="0" smtClean="0">
                <a:solidFill>
                  <a:prstClr val="black"/>
                </a:solidFill>
              </a:rPr>
              <a:t>just install both policy packages “</a:t>
            </a:r>
            <a:r>
              <a:rPr lang="en-US" sz="1600" i="1" dirty="0" err="1" smtClean="0">
                <a:solidFill>
                  <a:prstClr val="black"/>
                </a:solidFill>
              </a:rPr>
              <a:t>egi</a:t>
            </a:r>
            <a:r>
              <a:rPr lang="en-US" sz="1600" i="1" dirty="0" smtClean="0">
                <a:solidFill>
                  <a:prstClr val="black"/>
                </a:solidFill>
              </a:rPr>
              <a:t>-core” and “</a:t>
            </a:r>
            <a:r>
              <a:rPr lang="en-US" sz="1600" i="1" dirty="0" err="1" smtClean="0">
                <a:solidFill>
                  <a:prstClr val="black"/>
                </a:solidFill>
              </a:rPr>
              <a:t>lcg</a:t>
            </a:r>
            <a:r>
              <a:rPr lang="en-US" sz="1600" i="1" dirty="0" smtClean="0">
                <a:solidFill>
                  <a:prstClr val="black"/>
                </a:solidFill>
              </a:rPr>
              <a:t>”</a:t>
            </a:r>
            <a:endParaRPr lang="en-US" sz="16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005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1353608"/>
            <a:ext cx="10909300" cy="5132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Today</a:t>
            </a:r>
          </a:p>
          <a:p>
            <a:r>
              <a:rPr lang="en-US" dirty="0" smtClean="0"/>
              <a:t>back-end might be usable for operational reviews and self-audit follow-up</a:t>
            </a:r>
          </a:p>
          <a:p>
            <a:r>
              <a:rPr lang="en-US" dirty="0" smtClean="0"/>
              <a:t>Gives transparency to the self-audit process (esp. for TAG and AP)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Tomorrow?</a:t>
            </a:r>
          </a:p>
          <a:p>
            <a:r>
              <a:rPr lang="en-US" dirty="0" smtClean="0"/>
              <a:t>Maybe some IGTF CAs want to join a (national) federation as an </a:t>
            </a:r>
            <a:r>
              <a:rPr lang="en-US" dirty="0" err="1" smtClean="0"/>
              <a:t>IdP</a:t>
            </a:r>
            <a:r>
              <a:rPr lang="en-US" dirty="0" smtClean="0"/>
              <a:t>-of-last-resort?</a:t>
            </a:r>
          </a:p>
          <a:p>
            <a:r>
              <a:rPr lang="en-US" dirty="0" smtClean="0"/>
              <a:t>An federation-backed IOTA/SLCS CA can filter on the self-audit status</a:t>
            </a:r>
          </a:p>
          <a:p>
            <a:r>
              <a:rPr lang="en-US" dirty="0" smtClean="0"/>
              <a:t>Extend to </a:t>
            </a:r>
            <a:r>
              <a:rPr lang="en-US" dirty="0" err="1" smtClean="0"/>
              <a:t>SirTFi</a:t>
            </a:r>
            <a:r>
              <a:rPr lang="en-US" dirty="0" smtClean="0"/>
              <a:t> compliance besides just the baseline assurance profile statements?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the </a:t>
            </a:r>
            <a:r>
              <a:rPr lang="en-US" smtClean="0"/>
              <a:t>IGTF also benefit </a:t>
            </a:r>
            <a:r>
              <a:rPr lang="en-US" dirty="0" smtClean="0"/>
              <a:t>from an S/A tool?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398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davidg@nikhef.nl</a:t>
            </a:r>
            <a:endParaRPr lang="en-GB" dirty="0"/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22795" y="440878"/>
            <a:ext cx="53782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6791C"/>
                </a:solidFill>
              </a:rPr>
              <a:t>Thanks to all AARC folk whose slides and work I used in here – </a:t>
            </a:r>
            <a:br>
              <a:rPr lang="en-US" sz="1600" dirty="0" smtClean="0">
                <a:solidFill>
                  <a:srgbClr val="F6791C"/>
                </a:solidFill>
              </a:rPr>
            </a:br>
            <a:r>
              <a:rPr lang="en-US" sz="1600" dirty="0" smtClean="0">
                <a:solidFill>
                  <a:srgbClr val="F6791C"/>
                </a:solidFill>
              </a:rPr>
              <a:t>esp. </a:t>
            </a:r>
            <a:r>
              <a:rPr lang="en-US" sz="1600" dirty="0" smtClean="0">
                <a:solidFill>
                  <a:srgbClr val="F6791C"/>
                </a:solidFill>
              </a:rPr>
              <a:t>Mikael Linden and Daniela P</a:t>
            </a:r>
            <a:r>
              <a:rPr lang="en-GB" sz="1600" dirty="0" err="1" smtClean="0">
                <a:solidFill>
                  <a:srgbClr val="F6791C"/>
                </a:solidFill>
              </a:rPr>
              <a:t>öhn</a:t>
            </a:r>
            <a:endParaRPr lang="en-US" sz="1600" dirty="0">
              <a:solidFill>
                <a:srgbClr val="F679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9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1" y="1439333"/>
            <a:ext cx="11147423" cy="4737633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endParaRPr lang="en-GB" b="1" dirty="0" smtClean="0">
              <a:solidFill>
                <a:srgbClr val="F6791C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GB" b="1" dirty="0" smtClean="0">
                <a:solidFill>
                  <a:srgbClr val="F6791C"/>
                </a:solidFill>
              </a:rPr>
              <a:t>Can we get consensus on an assurance ‘profile’ useful to RIs and e-Infrastructures</a:t>
            </a:r>
            <a:r>
              <a:rPr lang="en-GB" b="1" i="1" dirty="0" smtClean="0">
                <a:solidFill>
                  <a:srgbClr val="F6791C"/>
                </a:solidFill>
              </a:rPr>
              <a:t> and also </a:t>
            </a:r>
            <a:r>
              <a:rPr lang="en-GB" b="1" dirty="0" smtClean="0">
                <a:solidFill>
                  <a:srgbClr val="F6791C"/>
                </a:solidFill>
              </a:rPr>
              <a:t>feasible for more conventional R&amp;E IdPs than currently profile higher </a:t>
            </a:r>
            <a:r>
              <a:rPr lang="en-GB" b="1" dirty="0" err="1" smtClean="0">
                <a:solidFill>
                  <a:srgbClr val="F6791C"/>
                </a:solidFill>
              </a:rPr>
              <a:t>LoA</a:t>
            </a:r>
            <a:r>
              <a:rPr lang="en-GB" b="1" dirty="0" smtClean="0">
                <a:solidFill>
                  <a:srgbClr val="F6791C"/>
                </a:solidFill>
              </a:rPr>
              <a:t>, or on a wider scale?</a:t>
            </a:r>
            <a:endParaRPr lang="en-GB" b="1" dirty="0">
              <a:solidFill>
                <a:srgbClr val="F6791C"/>
              </a:solidFill>
            </a:endParaRPr>
          </a:p>
          <a:p>
            <a:pPr>
              <a:lnSpc>
                <a:spcPct val="120000"/>
              </a:lnSpc>
            </a:pPr>
            <a:endParaRPr lang="en-GB" dirty="0" smtClean="0"/>
          </a:p>
          <a:p>
            <a:pPr>
              <a:lnSpc>
                <a:spcPct val="120000"/>
              </a:lnSpc>
            </a:pPr>
            <a:r>
              <a:rPr lang="en-GB" dirty="0" smtClean="0"/>
              <a:t>Specific initial target: ‘low risk’ research use cases, limit requirements on IdPs (this is not TCS!)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Interviews </a:t>
            </a:r>
            <a:r>
              <a:rPr lang="en-GB" dirty="0" smtClean="0"/>
              <a:t>(1-1.5 </a:t>
            </a:r>
            <a:r>
              <a:rPr lang="en-GB" dirty="0" smtClean="0"/>
              <a:t>hours) by Mikael Linden</a:t>
            </a:r>
            <a:endParaRPr lang="en-GB" dirty="0" smtClean="0"/>
          </a:p>
          <a:p>
            <a:pPr lvl="1">
              <a:lnSpc>
                <a:spcPct val="120000"/>
              </a:lnSpc>
            </a:pPr>
            <a:r>
              <a:rPr lang="en-GB" dirty="0" smtClean="0"/>
              <a:t>Reference stakeholders EGI , PRACE, CLARIN, ELIXIR, Umbrella, DARIAH, WLCG</a:t>
            </a:r>
            <a:endParaRPr lang="en-GB" dirty="0"/>
          </a:p>
          <a:p>
            <a:pPr lvl="1">
              <a:lnSpc>
                <a:spcPct val="120000"/>
              </a:lnSpc>
            </a:pPr>
            <a:r>
              <a:rPr lang="en-GB" dirty="0" smtClean="0"/>
              <a:t>Interview </a:t>
            </a:r>
            <a:r>
              <a:rPr lang="en-GB" dirty="0"/>
              <a:t>results: </a:t>
            </a:r>
            <a:r>
              <a:rPr lang="en-GB" dirty="0" smtClean="0">
                <a:hlinkClick r:id="rId2"/>
              </a:rPr>
              <a:t>https://wiki.geant.org/x/nQHbAg</a:t>
            </a:r>
            <a:r>
              <a:rPr lang="en-GB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Complementary effort: </a:t>
            </a:r>
            <a:r>
              <a:rPr lang="en-GB" dirty="0" err="1" smtClean="0"/>
              <a:t>IdP</a:t>
            </a:r>
            <a:r>
              <a:rPr lang="en-GB" dirty="0" smtClean="0"/>
              <a:t> and Federation assurance capabilities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GN4-1 task by Daniela </a:t>
            </a:r>
            <a:r>
              <a:rPr lang="en-GB" dirty="0" err="1" smtClean="0"/>
              <a:t>Pöhn</a:t>
            </a:r>
            <a:r>
              <a:rPr lang="en-US" dirty="0" smtClean="0"/>
              <a:t> – interviews of representative federations and IdPs</a:t>
            </a:r>
          </a:p>
          <a:p>
            <a:pPr lvl="1">
              <a:lnSpc>
                <a:spcPct val="120000"/>
              </a:lnSpc>
            </a:pP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wiki.geant.org/display/gn41sa5/1.4+Service+Aspects+of+Assurance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Level of assurance</a:t>
            </a:r>
            <a:br>
              <a:rPr lang="en-GB" dirty="0" smtClean="0"/>
            </a:br>
            <a:r>
              <a:rPr lang="en-GB" dirty="0" smtClean="0">
                <a:solidFill>
                  <a:srgbClr val="F6791C"/>
                </a:solidFill>
              </a:rPr>
              <a:t>Research community interviews done</a:t>
            </a:r>
            <a:endParaRPr lang="en-GB" dirty="0">
              <a:solidFill>
                <a:srgbClr val="F679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29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MNA3.1: “Recommendation on </a:t>
            </a:r>
            <a:r>
              <a:rPr lang="en-US" u="sng" dirty="0" smtClean="0"/>
              <a:t>minimal assurance level </a:t>
            </a:r>
            <a:r>
              <a:rPr lang="en-US" dirty="0" smtClean="0"/>
              <a:t>relevant </a:t>
            </a:r>
            <a:r>
              <a:rPr lang="en-US" dirty="0"/>
              <a:t>for </a:t>
            </a:r>
            <a:r>
              <a:rPr lang="en-US" dirty="0" smtClean="0"/>
              <a:t>low-risk research </a:t>
            </a:r>
            <a:r>
              <a:rPr lang="en-US" dirty="0"/>
              <a:t>use </a:t>
            </a:r>
            <a:r>
              <a:rPr lang="en-US" dirty="0" smtClean="0"/>
              <a:t>cases”</a:t>
            </a:r>
            <a:endParaRPr lang="fi-FI" dirty="0" smtClean="0"/>
          </a:p>
          <a:p>
            <a:r>
              <a:rPr lang="fi-FI" dirty="0" err="1" smtClean="0"/>
              <a:t>Accounts</a:t>
            </a:r>
            <a:r>
              <a:rPr lang="fi-FI" dirty="0" smtClean="0"/>
              <a:t> </a:t>
            </a:r>
            <a:r>
              <a:rPr lang="fi-FI" dirty="0" err="1" smtClean="0"/>
              <a:t>belong</a:t>
            </a:r>
            <a:r>
              <a:rPr lang="fi-FI" dirty="0" smtClean="0"/>
              <a:t> to a </a:t>
            </a:r>
            <a:r>
              <a:rPr lang="fi-FI" dirty="0" err="1" smtClean="0"/>
              <a:t>known</a:t>
            </a:r>
            <a:r>
              <a:rPr lang="fi-FI" dirty="0" smtClean="0"/>
              <a:t> </a:t>
            </a:r>
            <a:r>
              <a:rPr lang="fi-FI" dirty="0" err="1" smtClean="0"/>
              <a:t>individual</a:t>
            </a:r>
            <a:r>
              <a:rPr lang="fi-FI" dirty="0" smtClean="0"/>
              <a:t> (i.e. no </a:t>
            </a:r>
            <a:r>
              <a:rPr lang="fi-FI" dirty="0" err="1" smtClean="0"/>
              <a:t>shared</a:t>
            </a:r>
            <a:r>
              <a:rPr lang="fi-FI" dirty="0" smtClean="0"/>
              <a:t> </a:t>
            </a:r>
            <a:r>
              <a:rPr lang="fi-FI" dirty="0" err="1" smtClean="0"/>
              <a:t>accounts</a:t>
            </a:r>
            <a:r>
              <a:rPr lang="fi-FI" dirty="0" smtClean="0"/>
              <a:t>)</a:t>
            </a:r>
          </a:p>
          <a:p>
            <a:r>
              <a:rPr lang="fi-FI" dirty="0" err="1" smtClean="0"/>
              <a:t>Persistent</a:t>
            </a:r>
            <a:r>
              <a:rPr lang="fi-FI" dirty="0" smtClean="0"/>
              <a:t> </a:t>
            </a:r>
            <a:r>
              <a:rPr lang="fi-FI" dirty="0" err="1" smtClean="0"/>
              <a:t>identifiers</a:t>
            </a:r>
            <a:r>
              <a:rPr lang="fi-FI" dirty="0" smtClean="0"/>
              <a:t> (i.e.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re-assigned</a:t>
            </a:r>
            <a:r>
              <a:rPr lang="fi-FI" dirty="0" smtClean="0"/>
              <a:t>)</a:t>
            </a:r>
          </a:p>
          <a:p>
            <a:r>
              <a:rPr lang="fi-FI" dirty="0" err="1" smtClean="0"/>
              <a:t>Documented</a:t>
            </a:r>
            <a:r>
              <a:rPr lang="fi-FI" dirty="0" smtClean="0"/>
              <a:t> identity </a:t>
            </a:r>
            <a:r>
              <a:rPr lang="fi-FI" dirty="0" err="1" smtClean="0"/>
              <a:t>vetting</a:t>
            </a:r>
            <a:r>
              <a:rPr lang="fi-FI" dirty="0" smtClean="0"/>
              <a:t> (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necessarily</a:t>
            </a:r>
            <a:r>
              <a:rPr lang="fi-FI" dirty="0" smtClean="0"/>
              <a:t> F2F)</a:t>
            </a:r>
          </a:p>
          <a:p>
            <a:r>
              <a:rPr lang="fi-FI" dirty="0" err="1" smtClean="0"/>
              <a:t>Password</a:t>
            </a:r>
            <a:r>
              <a:rPr lang="fi-FI" dirty="0" smtClean="0"/>
              <a:t> </a:t>
            </a:r>
            <a:r>
              <a:rPr lang="fi-FI" dirty="0" err="1" smtClean="0"/>
              <a:t>authN</a:t>
            </a:r>
            <a:r>
              <a:rPr lang="fi-FI" dirty="0" smtClean="0"/>
              <a:t> (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some</a:t>
            </a:r>
            <a:r>
              <a:rPr lang="fi-FI" dirty="0" smtClean="0"/>
              <a:t> </a:t>
            </a:r>
            <a:r>
              <a:rPr lang="fi-FI" dirty="0" err="1" smtClean="0"/>
              <a:t>good</a:t>
            </a:r>
            <a:r>
              <a:rPr lang="fi-FI" dirty="0" smtClean="0"/>
              <a:t> </a:t>
            </a:r>
            <a:r>
              <a:rPr lang="fi-FI" dirty="0" err="1" smtClean="0"/>
              <a:t>practices</a:t>
            </a:r>
            <a:r>
              <a:rPr lang="fi-FI" dirty="0" smtClean="0"/>
              <a:t>)</a:t>
            </a:r>
          </a:p>
          <a:p>
            <a:r>
              <a:rPr lang="fi-FI" dirty="0" err="1" smtClean="0"/>
              <a:t>Departing</a:t>
            </a:r>
            <a:r>
              <a:rPr lang="fi-FI" dirty="0" smtClean="0"/>
              <a:t> </a:t>
            </a:r>
            <a:r>
              <a:rPr lang="fi-FI" dirty="0" err="1" smtClean="0"/>
              <a:t>user’s</a:t>
            </a:r>
            <a:r>
              <a:rPr lang="fi-FI" dirty="0" smtClean="0"/>
              <a:t> </a:t>
            </a:r>
            <a:r>
              <a:rPr lang="fi-FI" dirty="0" err="1" smtClean="0"/>
              <a:t>account</a:t>
            </a:r>
            <a:r>
              <a:rPr lang="fi-FI" dirty="0" smtClean="0"/>
              <a:t> </a:t>
            </a:r>
            <a:r>
              <a:rPr lang="fi-FI" dirty="0" err="1" smtClean="0"/>
              <a:t>closes</a:t>
            </a:r>
            <a:r>
              <a:rPr lang="fi-FI" dirty="0" smtClean="0"/>
              <a:t>/</a:t>
            </a:r>
            <a:r>
              <a:rPr lang="fi-FI" dirty="0" err="1" smtClean="0"/>
              <a:t>ePA</a:t>
            </a:r>
            <a:r>
              <a:rPr lang="fi-FI" dirty="0" smtClean="0"/>
              <a:t> </a:t>
            </a:r>
            <a:r>
              <a:rPr lang="fi-FI" dirty="0" err="1" smtClean="0"/>
              <a:t>changes</a:t>
            </a:r>
            <a:r>
              <a:rPr lang="fi-FI" dirty="0" smtClean="0"/>
              <a:t> </a:t>
            </a:r>
            <a:r>
              <a:rPr lang="fi-FI" dirty="0" err="1" smtClean="0"/>
              <a:t>promptly</a:t>
            </a:r>
            <a:endParaRPr lang="fi-FI" dirty="0" smtClean="0"/>
          </a:p>
          <a:p>
            <a:r>
              <a:rPr lang="fi-FI" dirty="0" err="1" smtClean="0"/>
              <a:t>Self-assessment</a:t>
            </a:r>
            <a:r>
              <a:rPr lang="fi-FI" dirty="0" smtClean="0"/>
              <a:t> (</a:t>
            </a:r>
            <a:r>
              <a:rPr lang="fi-FI" dirty="0" err="1" smtClean="0"/>
              <a:t>supported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specific</a:t>
            </a:r>
            <a:r>
              <a:rPr lang="fi-FI" dirty="0" smtClean="0"/>
              <a:t> </a:t>
            </a:r>
            <a:r>
              <a:rPr lang="fi-FI" dirty="0" err="1" smtClean="0"/>
              <a:t>guidelines</a:t>
            </a:r>
            <a:r>
              <a:rPr lang="fi-FI" dirty="0" smtClean="0"/>
              <a:t>)</a:t>
            </a:r>
          </a:p>
          <a:p>
            <a:pPr marL="0" indent="0">
              <a:buNone/>
            </a:pPr>
            <a:r>
              <a:rPr lang="fi-FI" dirty="0" err="1" smtClean="0"/>
              <a:t>Questions</a:t>
            </a:r>
            <a:r>
              <a:rPr lang="fi-FI" dirty="0" smtClean="0"/>
              <a:t> 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floor</a:t>
            </a:r>
            <a:r>
              <a:rPr lang="fi-FI" dirty="0" smtClean="0"/>
              <a:t>:</a:t>
            </a:r>
          </a:p>
          <a:p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we</a:t>
            </a:r>
            <a:r>
              <a:rPr lang="fi-FI" dirty="0" smtClean="0"/>
              <a:t> </a:t>
            </a:r>
            <a:r>
              <a:rPr lang="fi-FI" dirty="0" err="1" smtClean="0"/>
              <a:t>want</a:t>
            </a:r>
            <a:r>
              <a:rPr lang="fi-FI" dirty="0" smtClean="0"/>
              <a:t> to </a:t>
            </a:r>
            <a:r>
              <a:rPr lang="fi-FI" dirty="0" err="1" smtClean="0"/>
              <a:t>include</a:t>
            </a:r>
            <a:r>
              <a:rPr lang="fi-FI" dirty="0" smtClean="0"/>
              <a:t> </a:t>
            </a:r>
            <a:r>
              <a:rPr lang="fi-FI" dirty="0" err="1" smtClean="0"/>
              <a:t>incident</a:t>
            </a:r>
            <a:r>
              <a:rPr lang="fi-FI" dirty="0" smtClean="0"/>
              <a:t> </a:t>
            </a:r>
            <a:r>
              <a:rPr lang="fi-FI" dirty="0" err="1" smtClean="0"/>
              <a:t>response</a:t>
            </a:r>
            <a:r>
              <a:rPr lang="fi-FI" dirty="0" smtClean="0"/>
              <a:t> </a:t>
            </a:r>
            <a:r>
              <a:rPr lang="fi-FI" dirty="0" err="1" smtClean="0"/>
              <a:t>stuff</a:t>
            </a:r>
            <a:r>
              <a:rPr lang="fi-FI" dirty="0" smtClean="0"/>
              <a:t> (NA3.2) </a:t>
            </a:r>
            <a:r>
              <a:rPr lang="fi-FI" dirty="0" err="1" smtClean="0"/>
              <a:t>here</a:t>
            </a:r>
            <a:r>
              <a:rPr lang="fi-FI" dirty="0" smtClean="0"/>
              <a:t>?</a:t>
            </a:r>
          </a:p>
          <a:p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we</a:t>
            </a:r>
            <a:r>
              <a:rPr lang="fi-FI" dirty="0" smtClean="0"/>
              <a:t> </a:t>
            </a:r>
            <a:r>
              <a:rPr lang="fi-FI" dirty="0" err="1" smtClean="0"/>
              <a:t>want</a:t>
            </a:r>
            <a:r>
              <a:rPr lang="fi-FI" dirty="0" smtClean="0"/>
              <a:t> to </a:t>
            </a:r>
            <a:r>
              <a:rPr lang="fi-FI" dirty="0" err="1" smtClean="0"/>
              <a:t>include</a:t>
            </a:r>
            <a:r>
              <a:rPr lang="fi-FI" dirty="0" smtClean="0"/>
              <a:t> </a:t>
            </a:r>
            <a:r>
              <a:rPr lang="fi-FI" dirty="0" err="1" smtClean="0"/>
              <a:t>attribute</a:t>
            </a:r>
            <a:r>
              <a:rPr lang="fi-FI" dirty="0" smtClean="0"/>
              <a:t> release </a:t>
            </a:r>
            <a:r>
              <a:rPr lang="fi-FI" dirty="0" err="1" smtClean="0"/>
              <a:t>requirements</a:t>
            </a:r>
            <a:r>
              <a:rPr lang="fi-FI" dirty="0" smtClean="0"/>
              <a:t>?</a:t>
            </a:r>
          </a:p>
          <a:p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we</a:t>
            </a:r>
            <a:r>
              <a:rPr lang="fi-FI" dirty="0" smtClean="0"/>
              <a:t> </a:t>
            </a:r>
            <a:r>
              <a:rPr lang="fi-FI" dirty="0" err="1" smtClean="0"/>
              <a:t>want</a:t>
            </a:r>
            <a:r>
              <a:rPr lang="fi-FI" dirty="0" smtClean="0"/>
              <a:t> to </a:t>
            </a:r>
            <a:r>
              <a:rPr lang="fi-FI" dirty="0" err="1" smtClean="0"/>
              <a:t>include</a:t>
            </a:r>
            <a:r>
              <a:rPr lang="fi-FI" dirty="0" smtClean="0"/>
              <a:t> </a:t>
            </a:r>
            <a:r>
              <a:rPr lang="fi-FI" dirty="0" err="1" smtClean="0"/>
              <a:t>wider</a:t>
            </a:r>
            <a:r>
              <a:rPr lang="fi-FI" dirty="0" smtClean="0"/>
              <a:t> </a:t>
            </a:r>
            <a:r>
              <a:rPr lang="fi-FI" dirty="0" err="1" smtClean="0"/>
              <a:t>information</a:t>
            </a:r>
            <a:r>
              <a:rPr lang="fi-FI" dirty="0" smtClean="0"/>
              <a:t> security </a:t>
            </a:r>
            <a:r>
              <a:rPr lang="fi-FI" dirty="0" err="1" smtClean="0"/>
              <a:t>requirements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Early</a:t>
            </a:r>
            <a:r>
              <a:rPr lang="fi-FI" dirty="0" smtClean="0"/>
              <a:t> </a:t>
            </a:r>
            <a:r>
              <a:rPr lang="fi-FI" dirty="0" err="1" smtClean="0"/>
              <a:t>findings</a:t>
            </a:r>
            <a:r>
              <a:rPr lang="fi-FI" dirty="0" smtClean="0"/>
              <a:t> (for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milestone</a:t>
            </a:r>
            <a:r>
              <a:rPr lang="fi-FI" dirty="0" smtClean="0"/>
              <a:t> </a:t>
            </a:r>
            <a:r>
              <a:rPr lang="fi-FI" b="0" dirty="0" smtClean="0"/>
              <a:t>MNA3.1 </a:t>
            </a:r>
            <a:r>
              <a:rPr lang="fi-FI" dirty="0" smtClean="0"/>
              <a:t>in 11/2015)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784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1439333"/>
            <a:ext cx="10909300" cy="488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Initially aimed primarily at the R&amp;E Federations and IdPs – we already got RI/e-Infra input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consultation might not appear interesting to the IGTF</a:t>
            </a:r>
          </a:p>
          <a:p>
            <a:r>
              <a:rPr lang="en-US" dirty="0" smtClean="0"/>
              <a:t>IGTF CAs by construction meet all requirements – logical since IGTF services e-</a:t>
            </a:r>
            <a:r>
              <a:rPr lang="en-US" dirty="0" err="1" smtClean="0"/>
              <a:t>Infras</a:t>
            </a:r>
            <a:r>
              <a:rPr lang="en-US" dirty="0" smtClean="0"/>
              <a:t> already </a:t>
            </a:r>
          </a:p>
          <a:p>
            <a:r>
              <a:rPr lang="en-US" dirty="0" smtClean="0"/>
              <a:t>A review and self-audit scheme is already in place as well through the PMAs</a:t>
            </a:r>
          </a:p>
          <a:p>
            <a:pPr marL="0" indent="0">
              <a:buNone/>
            </a:pPr>
            <a:r>
              <a:rPr lang="en-US" dirty="0" smtClean="0"/>
              <a:t>But</a:t>
            </a:r>
          </a:p>
          <a:p>
            <a:r>
              <a:rPr lang="en-US" dirty="0" smtClean="0"/>
              <a:t>It does give a hint as to why generic backed IGTF CAs are a bit hard (</a:t>
            </a:r>
            <a:r>
              <a:rPr lang="en-US" dirty="0" err="1" smtClean="0"/>
              <a:t>CILogon</a:t>
            </a:r>
            <a:r>
              <a:rPr lang="en-US" dirty="0" smtClean="0"/>
              <a:t> Silver, TCS)</a:t>
            </a:r>
          </a:p>
          <a:p>
            <a:r>
              <a:rPr lang="en-US" dirty="0" smtClean="0"/>
              <a:t>The feed-back of self-assessment tools gives hints as to scalable policy work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Status</a:t>
            </a:r>
            <a:endParaRPr lang="en-US" dirty="0"/>
          </a:p>
          <a:p>
            <a:r>
              <a:rPr lang="en-US" dirty="0" smtClean="0"/>
              <a:t>Closed last week</a:t>
            </a:r>
          </a:p>
          <a:p>
            <a:r>
              <a:rPr lang="en-US" dirty="0" smtClean="0"/>
              <a:t>Generated a lot of comments, from a wide variety of viewpoints!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Consultation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58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what “low-risk” means in such a way that it matches the assurance profile and in such a way that a service can determine with some degree of confidence if they are “low risk” or not.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Suggest maybe OMB0404 impact classification, taking care not to over-value risks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Vagueness on ‘documented’ or ‘password’</a:t>
            </a:r>
            <a:br>
              <a:rPr lang="en-US" dirty="0" smtClean="0"/>
            </a:br>
            <a:r>
              <a:rPr lang="en-US" i="1" dirty="0" smtClean="0"/>
              <a:t>but suggestions pushed in the direction of ISO29115 or LoA1 alignment, which was contrary to the idea of having a simple ‘meet-or-exceed’ model as an assurance profile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Suggested policy mapping exercise between baseline, ‘</a:t>
            </a:r>
            <a:r>
              <a:rPr lang="en-US" dirty="0" err="1" smtClean="0"/>
              <a:t>Kantara</a:t>
            </a:r>
            <a:r>
              <a:rPr lang="en-US" dirty="0" smtClean="0"/>
              <a:t>-levels’, and federation-proprietary assurance profiles</a:t>
            </a:r>
            <a:br>
              <a:rPr lang="en-US" dirty="0" smtClean="0"/>
            </a:br>
            <a:r>
              <a:rPr lang="en-US" i="1" dirty="0" smtClean="0"/>
              <a:t>The IGTF relying parties have an implicit understanding of policy mapping through the ‘minimal requirements’ background – this is however something we need to talk about!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‘Low Risk’ and positioning of the baseline assurance profile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83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Prevailing time periods in the IGTF: 24 </a:t>
            </a:r>
            <a:r>
              <a:rPr lang="en-US" dirty="0" err="1" smtClean="0"/>
              <a:t>hrs</a:t>
            </a:r>
            <a:r>
              <a:rPr lang="en-US" dirty="0" smtClean="0"/>
              <a:t>, 11 days (1Ms), 1 year (400days)</a:t>
            </a:r>
            <a:br>
              <a:rPr lang="en-US" dirty="0" smtClean="0"/>
            </a:br>
            <a:r>
              <a:rPr lang="en-US" dirty="0" smtClean="0"/>
              <a:t>inspired by the common academic student affiliations, but that’s far from obvious!</a:t>
            </a:r>
          </a:p>
          <a:p>
            <a:endParaRPr lang="en-US" dirty="0"/>
          </a:p>
          <a:p>
            <a:r>
              <a:rPr lang="en-US" dirty="0" smtClean="0"/>
              <a:t>Universities often know only that a student has left, when (s)he fails to show up for subsequent courses in the </a:t>
            </a:r>
            <a:r>
              <a:rPr lang="en-US" i="1" dirty="0" smtClean="0"/>
              <a:t>next</a:t>
            </a:r>
            <a:r>
              <a:rPr lang="en-US" dirty="0" smtClean="0"/>
              <a:t> year! So students and employees are different</a:t>
            </a:r>
          </a:p>
          <a:p>
            <a:r>
              <a:rPr lang="en-US" dirty="0" smtClean="0"/>
              <a:t>So ‘prompt’ account updates (</a:t>
            </a:r>
            <a:r>
              <a:rPr lang="en-US" dirty="0" err="1" smtClean="0"/>
              <a:t>ePAffiliation</a:t>
            </a:r>
            <a:r>
              <a:rPr lang="en-US" dirty="0" smtClean="0"/>
              <a:t>, or account closure) are hard to do</a:t>
            </a:r>
          </a:p>
          <a:p>
            <a:r>
              <a:rPr lang="en-US" dirty="0" smtClean="0"/>
              <a:t>And what does ‘departed’ mean? Is a collaboration with a (resident, employee) of the </a:t>
            </a:r>
            <a:r>
              <a:rPr lang="en-US" dirty="0" err="1" smtClean="0"/>
              <a:t>organisation</a:t>
            </a:r>
            <a:r>
              <a:rPr lang="en-US" dirty="0" smtClean="0"/>
              <a:t> still in place? Does the local sponsor actually close accounts? Is there a default maximum expiration?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Compare it to e.g. the old ‘in academia’ discussion: what does ‘academic research’ mean?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Way out? “the </a:t>
            </a:r>
            <a:r>
              <a:rPr lang="en-US" dirty="0" err="1" smtClean="0"/>
              <a:t>IdP</a:t>
            </a:r>
            <a:r>
              <a:rPr lang="en-US" dirty="0" smtClean="0"/>
              <a:t> must now </a:t>
            </a:r>
            <a:r>
              <a:rPr lang="en-US" i="1" dirty="0" smtClean="0"/>
              <a:t>knowingly continue to assert</a:t>
            </a:r>
            <a:r>
              <a:rPr lang="en-US" dirty="0" smtClean="0"/>
              <a:t>” – like IGTF has in the IOTA profile?</a:t>
            </a:r>
          </a:p>
          <a:p>
            <a:pPr marL="0" indent="0">
              <a:buNone/>
            </a:pPr>
            <a:r>
              <a:rPr lang="en-US" i="1" dirty="0" smtClean="0"/>
              <a:t>And: </a:t>
            </a:r>
            <a:r>
              <a:rPr lang="en-US" i="1" dirty="0" err="1" smtClean="0"/>
              <a:t>whye.g</a:t>
            </a:r>
            <a:r>
              <a:rPr lang="en-US" i="1" dirty="0" smtClean="0"/>
              <a:t>. 30-day grace periods? The RIs requested that for account updates, IGFT has it for CRL freshness – what’s so magic about 30 days?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periods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495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IGTF turned a blind eye to what the end-user does to the private elements – unless we are informed about it</a:t>
            </a:r>
          </a:p>
          <a:p>
            <a:r>
              <a:rPr lang="en-US" dirty="0"/>
              <a:t>“A Home Organization can not prevent users from sharing their account credentials. It is known that many professors provide their credentials to their administrative staff</a:t>
            </a:r>
            <a:r>
              <a:rPr lang="en-US" dirty="0" smtClean="0"/>
              <a:t>...“</a:t>
            </a:r>
          </a:p>
          <a:p>
            <a:pPr marL="628650" indent="-266700">
              <a:buNone/>
            </a:pPr>
            <a:r>
              <a:rPr lang="en-US" i="1" dirty="0" smtClean="0"/>
              <a:t>Accounts </a:t>
            </a:r>
            <a:r>
              <a:rPr lang="en-US" i="1" dirty="0"/>
              <a:t>are not assigned to multiple users and the Home </a:t>
            </a:r>
            <a:r>
              <a:rPr lang="en-US" i="1" dirty="0" err="1"/>
              <a:t>Organisation</a:t>
            </a:r>
            <a:r>
              <a:rPr lang="en-US" i="1" dirty="0"/>
              <a:t> must be able to trace each account back to its holder</a:t>
            </a:r>
            <a:r>
              <a:rPr lang="en-US" i="1" dirty="0" smtClean="0"/>
              <a:t>. </a:t>
            </a:r>
          </a:p>
          <a:p>
            <a:pPr marL="628650" indent="-266700">
              <a:buNone/>
            </a:pPr>
            <a:r>
              <a:rPr lang="en-US" dirty="0" smtClean="0"/>
              <a:t>instead </a:t>
            </a:r>
            <a:r>
              <a:rPr lang="en-US" dirty="0"/>
              <a:t>of </a:t>
            </a:r>
            <a:r>
              <a:rPr lang="en-US" i="1" dirty="0" smtClean="0"/>
              <a:t>Accounts </a:t>
            </a:r>
            <a:r>
              <a:rPr lang="en-US" i="1" dirty="0"/>
              <a:t>must not be shared and the Home </a:t>
            </a:r>
            <a:r>
              <a:rPr lang="en-US" i="1" dirty="0" err="1"/>
              <a:t>Organisation</a:t>
            </a:r>
            <a:r>
              <a:rPr lang="en-US" i="1" dirty="0"/>
              <a:t> must be able to trace each account back to its holder</a:t>
            </a:r>
            <a:r>
              <a:rPr lang="en-US" i="1" dirty="0" smtClean="0"/>
              <a:t>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Traceability must always be defined in terms of some time period</a:t>
            </a:r>
            <a:endParaRPr lang="en-US" i="1" dirty="0" smtClean="0"/>
          </a:p>
          <a:p>
            <a:pPr lvl="0"/>
            <a:endParaRPr lang="en-US" i="1" dirty="0"/>
          </a:p>
          <a:p>
            <a:pPr lvl="0"/>
            <a:r>
              <a:rPr lang="en-US" dirty="0" smtClean="0"/>
              <a:t>Identity proofing should always be documented (“not necessarily F2F” is rather vague)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accounts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022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‘low risk’ use cases, the RIs/</a:t>
            </a:r>
            <a:r>
              <a:rPr lang="en-US" dirty="0" err="1" smtClean="0"/>
              <a:t>eInfras</a:t>
            </a:r>
            <a:r>
              <a:rPr lang="en-US" dirty="0" smtClean="0"/>
              <a:t> are usually OK with document password policies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‘if it’s good enough for valuable use cases in the home org, it is usually good enough for us’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That’s really hard to quantify! What about brute-force protection, for instance?</a:t>
            </a:r>
          </a:p>
          <a:p>
            <a:r>
              <a:rPr lang="en-US" dirty="0" smtClean="0"/>
              <a:t>There are some NIST requirements, and </a:t>
            </a:r>
            <a:r>
              <a:rPr lang="en-US" dirty="0" err="1" smtClean="0"/>
              <a:t>DigiCert</a:t>
            </a:r>
            <a:r>
              <a:rPr lang="en-US" dirty="0" smtClean="0"/>
              <a:t> has some nice text for LoA2, but ‘good enough’ continues to be vague. </a:t>
            </a:r>
            <a:endParaRPr lang="en-US" dirty="0"/>
          </a:p>
          <a:p>
            <a:r>
              <a:rPr lang="en-US" dirty="0" smtClean="0"/>
              <a:t>Identity proofing + passwords also sounds like NIST LoA2, but actually is not quite the same</a:t>
            </a:r>
          </a:p>
          <a:p>
            <a:pPr lvl="1"/>
            <a:r>
              <a:rPr lang="en-US" dirty="0" smtClean="0"/>
              <a:t>External audit requirements, specific proofing requirements, …</a:t>
            </a:r>
          </a:p>
          <a:p>
            <a:endParaRPr lang="en-US" dirty="0"/>
          </a:p>
          <a:p>
            <a:r>
              <a:rPr lang="en-US" dirty="0" smtClean="0"/>
              <a:t>Some R&amp;E express concerns about ‘change cycle’ (although we still have to ask what was precisely intended here)</a:t>
            </a:r>
          </a:p>
          <a:p>
            <a:r>
              <a:rPr lang="en-US" dirty="0" smtClean="0"/>
              <a:t>And of course there are now many places that do 2FA for everyone!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Passwords and other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40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‘persistent non-re-assigned identifier’ – needed by the research communities and infrastructures – was actually the cornerstone of the IGTF, so we do well there</a:t>
            </a:r>
          </a:p>
          <a:p>
            <a:endParaRPr lang="en-US" dirty="0"/>
          </a:p>
          <a:p>
            <a:r>
              <a:rPr lang="en-US" dirty="0" smtClean="0"/>
              <a:t>This is far from common in the conventional R&amp;E Federations</a:t>
            </a:r>
          </a:p>
          <a:p>
            <a:pPr lvl="1"/>
            <a:r>
              <a:rPr lang="en-US" dirty="0" smtClean="0"/>
              <a:t>SAML </a:t>
            </a:r>
            <a:r>
              <a:rPr lang="en-US" dirty="0" err="1" smtClean="0"/>
              <a:t>NameID</a:t>
            </a:r>
            <a:r>
              <a:rPr lang="en-US" dirty="0" smtClean="0"/>
              <a:t> (</a:t>
            </a:r>
            <a:r>
              <a:rPr lang="en-US" dirty="0" err="1" smtClean="0"/>
              <a:t>eduPersonTargetedID</a:t>
            </a:r>
            <a:r>
              <a:rPr lang="en-US" dirty="0" smtClean="0"/>
              <a:t>) is useless since it is different for each SP</a:t>
            </a:r>
          </a:p>
          <a:p>
            <a:pPr lvl="1"/>
            <a:r>
              <a:rPr lang="en-US" dirty="0" err="1" smtClean="0"/>
              <a:t>ePPN</a:t>
            </a:r>
            <a:r>
              <a:rPr lang="en-US" dirty="0" smtClean="0"/>
              <a:t> did not have a non-assignment requirement – so it ‘usually’ works (~75%), but not always </a:t>
            </a:r>
          </a:p>
          <a:p>
            <a:pPr lvl="1"/>
            <a:r>
              <a:rPr lang="en-US" dirty="0" err="1" smtClean="0"/>
              <a:t>ePUniqueID</a:t>
            </a:r>
            <a:r>
              <a:rPr lang="en-US" dirty="0" smtClean="0"/>
              <a:t> is a ‘new’ (2013) attribute, so is hardly implemented</a:t>
            </a:r>
          </a:p>
          <a:p>
            <a:pPr lvl="1"/>
            <a:endParaRPr lang="en-US" dirty="0"/>
          </a:p>
          <a:p>
            <a:pPr marL="0" indent="0">
              <a:buNone/>
              <a:tabLst>
                <a:tab pos="180975" algn="l"/>
              </a:tabLst>
            </a:pPr>
            <a:r>
              <a:rPr lang="en-US" dirty="0" smtClean="0"/>
              <a:t>	which is also why IOTA CAs backed by eduGAIN/</a:t>
            </a:r>
            <a:r>
              <a:rPr lang="en-US" dirty="0" err="1" smtClean="0"/>
              <a:t>InCommon</a:t>
            </a:r>
            <a:r>
              <a:rPr lang="en-US" dirty="0" smtClean="0"/>
              <a:t> must be able to add a unique ID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the IGTF does work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019081"/>
      </p:ext>
    </p:extLst>
  </p:cSld>
  <p:clrMapOvr>
    <a:masterClrMapping/>
  </p:clrMapOvr>
</p:sld>
</file>

<file path=ppt/theme/theme1.xml><?xml version="1.0" encoding="utf-8"?>
<a:theme xmlns:a="http://schemas.openxmlformats.org/drawingml/2006/main" name="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10D0992E-CCCF-45DB-AB26-A4F50B75E4D6}" vid="{C2252C9B-28CB-4431-8278-C26B15A76942}"/>
    </a:ext>
  </a:extLst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10D0992E-CCCF-45DB-AB26-A4F50B75E4D6}" vid="{C2252C9B-28CB-4431-8278-C26B15A7694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D342B61AA90142A8D5A114AFFAD389" ma:contentTypeVersion="1" ma:contentTypeDescription="Create a new document." ma:contentTypeScope="" ma:versionID="138dd77d572eb9aa87051d9216bdb44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F8F0BB2-8848-4E68-80B0-B0624BDBD5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C07721-32FF-48B6-9D36-E09F4CC3A6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AA3960-760A-4B61-8C8B-DBF90F37C8C8}">
  <ds:schemaRefs>
    <ds:schemaRef ds:uri="http://schemas.microsoft.com/office/2006/metadata/properties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25378</TotalTime>
  <Words>1489</Words>
  <Application>Microsoft Office PowerPoint</Application>
  <PresentationFormat>Custom</PresentationFormat>
  <Paragraphs>179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GEANT Association</vt:lpstr>
      <vt:lpstr>EGI Powerpoint Presentation (body)</vt:lpstr>
      <vt:lpstr>1_GEANT Association</vt:lpstr>
      <vt:lpstr>PowerPoint Presentation</vt:lpstr>
      <vt:lpstr>Level of assurance Research community interviews done</vt:lpstr>
      <vt:lpstr>Early findings (for the milestone MNA3.1 in 11/2015)</vt:lpstr>
      <vt:lpstr>Community Consultation</vt:lpstr>
      <vt:lpstr>On ‘Low Risk’ and positioning of the baseline assurance profile</vt:lpstr>
      <vt:lpstr>Time periods</vt:lpstr>
      <vt:lpstr>Individual accounts</vt:lpstr>
      <vt:lpstr>Passwords and other factors</vt:lpstr>
      <vt:lpstr>Where the IGTF does work </vt:lpstr>
      <vt:lpstr>And naming is important</vt:lpstr>
      <vt:lpstr>An Automated Tool to support Self Assessments on LoA?</vt:lpstr>
      <vt:lpstr>Idea: How to assist IdPs to do the LoA self-assessment</vt:lpstr>
      <vt:lpstr>c.f. Surfnet’s IdM maturity scan for Dutch Home Organisations</vt:lpstr>
      <vt:lpstr>Commentary</vt:lpstr>
      <vt:lpstr>Using the S/A tool output at the RP side</vt:lpstr>
      <vt:lpstr>Dependencies in policy installation</vt:lpstr>
      <vt:lpstr>Can the IGTF also benefit from an S/A tool?</vt:lpstr>
      <vt:lpstr>PowerPoint Presentation</vt:lpstr>
    </vt:vector>
  </TitlesOfParts>
  <Company>DANTE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Meyer</dc:creator>
  <cp:lastModifiedBy>DavidG</cp:lastModifiedBy>
  <cp:revision>202</cp:revision>
  <cp:lastPrinted>2015-05-01T10:30:08Z</cp:lastPrinted>
  <dcterms:created xsi:type="dcterms:W3CDTF">2015-04-29T14:13:57Z</dcterms:created>
  <dcterms:modified xsi:type="dcterms:W3CDTF">2016-01-16T13:36:32Z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0x01010015D342B61AA90142A8D5A114AFFAD389</vt:lpwstr>
  </property>
</Properties>
</file>