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6"/>
  </p:notesMasterIdLst>
  <p:handoutMasterIdLst>
    <p:handoutMasterId r:id="rId17"/>
  </p:handoutMasterIdLst>
  <p:sldIdLst>
    <p:sldId id="256" r:id="rId5"/>
    <p:sldId id="257" r:id="rId6"/>
    <p:sldId id="262" r:id="rId7"/>
    <p:sldId id="259" r:id="rId8"/>
    <p:sldId id="260" r:id="rId9"/>
    <p:sldId id="261" r:id="rId10"/>
    <p:sldId id="263" r:id="rId11"/>
    <p:sldId id="264" r:id="rId12"/>
    <p:sldId id="265" r:id="rId13"/>
    <p:sldId id="266" r:id="rId14"/>
    <p:sldId id="258" r:id="rId15"/>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7D9"/>
    <a:srgbClr val="F8D0B4"/>
    <a:srgbClr val="003F5E"/>
    <a:srgbClr val="F6791C"/>
    <a:srgbClr val="ED1556"/>
    <a:srgbClr val="154081"/>
    <a:srgbClr val="FFFFFF"/>
    <a:srgbClr val="F57B20"/>
    <a:srgbClr val="F57A1E"/>
    <a:srgbClr val="013F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5" d="100"/>
          <a:sy n="75" d="100"/>
        </p:scale>
        <p:origin x="642" y="54"/>
      </p:cViewPr>
      <p:guideLst/>
    </p:cSldViewPr>
  </p:slid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65" d="100"/>
          <a:sy n="65" d="100"/>
        </p:scale>
        <p:origin x="363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BDAC22B5-0AC3-437E-AEC5-9B5093B84522}" type="datetimeFigureOut">
              <a:rPr lang="en-GB" smtClean="0"/>
              <a:t>28/09/2025</a:t>
            </a:fld>
            <a:endParaRPr lang="en-GB"/>
          </a:p>
        </p:txBody>
      </p:sp>
      <p:sp>
        <p:nvSpPr>
          <p:cNvPr id="4" name="Footer Placeholder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B008090E-EEB4-4C6F-A2F2-CCE568FE66CF}" type="slidenum">
              <a:rPr lang="en-GB" smtClean="0"/>
              <a:t>‹#›</a:t>
            </a:fld>
            <a:endParaRPr lang="en-GB"/>
          </a:p>
        </p:txBody>
      </p:sp>
    </p:spTree>
    <p:extLst>
      <p:ext uri="{BB962C8B-B14F-4D97-AF65-F5344CB8AC3E}">
        <p14:creationId xmlns:p14="http://schemas.microsoft.com/office/powerpoint/2010/main" val="27030043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E41D8A83-A817-41E3-A602-3B517E18334E}" type="datetimeFigureOut">
              <a:rPr lang="en-GB" smtClean="0"/>
              <a:t>28/09/2025</a:t>
            </a:fld>
            <a:endParaRPr lang="en-GB"/>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9CBC110B-1C27-4A5B-8007-E6BF4BB6C5F7}" type="slidenum">
              <a:rPr lang="en-GB" smtClean="0"/>
              <a:t>‹#›</a:t>
            </a:fld>
            <a:endParaRPr lang="en-GB"/>
          </a:p>
        </p:txBody>
      </p:sp>
    </p:spTree>
    <p:extLst>
      <p:ext uri="{BB962C8B-B14F-4D97-AF65-F5344CB8AC3E}">
        <p14:creationId xmlns:p14="http://schemas.microsoft.com/office/powerpoint/2010/main" val="4031726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8.png"/><Relationship Id="rId4" Type="http://schemas.openxmlformats.org/officeDocument/2006/relationships/image" Target="../media/image7.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6.jpeg"/><Relationship Id="rId4" Type="http://schemas.openxmlformats.org/officeDocument/2006/relationships/image" Target="../media/image8.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1" name="Rectangle 20"/>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p:cNvSpPr/>
          <p:nvPr userDrawn="1"/>
        </p:nvSpPr>
        <p:spPr>
          <a:xfrm>
            <a:off x="0" y="0"/>
            <a:ext cx="16256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4"/>
          <p:cNvSpPr>
            <a:spLocks noGrp="1"/>
          </p:cNvSpPr>
          <p:nvPr>
            <p:ph type="body" sz="quarter" idx="11" hasCustomPrompt="1"/>
          </p:nvPr>
        </p:nvSpPr>
        <p:spPr>
          <a:xfrm>
            <a:off x="1240257" y="3625009"/>
            <a:ext cx="6795911" cy="375289"/>
          </a:xfrm>
        </p:spPr>
        <p:txBody>
          <a:bodyPr>
            <a:normAutofit/>
          </a:bodyPr>
          <a:lstStyle>
            <a:lvl1pPr marL="0" indent="0">
              <a:buNone/>
              <a:defRPr sz="2000" b="1" baseline="0"/>
            </a:lvl1pPr>
          </a:lstStyle>
          <a:p>
            <a:pPr lvl="0"/>
            <a:r>
              <a:rPr lang="en-US" dirty="0" smtClean="0"/>
              <a:t>Presenter</a:t>
            </a:r>
          </a:p>
        </p:txBody>
      </p:sp>
      <p:sp>
        <p:nvSpPr>
          <p:cNvPr id="7" name="Text Placeholder 6"/>
          <p:cNvSpPr>
            <a:spLocks noGrp="1"/>
          </p:cNvSpPr>
          <p:nvPr>
            <p:ph type="body" sz="quarter" idx="12" hasCustomPrompt="1"/>
          </p:nvPr>
        </p:nvSpPr>
        <p:spPr>
          <a:xfrm>
            <a:off x="1240256" y="5484095"/>
            <a:ext cx="6671027" cy="436340"/>
          </a:xfrm>
        </p:spPr>
        <p:txBody>
          <a:bodyPr>
            <a:normAutofit/>
          </a:bodyPr>
          <a:lstStyle>
            <a:lvl1pPr marL="0" indent="0">
              <a:buNone/>
              <a:defRPr sz="1800"/>
            </a:lvl1pPr>
          </a:lstStyle>
          <a:p>
            <a:pPr lvl="0"/>
            <a:r>
              <a:rPr lang="en-US" dirty="0" smtClean="0"/>
              <a:t>Event, Location</a:t>
            </a:r>
            <a:endParaRPr lang="en-GB" dirty="0"/>
          </a:p>
        </p:txBody>
      </p:sp>
      <p:sp>
        <p:nvSpPr>
          <p:cNvPr id="12" name="Text Placeholder 10"/>
          <p:cNvSpPr>
            <a:spLocks noGrp="1"/>
          </p:cNvSpPr>
          <p:nvPr>
            <p:ph type="body" sz="quarter" idx="17" hasCustomPrompt="1"/>
          </p:nvPr>
        </p:nvSpPr>
        <p:spPr>
          <a:xfrm>
            <a:off x="1240257" y="2804346"/>
            <a:ext cx="6683727" cy="503459"/>
          </a:xfrm>
        </p:spPr>
        <p:txBody>
          <a:bodyPr>
            <a:normAutofit/>
          </a:bodyPr>
          <a:lstStyle>
            <a:lvl1pPr marL="0" indent="0">
              <a:buNone/>
              <a:defRPr sz="1950">
                <a:solidFill>
                  <a:srgbClr val="F6791C"/>
                </a:solidFill>
              </a:defRPr>
            </a:lvl1pPr>
          </a:lstStyle>
          <a:p>
            <a:pPr lvl="0"/>
            <a:r>
              <a:rPr lang="en-US" dirty="0" smtClean="0"/>
              <a:t>Subtitle</a:t>
            </a:r>
          </a:p>
        </p:txBody>
      </p:sp>
      <p:sp>
        <p:nvSpPr>
          <p:cNvPr id="11" name="Text Placeholder 10"/>
          <p:cNvSpPr>
            <a:spLocks noGrp="1"/>
          </p:cNvSpPr>
          <p:nvPr>
            <p:ph type="body" sz="quarter" idx="14" hasCustomPrompt="1"/>
          </p:nvPr>
        </p:nvSpPr>
        <p:spPr>
          <a:xfrm>
            <a:off x="1240257" y="2398309"/>
            <a:ext cx="6683727" cy="473242"/>
          </a:xfrm>
        </p:spPr>
        <p:txBody>
          <a:bodyPr>
            <a:noAutofit/>
          </a:bodyPr>
          <a:lstStyle>
            <a:lvl1pPr marL="0" indent="0">
              <a:buNone/>
              <a:defRPr sz="2400" b="1"/>
            </a:lvl1pPr>
          </a:lstStyle>
          <a:p>
            <a:pPr lvl="0"/>
            <a:r>
              <a:rPr lang="en-US" dirty="0" smtClean="0"/>
              <a:t>Title</a:t>
            </a:r>
          </a:p>
        </p:txBody>
      </p:sp>
      <p:sp>
        <p:nvSpPr>
          <p:cNvPr id="13" name="Text Placeholder 6"/>
          <p:cNvSpPr>
            <a:spLocks noGrp="1"/>
          </p:cNvSpPr>
          <p:nvPr>
            <p:ph type="body" sz="quarter" idx="18" hasCustomPrompt="1"/>
          </p:nvPr>
        </p:nvSpPr>
        <p:spPr>
          <a:xfrm>
            <a:off x="1240256" y="5785332"/>
            <a:ext cx="6671027" cy="428319"/>
          </a:xfrm>
        </p:spPr>
        <p:txBody>
          <a:bodyPr>
            <a:normAutofit/>
          </a:bodyPr>
          <a:lstStyle>
            <a:lvl1pPr marL="0" indent="0">
              <a:buNone/>
              <a:defRPr sz="1800"/>
            </a:lvl1pPr>
          </a:lstStyle>
          <a:p>
            <a:pPr lvl="0"/>
            <a:r>
              <a:rPr lang="en-US" dirty="0" smtClean="0"/>
              <a:t>Date</a:t>
            </a:r>
            <a:endParaRPr lang="en-GB" dirty="0"/>
          </a:p>
        </p:txBody>
      </p:sp>
      <p:sp>
        <p:nvSpPr>
          <p:cNvPr id="16" name="Text Placeholder 4"/>
          <p:cNvSpPr>
            <a:spLocks noGrp="1"/>
          </p:cNvSpPr>
          <p:nvPr>
            <p:ph type="body" sz="quarter" idx="19" hasCustomPrompt="1"/>
          </p:nvPr>
        </p:nvSpPr>
        <p:spPr>
          <a:xfrm>
            <a:off x="1240257" y="3947187"/>
            <a:ext cx="6795911" cy="347215"/>
          </a:xfrm>
        </p:spPr>
        <p:txBody>
          <a:bodyPr>
            <a:normAutofit/>
          </a:bodyPr>
          <a:lstStyle>
            <a:lvl1pPr marL="0" indent="0">
              <a:buNone/>
              <a:defRPr sz="1800" b="0" baseline="0"/>
            </a:lvl1pPr>
          </a:lstStyle>
          <a:p>
            <a:pPr lvl="0"/>
            <a:r>
              <a:rPr lang="en-US" dirty="0" smtClean="0"/>
              <a:t>Role in Community, AARC (if applicable)</a:t>
            </a:r>
          </a:p>
        </p:txBody>
      </p:sp>
      <p:sp>
        <p:nvSpPr>
          <p:cNvPr id="18" name="Text Placeholder 4"/>
          <p:cNvSpPr>
            <a:spLocks noGrp="1"/>
          </p:cNvSpPr>
          <p:nvPr>
            <p:ph type="body" sz="quarter" idx="20" hasCustomPrompt="1"/>
          </p:nvPr>
        </p:nvSpPr>
        <p:spPr>
          <a:xfrm>
            <a:off x="1240257" y="4249757"/>
            <a:ext cx="8818145" cy="347215"/>
          </a:xfrm>
        </p:spPr>
        <p:txBody>
          <a:bodyPr>
            <a:normAutofit/>
          </a:bodyPr>
          <a:lstStyle>
            <a:lvl1pPr marL="0" indent="0">
              <a:buNone/>
              <a:defRPr sz="1800" b="0" baseline="0"/>
            </a:lvl1pPr>
          </a:lstStyle>
          <a:p>
            <a:pPr lvl="0"/>
            <a:r>
              <a:rPr lang="en-US" dirty="0" smtClean="0"/>
              <a:t>Role in Organisation, Organisation Name (if Applicable)</a:t>
            </a:r>
          </a:p>
        </p:txBody>
      </p:sp>
      <p:sp>
        <p:nvSpPr>
          <p:cNvPr id="4" name="Text Placeholder 3"/>
          <p:cNvSpPr>
            <a:spLocks noGrp="1"/>
          </p:cNvSpPr>
          <p:nvPr>
            <p:ph type="body" sz="quarter" idx="21" hasCustomPrompt="1"/>
          </p:nvPr>
        </p:nvSpPr>
        <p:spPr>
          <a:xfrm>
            <a:off x="1486792" y="4765917"/>
            <a:ext cx="1219200" cy="190399"/>
          </a:xfrm>
        </p:spPr>
        <p:txBody>
          <a:bodyPr>
            <a:normAutofit/>
          </a:bodyPr>
          <a:lstStyle>
            <a:lvl1pPr marL="0" indent="0">
              <a:buNone/>
              <a:defRPr sz="600"/>
            </a:lvl1pPr>
          </a:lstStyle>
          <a:p>
            <a:pPr lvl="0"/>
            <a:r>
              <a:rPr lang="en-US" dirty="0" smtClean="0"/>
              <a:t>Logo (optional)</a:t>
            </a:r>
            <a:endParaRPr lang="en-GB" dirty="0"/>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56358" y="-42332"/>
            <a:ext cx="4389920" cy="6942667"/>
          </a:xfrm>
          <a:prstGeom prst="rect">
            <a:avLst/>
          </a:prstGeom>
        </p:spPr>
      </p:pic>
      <p:pic>
        <p:nvPicPr>
          <p:cNvPr id="22" name="Picture 2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7682" y="480622"/>
            <a:ext cx="1482776" cy="1339714"/>
          </a:xfrm>
          <a:prstGeom prst="rect">
            <a:avLst/>
          </a:prstGeom>
        </p:spPr>
      </p:pic>
      <p:sp>
        <p:nvSpPr>
          <p:cNvPr id="23" name="TextBox 22"/>
          <p:cNvSpPr txBox="1"/>
          <p:nvPr userDrawn="1"/>
        </p:nvSpPr>
        <p:spPr>
          <a:xfrm>
            <a:off x="2818932" y="927797"/>
            <a:ext cx="5918159" cy="353943"/>
          </a:xfrm>
          <a:prstGeom prst="rect">
            <a:avLst/>
          </a:prstGeom>
          <a:noFill/>
        </p:spPr>
        <p:txBody>
          <a:bodyPr wrap="none" rtlCol="0">
            <a:spAutoFit/>
          </a:bodyPr>
          <a:lstStyle/>
          <a:p>
            <a:r>
              <a:rPr lang="en-GB" sz="1700" dirty="0" smtClean="0">
                <a:solidFill>
                  <a:srgbClr val="003F5E"/>
                </a:solidFill>
              </a:rPr>
              <a:t>Authentication and Authorisation for Research and Collaboration</a:t>
            </a:r>
            <a:endParaRPr lang="en-GB" sz="1700" dirty="0">
              <a:solidFill>
                <a:srgbClr val="003F5E"/>
              </a:solidFill>
            </a:endParaRPr>
          </a:p>
        </p:txBody>
      </p:sp>
    </p:spTree>
    <p:extLst>
      <p:ext uri="{BB962C8B-B14F-4D97-AF65-F5344CB8AC3E}">
        <p14:creationId xmlns:p14="http://schemas.microsoft.com/office/powerpoint/2010/main" val="416442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3188" y="1651518"/>
            <a:ext cx="6172200" cy="4209532"/>
          </a:xfrm>
        </p:spPr>
        <p:txBody>
          <a:bodyPr/>
          <a:lstStyle>
            <a:lvl1pPr>
              <a:defRPr sz="1800"/>
            </a:lvl1pPr>
            <a:lvl2pPr>
              <a:defRPr sz="1650"/>
            </a:lvl2pPr>
            <a:lvl3pPr>
              <a:defRPr sz="15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Text Placeholder 3"/>
          <p:cNvSpPr>
            <a:spLocks noGrp="1"/>
          </p:cNvSpPr>
          <p:nvPr>
            <p:ph type="body" sz="half" idx="2"/>
          </p:nvPr>
        </p:nvSpPr>
        <p:spPr>
          <a:xfrm>
            <a:off x="457202" y="1642188"/>
            <a:ext cx="4314825" cy="422680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7" name="Slide Number Placeholder 6"/>
          <p:cNvSpPr>
            <a:spLocks noGrp="1"/>
          </p:cNvSpPr>
          <p:nvPr>
            <p:ph type="sldNum" sz="quarter" idx="12"/>
          </p:nvPr>
        </p:nvSpPr>
        <p:spPr/>
        <p:txBody>
          <a:bodyPr/>
          <a:lstStyle/>
          <a:p>
            <a:fld id="{6F576E6A-F32A-4612-884C-86870357C6B4}" type="slidenum">
              <a:rPr lang="en-GB" smtClean="0"/>
              <a:t>‹#›</a:t>
            </a:fld>
            <a:endParaRPr lang="en-GB"/>
          </a:p>
        </p:txBody>
      </p:sp>
      <p:sp>
        <p:nvSpPr>
          <p:cNvPr id="8"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Tree>
    <p:extLst>
      <p:ext uri="{BB962C8B-B14F-4D97-AF65-F5344CB8AC3E}">
        <p14:creationId xmlns:p14="http://schemas.microsoft.com/office/powerpoint/2010/main" val="1334033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183188" y="1716837"/>
            <a:ext cx="6172200" cy="4144217"/>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GB"/>
          </a:p>
        </p:txBody>
      </p:sp>
      <p:sp>
        <p:nvSpPr>
          <p:cNvPr id="4" name="Text Placeholder 3"/>
          <p:cNvSpPr>
            <a:spLocks noGrp="1"/>
          </p:cNvSpPr>
          <p:nvPr>
            <p:ph type="body" sz="half" idx="2"/>
          </p:nvPr>
        </p:nvSpPr>
        <p:spPr>
          <a:xfrm>
            <a:off x="457202" y="1716837"/>
            <a:ext cx="4314825" cy="4152155"/>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7" name="Slide Number Placeholder 6"/>
          <p:cNvSpPr>
            <a:spLocks noGrp="1"/>
          </p:cNvSpPr>
          <p:nvPr>
            <p:ph type="sldNum" sz="quarter" idx="12"/>
          </p:nvPr>
        </p:nvSpPr>
        <p:spPr/>
        <p:txBody>
          <a:bodyPr/>
          <a:lstStyle/>
          <a:p>
            <a:fld id="{6F576E6A-F32A-4612-884C-86870357C6B4}" type="slidenum">
              <a:rPr lang="en-GB" smtClean="0"/>
              <a:t>‹#›</a:t>
            </a:fld>
            <a:endParaRPr lang="en-GB"/>
          </a:p>
        </p:txBody>
      </p:sp>
      <p:sp>
        <p:nvSpPr>
          <p:cNvPr id="8"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Tree>
    <p:extLst>
      <p:ext uri="{BB962C8B-B14F-4D97-AF65-F5344CB8AC3E}">
        <p14:creationId xmlns:p14="http://schemas.microsoft.com/office/powerpoint/2010/main" val="1989188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tyle Gu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lgn="r">
              <a:defRPr/>
            </a:lvl1pPr>
          </a:lstStyle>
          <a:p>
            <a:fld id="{6F576E6A-F32A-4612-884C-86870357C6B4}" type="slidenum">
              <a:rPr lang="en-GB" smtClean="0"/>
              <a:pPr/>
              <a:t>‹#›</a:t>
            </a:fld>
            <a:endParaRPr lang="en-GB"/>
          </a:p>
        </p:txBody>
      </p:sp>
      <p:sp>
        <p:nvSpPr>
          <p:cNvPr id="2" name="TextBox 1"/>
          <p:cNvSpPr txBox="1"/>
          <p:nvPr userDrawn="1"/>
        </p:nvSpPr>
        <p:spPr>
          <a:xfrm>
            <a:off x="652382" y="304802"/>
            <a:ext cx="3601692" cy="646331"/>
          </a:xfrm>
          <a:prstGeom prst="rect">
            <a:avLst/>
          </a:prstGeom>
          <a:noFill/>
        </p:spPr>
        <p:txBody>
          <a:bodyPr wrap="none" rtlCol="0">
            <a:spAutoFit/>
          </a:bodyPr>
          <a:lstStyle/>
          <a:p>
            <a:r>
              <a:rPr lang="en-GB" sz="1800" b="1" dirty="0" smtClean="0">
                <a:solidFill>
                  <a:srgbClr val="003F5D"/>
                </a:solidFill>
              </a:rPr>
              <a:t>Style</a:t>
            </a:r>
            <a:r>
              <a:rPr lang="en-GB" sz="1800" b="1" baseline="0" dirty="0" smtClean="0">
                <a:solidFill>
                  <a:srgbClr val="003F5D"/>
                </a:solidFill>
              </a:rPr>
              <a:t> Guide</a:t>
            </a:r>
          </a:p>
          <a:p>
            <a:r>
              <a:rPr lang="en-GB" sz="1800" baseline="0" dirty="0" smtClean="0">
                <a:solidFill>
                  <a:srgbClr val="F57A1E"/>
                </a:solidFill>
              </a:rPr>
              <a:t>A Guide to Using the AARC Template</a:t>
            </a:r>
            <a:endParaRPr lang="en-GB" sz="1800" dirty="0">
              <a:solidFill>
                <a:srgbClr val="F57A1E"/>
              </a:solidFill>
            </a:endParaRPr>
          </a:p>
        </p:txBody>
      </p:sp>
      <p:sp>
        <p:nvSpPr>
          <p:cNvPr id="4" name="TextBox 3"/>
          <p:cNvSpPr txBox="1"/>
          <p:nvPr userDrawn="1"/>
        </p:nvSpPr>
        <p:spPr>
          <a:xfrm>
            <a:off x="780366" y="2025770"/>
            <a:ext cx="10149657" cy="3139321"/>
          </a:xfrm>
          <a:prstGeom prst="rect">
            <a:avLst/>
          </a:prstGeom>
          <a:noFill/>
        </p:spPr>
        <p:txBody>
          <a:bodyPr wrap="square" rtlCol="0">
            <a:spAutoFit/>
          </a:bodyPr>
          <a:lstStyle/>
          <a:p>
            <a:pPr marL="214313" indent="-214313">
              <a:buFont typeface="Arial" panose="020B0604020202020204" pitchFamily="34" charset="0"/>
              <a:buChar char="•"/>
            </a:pPr>
            <a:r>
              <a:rPr lang="en-GB" sz="1800" dirty="0" smtClean="0">
                <a:solidFill>
                  <a:srgbClr val="003F5D"/>
                </a:solidFill>
              </a:rPr>
              <a:t>This template is to</a:t>
            </a:r>
            <a:r>
              <a:rPr lang="en-GB" sz="1800" baseline="0" dirty="0" smtClean="0">
                <a:solidFill>
                  <a:srgbClr val="003F5D"/>
                </a:solidFill>
              </a:rPr>
              <a:t> present information on behalf of the AARC Project</a:t>
            </a:r>
          </a:p>
          <a:p>
            <a:pPr marL="214313" indent="-214313">
              <a:buFont typeface="Arial" panose="020B0604020202020204" pitchFamily="34" charset="0"/>
              <a:buChar char="•"/>
            </a:pPr>
            <a:r>
              <a:rPr lang="en-GB" sz="1800" baseline="0" dirty="0" smtClean="0">
                <a:solidFill>
                  <a:srgbClr val="003F5D"/>
                </a:solidFill>
              </a:rPr>
              <a:t>Font is Calibri and will auto-size. Avoid using a font size less than 18pt.  Main font colour is Teal, </a:t>
            </a:r>
            <a:r>
              <a:rPr lang="en-GB" sz="1800" baseline="0" dirty="0" smtClean="0">
                <a:solidFill>
                  <a:srgbClr val="F57B20"/>
                </a:solidFill>
              </a:rPr>
              <a:t>highlight colour is Orange and should be used sparingly.</a:t>
            </a:r>
            <a:r>
              <a:rPr lang="en-GB" sz="1800" baseline="0" dirty="0" smtClean="0">
                <a:solidFill>
                  <a:srgbClr val="ED1556"/>
                </a:solidFill>
              </a:rPr>
              <a:t> </a:t>
            </a:r>
            <a:r>
              <a:rPr lang="en-GB" sz="1800" baseline="0" dirty="0" smtClean="0">
                <a:solidFill>
                  <a:srgbClr val="003F5D"/>
                </a:solidFill>
              </a:rPr>
              <a:t>If the colours are not shown in PowerPoint use the colour picker to select the correct colour from the logo or these samples</a:t>
            </a:r>
            <a:endParaRPr lang="en-GB" sz="1800" baseline="0" dirty="0" smtClean="0">
              <a:solidFill>
                <a:srgbClr val="ED1556"/>
              </a:solidFill>
            </a:endParaRPr>
          </a:p>
          <a:p>
            <a:pPr marL="214313" indent="-214313">
              <a:buFont typeface="Arial" panose="020B0604020202020204" pitchFamily="34" charset="0"/>
              <a:buChar char="•"/>
            </a:pPr>
            <a:endParaRPr lang="en-GB" sz="1800" baseline="0" dirty="0" smtClean="0">
              <a:solidFill>
                <a:srgbClr val="ED1556"/>
              </a:solidFill>
            </a:endParaRPr>
          </a:p>
          <a:p>
            <a:pPr marL="214313" indent="-214313">
              <a:buFont typeface="Arial" panose="020B0604020202020204" pitchFamily="34" charset="0"/>
              <a:buChar char="•"/>
            </a:pPr>
            <a:r>
              <a:rPr lang="en-GB" sz="1800" baseline="0" dirty="0" smtClean="0">
                <a:solidFill>
                  <a:srgbClr val="003F5D"/>
                </a:solidFill>
              </a:rPr>
              <a:t>The title slide has space for the speaker’s own organisation logo which should be no larger than the main AARC logo </a:t>
            </a:r>
          </a:p>
          <a:p>
            <a:pPr marL="214313" indent="-214313">
              <a:buFont typeface="Arial" panose="020B0604020202020204" pitchFamily="34" charset="0"/>
              <a:buChar char="•"/>
            </a:pPr>
            <a:endParaRPr lang="en-GB" sz="1800" baseline="0" dirty="0" smtClean="0">
              <a:solidFill>
                <a:srgbClr val="003F5D"/>
              </a:solidFill>
            </a:endParaRPr>
          </a:p>
          <a:p>
            <a:pPr marL="214313" indent="-214313">
              <a:buFont typeface="Arial" panose="020B0604020202020204" pitchFamily="34" charset="0"/>
              <a:buChar char="•"/>
            </a:pPr>
            <a:r>
              <a:rPr lang="en-GB" sz="1800" baseline="0" dirty="0" smtClean="0">
                <a:solidFill>
                  <a:srgbClr val="003F5D"/>
                </a:solidFill>
              </a:rPr>
              <a:t>The end slide includes EU logo, copyright, and funding statement. Adapt the funding statement and supporting organisations at the end (but likely keep the EU Logo and reference to H2020, since it supported the AARC and AARC2 projects)</a:t>
            </a:r>
          </a:p>
        </p:txBody>
      </p:sp>
      <p:sp>
        <p:nvSpPr>
          <p:cNvPr id="5" name="Oval 4"/>
          <p:cNvSpPr/>
          <p:nvPr userDrawn="1"/>
        </p:nvSpPr>
        <p:spPr>
          <a:xfrm>
            <a:off x="10890209" y="5560973"/>
            <a:ext cx="727243" cy="529390"/>
          </a:xfrm>
          <a:prstGeom prst="ellipse">
            <a:avLst/>
          </a:prstGeom>
          <a:solidFill>
            <a:srgbClr val="003F5D"/>
          </a:solidFill>
          <a:ln>
            <a:solidFill>
              <a:srgbClr val="003F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9" name="Oval 8"/>
          <p:cNvSpPr/>
          <p:nvPr userDrawn="1"/>
        </p:nvSpPr>
        <p:spPr>
          <a:xfrm>
            <a:off x="9884901" y="5560973"/>
            <a:ext cx="727243" cy="529390"/>
          </a:xfrm>
          <a:prstGeom prst="ellipse">
            <a:avLst/>
          </a:prstGeom>
          <a:solidFill>
            <a:srgbClr val="F6791C"/>
          </a:solidFill>
          <a:ln>
            <a:solidFill>
              <a:srgbClr val="F6791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Tree>
    <p:extLst>
      <p:ext uri="{BB962C8B-B14F-4D97-AF65-F5344CB8AC3E}">
        <p14:creationId xmlns:p14="http://schemas.microsoft.com/office/powerpoint/2010/main" val="31780453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losing Slide (Must be included)">
    <p:spTree>
      <p:nvGrpSpPr>
        <p:cNvPr id="1" name=""/>
        <p:cNvGrpSpPr/>
        <p:nvPr/>
      </p:nvGrpSpPr>
      <p:grpSpPr>
        <a:xfrm>
          <a:off x="0" y="0"/>
          <a:ext cx="0" cy="0"/>
          <a:chOff x="0" y="0"/>
          <a:chExt cx="0" cy="0"/>
        </a:xfrm>
      </p:grpSpPr>
      <p:sp>
        <p:nvSpPr>
          <p:cNvPr id="4" name="Rectangle 3"/>
          <p:cNvSpPr/>
          <p:nvPr userDrawn="1"/>
        </p:nvSpPr>
        <p:spPr>
          <a:xfrm>
            <a:off x="-1" y="2"/>
            <a:ext cx="12192001" cy="6858001"/>
          </a:xfrm>
          <a:prstGeom prst="rect">
            <a:avLst/>
          </a:prstGeom>
          <a:solidFill>
            <a:srgbClr val="003F5E"/>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dirty="0"/>
          </a:p>
        </p:txBody>
      </p:sp>
      <p:pic>
        <p:nvPicPr>
          <p:cNvPr id="7" name="Picture 6"/>
          <p:cNvPicPr>
            <a:picLocks noChangeAspect="1"/>
          </p:cNvPicPr>
          <p:nvPr userDrawn="1"/>
        </p:nvPicPr>
        <p:blipFill rotWithShape="1">
          <a:blip r:embed="rId2"/>
          <a:srcRect b="30428"/>
          <a:stretch/>
        </p:blipFill>
        <p:spPr>
          <a:xfrm>
            <a:off x="5217067" y="4837092"/>
            <a:ext cx="1385319" cy="785666"/>
          </a:xfrm>
          <a:prstGeom prst="rect">
            <a:avLst/>
          </a:prstGeom>
        </p:spPr>
      </p:pic>
      <p:pic>
        <p:nvPicPr>
          <p:cNvPr id="20" name="Picture 1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34831" y="5927157"/>
            <a:ext cx="433675" cy="294664"/>
          </a:xfrm>
          <a:prstGeom prst="rect">
            <a:avLst/>
          </a:prstGeom>
        </p:spPr>
      </p:pic>
      <p:sp>
        <p:nvSpPr>
          <p:cNvPr id="8" name="TextBox 7"/>
          <p:cNvSpPr txBox="1"/>
          <p:nvPr userDrawn="1"/>
        </p:nvSpPr>
        <p:spPr>
          <a:xfrm>
            <a:off x="4111444" y="2395574"/>
            <a:ext cx="3748975" cy="1446550"/>
          </a:xfrm>
          <a:prstGeom prst="rect">
            <a:avLst/>
          </a:prstGeom>
          <a:noFill/>
        </p:spPr>
        <p:txBody>
          <a:bodyPr wrap="none" rtlCol="0">
            <a:spAutoFit/>
          </a:bodyPr>
          <a:lstStyle/>
          <a:p>
            <a:pPr algn="ctr"/>
            <a:r>
              <a:rPr lang="en-GB" sz="4400" dirty="0" smtClean="0">
                <a:solidFill>
                  <a:schemeClr val="bg1"/>
                </a:solidFill>
              </a:rPr>
              <a:t>Thank you</a:t>
            </a:r>
          </a:p>
          <a:p>
            <a:pPr algn="ctr"/>
            <a:r>
              <a:rPr lang="en-GB" sz="4400" dirty="0" smtClean="0">
                <a:solidFill>
                  <a:srgbClr val="F6791C"/>
                </a:solidFill>
              </a:rPr>
              <a:t>Any</a:t>
            </a:r>
            <a:r>
              <a:rPr lang="en-GB" sz="4400" baseline="0" dirty="0" smtClean="0">
                <a:solidFill>
                  <a:srgbClr val="F6791C"/>
                </a:solidFill>
              </a:rPr>
              <a:t> Questions?</a:t>
            </a:r>
            <a:endParaRPr lang="en-GB" sz="4400" dirty="0">
              <a:solidFill>
                <a:srgbClr val="F6791C"/>
              </a:solidFill>
            </a:endParaRPr>
          </a:p>
        </p:txBody>
      </p:sp>
      <p:pic>
        <p:nvPicPr>
          <p:cNvPr id="9" name="Picture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56357" y="-50222"/>
            <a:ext cx="4394909" cy="6950557"/>
          </a:xfrm>
          <a:prstGeom prst="rect">
            <a:avLst/>
          </a:prstGeom>
        </p:spPr>
      </p:pic>
      <p:sp>
        <p:nvSpPr>
          <p:cNvPr id="25" name="Content Placeholder 24"/>
          <p:cNvSpPr>
            <a:spLocks noGrp="1"/>
          </p:cNvSpPr>
          <p:nvPr>
            <p:ph sz="quarter" idx="11" hasCustomPrompt="1"/>
          </p:nvPr>
        </p:nvSpPr>
        <p:spPr>
          <a:xfrm>
            <a:off x="3763166" y="4113541"/>
            <a:ext cx="4445529" cy="373710"/>
          </a:xfrm>
        </p:spPr>
        <p:txBody>
          <a:bodyPr>
            <a:normAutofit/>
          </a:bodyPr>
          <a:lstStyle>
            <a:lvl1pPr marL="0" indent="0" algn="ctr">
              <a:buNone/>
              <a:defRPr sz="1800">
                <a:solidFill>
                  <a:schemeClr val="bg1"/>
                </a:solidFill>
              </a:defRPr>
            </a:lvl1pPr>
          </a:lstStyle>
          <a:p>
            <a:pPr lvl="0"/>
            <a:r>
              <a:rPr lang="en-US" dirty="0" smtClean="0"/>
              <a:t>Presenter email address</a:t>
            </a:r>
            <a:endParaRPr lang="en-GB" dirty="0"/>
          </a:p>
        </p:txBody>
      </p:sp>
      <p:sp>
        <p:nvSpPr>
          <p:cNvPr id="10" name="TextBox 9"/>
          <p:cNvSpPr txBox="1"/>
          <p:nvPr userDrawn="1"/>
        </p:nvSpPr>
        <p:spPr>
          <a:xfrm>
            <a:off x="3492533" y="6289305"/>
            <a:ext cx="4945586" cy="276999"/>
          </a:xfrm>
          <a:prstGeom prst="rect">
            <a:avLst/>
          </a:prstGeom>
          <a:noFill/>
        </p:spPr>
        <p:txBody>
          <a:bodyPr wrap="none" rtlCol="0">
            <a:spAutoFit/>
          </a:bodyPr>
          <a:lstStyle/>
          <a:p>
            <a:pPr algn="ctr"/>
            <a:r>
              <a:rPr lang="en-GB" sz="600" kern="1200" dirty="0" smtClean="0">
                <a:solidFill>
                  <a:schemeClr val="bg1"/>
                </a:solidFill>
                <a:effectLst/>
                <a:latin typeface="+mn-lt"/>
                <a:ea typeface="+mn-ea"/>
                <a:cs typeface="+mn-cs"/>
              </a:rPr>
              <a:t>© members of the AARC Community. </a:t>
            </a:r>
          </a:p>
          <a:p>
            <a:pPr marL="0" marR="0" indent="0" algn="ctr" defTabSz="914400" rtl="0" eaLnBrk="1" fontAlgn="auto" latinLnBrk="0" hangingPunct="1">
              <a:lnSpc>
                <a:spcPct val="100000"/>
              </a:lnSpc>
              <a:spcBef>
                <a:spcPts val="0"/>
              </a:spcBef>
              <a:spcAft>
                <a:spcPts val="0"/>
              </a:spcAft>
              <a:buClrTx/>
              <a:buSzTx/>
              <a:buFontTx/>
              <a:buNone/>
              <a:tabLst/>
              <a:defRPr/>
            </a:pPr>
            <a:r>
              <a:rPr lang="en-GB" sz="600" kern="1200" dirty="0" smtClean="0">
                <a:solidFill>
                  <a:schemeClr val="bg1"/>
                </a:solidFill>
                <a:effectLst/>
                <a:latin typeface="+mn-lt"/>
                <a:ea typeface="+mn-ea"/>
                <a:cs typeface="+mn-cs"/>
              </a:rPr>
              <a:t>The work leading to these results has received funding from the European Union’s Horizon 2020 research and innovation programme</a:t>
            </a:r>
            <a:r>
              <a:rPr lang="en-GB" sz="600" kern="1200" baseline="0" dirty="0" smtClean="0">
                <a:solidFill>
                  <a:schemeClr val="bg1"/>
                </a:solidFill>
                <a:effectLst/>
                <a:latin typeface="+mn-lt"/>
                <a:ea typeface="+mn-ea"/>
                <a:cs typeface="+mn-cs"/>
              </a:rPr>
              <a:t> and other sources</a:t>
            </a:r>
            <a:r>
              <a:rPr lang="en-GB" sz="600" kern="1200" dirty="0" smtClean="0">
                <a:solidFill>
                  <a:schemeClr val="bg1"/>
                </a:solidFill>
                <a:effectLst/>
                <a:latin typeface="+mn-lt"/>
                <a:ea typeface="+mn-ea"/>
                <a:cs typeface="+mn-cs"/>
              </a:rPr>
              <a:t>.</a:t>
            </a:r>
            <a:endParaRPr lang="en-GB" sz="600" dirty="0">
              <a:solidFill>
                <a:schemeClr val="bg1"/>
              </a:solidFill>
            </a:endParaRPr>
          </a:p>
        </p:txBody>
      </p:sp>
      <p:sp>
        <p:nvSpPr>
          <p:cNvPr id="11" name="TextBox 10"/>
          <p:cNvSpPr txBox="1"/>
          <p:nvPr userDrawn="1"/>
        </p:nvSpPr>
        <p:spPr>
          <a:xfrm>
            <a:off x="5142826" y="5591160"/>
            <a:ext cx="1645002" cy="246221"/>
          </a:xfrm>
          <a:prstGeom prst="rect">
            <a:avLst/>
          </a:prstGeom>
          <a:noFill/>
        </p:spPr>
        <p:txBody>
          <a:bodyPr wrap="none" rtlCol="0">
            <a:spAutoFit/>
          </a:bodyPr>
          <a:lstStyle/>
          <a:p>
            <a:pPr algn="ctr"/>
            <a:r>
              <a:rPr lang="en-GB" sz="1000" dirty="0" smtClean="0">
                <a:solidFill>
                  <a:schemeClr val="bg1"/>
                </a:solidFill>
              </a:rPr>
              <a:t>https://aarc-community.org</a:t>
            </a:r>
            <a:endParaRPr lang="en-GB" sz="1000" dirty="0">
              <a:solidFill>
                <a:schemeClr val="bg1"/>
              </a:solidFill>
            </a:endParaRPr>
          </a:p>
        </p:txBody>
      </p:sp>
      <p:pic>
        <p:nvPicPr>
          <p:cNvPr id="12" name="Picture 11"/>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5846749" y="5927156"/>
            <a:ext cx="796527" cy="280595"/>
          </a:xfrm>
          <a:prstGeom prst="rect">
            <a:avLst/>
          </a:prstGeom>
        </p:spPr>
      </p:pic>
      <p:sp>
        <p:nvSpPr>
          <p:cNvPr id="3" name="Text Placeholder 2"/>
          <p:cNvSpPr>
            <a:spLocks noGrp="1"/>
          </p:cNvSpPr>
          <p:nvPr>
            <p:ph type="body" sz="quarter" idx="12" hasCustomPrompt="1"/>
          </p:nvPr>
        </p:nvSpPr>
        <p:spPr>
          <a:xfrm>
            <a:off x="3511550" y="6591300"/>
            <a:ext cx="4946650" cy="185057"/>
          </a:xfrm>
        </p:spPr>
        <p:txBody>
          <a:bodyPr>
            <a:normAutofit/>
          </a:bodyPr>
          <a:lstStyle>
            <a:lvl1pPr marL="0" indent="0">
              <a:buNone/>
              <a:defRPr sz="600" baseline="0">
                <a:solidFill>
                  <a:schemeClr val="bg1"/>
                </a:solidFill>
              </a:defRPr>
            </a:lvl1pPr>
          </a:lstStyle>
          <a:p>
            <a:pPr lvl="0"/>
            <a:r>
              <a:rPr lang="en-GB" dirty="0" smtClean="0"/>
              <a:t>Supporting projects and organisations: </a:t>
            </a:r>
            <a:endParaRPr lang="en-GB" dirty="0"/>
          </a:p>
        </p:txBody>
      </p:sp>
    </p:spTree>
    <p:extLst>
      <p:ext uri="{BB962C8B-B14F-4D97-AF65-F5344CB8AC3E}">
        <p14:creationId xmlns:p14="http://schemas.microsoft.com/office/powerpoint/2010/main" val="35123395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losing Slide (Must be included)">
    <p:spTree>
      <p:nvGrpSpPr>
        <p:cNvPr id="1" name=""/>
        <p:cNvGrpSpPr/>
        <p:nvPr/>
      </p:nvGrpSpPr>
      <p:grpSpPr>
        <a:xfrm>
          <a:off x="0" y="0"/>
          <a:ext cx="0" cy="0"/>
          <a:chOff x="0" y="0"/>
          <a:chExt cx="0" cy="0"/>
        </a:xfrm>
      </p:grpSpPr>
      <p:sp>
        <p:nvSpPr>
          <p:cNvPr id="4" name="Rectangle 3"/>
          <p:cNvSpPr/>
          <p:nvPr userDrawn="1"/>
        </p:nvSpPr>
        <p:spPr>
          <a:xfrm>
            <a:off x="-1" y="2"/>
            <a:ext cx="12192001" cy="6858001"/>
          </a:xfrm>
          <a:prstGeom prst="rect">
            <a:avLst/>
          </a:prstGeom>
          <a:solidFill>
            <a:srgbClr val="003F5E"/>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dirty="0"/>
          </a:p>
        </p:txBody>
      </p:sp>
      <p:pic>
        <p:nvPicPr>
          <p:cNvPr id="7" name="Picture 6"/>
          <p:cNvPicPr>
            <a:picLocks noChangeAspect="1"/>
          </p:cNvPicPr>
          <p:nvPr userDrawn="1"/>
        </p:nvPicPr>
        <p:blipFill rotWithShape="1">
          <a:blip r:embed="rId2"/>
          <a:srcRect b="30428"/>
          <a:stretch/>
        </p:blipFill>
        <p:spPr>
          <a:xfrm>
            <a:off x="5210976" y="4445683"/>
            <a:ext cx="1385319" cy="785666"/>
          </a:xfrm>
          <a:prstGeom prst="rect">
            <a:avLst/>
          </a:prstGeom>
        </p:spPr>
      </p:pic>
      <p:sp>
        <p:nvSpPr>
          <p:cNvPr id="8" name="TextBox 7"/>
          <p:cNvSpPr txBox="1"/>
          <p:nvPr userDrawn="1"/>
        </p:nvSpPr>
        <p:spPr>
          <a:xfrm>
            <a:off x="4107382" y="2189636"/>
            <a:ext cx="3748975" cy="1446550"/>
          </a:xfrm>
          <a:prstGeom prst="rect">
            <a:avLst/>
          </a:prstGeom>
          <a:noFill/>
        </p:spPr>
        <p:txBody>
          <a:bodyPr wrap="none" rtlCol="0">
            <a:spAutoFit/>
          </a:bodyPr>
          <a:lstStyle/>
          <a:p>
            <a:pPr algn="ctr"/>
            <a:r>
              <a:rPr lang="en-GB" sz="4400" dirty="0" smtClean="0">
                <a:solidFill>
                  <a:schemeClr val="bg1"/>
                </a:solidFill>
              </a:rPr>
              <a:t>Thank you</a:t>
            </a:r>
          </a:p>
          <a:p>
            <a:pPr algn="ctr"/>
            <a:r>
              <a:rPr lang="en-GB" sz="4400" dirty="0" smtClean="0">
                <a:solidFill>
                  <a:srgbClr val="F6791C"/>
                </a:solidFill>
              </a:rPr>
              <a:t>Any</a:t>
            </a:r>
            <a:r>
              <a:rPr lang="en-GB" sz="4400" baseline="0" dirty="0" smtClean="0">
                <a:solidFill>
                  <a:srgbClr val="F6791C"/>
                </a:solidFill>
              </a:rPr>
              <a:t> Questions?</a:t>
            </a:r>
            <a:endParaRPr lang="en-GB" sz="4400" dirty="0">
              <a:solidFill>
                <a:srgbClr val="F6791C"/>
              </a:solidFill>
            </a:endParaRPr>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56357" y="-50222"/>
            <a:ext cx="4394909" cy="6950557"/>
          </a:xfrm>
          <a:prstGeom prst="rect">
            <a:avLst/>
          </a:prstGeom>
        </p:spPr>
      </p:pic>
      <p:sp>
        <p:nvSpPr>
          <p:cNvPr id="25" name="Content Placeholder 24"/>
          <p:cNvSpPr>
            <a:spLocks noGrp="1"/>
          </p:cNvSpPr>
          <p:nvPr>
            <p:ph sz="quarter" idx="11" hasCustomPrompt="1"/>
          </p:nvPr>
        </p:nvSpPr>
        <p:spPr>
          <a:xfrm>
            <a:off x="3759104" y="3907603"/>
            <a:ext cx="4445529" cy="373710"/>
          </a:xfrm>
        </p:spPr>
        <p:txBody>
          <a:bodyPr>
            <a:normAutofit/>
          </a:bodyPr>
          <a:lstStyle>
            <a:lvl1pPr marL="0" indent="0" algn="ctr">
              <a:buNone/>
              <a:defRPr sz="1800">
                <a:solidFill>
                  <a:schemeClr val="bg1"/>
                </a:solidFill>
              </a:defRPr>
            </a:lvl1pPr>
          </a:lstStyle>
          <a:p>
            <a:pPr lvl="0"/>
            <a:r>
              <a:rPr lang="en-US" dirty="0" smtClean="0"/>
              <a:t>Presenter email address</a:t>
            </a:r>
            <a:endParaRPr lang="en-GB" dirty="0"/>
          </a:p>
        </p:txBody>
      </p:sp>
      <p:sp>
        <p:nvSpPr>
          <p:cNvPr id="10" name="TextBox 9"/>
          <p:cNvSpPr txBox="1"/>
          <p:nvPr userDrawn="1"/>
        </p:nvSpPr>
        <p:spPr>
          <a:xfrm>
            <a:off x="4072908" y="5517223"/>
            <a:ext cx="3783450" cy="553998"/>
          </a:xfrm>
          <a:prstGeom prst="rect">
            <a:avLst/>
          </a:prstGeom>
          <a:noFill/>
        </p:spPr>
        <p:txBody>
          <a:bodyPr wrap="square" rtlCol="0">
            <a:spAutoFit/>
          </a:bodyPr>
          <a:lstStyle/>
          <a:p>
            <a:pPr algn="ctr"/>
            <a:r>
              <a:rPr lang="en-GB" sz="1000" kern="1200" dirty="0" smtClean="0">
                <a:solidFill>
                  <a:schemeClr val="bg1"/>
                </a:solidFill>
                <a:effectLst/>
                <a:latin typeface="+mn-lt"/>
                <a:ea typeface="+mn-ea"/>
                <a:cs typeface="+mn-cs"/>
              </a:rPr>
              <a:t>© members of the AARC Community and the AARC TREE consortium. </a:t>
            </a:r>
          </a:p>
          <a:p>
            <a:pPr marL="0" marR="0" indent="0" algn="ctr" defTabSz="914400" rtl="0" eaLnBrk="1" fontAlgn="auto" latinLnBrk="0" hangingPunct="1">
              <a:lnSpc>
                <a:spcPct val="100000"/>
              </a:lnSpc>
              <a:spcBef>
                <a:spcPts val="0"/>
              </a:spcBef>
              <a:spcAft>
                <a:spcPts val="0"/>
              </a:spcAft>
              <a:buClrTx/>
              <a:buSzTx/>
              <a:buFontTx/>
              <a:buNone/>
              <a:tabLst/>
              <a:defRPr/>
            </a:pPr>
            <a:r>
              <a:rPr lang="en-GB" sz="1000" kern="1200" dirty="0" smtClean="0">
                <a:solidFill>
                  <a:schemeClr val="bg1"/>
                </a:solidFill>
                <a:effectLst/>
                <a:latin typeface="+mn-lt"/>
                <a:ea typeface="+mn-ea"/>
                <a:cs typeface="+mn-cs"/>
              </a:rPr>
              <a:t>The work leading to these results has received funding from the European Union </a:t>
            </a:r>
            <a:r>
              <a:rPr lang="en-GB" sz="1000" kern="1200" baseline="0" dirty="0" smtClean="0">
                <a:solidFill>
                  <a:schemeClr val="bg1"/>
                </a:solidFill>
                <a:effectLst/>
                <a:latin typeface="+mn-lt"/>
                <a:ea typeface="+mn-ea"/>
                <a:cs typeface="+mn-cs"/>
              </a:rPr>
              <a:t>and other sources</a:t>
            </a:r>
            <a:r>
              <a:rPr lang="en-GB" sz="1000" kern="1200" dirty="0" smtClean="0">
                <a:solidFill>
                  <a:schemeClr val="bg1"/>
                </a:solidFill>
                <a:effectLst/>
                <a:latin typeface="+mn-lt"/>
                <a:ea typeface="+mn-ea"/>
                <a:cs typeface="+mn-cs"/>
              </a:rPr>
              <a:t>.</a:t>
            </a:r>
            <a:endParaRPr lang="en-GB" sz="1000" dirty="0">
              <a:solidFill>
                <a:schemeClr val="bg1"/>
              </a:solidFill>
            </a:endParaRPr>
          </a:p>
        </p:txBody>
      </p:sp>
      <p:sp>
        <p:nvSpPr>
          <p:cNvPr id="11" name="TextBox 10"/>
          <p:cNvSpPr txBox="1"/>
          <p:nvPr userDrawn="1"/>
        </p:nvSpPr>
        <p:spPr>
          <a:xfrm>
            <a:off x="4700301" y="5136161"/>
            <a:ext cx="2563138" cy="338554"/>
          </a:xfrm>
          <a:prstGeom prst="rect">
            <a:avLst/>
          </a:prstGeom>
          <a:noFill/>
        </p:spPr>
        <p:txBody>
          <a:bodyPr wrap="none" rtlCol="0">
            <a:spAutoFit/>
          </a:bodyPr>
          <a:lstStyle/>
          <a:p>
            <a:pPr algn="ctr"/>
            <a:r>
              <a:rPr lang="en-GB" sz="1600" b="1" dirty="0" smtClean="0">
                <a:solidFill>
                  <a:schemeClr val="bg1"/>
                </a:solidFill>
              </a:rPr>
              <a:t>https://aarc-community.org</a:t>
            </a:r>
            <a:endParaRPr lang="en-GB" sz="1600" b="1" dirty="0">
              <a:solidFill>
                <a:schemeClr val="bg1"/>
              </a:solidFill>
            </a:endParaRPr>
          </a:p>
        </p:txBody>
      </p:sp>
      <p:grpSp>
        <p:nvGrpSpPr>
          <p:cNvPr id="18" name="Group 17"/>
          <p:cNvGrpSpPr/>
          <p:nvPr userDrawn="1"/>
        </p:nvGrpSpPr>
        <p:grpSpPr>
          <a:xfrm>
            <a:off x="210208" y="6202883"/>
            <a:ext cx="8187897" cy="523220"/>
            <a:chOff x="210208" y="6202883"/>
            <a:chExt cx="8187897" cy="523220"/>
          </a:xfrm>
        </p:grpSpPr>
        <p:grpSp>
          <p:nvGrpSpPr>
            <p:cNvPr id="6" name="Group 5"/>
            <p:cNvGrpSpPr/>
            <p:nvPr userDrawn="1"/>
          </p:nvGrpSpPr>
          <p:grpSpPr>
            <a:xfrm>
              <a:off x="210208" y="6202883"/>
              <a:ext cx="8187897" cy="523220"/>
              <a:chOff x="210208" y="6202883"/>
              <a:chExt cx="8187897" cy="523220"/>
            </a:xfrm>
          </p:grpSpPr>
          <p:pic>
            <p:nvPicPr>
              <p:cNvPr id="12" name="Picture 1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503506" y="6307040"/>
                <a:ext cx="894599" cy="315143"/>
              </a:xfrm>
              <a:prstGeom prst="rect">
                <a:avLst/>
              </a:prstGeom>
            </p:spPr>
          </p:pic>
          <p:sp>
            <p:nvSpPr>
              <p:cNvPr id="14" name="TextBox 13"/>
              <p:cNvSpPr txBox="1"/>
              <p:nvPr userDrawn="1"/>
            </p:nvSpPr>
            <p:spPr>
              <a:xfrm>
                <a:off x="2572532" y="6219399"/>
                <a:ext cx="5046588"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smtClean="0">
                    <a:ln>
                      <a:noFill/>
                    </a:ln>
                    <a:solidFill>
                      <a:srgbClr val="FFFFFF"/>
                    </a:solidFill>
                    <a:effectLst/>
                    <a:uLnTx/>
                    <a:uFillTx/>
                    <a:latin typeface="Akkurat Std"/>
                    <a:sym typeface="Arial"/>
                  </a:rPr>
                  <a:t>Co-funded by the European Union. Views and opinions expressed are however those of the author(s) only and do not necessarily reflect those of the European Union. Neither the European Union nor the granting authority can be held responsible for them. </a:t>
                </a:r>
                <a:r>
                  <a:rPr kumimoji="0" lang="en-GB" sz="800" b="0" i="0" u="none" strike="noStrike" kern="1200" cap="none" spc="0" normalizeH="0" baseline="0" noProof="0" dirty="0" smtClean="0">
                    <a:ln>
                      <a:noFill/>
                    </a:ln>
                    <a:solidFill>
                      <a:srgbClr val="FFFFFF"/>
                    </a:solidFill>
                    <a:effectLst/>
                    <a:uLnTx/>
                    <a:uFillTx/>
                    <a:latin typeface="Akkurat Std"/>
                    <a:sym typeface="Arial"/>
                  </a:rPr>
                  <a:t>Grant Agreement No. 101131237 (AARC TREE).</a:t>
                </a:r>
                <a:endParaRPr kumimoji="0" lang="en-GB" sz="800" b="0" i="0" u="none" strike="noStrike" kern="0" cap="none" spc="0" normalizeH="0" baseline="0" noProof="0" dirty="0" smtClean="0">
                  <a:ln>
                    <a:noFill/>
                  </a:ln>
                  <a:solidFill>
                    <a:srgbClr val="FFFFFF"/>
                  </a:solidFill>
                  <a:effectLst/>
                  <a:uLnTx/>
                  <a:uFillTx/>
                  <a:latin typeface="Akkurat Std"/>
                  <a:sym typeface="Arial"/>
                </a:endParaRPr>
              </a:p>
            </p:txBody>
          </p:sp>
          <p:pic>
            <p:nvPicPr>
              <p:cNvPr id="15" name="Picture 14"/>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10208" y="6225258"/>
                <a:ext cx="704192" cy="478470"/>
              </a:xfrm>
              <a:prstGeom prst="rect">
                <a:avLst/>
              </a:prstGeom>
            </p:spPr>
          </p:pic>
          <p:sp>
            <p:nvSpPr>
              <p:cNvPr id="5" name="TextBox 4"/>
              <p:cNvSpPr txBox="1"/>
              <p:nvPr userDrawn="1"/>
            </p:nvSpPr>
            <p:spPr>
              <a:xfrm>
                <a:off x="932915" y="6202883"/>
                <a:ext cx="2253953" cy="523220"/>
              </a:xfrm>
              <a:prstGeom prst="rect">
                <a:avLst/>
              </a:prstGeom>
              <a:noFill/>
            </p:spPr>
            <p:txBody>
              <a:bodyPr wrap="square" rtlCol="0">
                <a:spAutoFit/>
              </a:bodyPr>
              <a:lstStyle/>
              <a:p>
                <a:r>
                  <a:rPr lang="en-US" sz="1400" b="1" dirty="0" smtClean="0">
                    <a:solidFill>
                      <a:schemeClr val="bg1">
                        <a:lumMod val="85000"/>
                      </a:schemeClr>
                    </a:solidFill>
                  </a:rPr>
                  <a:t>Co-funded by </a:t>
                </a:r>
                <a:br>
                  <a:rPr lang="en-US" sz="1400" b="1" dirty="0" smtClean="0">
                    <a:solidFill>
                      <a:schemeClr val="bg1">
                        <a:lumMod val="85000"/>
                      </a:schemeClr>
                    </a:solidFill>
                  </a:rPr>
                </a:br>
                <a:r>
                  <a:rPr lang="en-US" sz="1400" b="1" dirty="0" smtClean="0">
                    <a:solidFill>
                      <a:schemeClr val="bg1">
                        <a:lumMod val="85000"/>
                      </a:schemeClr>
                    </a:solidFill>
                  </a:rPr>
                  <a:t>the European Union</a:t>
                </a:r>
                <a:endParaRPr lang="en-GB" sz="1400" b="1" dirty="0">
                  <a:solidFill>
                    <a:schemeClr val="bg1">
                      <a:lumMod val="85000"/>
                    </a:schemeClr>
                  </a:solidFill>
                </a:endParaRPr>
              </a:p>
            </p:txBody>
          </p:sp>
        </p:grpSp>
        <p:cxnSp>
          <p:nvCxnSpPr>
            <p:cNvPr id="17" name="Straight Connector 16"/>
            <p:cNvCxnSpPr/>
            <p:nvPr userDrawn="1"/>
          </p:nvCxnSpPr>
          <p:spPr>
            <a:xfrm>
              <a:off x="2572532" y="6225258"/>
              <a:ext cx="0" cy="46397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476930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losing Slide non-EU">
    <p:spTree>
      <p:nvGrpSpPr>
        <p:cNvPr id="1" name=""/>
        <p:cNvGrpSpPr/>
        <p:nvPr/>
      </p:nvGrpSpPr>
      <p:grpSpPr>
        <a:xfrm>
          <a:off x="0" y="0"/>
          <a:ext cx="0" cy="0"/>
          <a:chOff x="0" y="0"/>
          <a:chExt cx="0" cy="0"/>
        </a:xfrm>
      </p:grpSpPr>
      <p:sp>
        <p:nvSpPr>
          <p:cNvPr id="4" name="Rectangle 3"/>
          <p:cNvSpPr/>
          <p:nvPr userDrawn="1"/>
        </p:nvSpPr>
        <p:spPr>
          <a:xfrm>
            <a:off x="-1" y="2"/>
            <a:ext cx="12192001" cy="6858001"/>
          </a:xfrm>
          <a:prstGeom prst="rect">
            <a:avLst/>
          </a:prstGeom>
          <a:solidFill>
            <a:srgbClr val="003F5E"/>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dirty="0"/>
          </a:p>
        </p:txBody>
      </p:sp>
      <p:pic>
        <p:nvPicPr>
          <p:cNvPr id="7" name="Picture 6"/>
          <p:cNvPicPr>
            <a:picLocks noChangeAspect="1"/>
          </p:cNvPicPr>
          <p:nvPr userDrawn="1"/>
        </p:nvPicPr>
        <p:blipFill rotWithShape="1">
          <a:blip r:embed="rId2"/>
          <a:srcRect b="30428"/>
          <a:stretch/>
        </p:blipFill>
        <p:spPr>
          <a:xfrm>
            <a:off x="5217067" y="4837092"/>
            <a:ext cx="1385319" cy="785666"/>
          </a:xfrm>
          <a:prstGeom prst="rect">
            <a:avLst/>
          </a:prstGeom>
        </p:spPr>
      </p:pic>
      <p:sp>
        <p:nvSpPr>
          <p:cNvPr id="8" name="TextBox 7"/>
          <p:cNvSpPr txBox="1"/>
          <p:nvPr userDrawn="1"/>
        </p:nvSpPr>
        <p:spPr>
          <a:xfrm>
            <a:off x="4111444" y="2395574"/>
            <a:ext cx="3748975" cy="1446550"/>
          </a:xfrm>
          <a:prstGeom prst="rect">
            <a:avLst/>
          </a:prstGeom>
          <a:noFill/>
        </p:spPr>
        <p:txBody>
          <a:bodyPr wrap="none" rtlCol="0">
            <a:spAutoFit/>
          </a:bodyPr>
          <a:lstStyle/>
          <a:p>
            <a:pPr algn="ctr"/>
            <a:r>
              <a:rPr lang="en-GB" sz="4400" dirty="0" smtClean="0">
                <a:solidFill>
                  <a:schemeClr val="bg1"/>
                </a:solidFill>
              </a:rPr>
              <a:t>Thank you</a:t>
            </a:r>
          </a:p>
          <a:p>
            <a:pPr algn="ctr"/>
            <a:r>
              <a:rPr lang="en-GB" sz="4400" dirty="0" smtClean="0">
                <a:solidFill>
                  <a:srgbClr val="F6791C"/>
                </a:solidFill>
              </a:rPr>
              <a:t>Any</a:t>
            </a:r>
            <a:r>
              <a:rPr lang="en-GB" sz="4400" baseline="0" dirty="0" smtClean="0">
                <a:solidFill>
                  <a:srgbClr val="F6791C"/>
                </a:solidFill>
              </a:rPr>
              <a:t> Questions?</a:t>
            </a:r>
            <a:endParaRPr lang="en-GB" sz="4400" dirty="0">
              <a:solidFill>
                <a:srgbClr val="F6791C"/>
              </a:solidFill>
            </a:endParaRPr>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56357" y="-50222"/>
            <a:ext cx="4394909" cy="6950557"/>
          </a:xfrm>
          <a:prstGeom prst="rect">
            <a:avLst/>
          </a:prstGeom>
        </p:spPr>
      </p:pic>
      <p:sp>
        <p:nvSpPr>
          <p:cNvPr id="25" name="Content Placeholder 24"/>
          <p:cNvSpPr>
            <a:spLocks noGrp="1"/>
          </p:cNvSpPr>
          <p:nvPr>
            <p:ph sz="quarter" idx="11" hasCustomPrompt="1"/>
          </p:nvPr>
        </p:nvSpPr>
        <p:spPr>
          <a:xfrm>
            <a:off x="3763166" y="4113541"/>
            <a:ext cx="4445529" cy="373710"/>
          </a:xfrm>
        </p:spPr>
        <p:txBody>
          <a:bodyPr>
            <a:normAutofit/>
          </a:bodyPr>
          <a:lstStyle>
            <a:lvl1pPr marL="0" indent="0" algn="ctr">
              <a:buNone/>
              <a:defRPr sz="1800">
                <a:solidFill>
                  <a:schemeClr val="bg1"/>
                </a:solidFill>
              </a:defRPr>
            </a:lvl1pPr>
          </a:lstStyle>
          <a:p>
            <a:pPr lvl="0"/>
            <a:r>
              <a:rPr lang="en-US" dirty="0" smtClean="0"/>
              <a:t>Presenter email address</a:t>
            </a:r>
            <a:endParaRPr lang="en-GB" dirty="0"/>
          </a:p>
        </p:txBody>
      </p:sp>
      <p:sp>
        <p:nvSpPr>
          <p:cNvPr id="10" name="TextBox 9"/>
          <p:cNvSpPr txBox="1"/>
          <p:nvPr userDrawn="1"/>
        </p:nvSpPr>
        <p:spPr>
          <a:xfrm>
            <a:off x="5278279" y="6289305"/>
            <a:ext cx="1374094" cy="184666"/>
          </a:xfrm>
          <a:prstGeom prst="rect">
            <a:avLst/>
          </a:prstGeom>
          <a:noFill/>
        </p:spPr>
        <p:txBody>
          <a:bodyPr wrap="none" rtlCol="0">
            <a:spAutoFit/>
          </a:bodyPr>
          <a:lstStyle/>
          <a:p>
            <a:pPr algn="ctr"/>
            <a:r>
              <a:rPr lang="en-GB" sz="600" kern="1200" dirty="0" smtClean="0">
                <a:solidFill>
                  <a:schemeClr val="bg1"/>
                </a:solidFill>
                <a:effectLst/>
                <a:latin typeface="+mn-lt"/>
                <a:ea typeface="+mn-ea"/>
                <a:cs typeface="+mn-cs"/>
              </a:rPr>
              <a:t>© members of the AARC Community.</a:t>
            </a:r>
          </a:p>
        </p:txBody>
      </p:sp>
      <p:sp>
        <p:nvSpPr>
          <p:cNvPr id="11" name="TextBox 10"/>
          <p:cNvSpPr txBox="1"/>
          <p:nvPr userDrawn="1"/>
        </p:nvSpPr>
        <p:spPr>
          <a:xfrm>
            <a:off x="5142826" y="5591160"/>
            <a:ext cx="1645002" cy="246221"/>
          </a:xfrm>
          <a:prstGeom prst="rect">
            <a:avLst/>
          </a:prstGeom>
          <a:noFill/>
        </p:spPr>
        <p:txBody>
          <a:bodyPr wrap="none" rtlCol="0">
            <a:spAutoFit/>
          </a:bodyPr>
          <a:lstStyle/>
          <a:p>
            <a:pPr algn="ctr"/>
            <a:r>
              <a:rPr lang="en-GB" sz="1000" dirty="0" smtClean="0">
                <a:solidFill>
                  <a:schemeClr val="bg1"/>
                </a:solidFill>
              </a:rPr>
              <a:t>https://aarc-community.org</a:t>
            </a:r>
            <a:endParaRPr lang="en-GB" sz="1000" dirty="0">
              <a:solidFill>
                <a:schemeClr val="bg1"/>
              </a:solidFill>
            </a:endParaRPr>
          </a:p>
        </p:txBody>
      </p:sp>
      <p:sp>
        <p:nvSpPr>
          <p:cNvPr id="3" name="Text Placeholder 2"/>
          <p:cNvSpPr>
            <a:spLocks noGrp="1"/>
          </p:cNvSpPr>
          <p:nvPr>
            <p:ph type="body" sz="quarter" idx="12" hasCustomPrompt="1"/>
          </p:nvPr>
        </p:nvSpPr>
        <p:spPr>
          <a:xfrm>
            <a:off x="3511550" y="6591300"/>
            <a:ext cx="4946650" cy="185057"/>
          </a:xfrm>
        </p:spPr>
        <p:txBody>
          <a:bodyPr>
            <a:normAutofit/>
          </a:bodyPr>
          <a:lstStyle>
            <a:lvl1pPr marL="0" indent="0">
              <a:buNone/>
              <a:defRPr sz="600" baseline="0">
                <a:solidFill>
                  <a:schemeClr val="bg1"/>
                </a:solidFill>
              </a:defRPr>
            </a:lvl1pPr>
          </a:lstStyle>
          <a:p>
            <a:pPr lvl="0"/>
            <a:r>
              <a:rPr lang="en-GB" dirty="0" smtClean="0"/>
              <a:t>Supporting projects and organisations: </a:t>
            </a:r>
            <a:endParaRPr lang="en-GB" dirty="0"/>
          </a:p>
        </p:txBody>
      </p:sp>
    </p:spTree>
    <p:extLst>
      <p:ext uri="{BB962C8B-B14F-4D97-AF65-F5344CB8AC3E}">
        <p14:creationId xmlns:p14="http://schemas.microsoft.com/office/powerpoint/2010/main" val="1373917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lnSpc>
                <a:spcPct val="100000"/>
              </a:lnSpc>
              <a:defRPr sz="2200">
                <a:latin typeface="+mn-lt"/>
              </a:defRPr>
            </a:lvl1pPr>
            <a:lvl2pPr>
              <a:lnSpc>
                <a:spcPct val="100000"/>
              </a:lnSpc>
              <a:defRPr sz="1800">
                <a:solidFill>
                  <a:srgbClr val="004361"/>
                </a:solidFill>
                <a:latin typeface="+mn-lt"/>
              </a:defRPr>
            </a:lvl2pPr>
            <a:lvl3pPr>
              <a:lnSpc>
                <a:spcPct val="100000"/>
              </a:lnSpc>
              <a:defRPr sz="1800">
                <a:solidFill>
                  <a:srgbClr val="003F5E"/>
                </a:solidFill>
                <a:latin typeface="+mn-lt"/>
              </a:defRPr>
            </a:lvl3pPr>
            <a:lvl4pPr>
              <a:lnSpc>
                <a:spcPct val="100000"/>
              </a:lnSpc>
              <a:defRPr sz="1800">
                <a:latin typeface="+mn-lt"/>
              </a:defRPr>
            </a:lvl4pPr>
          </a:lstStyle>
          <a:p>
            <a:pPr lvl="0"/>
            <a:r>
              <a:rPr lang="en-US" smtClean="0"/>
              <a:t>Edit Master text styles</a:t>
            </a:r>
          </a:p>
          <a:p>
            <a:pPr lvl="1"/>
            <a:r>
              <a:rPr lang="en-US" smtClean="0"/>
              <a:t>Second level</a:t>
            </a:r>
          </a:p>
          <a:p>
            <a:pPr lvl="2"/>
            <a:r>
              <a:rPr lang="en-US" smtClean="0"/>
              <a:t>Third level</a:t>
            </a:r>
          </a:p>
          <a:p>
            <a:pPr lvl="3"/>
            <a:r>
              <a:rPr lang="en-US" smtClean="0"/>
              <a:t>Fourth level</a:t>
            </a:r>
          </a:p>
        </p:txBody>
      </p:sp>
      <p:sp>
        <p:nvSpPr>
          <p:cNvPr id="6" name="Slide Number Placeholder 5"/>
          <p:cNvSpPr>
            <a:spLocks noGrp="1"/>
          </p:cNvSpPr>
          <p:nvPr>
            <p:ph type="sldNum" sz="quarter" idx="12"/>
          </p:nvPr>
        </p:nvSpPr>
        <p:spPr/>
        <p:txBody>
          <a:bodyPr/>
          <a:lstStyle>
            <a:lvl1pPr algn="r">
              <a:defRPr/>
            </a:lvl1pPr>
          </a:lstStyle>
          <a:p>
            <a:fld id="{6F576E6A-F32A-4612-884C-86870357C6B4}" type="slidenum">
              <a:rPr lang="en-GB" smtClean="0"/>
              <a:pPr/>
              <a:t>‹#›</a:t>
            </a:fld>
            <a:endParaRPr lang="en-GB"/>
          </a:p>
        </p:txBody>
      </p:sp>
      <p:sp>
        <p:nvSpPr>
          <p:cNvPr id="8"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Tree>
    <p:extLst>
      <p:ext uri="{BB962C8B-B14F-4D97-AF65-F5344CB8AC3E}">
        <p14:creationId xmlns:p14="http://schemas.microsoft.com/office/powerpoint/2010/main" val="2631399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825625"/>
            <a:ext cx="5562600" cy="4351338"/>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lvl1pPr>
              <a:defRPr sz="1500">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Slide Number Placeholder 6"/>
          <p:cNvSpPr>
            <a:spLocks noGrp="1"/>
          </p:cNvSpPr>
          <p:nvPr>
            <p:ph type="sldNum" sz="quarter" idx="12"/>
          </p:nvPr>
        </p:nvSpPr>
        <p:spPr/>
        <p:txBody>
          <a:bodyPr/>
          <a:lstStyle/>
          <a:p>
            <a:fld id="{6F576E6A-F32A-4612-884C-86870357C6B4}" type="slidenum">
              <a:rPr lang="en-GB" smtClean="0"/>
              <a:t>‹#›</a:t>
            </a:fld>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2710877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82603" y="1681163"/>
            <a:ext cx="5514975"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482601" y="2489204"/>
            <a:ext cx="5553075" cy="37004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2"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6172202"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9" name="Slide Number Placeholder 8"/>
          <p:cNvSpPr>
            <a:spLocks noGrp="1"/>
          </p:cNvSpPr>
          <p:nvPr>
            <p:ph type="sldNum" sz="quarter" idx="12"/>
          </p:nvPr>
        </p:nvSpPr>
        <p:spPr/>
        <p:txBody>
          <a:bodyPr/>
          <a:lstStyle/>
          <a:p>
            <a:fld id="{6F576E6A-F32A-4612-884C-86870357C6B4}" type="slidenum">
              <a:rPr lang="en-GB" smtClean="0"/>
              <a:t>‹#›</a:t>
            </a:fld>
            <a:endParaRPr lang="en-GB"/>
          </a:p>
        </p:txBody>
      </p:sp>
      <p:sp>
        <p:nvSpPr>
          <p:cNvPr id="10"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Tree>
    <p:extLst>
      <p:ext uri="{BB962C8B-B14F-4D97-AF65-F5344CB8AC3E}">
        <p14:creationId xmlns:p14="http://schemas.microsoft.com/office/powerpoint/2010/main" val="889482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66:33 Text Image Slide">
    <p:spTree>
      <p:nvGrpSpPr>
        <p:cNvPr id="1" name=""/>
        <p:cNvGrpSpPr/>
        <p:nvPr/>
      </p:nvGrpSpPr>
      <p:grpSpPr>
        <a:xfrm>
          <a:off x="0" y="0"/>
          <a:ext cx="0" cy="0"/>
          <a:chOff x="0" y="0"/>
          <a:chExt cx="0" cy="0"/>
        </a:xfrm>
      </p:grpSpPr>
      <p:sp>
        <p:nvSpPr>
          <p:cNvPr id="3" name="Content Placeholder 2"/>
          <p:cNvSpPr>
            <a:spLocks noGrp="1"/>
          </p:cNvSpPr>
          <p:nvPr>
            <p:ph idx="1"/>
          </p:nvPr>
        </p:nvSpPr>
        <p:spPr>
          <a:xfrm>
            <a:off x="444501" y="1524003"/>
            <a:ext cx="7864123" cy="4652963"/>
          </a:xfrm>
        </p:spPr>
        <p:txBody>
          <a:bodyPr/>
          <a:lstStyle>
            <a:lvl1pPr>
              <a:defRPr sz="1500">
                <a:latin typeface="+mn-lt"/>
              </a:defRPr>
            </a:lvl1pPr>
            <a:lvl2pPr>
              <a:defRPr>
                <a:solidFill>
                  <a:srgbClr val="004361"/>
                </a:solidFill>
                <a:latin typeface="+mn-lt"/>
              </a:defRPr>
            </a:lvl2pPr>
            <a:lvl3pPr>
              <a:defRPr>
                <a:solidFill>
                  <a:srgbClr val="003F5E"/>
                </a:solidFill>
                <a:latin typeface="+mn-lt"/>
              </a:defRPr>
            </a:lvl3pPr>
            <a:lvl4pPr>
              <a:defRPr>
                <a:latin typeface="+mn-lt"/>
              </a:defRPr>
            </a:lvl4pPr>
          </a:lstStyle>
          <a:p>
            <a:pPr lvl="0"/>
            <a:r>
              <a:rPr lang="en-US" smtClean="0"/>
              <a:t>Edit Master text styles</a:t>
            </a:r>
          </a:p>
          <a:p>
            <a:pPr lvl="1"/>
            <a:r>
              <a:rPr lang="en-US" smtClean="0"/>
              <a:t>Second level</a:t>
            </a:r>
          </a:p>
          <a:p>
            <a:pPr lvl="2"/>
            <a:r>
              <a:rPr lang="en-US" smtClean="0"/>
              <a:t>Third level</a:t>
            </a:r>
          </a:p>
          <a:p>
            <a:pPr lvl="3"/>
            <a:r>
              <a:rPr lang="en-US" smtClean="0"/>
              <a:t>Fourth level</a:t>
            </a:r>
          </a:p>
        </p:txBody>
      </p:sp>
      <p:sp>
        <p:nvSpPr>
          <p:cNvPr id="6" name="Slide Number Placeholder 5"/>
          <p:cNvSpPr>
            <a:spLocks noGrp="1"/>
          </p:cNvSpPr>
          <p:nvPr>
            <p:ph type="sldNum" sz="quarter" idx="12"/>
          </p:nvPr>
        </p:nvSpPr>
        <p:spPr/>
        <p:txBody>
          <a:bodyPr/>
          <a:lstStyle>
            <a:lvl1pPr algn="r">
              <a:defRPr/>
            </a:lvl1pPr>
          </a:lstStyle>
          <a:p>
            <a:fld id="{6F576E6A-F32A-4612-884C-86870357C6B4}" type="slidenum">
              <a:rPr lang="en-GB" smtClean="0"/>
              <a:pPr/>
              <a:t>‹#›</a:t>
            </a:fld>
            <a:endParaRPr lang="en-GB"/>
          </a:p>
        </p:txBody>
      </p:sp>
      <p:sp>
        <p:nvSpPr>
          <p:cNvPr id="8"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cxnSp>
        <p:nvCxnSpPr>
          <p:cNvPr id="4" name="Straight Connector 3"/>
          <p:cNvCxnSpPr/>
          <p:nvPr userDrawn="1"/>
        </p:nvCxnSpPr>
        <p:spPr>
          <a:xfrm>
            <a:off x="8319911" y="1532467"/>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userDrawn="1"/>
        </p:nvCxnSpPr>
        <p:spPr>
          <a:xfrm>
            <a:off x="8602125" y="1532467"/>
            <a:ext cx="3" cy="4682066"/>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651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F576E6A-F32A-4612-884C-86870357C6B4}" type="slidenum">
              <a:rPr lang="en-GB" smtClean="0"/>
              <a:t>‹#›</a:t>
            </a:fld>
            <a:endParaRPr lang="en-GB"/>
          </a:p>
        </p:txBody>
      </p:sp>
      <p:sp>
        <p:nvSpPr>
          <p:cNvPr id="6"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Tree>
    <p:extLst>
      <p:ext uri="{BB962C8B-B14F-4D97-AF65-F5344CB8AC3E}">
        <p14:creationId xmlns:p14="http://schemas.microsoft.com/office/powerpoint/2010/main" val="2275077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op Image Bar with Text">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F576E6A-F32A-4612-884C-86870357C6B4}" type="slidenum">
              <a:rPr lang="en-GB" smtClean="0"/>
              <a:t>‹#›</a:t>
            </a:fld>
            <a:endParaRPr lang="en-GB"/>
          </a:p>
        </p:txBody>
      </p:sp>
      <p:sp>
        <p:nvSpPr>
          <p:cNvPr id="5"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2" name="Rectangle 1"/>
          <p:cNvSpPr/>
          <p:nvPr userDrawn="1"/>
        </p:nvSpPr>
        <p:spPr>
          <a:xfrm>
            <a:off x="0" y="1676400"/>
            <a:ext cx="12192000" cy="2165684"/>
          </a:xfrm>
          <a:prstGeom prst="rect">
            <a:avLst/>
          </a:prstGeom>
          <a:solidFill>
            <a:srgbClr val="013F5E"/>
          </a:solidFill>
          <a:ln>
            <a:solidFill>
              <a:srgbClr val="013F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6" name="Text Placeholder 5"/>
          <p:cNvSpPr>
            <a:spLocks noGrp="1"/>
          </p:cNvSpPr>
          <p:nvPr>
            <p:ph type="body" sz="quarter" idx="13"/>
          </p:nvPr>
        </p:nvSpPr>
        <p:spPr>
          <a:xfrm>
            <a:off x="470572" y="4083050"/>
            <a:ext cx="11208083" cy="218139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2472505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ttom Image Bar with Text">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F576E6A-F32A-4612-884C-86870357C6B4}" type="slidenum">
              <a:rPr lang="en-GB" smtClean="0"/>
              <a:t>‹#›</a:t>
            </a:fld>
            <a:endParaRPr lang="en-GB"/>
          </a:p>
        </p:txBody>
      </p:sp>
      <p:sp>
        <p:nvSpPr>
          <p:cNvPr id="5" name="Title Placeholder 1"/>
          <p:cNvSpPr>
            <a:spLocks noGrp="1"/>
          </p:cNvSpPr>
          <p:nvPr>
            <p:ph type="title"/>
          </p:nvPr>
        </p:nvSpPr>
        <p:spPr>
          <a:xfrm>
            <a:off x="455646" y="74649"/>
            <a:ext cx="9612087" cy="1325563"/>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6" name="Rectangle 5"/>
          <p:cNvSpPr/>
          <p:nvPr userDrawn="1"/>
        </p:nvSpPr>
        <p:spPr>
          <a:xfrm>
            <a:off x="0" y="3858126"/>
            <a:ext cx="12192000" cy="2165684"/>
          </a:xfrm>
          <a:prstGeom prst="rect">
            <a:avLst/>
          </a:prstGeom>
          <a:solidFill>
            <a:srgbClr val="004361"/>
          </a:solidFill>
          <a:ln>
            <a:solidFill>
              <a:srgbClr val="013F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7" name="Text Placeholder 6"/>
          <p:cNvSpPr>
            <a:spLocks noGrp="1"/>
          </p:cNvSpPr>
          <p:nvPr>
            <p:ph type="body" sz="quarter" idx="13"/>
          </p:nvPr>
        </p:nvSpPr>
        <p:spPr>
          <a:xfrm>
            <a:off x="448287" y="1524586"/>
            <a:ext cx="11315924" cy="210093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397252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ttom Image Bar with Subtitl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F576E6A-F32A-4612-884C-86870357C6B4}" type="slidenum">
              <a:rPr lang="en-GB" smtClean="0"/>
              <a:t>‹#›</a:t>
            </a:fld>
            <a:endParaRPr lang="en-GB"/>
          </a:p>
        </p:txBody>
      </p:sp>
      <p:sp>
        <p:nvSpPr>
          <p:cNvPr id="6" name="Rectangle 5"/>
          <p:cNvSpPr/>
          <p:nvPr userDrawn="1"/>
        </p:nvSpPr>
        <p:spPr>
          <a:xfrm>
            <a:off x="0" y="3858126"/>
            <a:ext cx="12192000" cy="2165684"/>
          </a:xfrm>
          <a:prstGeom prst="rect">
            <a:avLst/>
          </a:prstGeom>
          <a:solidFill>
            <a:srgbClr val="004361"/>
          </a:solidFill>
          <a:ln>
            <a:solidFill>
              <a:srgbClr val="013F5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7" name="Text Placeholder 6"/>
          <p:cNvSpPr>
            <a:spLocks noGrp="1"/>
          </p:cNvSpPr>
          <p:nvPr>
            <p:ph type="body" sz="quarter" idx="13"/>
          </p:nvPr>
        </p:nvSpPr>
        <p:spPr>
          <a:xfrm>
            <a:off x="448287" y="1524586"/>
            <a:ext cx="11315924" cy="210093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itle Placeholder 1"/>
          <p:cNvSpPr>
            <a:spLocks noGrp="1"/>
          </p:cNvSpPr>
          <p:nvPr>
            <p:ph type="title"/>
          </p:nvPr>
        </p:nvSpPr>
        <p:spPr>
          <a:xfrm>
            <a:off x="448287" y="4393800"/>
            <a:ext cx="11315924" cy="1325563"/>
          </a:xfrm>
          <a:prstGeom prst="rect">
            <a:avLst/>
          </a:prstGeom>
        </p:spPr>
        <p:txBody>
          <a:bodyPr vert="horz" lIns="91440" tIns="45720" rIns="91440" bIns="45720" rtlCol="0" anchor="b">
            <a:normAutofit/>
          </a:bodyPr>
          <a:lstStyle>
            <a:lvl1pPr>
              <a:defRPr sz="3200">
                <a:solidFill>
                  <a:srgbClr val="F6791C"/>
                </a:solidFill>
              </a:defRPr>
            </a:lvl1pPr>
          </a:lstStyle>
          <a:p>
            <a:r>
              <a:rPr lang="en-US" smtClean="0"/>
              <a:t>Click to edit Master title style</a:t>
            </a:r>
            <a:endParaRPr lang="en-GB" dirty="0"/>
          </a:p>
        </p:txBody>
      </p:sp>
    </p:spTree>
    <p:extLst>
      <p:ext uri="{BB962C8B-B14F-4D97-AF65-F5344CB8AC3E}">
        <p14:creationId xmlns:p14="http://schemas.microsoft.com/office/powerpoint/2010/main" val="2641943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6935" y="203200"/>
            <a:ext cx="9040688" cy="927768"/>
          </a:xfrm>
          <a:prstGeom prst="rect">
            <a:avLst/>
          </a:prstGeom>
        </p:spPr>
        <p:txBody>
          <a:bodyPr vert="horz" lIns="91440" tIns="45720" rIns="91440" bIns="45720" rtlCol="0" anchor="ctr">
            <a:normAutofit/>
          </a:bodyPr>
          <a:lstStyle/>
          <a:p>
            <a:r>
              <a:rPr lang="en-US" dirty="0" smtClean="0"/>
              <a:t>Slide Title</a:t>
            </a:r>
            <a:br>
              <a:rPr lang="en-US" dirty="0" smtClean="0"/>
            </a:br>
            <a:r>
              <a:rPr lang="en-US" dirty="0" smtClean="0"/>
              <a:t>subtitle</a:t>
            </a:r>
            <a:endParaRPr lang="en-GB" dirty="0"/>
          </a:p>
        </p:txBody>
      </p:sp>
      <p:sp>
        <p:nvSpPr>
          <p:cNvPr id="3" name="Text Placeholder 2"/>
          <p:cNvSpPr>
            <a:spLocks noGrp="1"/>
          </p:cNvSpPr>
          <p:nvPr>
            <p:ph type="body" idx="1"/>
          </p:nvPr>
        </p:nvSpPr>
        <p:spPr>
          <a:xfrm>
            <a:off x="444502" y="1439333"/>
            <a:ext cx="10909300" cy="4737633"/>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Slide Number Placeholder 5"/>
          <p:cNvSpPr>
            <a:spLocks noGrp="1"/>
          </p:cNvSpPr>
          <p:nvPr>
            <p:ph type="sldNum" sz="quarter" idx="4"/>
          </p:nvPr>
        </p:nvSpPr>
        <p:spPr>
          <a:xfrm>
            <a:off x="11061812" y="6406019"/>
            <a:ext cx="741021" cy="274873"/>
          </a:xfrm>
          <a:prstGeom prst="rect">
            <a:avLst/>
          </a:prstGeom>
        </p:spPr>
        <p:txBody>
          <a:bodyPr vert="horz" lIns="91440" tIns="45720" rIns="91440" bIns="45720" rtlCol="0" anchor="ctr"/>
          <a:lstStyle>
            <a:lvl1pPr algn="r">
              <a:defRPr sz="675">
                <a:solidFill>
                  <a:schemeClr val="tx1">
                    <a:tint val="75000"/>
                  </a:schemeClr>
                </a:solidFill>
              </a:defRPr>
            </a:lvl1pPr>
          </a:lstStyle>
          <a:p>
            <a:fld id="{6F576E6A-F32A-4612-884C-86870357C6B4}" type="slidenum">
              <a:rPr lang="en-GB" smtClean="0"/>
              <a:pPr/>
              <a:t>‹#›</a:t>
            </a:fld>
            <a:endParaRPr lang="en-GB" dirty="0"/>
          </a:p>
        </p:txBody>
      </p:sp>
      <p:cxnSp>
        <p:nvCxnSpPr>
          <p:cNvPr id="13" name="Straight Connector 12"/>
          <p:cNvCxnSpPr/>
          <p:nvPr userDrawn="1"/>
        </p:nvCxnSpPr>
        <p:spPr>
          <a:xfrm>
            <a:off x="444502" y="6406019"/>
            <a:ext cx="11274749" cy="7229"/>
          </a:xfrm>
          <a:prstGeom prst="line">
            <a:avLst/>
          </a:prstGeom>
          <a:ln w="12700" cap="rnd">
            <a:solidFill>
              <a:srgbClr val="F57B2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a:xfrm>
            <a:off x="253997" y="6492496"/>
            <a:ext cx="1817512" cy="207749"/>
          </a:xfrm>
          <a:prstGeom prst="rect">
            <a:avLst/>
          </a:prstGeom>
          <a:noFill/>
        </p:spPr>
        <p:txBody>
          <a:bodyPr wrap="square" rtlCol="0">
            <a:spAutoFit/>
          </a:bodyPr>
          <a:lstStyle/>
          <a:p>
            <a:pPr marL="0" marR="0" indent="0" algn="r" defTabSz="685800" rtl="0" eaLnBrk="1" fontAlgn="auto" latinLnBrk="0" hangingPunct="1">
              <a:lnSpc>
                <a:spcPct val="100000"/>
              </a:lnSpc>
              <a:spcBef>
                <a:spcPts val="0"/>
              </a:spcBef>
              <a:spcAft>
                <a:spcPts val="0"/>
              </a:spcAft>
              <a:buClrTx/>
              <a:buSzTx/>
              <a:buFontTx/>
              <a:buNone/>
              <a:tabLst/>
              <a:defRPr/>
            </a:pPr>
            <a:r>
              <a:rPr lang="en-GB" sz="750" baseline="0" dirty="0" smtClean="0">
                <a:solidFill>
                  <a:srgbClr val="003F5E"/>
                </a:solidFill>
              </a:rPr>
              <a:t>https://aarc-community.org</a:t>
            </a:r>
            <a:endParaRPr lang="en-GB" sz="750" dirty="0">
              <a:solidFill>
                <a:srgbClr val="003F5E"/>
              </a:solidFill>
            </a:endParaRPr>
          </a:p>
        </p:txBody>
      </p:sp>
      <p:cxnSp>
        <p:nvCxnSpPr>
          <p:cNvPr id="8" name="Straight Connector 7"/>
          <p:cNvCxnSpPr/>
          <p:nvPr userDrawn="1"/>
        </p:nvCxnSpPr>
        <p:spPr>
          <a:xfrm flipH="1">
            <a:off x="444503" y="1224327"/>
            <a:ext cx="10274297" cy="2887"/>
          </a:xfrm>
          <a:prstGeom prst="line">
            <a:avLst/>
          </a:prstGeom>
          <a:ln w="12700">
            <a:solidFill>
              <a:srgbClr val="003959"/>
            </a:solidFill>
          </a:ln>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10658149" y="143931"/>
            <a:ext cx="1144684" cy="1034242"/>
          </a:xfrm>
          <a:prstGeom prst="rect">
            <a:avLst/>
          </a:prstGeom>
        </p:spPr>
      </p:pic>
      <p:pic>
        <p:nvPicPr>
          <p:cNvPr id="22" name="Picture 21"/>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468543" y="6460279"/>
            <a:ext cx="331798" cy="299785"/>
          </a:xfrm>
          <a:prstGeom prst="rect">
            <a:avLst/>
          </a:prstGeom>
        </p:spPr>
      </p:pic>
    </p:spTree>
    <p:extLst>
      <p:ext uri="{BB962C8B-B14F-4D97-AF65-F5344CB8AC3E}">
        <p14:creationId xmlns:p14="http://schemas.microsoft.com/office/powerpoint/2010/main" val="176233165"/>
      </p:ext>
    </p:extLst>
  </p:cSld>
  <p:clrMap bg1="lt1" tx1="dk1" bg2="lt2" tx2="dk2" accent1="accent1" accent2="accent2" accent3="accent3" accent4="accent4" accent5="accent5" accent6="accent6" hlink="hlink" folHlink="folHlink"/>
  <p:sldLayoutIdLst>
    <p:sldLayoutId id="2147483658" r:id="rId1"/>
    <p:sldLayoutId id="2147483650" r:id="rId2"/>
    <p:sldLayoutId id="2147483652" r:id="rId3"/>
    <p:sldLayoutId id="2147483653" r:id="rId4"/>
    <p:sldLayoutId id="2147483660" r:id="rId5"/>
    <p:sldLayoutId id="2147483654" r:id="rId6"/>
    <p:sldLayoutId id="2147483655" r:id="rId7"/>
    <p:sldLayoutId id="2147483659" r:id="rId8"/>
    <p:sldLayoutId id="2147483667" r:id="rId9"/>
    <p:sldLayoutId id="2147483656" r:id="rId10"/>
    <p:sldLayoutId id="2147483657" r:id="rId11"/>
    <p:sldLayoutId id="2147483663" r:id="rId12"/>
    <p:sldLayoutId id="2147483662" r:id="rId13"/>
    <p:sldLayoutId id="2147483666" r:id="rId14"/>
    <p:sldLayoutId id="2147483664" r:id="rId15"/>
  </p:sldLayoutIdLst>
  <p:hf hdr="0" ftr="0" dt="0"/>
  <p:txStyles>
    <p:titleStyle>
      <a:lvl1pPr algn="l" defTabSz="685800" rtl="0" eaLnBrk="1" latinLnBrk="0" hangingPunct="1">
        <a:lnSpc>
          <a:spcPct val="90000"/>
        </a:lnSpc>
        <a:spcBef>
          <a:spcPct val="0"/>
        </a:spcBef>
        <a:buNone/>
        <a:defRPr sz="2400" b="1" kern="1200">
          <a:solidFill>
            <a:srgbClr val="004361"/>
          </a:solidFill>
          <a:latin typeface="+mn-lt"/>
          <a:ea typeface="Verdana" panose="020B0604030504040204" pitchFamily="34" charset="0"/>
          <a:cs typeface="Verdana" panose="020B0604030504040204" pitchFamily="34" charset="0"/>
        </a:defRPr>
      </a:lvl1pPr>
    </p:titleStyle>
    <p:bodyStyle>
      <a:lvl1pPr marL="171450" indent="-171450" algn="l" defTabSz="685800" rtl="0" eaLnBrk="1" latinLnBrk="0" hangingPunct="1">
        <a:lnSpc>
          <a:spcPct val="100000"/>
        </a:lnSpc>
        <a:spcBef>
          <a:spcPts val="750"/>
        </a:spcBef>
        <a:spcAft>
          <a:spcPts val="300"/>
        </a:spcAft>
        <a:buFont typeface="Arial" panose="020B0604020202020204" pitchFamily="34" charset="0"/>
        <a:buChar char="•"/>
        <a:defRPr sz="2200" kern="1200">
          <a:solidFill>
            <a:srgbClr val="004360"/>
          </a:solidFill>
          <a:latin typeface="+mn-lt"/>
          <a:ea typeface="Verdana" panose="020B0604030504040204" pitchFamily="34" charset="0"/>
          <a:cs typeface="Verdana" panose="020B0604030504040204" pitchFamily="34" charset="0"/>
        </a:defRPr>
      </a:lvl1pPr>
      <a:lvl2pPr marL="514350" indent="-171450" algn="l" defTabSz="685800" rtl="0" eaLnBrk="1" latinLnBrk="0" hangingPunct="1">
        <a:lnSpc>
          <a:spcPct val="100000"/>
        </a:lnSpc>
        <a:spcBef>
          <a:spcPts val="375"/>
        </a:spcBef>
        <a:spcAft>
          <a:spcPts val="300"/>
        </a:spcAft>
        <a:buFont typeface="Arial" panose="020B0604020202020204" pitchFamily="34" charset="0"/>
        <a:buChar char="•"/>
        <a:defRPr sz="1800" kern="1200">
          <a:solidFill>
            <a:srgbClr val="004361"/>
          </a:solidFill>
          <a:latin typeface="+mn-lt"/>
          <a:ea typeface="Verdana" panose="020B0604030504040204" pitchFamily="34" charset="0"/>
          <a:cs typeface="Verdana" panose="020B0604030504040204" pitchFamily="34" charset="0"/>
        </a:defRPr>
      </a:lvl2pPr>
      <a:lvl3pPr marL="857250" indent="-171450" algn="l" defTabSz="685800" rtl="0" eaLnBrk="1" latinLnBrk="0" hangingPunct="1">
        <a:lnSpc>
          <a:spcPct val="100000"/>
        </a:lnSpc>
        <a:spcBef>
          <a:spcPts val="375"/>
        </a:spcBef>
        <a:spcAft>
          <a:spcPts val="300"/>
        </a:spcAft>
        <a:buFont typeface="Arial" panose="020B0604020202020204" pitchFamily="34" charset="0"/>
        <a:buChar char="•"/>
        <a:defRPr sz="1800" kern="1200">
          <a:solidFill>
            <a:srgbClr val="003F5E"/>
          </a:solidFill>
          <a:latin typeface="+mn-lt"/>
          <a:ea typeface="Verdana" panose="020B0604030504040204" pitchFamily="34" charset="0"/>
          <a:cs typeface="Verdana" panose="020B0604030504040204" pitchFamily="34" charset="0"/>
        </a:defRPr>
      </a:lvl3pPr>
      <a:lvl4pPr marL="1200150" indent="-171450" algn="l" defTabSz="685800" rtl="0" eaLnBrk="1" latinLnBrk="0" hangingPunct="1">
        <a:lnSpc>
          <a:spcPct val="100000"/>
        </a:lnSpc>
        <a:spcBef>
          <a:spcPts val="375"/>
        </a:spcBef>
        <a:spcAft>
          <a:spcPts val="300"/>
        </a:spcAft>
        <a:buFont typeface="Arial" panose="020B0604020202020204" pitchFamily="34" charset="0"/>
        <a:buChar char="•"/>
        <a:defRPr sz="1800" kern="1200">
          <a:solidFill>
            <a:srgbClr val="004360"/>
          </a:solidFill>
          <a:latin typeface="+mn-lt"/>
          <a:ea typeface="Verdana" panose="020B0604030504040204" pitchFamily="34" charset="0"/>
          <a:cs typeface="Verdana" panose="020B0604030504040204" pitchFamily="34" charset="0"/>
        </a:defRPr>
      </a:lvl4pPr>
      <a:lvl5pPr marL="1543050" indent="-171450" algn="l" defTabSz="685800" rtl="0" eaLnBrk="1" latinLnBrk="0" hangingPunct="1">
        <a:lnSpc>
          <a:spcPct val="100000"/>
        </a:lnSpc>
        <a:spcBef>
          <a:spcPts val="375"/>
        </a:spcBef>
        <a:spcAft>
          <a:spcPts val="300"/>
        </a:spcAft>
        <a:buFont typeface="Arial" panose="020B0604020202020204" pitchFamily="34" charset="0"/>
        <a:buChar char="•"/>
        <a:defRPr sz="1800" kern="1200">
          <a:solidFill>
            <a:srgbClr val="004360"/>
          </a:solidFill>
          <a:latin typeface="+mn-lt"/>
          <a:ea typeface="Verdana" panose="020B0604030504040204" pitchFamily="34" charset="0"/>
          <a:cs typeface="Verdana" panose="020B060403050404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normAutofit lnSpcReduction="10000"/>
          </a:bodyPr>
          <a:lstStyle/>
          <a:p>
            <a:r>
              <a:rPr lang="en-GB" dirty="0" smtClean="0"/>
              <a:t>David Groep</a:t>
            </a:r>
            <a:endParaRPr lang="en-GB" dirty="0"/>
          </a:p>
        </p:txBody>
      </p:sp>
      <p:sp>
        <p:nvSpPr>
          <p:cNvPr id="3" name="Text Placeholder 2"/>
          <p:cNvSpPr>
            <a:spLocks noGrp="1"/>
          </p:cNvSpPr>
          <p:nvPr>
            <p:ph type="body" sz="quarter" idx="12"/>
          </p:nvPr>
        </p:nvSpPr>
        <p:spPr/>
        <p:txBody>
          <a:bodyPr/>
          <a:lstStyle/>
          <a:p>
            <a:r>
              <a:rPr lang="en-GB" dirty="0" err="1" smtClean="0"/>
              <a:t>EUGridPMA</a:t>
            </a:r>
            <a:r>
              <a:rPr lang="en-GB" dirty="0" smtClean="0"/>
              <a:t>+ 64 AARC, IGTF, and </a:t>
            </a:r>
            <a:r>
              <a:rPr lang="en-GB" dirty="0" err="1" smtClean="0"/>
              <a:t>EnCo</a:t>
            </a:r>
            <a:r>
              <a:rPr lang="en-GB" dirty="0" smtClean="0"/>
              <a:t> joint meeting</a:t>
            </a:r>
            <a:endParaRPr lang="en-GB" dirty="0"/>
          </a:p>
        </p:txBody>
      </p:sp>
      <p:sp>
        <p:nvSpPr>
          <p:cNvPr id="4" name="Text Placeholder 3"/>
          <p:cNvSpPr>
            <a:spLocks noGrp="1"/>
          </p:cNvSpPr>
          <p:nvPr>
            <p:ph type="body" sz="quarter" idx="17"/>
          </p:nvPr>
        </p:nvSpPr>
        <p:spPr/>
        <p:txBody>
          <a:bodyPr/>
          <a:lstStyle/>
          <a:p>
            <a:r>
              <a:rPr lang="en-GB" dirty="0" smtClean="0"/>
              <a:t>evolving operations security in EOSC and the PDK</a:t>
            </a:r>
            <a:endParaRPr lang="en-GB" dirty="0"/>
          </a:p>
        </p:txBody>
      </p:sp>
      <p:sp>
        <p:nvSpPr>
          <p:cNvPr id="5" name="Text Placeholder 4"/>
          <p:cNvSpPr>
            <a:spLocks noGrp="1"/>
          </p:cNvSpPr>
          <p:nvPr>
            <p:ph type="body" sz="quarter" idx="14"/>
          </p:nvPr>
        </p:nvSpPr>
        <p:spPr/>
        <p:txBody>
          <a:bodyPr/>
          <a:lstStyle/>
          <a:p>
            <a:r>
              <a:rPr lang="en-GB" dirty="0" smtClean="0"/>
              <a:t>AARC G084 – Security Baseline</a:t>
            </a:r>
            <a:endParaRPr lang="en-GB" dirty="0"/>
          </a:p>
        </p:txBody>
      </p:sp>
      <p:sp>
        <p:nvSpPr>
          <p:cNvPr id="6" name="Text Placeholder 5"/>
          <p:cNvSpPr>
            <a:spLocks noGrp="1"/>
          </p:cNvSpPr>
          <p:nvPr>
            <p:ph type="body" sz="quarter" idx="18"/>
          </p:nvPr>
        </p:nvSpPr>
        <p:spPr/>
        <p:txBody>
          <a:bodyPr/>
          <a:lstStyle/>
          <a:p>
            <a:r>
              <a:rPr lang="en-GB" dirty="0" smtClean="0"/>
              <a:t>October 2025, Karlsruhe</a:t>
            </a:r>
            <a:endParaRPr lang="en-GB" dirty="0"/>
          </a:p>
        </p:txBody>
      </p:sp>
      <p:sp>
        <p:nvSpPr>
          <p:cNvPr id="7" name="Text Placeholder 6"/>
          <p:cNvSpPr>
            <a:spLocks noGrp="1"/>
          </p:cNvSpPr>
          <p:nvPr>
            <p:ph type="body" sz="quarter" idx="19"/>
          </p:nvPr>
        </p:nvSpPr>
        <p:spPr/>
        <p:txBody>
          <a:bodyPr>
            <a:normAutofit lnSpcReduction="10000"/>
          </a:bodyPr>
          <a:lstStyle/>
          <a:p>
            <a:r>
              <a:rPr lang="en-GB" dirty="0" smtClean="0"/>
              <a:t>AARC Policy Area</a:t>
            </a:r>
            <a:endParaRPr lang="en-GB" dirty="0"/>
          </a:p>
        </p:txBody>
      </p:sp>
      <p:sp>
        <p:nvSpPr>
          <p:cNvPr id="8" name="Text Placeholder 7"/>
          <p:cNvSpPr>
            <a:spLocks noGrp="1"/>
          </p:cNvSpPr>
          <p:nvPr>
            <p:ph type="body" sz="quarter" idx="20"/>
          </p:nvPr>
        </p:nvSpPr>
        <p:spPr/>
        <p:txBody>
          <a:bodyPr>
            <a:normAutofit lnSpcReduction="10000"/>
          </a:bodyPr>
          <a:lstStyle/>
          <a:p>
            <a:r>
              <a:rPr lang="en-GB" dirty="0" smtClean="0"/>
              <a:t>Nikhef &amp; Maastricht University</a:t>
            </a:r>
            <a:endParaRPr lang="en-GB" dirty="0"/>
          </a:p>
        </p:txBody>
      </p:sp>
      <p:sp>
        <p:nvSpPr>
          <p:cNvPr id="9" name="Text Placeholder 8"/>
          <p:cNvSpPr>
            <a:spLocks noGrp="1"/>
          </p:cNvSpPr>
          <p:nvPr>
            <p:ph type="body" sz="quarter" idx="21"/>
          </p:nvPr>
        </p:nvSpPr>
        <p:spPr/>
        <p:txBody>
          <a:bodyPr/>
          <a:lstStyle/>
          <a:p>
            <a:endParaRPr lang="en-GB"/>
          </a:p>
        </p:txBody>
      </p:sp>
    </p:spTree>
    <p:extLst>
      <p:ext uri="{BB962C8B-B14F-4D97-AF65-F5344CB8AC3E}">
        <p14:creationId xmlns:p14="http://schemas.microsoft.com/office/powerpoint/2010/main" val="26703422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4502" y="2400300"/>
            <a:ext cx="10909300" cy="3776666"/>
          </a:xfrm>
        </p:spPr>
        <p:txBody>
          <a:bodyPr/>
          <a:lstStyle/>
          <a:p>
            <a:r>
              <a:rPr lang="en-GB" dirty="0" smtClean="0"/>
              <a:t>The guidance we have is (was?) on the EOSCF Wiki, which is both inaccessible for updates and not ‘AARC-blessed-and-branded’</a:t>
            </a:r>
          </a:p>
          <a:p>
            <a:endParaRPr lang="en-GB" dirty="0" smtClean="0"/>
          </a:p>
          <a:p>
            <a:r>
              <a:rPr lang="en-GB" dirty="0" smtClean="0"/>
              <a:t>Migrate to AARC Wiki?</a:t>
            </a:r>
          </a:p>
          <a:p>
            <a:endParaRPr lang="en-GB" dirty="0"/>
          </a:p>
          <a:p>
            <a:r>
              <a:rPr lang="en-GB" dirty="0" smtClean="0"/>
              <a:t>How to integrate with the Compendium?</a:t>
            </a:r>
            <a:endParaRPr lang="en-GB" dirty="0"/>
          </a:p>
        </p:txBody>
      </p:sp>
      <p:sp>
        <p:nvSpPr>
          <p:cNvPr id="3" name="Slide Number Placeholder 2"/>
          <p:cNvSpPr>
            <a:spLocks noGrp="1"/>
          </p:cNvSpPr>
          <p:nvPr>
            <p:ph type="sldNum" sz="quarter" idx="12"/>
          </p:nvPr>
        </p:nvSpPr>
        <p:spPr/>
        <p:txBody>
          <a:bodyPr/>
          <a:lstStyle/>
          <a:p>
            <a:fld id="{6F576E6A-F32A-4612-884C-86870357C6B4}" type="slidenum">
              <a:rPr lang="en-GB" smtClean="0"/>
              <a:pPr/>
              <a:t>10</a:t>
            </a:fld>
            <a:endParaRPr lang="en-GB"/>
          </a:p>
        </p:txBody>
      </p:sp>
      <p:sp>
        <p:nvSpPr>
          <p:cNvPr id="4" name="Title 3"/>
          <p:cNvSpPr>
            <a:spLocks noGrp="1"/>
          </p:cNvSpPr>
          <p:nvPr>
            <p:ph type="title"/>
          </p:nvPr>
        </p:nvSpPr>
        <p:spPr/>
        <p:txBody>
          <a:bodyPr/>
          <a:lstStyle/>
          <a:p>
            <a:r>
              <a:rPr lang="en-GB" dirty="0" smtClean="0"/>
              <a:t>What to do with the background guidance – AARC Wiki?</a:t>
            </a:r>
            <a:endParaRPr lang="en-GB" dirty="0"/>
          </a:p>
        </p:txBody>
      </p:sp>
    </p:spTree>
    <p:extLst>
      <p:ext uri="{BB962C8B-B14F-4D97-AF65-F5344CB8AC3E}">
        <p14:creationId xmlns:p14="http://schemas.microsoft.com/office/powerpoint/2010/main" val="3586132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11"/>
          </p:nvPr>
        </p:nvSpPr>
        <p:spPr/>
        <p:txBody>
          <a:bodyPr/>
          <a:lstStyle/>
          <a:p>
            <a:endParaRPr lang="en-GB"/>
          </a:p>
        </p:txBody>
      </p:sp>
      <p:sp>
        <p:nvSpPr>
          <p:cNvPr id="3" name="Slide Number Placeholder 2"/>
          <p:cNvSpPr>
            <a:spLocks noGrp="1"/>
          </p:cNvSpPr>
          <p:nvPr>
            <p:ph type="sldNum" sz="quarter" idx="4294967295"/>
          </p:nvPr>
        </p:nvSpPr>
        <p:spPr>
          <a:xfrm>
            <a:off x="11450638" y="6405563"/>
            <a:ext cx="741362" cy="274637"/>
          </a:xfrm>
        </p:spPr>
        <p:txBody>
          <a:bodyPr/>
          <a:lstStyle/>
          <a:p>
            <a:fld id="{6F576E6A-F32A-4612-884C-86870357C6B4}" type="slidenum">
              <a:rPr lang="en-GB" smtClean="0"/>
              <a:pPr/>
              <a:t>11</a:t>
            </a:fld>
            <a:endParaRPr lang="en-GB"/>
          </a:p>
        </p:txBody>
      </p:sp>
    </p:spTree>
    <p:extLst>
      <p:ext uri="{BB962C8B-B14F-4D97-AF65-F5344CB8AC3E}">
        <p14:creationId xmlns:p14="http://schemas.microsoft.com/office/powerpoint/2010/main" val="1163405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marL="0" indent="0">
              <a:buNone/>
            </a:pPr>
            <a:r>
              <a:rPr lang="en-US" dirty="0" smtClean="0"/>
              <a:t>“Baselining </a:t>
            </a:r>
            <a:r>
              <a:rPr lang="en-US" dirty="0"/>
              <a:t>trust and security has proven an effective way to align multi-domain infrastructures. Both in the R&amp;E identity provider space </a:t>
            </a:r>
            <a:r>
              <a:rPr lang="en-US" dirty="0" smtClean="0"/>
              <a:t>[…] as </a:t>
            </a:r>
            <a:r>
              <a:rPr lang="en-US" dirty="0"/>
              <a:t>well as for service providers in the EOSC Interoperability Framework and for the EOSC </a:t>
            </a:r>
            <a:r>
              <a:rPr lang="en-US" dirty="0" smtClean="0"/>
              <a:t>Nodes […], </a:t>
            </a:r>
            <a:r>
              <a:rPr lang="en-US" dirty="0"/>
              <a:t>this has enabled secure interworking of providers across </a:t>
            </a:r>
            <a:r>
              <a:rPr lang="en-US" dirty="0" err="1"/>
              <a:t>organisational</a:t>
            </a:r>
            <a:r>
              <a:rPr lang="en-US" dirty="0"/>
              <a:t>, jurisdiction, and sectoral domains. </a:t>
            </a:r>
          </a:p>
          <a:p>
            <a:pPr marL="0" indent="0">
              <a:buNone/>
            </a:pPr>
            <a:r>
              <a:rPr lang="en-US" dirty="0" smtClean="0"/>
              <a:t>However</a:t>
            </a:r>
            <a:r>
              <a:rPr lang="en-US" dirty="0"/>
              <a:t>, for the research infrastructure proxy services in the AARC BPA (the membership management services in attribute authorities, and in the central proxy components), operational trust and security guidance is lacking. </a:t>
            </a:r>
            <a:endParaRPr lang="en-US" dirty="0" smtClean="0"/>
          </a:p>
          <a:p>
            <a:pPr marL="0" indent="0">
              <a:buNone/>
            </a:pPr>
            <a:r>
              <a:rPr lang="en-US" i="1" dirty="0" smtClean="0"/>
              <a:t>And even for the EOSC Federation, </a:t>
            </a:r>
            <a:r>
              <a:rPr lang="en-US" b="1" i="1" dirty="0" smtClean="0"/>
              <a:t>generalized </a:t>
            </a:r>
            <a:r>
              <a:rPr lang="en-US" i="1" dirty="0" smtClean="0"/>
              <a:t>guidance for a Security Operational Baseline was missing</a:t>
            </a:r>
          </a:p>
          <a:p>
            <a:r>
              <a:rPr lang="en-US" dirty="0" smtClean="0"/>
              <a:t>what was available comes either from projects that could not be considered, or</a:t>
            </a:r>
          </a:p>
          <a:p>
            <a:r>
              <a:rPr lang="en-US" dirty="0" smtClean="0"/>
              <a:t>from specific infrastructures, rather than being cross-sectoral and organization-agnostic</a:t>
            </a:r>
          </a:p>
        </p:txBody>
      </p:sp>
      <p:sp>
        <p:nvSpPr>
          <p:cNvPr id="3" name="Slide Number Placeholder 2"/>
          <p:cNvSpPr>
            <a:spLocks noGrp="1"/>
          </p:cNvSpPr>
          <p:nvPr>
            <p:ph type="sldNum" sz="quarter" idx="12"/>
          </p:nvPr>
        </p:nvSpPr>
        <p:spPr/>
        <p:txBody>
          <a:bodyPr/>
          <a:lstStyle/>
          <a:p>
            <a:fld id="{6F576E6A-F32A-4612-884C-86870357C6B4}" type="slidenum">
              <a:rPr lang="en-GB" smtClean="0"/>
              <a:pPr/>
              <a:t>2</a:t>
            </a:fld>
            <a:endParaRPr lang="en-GB"/>
          </a:p>
        </p:txBody>
      </p:sp>
      <p:sp>
        <p:nvSpPr>
          <p:cNvPr id="5" name="Title 4"/>
          <p:cNvSpPr>
            <a:spLocks noGrp="1"/>
          </p:cNvSpPr>
          <p:nvPr>
            <p:ph type="title"/>
          </p:nvPr>
        </p:nvSpPr>
        <p:spPr/>
        <p:txBody>
          <a:bodyPr/>
          <a:lstStyle/>
          <a:p>
            <a:r>
              <a:rPr lang="en-GB" dirty="0" smtClean="0"/>
              <a:t>AARC TREE - </a:t>
            </a:r>
            <a:r>
              <a:rPr lang="en-US" dirty="0"/>
              <a:t>Operational Trust for Community and </a:t>
            </a:r>
            <a:r>
              <a:rPr lang="en-US" dirty="0" smtClean="0"/>
              <a:t>(Infrastructure) Proxies</a:t>
            </a:r>
            <a:endParaRPr lang="en-GB" dirty="0"/>
          </a:p>
        </p:txBody>
      </p:sp>
    </p:spTree>
    <p:extLst>
      <p:ext uri="{BB962C8B-B14F-4D97-AF65-F5344CB8AC3E}">
        <p14:creationId xmlns:p14="http://schemas.microsoft.com/office/powerpoint/2010/main" val="339245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Founded </a:t>
            </a:r>
            <a:r>
              <a:rPr lang="en-US" dirty="0"/>
              <a:t>on subsidiarity, this translates </a:t>
            </a:r>
            <a:r>
              <a:rPr lang="en-US" dirty="0" smtClean="0"/>
              <a:t>to</a:t>
            </a:r>
          </a:p>
          <a:p>
            <a:pPr marL="0" indent="0">
              <a:buNone/>
            </a:pPr>
            <a:endParaRPr lang="en-US" dirty="0"/>
          </a:p>
          <a:p>
            <a:pPr marL="342900" indent="-342900"/>
            <a:r>
              <a:rPr lang="en-US" i="1" dirty="0" err="1">
                <a:solidFill>
                  <a:srgbClr val="0C30D8"/>
                </a:solidFill>
              </a:rPr>
              <a:t>primum</a:t>
            </a:r>
            <a:r>
              <a:rPr lang="en-US" i="1" dirty="0">
                <a:solidFill>
                  <a:srgbClr val="0C30D8"/>
                </a:solidFill>
              </a:rPr>
              <a:t> non </a:t>
            </a:r>
            <a:r>
              <a:rPr lang="en-US" i="1" dirty="0" err="1">
                <a:solidFill>
                  <a:srgbClr val="0C30D8"/>
                </a:solidFill>
              </a:rPr>
              <a:t>nocere</a:t>
            </a:r>
            <a:r>
              <a:rPr lang="en-US" dirty="0">
                <a:solidFill>
                  <a:srgbClr val="0C30D8"/>
                </a:solidFill>
              </a:rPr>
              <a:t>: do no harm to interests &amp; assets of others, including users</a:t>
            </a:r>
          </a:p>
          <a:p>
            <a:pPr marL="342900" indent="-342900"/>
            <a:r>
              <a:rPr lang="en-US" dirty="0">
                <a:solidFill>
                  <a:srgbClr val="0C30D8"/>
                </a:solidFill>
              </a:rPr>
              <a:t>not expose other service providers in the EOSC ecosystem to enlarged risk </a:t>
            </a:r>
            <a:br>
              <a:rPr lang="en-US" dirty="0">
                <a:solidFill>
                  <a:srgbClr val="0C30D8"/>
                </a:solidFill>
              </a:rPr>
            </a:br>
            <a:r>
              <a:rPr lang="en-US" i="1" dirty="0">
                <a:solidFill>
                  <a:srgbClr val="0C30D8"/>
                </a:solidFill>
              </a:rPr>
              <a:t>as a result of their participation in EOSC</a:t>
            </a:r>
          </a:p>
          <a:p>
            <a:pPr marL="342900" indent="-342900"/>
            <a:r>
              <a:rPr lang="en-US" dirty="0">
                <a:solidFill>
                  <a:srgbClr val="0C30D8"/>
                </a:solidFill>
              </a:rPr>
              <a:t>be transparent about </a:t>
            </a:r>
            <a:r>
              <a:rPr lang="en-US" dirty="0" err="1">
                <a:solidFill>
                  <a:srgbClr val="0C30D8"/>
                </a:solidFill>
              </a:rPr>
              <a:t>infosec</a:t>
            </a:r>
            <a:r>
              <a:rPr lang="en-US" dirty="0">
                <a:solidFill>
                  <a:srgbClr val="0C30D8"/>
                </a:solidFill>
              </a:rPr>
              <a:t> maturity and risk to its customers and suppliers </a:t>
            </a:r>
          </a:p>
        </p:txBody>
      </p:sp>
      <p:sp>
        <p:nvSpPr>
          <p:cNvPr id="3" name="Slide Number Placeholder 2"/>
          <p:cNvSpPr>
            <a:spLocks noGrp="1"/>
          </p:cNvSpPr>
          <p:nvPr>
            <p:ph type="sldNum" sz="quarter" idx="12"/>
          </p:nvPr>
        </p:nvSpPr>
        <p:spPr/>
        <p:txBody>
          <a:bodyPr/>
          <a:lstStyle/>
          <a:p>
            <a:fld id="{6F576E6A-F32A-4612-884C-86870357C6B4}" type="slidenum">
              <a:rPr lang="en-GB" smtClean="0"/>
              <a:pPr/>
              <a:t>3</a:t>
            </a:fld>
            <a:endParaRPr lang="en-GB"/>
          </a:p>
        </p:txBody>
      </p:sp>
      <p:sp>
        <p:nvSpPr>
          <p:cNvPr id="4" name="Title 3"/>
          <p:cNvSpPr>
            <a:spLocks noGrp="1"/>
          </p:cNvSpPr>
          <p:nvPr>
            <p:ph type="title"/>
          </p:nvPr>
        </p:nvSpPr>
        <p:spPr/>
        <p:txBody>
          <a:bodyPr/>
          <a:lstStyle/>
          <a:p>
            <a:r>
              <a:rPr lang="en-GB" dirty="0" smtClean="0"/>
              <a:t>An open ecosystem of providers, across many layers</a:t>
            </a:r>
            <a:endParaRPr lang="en-GB" dirty="0"/>
          </a:p>
        </p:txBody>
      </p:sp>
    </p:spTree>
    <p:extLst>
      <p:ext uri="{BB962C8B-B14F-4D97-AF65-F5344CB8AC3E}">
        <p14:creationId xmlns:p14="http://schemas.microsoft.com/office/powerpoint/2010/main" val="497067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dirty="0" smtClean="0"/>
              <a:t>A </a:t>
            </a:r>
            <a:r>
              <a:rPr lang="en-GB" dirty="0"/>
              <a:t>set of (one or more) guidelines that represent </a:t>
            </a:r>
            <a:endParaRPr lang="en-GB" dirty="0" smtClean="0"/>
          </a:p>
          <a:p>
            <a:r>
              <a:rPr lang="en-GB" dirty="0" smtClean="0"/>
              <a:t>a </a:t>
            </a:r>
            <a:r>
              <a:rPr lang="en-GB" dirty="0"/>
              <a:t>widely agreed and jointly-developed operational trust baseline for infrastructure membership management and proxy components. This is </a:t>
            </a:r>
            <a:endParaRPr lang="en-GB" dirty="0" smtClean="0"/>
          </a:p>
          <a:p>
            <a:r>
              <a:rPr lang="en-GB" dirty="0" smtClean="0"/>
              <a:t>supplemented </a:t>
            </a:r>
            <a:r>
              <a:rPr lang="en-GB" dirty="0"/>
              <a:t>by policy model guidance on how to connect sectoral federations that have more specific policies to this baseline. These guidelines are </a:t>
            </a:r>
            <a:endParaRPr lang="en-GB" dirty="0" smtClean="0"/>
          </a:p>
          <a:p>
            <a:r>
              <a:rPr lang="en-GB" dirty="0" smtClean="0"/>
              <a:t>based </a:t>
            </a:r>
            <a:r>
              <a:rPr lang="en-GB" dirty="0"/>
              <a:t>on the </a:t>
            </a:r>
            <a:r>
              <a:rPr lang="en-GB" dirty="0" smtClean="0"/>
              <a:t>dialogue </a:t>
            </a:r>
            <a:r>
              <a:rPr lang="en-GB" dirty="0"/>
              <a:t>between AARC policy experts, the current (EOSC and sectoral) provider federations, and the research infrastructure community, </a:t>
            </a:r>
            <a:endParaRPr lang="en-GB" dirty="0" smtClean="0"/>
          </a:p>
          <a:p>
            <a:r>
              <a:rPr lang="en-GB" dirty="0" smtClean="0"/>
              <a:t>through </a:t>
            </a:r>
            <a:r>
              <a:rPr lang="en-GB" dirty="0"/>
              <a:t>FIM4R and </a:t>
            </a:r>
            <a:r>
              <a:rPr lang="en-GB" dirty="0" smtClean="0"/>
              <a:t>WISE</a:t>
            </a:r>
            <a:endParaRPr lang="en-GB" dirty="0"/>
          </a:p>
          <a:p>
            <a:pPr marL="0" indent="0">
              <a:buNone/>
            </a:pPr>
            <a:r>
              <a:rPr lang="en-GB" dirty="0" smtClean="0"/>
              <a:t>Making a Security Operational Baseline part of the AARC PDK will address this outcome</a:t>
            </a:r>
            <a:endParaRPr lang="en-GB" dirty="0"/>
          </a:p>
        </p:txBody>
      </p:sp>
      <p:sp>
        <p:nvSpPr>
          <p:cNvPr id="3" name="Slide Number Placeholder 2"/>
          <p:cNvSpPr>
            <a:spLocks noGrp="1"/>
          </p:cNvSpPr>
          <p:nvPr>
            <p:ph type="sldNum" sz="quarter" idx="12"/>
          </p:nvPr>
        </p:nvSpPr>
        <p:spPr/>
        <p:txBody>
          <a:bodyPr/>
          <a:lstStyle/>
          <a:p>
            <a:fld id="{6F576E6A-F32A-4612-884C-86870357C6B4}" type="slidenum">
              <a:rPr lang="en-GB" smtClean="0"/>
              <a:pPr/>
              <a:t>4</a:t>
            </a:fld>
            <a:endParaRPr lang="en-GB"/>
          </a:p>
        </p:txBody>
      </p:sp>
      <p:sp>
        <p:nvSpPr>
          <p:cNvPr id="4" name="Title 3"/>
          <p:cNvSpPr>
            <a:spLocks noGrp="1"/>
          </p:cNvSpPr>
          <p:nvPr>
            <p:ph type="title"/>
          </p:nvPr>
        </p:nvSpPr>
        <p:spPr/>
        <p:txBody>
          <a:bodyPr/>
          <a:lstStyle/>
          <a:p>
            <a:r>
              <a:rPr lang="en-GB" dirty="0"/>
              <a:t>Expected concrete </a:t>
            </a:r>
            <a:r>
              <a:rPr lang="en-GB" dirty="0" smtClean="0"/>
              <a:t>result</a:t>
            </a:r>
            <a:endParaRPr lang="en-GB" dirty="0"/>
          </a:p>
        </p:txBody>
      </p:sp>
    </p:spTree>
    <p:extLst>
      <p:ext uri="{BB962C8B-B14F-4D97-AF65-F5344CB8AC3E}">
        <p14:creationId xmlns:p14="http://schemas.microsoft.com/office/powerpoint/2010/main" val="679505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43118" y="1439863"/>
            <a:ext cx="8912064" cy="4737100"/>
          </a:xfrm>
        </p:spPr>
      </p:pic>
      <p:sp>
        <p:nvSpPr>
          <p:cNvPr id="3" name="Slide Number Placeholder 2"/>
          <p:cNvSpPr>
            <a:spLocks noGrp="1"/>
          </p:cNvSpPr>
          <p:nvPr>
            <p:ph type="sldNum" sz="quarter" idx="12"/>
          </p:nvPr>
        </p:nvSpPr>
        <p:spPr/>
        <p:txBody>
          <a:bodyPr/>
          <a:lstStyle/>
          <a:p>
            <a:fld id="{6F576E6A-F32A-4612-884C-86870357C6B4}" type="slidenum">
              <a:rPr lang="en-GB" smtClean="0"/>
              <a:pPr/>
              <a:t>5</a:t>
            </a:fld>
            <a:endParaRPr lang="en-GB"/>
          </a:p>
        </p:txBody>
      </p:sp>
      <p:sp>
        <p:nvSpPr>
          <p:cNvPr id="4" name="Title 3"/>
          <p:cNvSpPr>
            <a:spLocks noGrp="1"/>
          </p:cNvSpPr>
          <p:nvPr>
            <p:ph type="title"/>
          </p:nvPr>
        </p:nvSpPr>
        <p:spPr/>
        <p:txBody>
          <a:bodyPr/>
          <a:lstStyle/>
          <a:p>
            <a:endParaRPr lang="en-GB"/>
          </a:p>
        </p:txBody>
      </p:sp>
      <p:sp>
        <p:nvSpPr>
          <p:cNvPr id="6" name="Rectangle 5"/>
          <p:cNvSpPr/>
          <p:nvPr/>
        </p:nvSpPr>
        <p:spPr>
          <a:xfrm>
            <a:off x="5778500" y="3695700"/>
            <a:ext cx="1079500" cy="5334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8066841" y="3695700"/>
            <a:ext cx="1079500" cy="5334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69273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evolved from the Site Operations, UK-IRIS, EOSC Security Ops Baseline, now generalised</a:t>
            </a:r>
            <a:endParaRPr lang="en-GB" dirty="0"/>
          </a:p>
        </p:txBody>
      </p:sp>
      <p:sp>
        <p:nvSpPr>
          <p:cNvPr id="3" name="Slide Number Placeholder 2"/>
          <p:cNvSpPr>
            <a:spLocks noGrp="1"/>
          </p:cNvSpPr>
          <p:nvPr>
            <p:ph type="sldNum" sz="quarter" idx="12"/>
          </p:nvPr>
        </p:nvSpPr>
        <p:spPr/>
        <p:txBody>
          <a:bodyPr/>
          <a:lstStyle/>
          <a:p>
            <a:fld id="{6F576E6A-F32A-4612-884C-86870357C6B4}" type="slidenum">
              <a:rPr lang="en-GB" smtClean="0"/>
              <a:pPr/>
              <a:t>6</a:t>
            </a:fld>
            <a:endParaRPr lang="en-GB"/>
          </a:p>
        </p:txBody>
      </p:sp>
      <p:sp>
        <p:nvSpPr>
          <p:cNvPr id="4" name="Title 3"/>
          <p:cNvSpPr>
            <a:spLocks noGrp="1"/>
          </p:cNvSpPr>
          <p:nvPr>
            <p:ph type="title"/>
          </p:nvPr>
        </p:nvSpPr>
        <p:spPr/>
        <p:txBody>
          <a:bodyPr/>
          <a:lstStyle/>
          <a:p>
            <a:r>
              <a:rPr lang="en-GB" dirty="0" smtClean="0"/>
              <a:t>A good starting point … </a:t>
            </a:r>
            <a:endParaRPr lang="en-GB" dirty="0"/>
          </a:p>
        </p:txBody>
      </p:sp>
      <p:pic>
        <p:nvPicPr>
          <p:cNvPr id="5" name="Picture 4"/>
          <p:cNvPicPr>
            <a:picLocks noChangeAspect="1"/>
          </p:cNvPicPr>
          <p:nvPr/>
        </p:nvPicPr>
        <p:blipFill>
          <a:blip r:embed="rId2"/>
          <a:stretch>
            <a:fillRect/>
          </a:stretch>
        </p:blipFill>
        <p:spPr>
          <a:xfrm>
            <a:off x="1219200" y="1989457"/>
            <a:ext cx="7253731" cy="4341207"/>
          </a:xfrm>
          <a:prstGeom prst="rect">
            <a:avLst/>
          </a:prstGeom>
          <a:ln>
            <a:solidFill>
              <a:srgbClr val="0C30D8"/>
            </a:solidFill>
          </a:ln>
        </p:spPr>
      </p:pic>
      <p:pic>
        <p:nvPicPr>
          <p:cNvPr id="6" name="Picture 5"/>
          <p:cNvPicPr>
            <a:picLocks noChangeAspect="1"/>
          </p:cNvPicPr>
          <p:nvPr/>
        </p:nvPicPr>
        <p:blipFill>
          <a:blip r:embed="rId3"/>
          <a:stretch>
            <a:fillRect/>
          </a:stretch>
        </p:blipFill>
        <p:spPr>
          <a:xfrm>
            <a:off x="8139952" y="2175807"/>
            <a:ext cx="2921860" cy="4001159"/>
          </a:xfrm>
          <a:prstGeom prst="rect">
            <a:avLst/>
          </a:prstGeom>
          <a:ln>
            <a:solidFill>
              <a:srgbClr val="0C30D8"/>
            </a:solidFill>
          </a:ln>
        </p:spPr>
      </p:pic>
    </p:spTree>
    <p:extLst>
      <p:ext uri="{BB962C8B-B14F-4D97-AF65-F5344CB8AC3E}">
        <p14:creationId xmlns:p14="http://schemas.microsoft.com/office/powerpoint/2010/main" val="3522434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17900" y="1439333"/>
            <a:ext cx="7835902" cy="4737633"/>
          </a:xfrm>
        </p:spPr>
        <p:txBody>
          <a:bodyPr/>
          <a:lstStyle/>
          <a:p>
            <a:pPr marL="0" indent="0">
              <a:buNone/>
            </a:pPr>
            <a:r>
              <a:rPr lang="en-US" dirty="0"/>
              <a:t>The Security Baseline provides a reference set of minimum expectations and requirements of the </a:t>
            </a:r>
            <a:r>
              <a:rPr lang="en-US" dirty="0" err="1"/>
              <a:t>behaviour</a:t>
            </a:r>
            <a:r>
              <a:rPr lang="en-US" dirty="0"/>
              <a:t> of those offering services to users, communities, and other participants in a distributed proxy ecosystem, and of those providing access to services or assembling service components. </a:t>
            </a:r>
            <a:endParaRPr lang="en-US" dirty="0" smtClean="0"/>
          </a:p>
          <a:p>
            <a:pPr marL="0" indent="0">
              <a:buNone/>
            </a:pPr>
            <a:r>
              <a:rPr lang="en-US" dirty="0" smtClean="0"/>
              <a:t>It </a:t>
            </a:r>
            <a:r>
              <a:rPr lang="en-US" dirty="0"/>
              <a:t>aims to establish a sufficient level of trust between all Participants in the Infrastructure to enable reliable and secure Infrastructure </a:t>
            </a:r>
            <a:r>
              <a:rPr lang="en-US" dirty="0" smtClean="0"/>
              <a:t>operation</a:t>
            </a:r>
          </a:p>
          <a:p>
            <a:pPr marL="0" indent="0">
              <a:buNone/>
            </a:pPr>
            <a:endParaRPr lang="en-US" dirty="0" smtClean="0"/>
          </a:p>
          <a:p>
            <a:pPr marL="0" indent="0">
              <a:buNone/>
            </a:pPr>
            <a:r>
              <a:rPr lang="en-GB" b="1" dirty="0" smtClean="0"/>
              <a:t>	“</a:t>
            </a:r>
            <a:r>
              <a:rPr lang="en-US" b="1" dirty="0"/>
              <a:t>Adherence to the Security Operational Baseline implies </a:t>
            </a:r>
            <a:r>
              <a:rPr lang="en-US" b="1" dirty="0" smtClean="0"/>
              <a:t/>
            </a:r>
            <a:br>
              <a:rPr lang="en-US" b="1" dirty="0" smtClean="0"/>
            </a:br>
            <a:r>
              <a:rPr lang="en-US" b="1" dirty="0" smtClean="0"/>
              <a:t>	that </a:t>
            </a:r>
            <a:r>
              <a:rPr lang="en-US" b="1" i="1" dirty="0"/>
              <a:t>you</a:t>
            </a:r>
            <a:r>
              <a:rPr lang="en-US" b="1" dirty="0"/>
              <a:t>, as a service provider, proxy operator, </a:t>
            </a:r>
            <a:r>
              <a:rPr lang="en-US" b="1" dirty="0" smtClean="0"/>
              <a:t/>
            </a:r>
            <a:br>
              <a:rPr lang="en-US" b="1" dirty="0" smtClean="0"/>
            </a:br>
            <a:r>
              <a:rPr lang="en-US" b="1" dirty="0" smtClean="0"/>
              <a:t>	identity </a:t>
            </a:r>
            <a:r>
              <a:rPr lang="en-US" b="1" dirty="0"/>
              <a:t>provider must: </a:t>
            </a:r>
            <a:r>
              <a:rPr lang="en-US" b="1" dirty="0" smtClean="0"/>
              <a:t>…”</a:t>
            </a:r>
            <a:endParaRPr lang="en-GB" b="1" dirty="0"/>
          </a:p>
        </p:txBody>
      </p:sp>
      <p:sp>
        <p:nvSpPr>
          <p:cNvPr id="3" name="Slide Number Placeholder 2"/>
          <p:cNvSpPr>
            <a:spLocks noGrp="1"/>
          </p:cNvSpPr>
          <p:nvPr>
            <p:ph type="sldNum" sz="quarter" idx="12"/>
          </p:nvPr>
        </p:nvSpPr>
        <p:spPr/>
        <p:txBody>
          <a:bodyPr/>
          <a:lstStyle/>
          <a:p>
            <a:fld id="{6F576E6A-F32A-4612-884C-86870357C6B4}" type="slidenum">
              <a:rPr lang="en-GB" smtClean="0"/>
              <a:pPr/>
              <a:t>7</a:t>
            </a:fld>
            <a:endParaRPr lang="en-GB"/>
          </a:p>
        </p:txBody>
      </p:sp>
      <p:sp>
        <p:nvSpPr>
          <p:cNvPr id="4" name="Title 3"/>
          <p:cNvSpPr>
            <a:spLocks noGrp="1"/>
          </p:cNvSpPr>
          <p:nvPr>
            <p:ph type="title"/>
          </p:nvPr>
        </p:nvSpPr>
        <p:spPr/>
        <p:txBody>
          <a:bodyPr/>
          <a:lstStyle/>
          <a:p>
            <a:r>
              <a:rPr lang="en-GB" dirty="0" smtClean="0"/>
              <a:t>AARC G084</a:t>
            </a:r>
            <a:endParaRPr lang="en-GB" dirty="0"/>
          </a:p>
        </p:txBody>
      </p:sp>
      <p:pic>
        <p:nvPicPr>
          <p:cNvPr id="5" name="Picture 4"/>
          <p:cNvPicPr>
            <a:picLocks noChangeAspect="1"/>
          </p:cNvPicPr>
          <p:nvPr/>
        </p:nvPicPr>
        <p:blipFill>
          <a:blip r:embed="rId2"/>
          <a:stretch>
            <a:fillRect/>
          </a:stretch>
        </p:blipFill>
        <p:spPr>
          <a:xfrm>
            <a:off x="455646" y="1439333"/>
            <a:ext cx="2942597" cy="4737633"/>
          </a:xfrm>
          <a:prstGeom prst="rect">
            <a:avLst/>
          </a:prstGeom>
          <a:ln>
            <a:solidFill>
              <a:schemeClr val="tx1"/>
            </a:solidFill>
          </a:ln>
        </p:spPr>
      </p:pic>
    </p:spTree>
    <p:extLst>
      <p:ext uri="{BB962C8B-B14F-4D97-AF65-F5344CB8AC3E}">
        <p14:creationId xmlns:p14="http://schemas.microsoft.com/office/powerpoint/2010/main" val="2569474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4501" y="1439333"/>
            <a:ext cx="11358331" cy="4966686"/>
          </a:xfrm>
        </p:spPr>
        <p:txBody>
          <a:bodyPr>
            <a:noAutofit/>
          </a:bodyPr>
          <a:lstStyle/>
          <a:p>
            <a:pPr>
              <a:spcBef>
                <a:spcPts val="0"/>
              </a:spcBef>
            </a:pPr>
            <a:r>
              <a:rPr lang="en-US" sz="1400" dirty="0"/>
              <a:t>1. comply with the SIRTFI security incident response framework for structured and coordinated incident response </a:t>
            </a:r>
          </a:p>
          <a:p>
            <a:pPr>
              <a:spcBef>
                <a:spcPts val="0"/>
              </a:spcBef>
            </a:pPr>
            <a:r>
              <a:rPr lang="en-US" sz="1400" dirty="0"/>
              <a:t>2. ensure that their Users agree to an Acceptable Use Policy (AUP) or Terms of Use, and that there is a means to contact each User. </a:t>
            </a:r>
          </a:p>
          <a:p>
            <a:pPr>
              <a:spcBef>
                <a:spcPts val="0"/>
              </a:spcBef>
            </a:pPr>
            <a:r>
              <a:rPr lang="en-US" sz="1400" dirty="0"/>
              <a:t>3. promptly inform Users and other affected parties if action is taken to protect their Service, or the Infrastructure, by controlling access to their Service, and do so only for administrative, operational or security purposes. </a:t>
            </a:r>
          </a:p>
          <a:p>
            <a:pPr>
              <a:spcBef>
                <a:spcPts val="0"/>
              </a:spcBef>
            </a:pPr>
            <a:r>
              <a:rPr lang="en-US" sz="1400" dirty="0"/>
              <a:t>4. </a:t>
            </a:r>
            <a:r>
              <a:rPr lang="en-US" sz="1400" dirty="0" err="1"/>
              <a:t>honour</a:t>
            </a:r>
            <a:r>
              <a:rPr lang="en-US" sz="1400" dirty="0"/>
              <a:t> the confidentiality requirements of information gained as a result of their Service’s participation in the Infrastructure. </a:t>
            </a:r>
          </a:p>
          <a:p>
            <a:pPr>
              <a:spcBef>
                <a:spcPts val="0"/>
              </a:spcBef>
            </a:pPr>
            <a:r>
              <a:rPr lang="en-US" sz="1400" dirty="0"/>
              <a:t>5. respect the legal and contractual rights of Users and others with regard to their personal data processed, and only use such data for administrative, operational, accounting, monitoring or security purposes. </a:t>
            </a:r>
          </a:p>
          <a:p>
            <a:pPr>
              <a:spcBef>
                <a:spcPts val="0"/>
              </a:spcBef>
            </a:pPr>
            <a:r>
              <a:rPr lang="en-US" sz="1400" dirty="0"/>
              <a:t>6. retain system generated information (logs) in order to allow the reconstruction of a coherent and complete view of activity as part of a security incident (the ‘who, what, where, when’, and ‘to whom’), for a minimum period of 180 days, to be used during the investigation of a security incident. </a:t>
            </a:r>
          </a:p>
          <a:p>
            <a:pPr>
              <a:spcBef>
                <a:spcPts val="0"/>
              </a:spcBef>
            </a:pPr>
            <a:r>
              <a:rPr lang="en-US" sz="1400" dirty="0"/>
              <a:t>7. follow, as a minimum, generally accepted IT security best practices and governance, such as pro-actively applying secure configurations and security updates, and taking appropriate action in relation to security vulnerability notifications, and agree to participate in drills or simulation exercises to test Infrastructure resilience as a whole. </a:t>
            </a:r>
          </a:p>
          <a:p>
            <a:pPr>
              <a:spcBef>
                <a:spcPts val="0"/>
              </a:spcBef>
            </a:pPr>
            <a:r>
              <a:rPr lang="en-US" sz="1400" dirty="0"/>
              <a:t>8. operate services and infrastructure in a manner which is not detrimental to the security of the Infrastructure nor to any of its Participants or Users. </a:t>
            </a:r>
          </a:p>
          <a:p>
            <a:pPr>
              <a:spcBef>
                <a:spcPts val="0"/>
              </a:spcBef>
            </a:pPr>
            <a:r>
              <a:rPr lang="en-US" sz="1400" dirty="0"/>
              <a:t>9. collaborate in a timely fashion with others, specifically those with which there is a direct AAI trust relationship, in the reporting and resolution of security events or incidents related to their participation in the infrastructure and those affecting the infrastructure as a whole. </a:t>
            </a:r>
          </a:p>
          <a:p>
            <a:pPr>
              <a:spcBef>
                <a:spcPts val="0"/>
              </a:spcBef>
            </a:pPr>
            <a:r>
              <a:rPr lang="en-US" sz="1400" dirty="0"/>
              <a:t>10. </a:t>
            </a:r>
            <a:r>
              <a:rPr lang="en-US" sz="1400" dirty="0" err="1"/>
              <a:t>honour</a:t>
            </a:r>
            <a:r>
              <a:rPr lang="en-US" sz="1400" dirty="0"/>
              <a:t> the obligations security collaboration and log retention (clauses 1, 6, and 9 above) for the period of 180 days after their Service is retired from the Infrastructure, including the retention of logs when physical or virtual environments are decommissioned. </a:t>
            </a:r>
          </a:p>
          <a:p>
            <a:pPr>
              <a:spcBef>
                <a:spcPts val="0"/>
              </a:spcBef>
            </a:pPr>
            <a:r>
              <a:rPr lang="en-US" sz="1400" dirty="0"/>
              <a:t>11. not hold Users or other Infrastructure participants liable for any loss or damage incurred as a result of the delivery or use of the Service in the Infrastructure, except to the extent specified by law or any </a:t>
            </a:r>
            <a:r>
              <a:rPr lang="en-US" sz="1400" dirty="0" err="1"/>
              <a:t>licence</a:t>
            </a:r>
            <a:r>
              <a:rPr lang="en-US" sz="1400" dirty="0"/>
              <a:t> or service level agreement. </a:t>
            </a:r>
          </a:p>
          <a:p>
            <a:pPr>
              <a:spcBef>
                <a:spcPts val="0"/>
              </a:spcBef>
            </a:pPr>
            <a:r>
              <a:rPr lang="en-US" sz="1400" dirty="0"/>
              <a:t>12. maintain an agreement with representatives for individual service components and suppliers that ensures that engagement of such parties does not result in violation of this Security Baseline</a:t>
            </a:r>
            <a:r>
              <a:rPr lang="en-US" sz="1400" dirty="0" smtClean="0"/>
              <a:t>.</a:t>
            </a:r>
            <a:endParaRPr lang="en-US" sz="1400" dirty="0"/>
          </a:p>
        </p:txBody>
      </p:sp>
      <p:sp>
        <p:nvSpPr>
          <p:cNvPr id="3" name="Slide Number Placeholder 2"/>
          <p:cNvSpPr>
            <a:spLocks noGrp="1"/>
          </p:cNvSpPr>
          <p:nvPr>
            <p:ph type="sldNum" sz="quarter" idx="12"/>
          </p:nvPr>
        </p:nvSpPr>
        <p:spPr/>
        <p:txBody>
          <a:bodyPr/>
          <a:lstStyle/>
          <a:p>
            <a:fld id="{6F576E6A-F32A-4612-884C-86870357C6B4}" type="slidenum">
              <a:rPr lang="en-GB" smtClean="0"/>
              <a:pPr/>
              <a:t>8</a:t>
            </a:fld>
            <a:endParaRPr lang="en-GB"/>
          </a:p>
        </p:txBody>
      </p:sp>
      <p:sp>
        <p:nvSpPr>
          <p:cNvPr id="4" name="Title 3"/>
          <p:cNvSpPr>
            <a:spLocks noGrp="1"/>
          </p:cNvSpPr>
          <p:nvPr>
            <p:ph type="title"/>
          </p:nvPr>
        </p:nvSpPr>
        <p:spPr/>
        <p:txBody>
          <a:bodyPr/>
          <a:lstStyle/>
          <a:p>
            <a:r>
              <a:rPr lang="en-GB" dirty="0" smtClean="0"/>
              <a:t>The 12 points</a:t>
            </a:r>
            <a:endParaRPr lang="en-GB" dirty="0"/>
          </a:p>
        </p:txBody>
      </p:sp>
    </p:spTree>
    <p:extLst>
      <p:ext uri="{BB962C8B-B14F-4D97-AF65-F5344CB8AC3E}">
        <p14:creationId xmlns:p14="http://schemas.microsoft.com/office/powerpoint/2010/main" val="3839855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t>Providers should name persons responsible for the implementation of, and the monitoring of compliance to, this Security Baseline in the context of the Service. They shall promptly inform all security teams of infrastructures with which they have an AAI trust relationship of any material non-compliance with this Baseline should such occur. </a:t>
            </a:r>
          </a:p>
          <a:p>
            <a:pPr marL="0" indent="0">
              <a:buNone/>
            </a:pPr>
            <a:r>
              <a:rPr lang="en-US" dirty="0"/>
              <a:t>Security teams of infrastructures that act as aggregators and incident response coordination </a:t>
            </a:r>
            <a:r>
              <a:rPr lang="en-US" dirty="0" err="1"/>
              <a:t>centres</a:t>
            </a:r>
            <a:r>
              <a:rPr lang="en-US" dirty="0"/>
              <a:t> must publish one of more contact addresses and inform partners about those. </a:t>
            </a:r>
            <a:endParaRPr lang="en-GB" dirty="0"/>
          </a:p>
        </p:txBody>
      </p:sp>
      <p:sp>
        <p:nvSpPr>
          <p:cNvPr id="3" name="Slide Number Placeholder 2"/>
          <p:cNvSpPr>
            <a:spLocks noGrp="1"/>
          </p:cNvSpPr>
          <p:nvPr>
            <p:ph type="sldNum" sz="quarter" idx="12"/>
          </p:nvPr>
        </p:nvSpPr>
        <p:spPr/>
        <p:txBody>
          <a:bodyPr/>
          <a:lstStyle/>
          <a:p>
            <a:fld id="{6F576E6A-F32A-4612-884C-86870357C6B4}" type="slidenum">
              <a:rPr lang="en-GB" smtClean="0"/>
              <a:pPr/>
              <a:t>9</a:t>
            </a:fld>
            <a:endParaRPr lang="en-GB"/>
          </a:p>
        </p:txBody>
      </p:sp>
      <p:sp>
        <p:nvSpPr>
          <p:cNvPr id="4" name="Title 3"/>
          <p:cNvSpPr>
            <a:spLocks noGrp="1"/>
          </p:cNvSpPr>
          <p:nvPr>
            <p:ph type="title"/>
          </p:nvPr>
        </p:nvSpPr>
        <p:spPr/>
        <p:txBody>
          <a:bodyPr/>
          <a:lstStyle/>
          <a:p>
            <a:r>
              <a:rPr lang="en-GB" dirty="0" smtClean="0"/>
              <a:t>Concluding remarks</a:t>
            </a:r>
            <a:endParaRPr lang="en-GB" dirty="0"/>
          </a:p>
        </p:txBody>
      </p:sp>
    </p:spTree>
    <p:extLst>
      <p:ext uri="{BB962C8B-B14F-4D97-AF65-F5344CB8AC3E}">
        <p14:creationId xmlns:p14="http://schemas.microsoft.com/office/powerpoint/2010/main" val="675233986"/>
      </p:ext>
    </p:extLst>
  </p:cSld>
  <p:clrMapOvr>
    <a:masterClrMapping/>
  </p:clrMapOvr>
</p:sld>
</file>

<file path=ppt/theme/theme1.xml><?xml version="1.0" encoding="utf-8"?>
<a:theme xmlns:a="http://schemas.openxmlformats.org/drawingml/2006/main" name="GEANT Associatio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ARC-TREE-template-16-9-format.potx" id="{A675FEC3-DC03-41BD-9FFE-DAED50E62743}" vid="{61C1A71C-0582-4EAC-954F-879658315C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5D342B61AA90142A8D5A114AFFAD389" ma:contentTypeVersion="1" ma:contentTypeDescription="Create a new document." ma:contentTypeScope="" ma:versionID="138dd77d572eb9aa87051d9216bdb443">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2C07721-32FF-48B6-9D36-E09F4CC3A69A}">
  <ds:schemaRefs>
    <ds:schemaRef ds:uri="http://schemas.microsoft.com/sharepoint/v3/contenttype/forms"/>
  </ds:schemaRefs>
</ds:datastoreItem>
</file>

<file path=customXml/itemProps2.xml><?xml version="1.0" encoding="utf-8"?>
<ds:datastoreItem xmlns:ds="http://schemas.openxmlformats.org/officeDocument/2006/customXml" ds:itemID="{59AA3960-760A-4B61-8C8B-DBF90F37C8C8}">
  <ds:schemaRefs>
    <ds:schemaRef ds:uri="http://schemas.openxmlformats.org/package/2006/metadata/core-properties"/>
    <ds:schemaRef ds:uri="http://schemas.microsoft.com/office/infopath/2007/PartnerControls"/>
    <ds:schemaRef ds:uri="http://purl.org/dc/terms/"/>
    <ds:schemaRef ds:uri="http://schemas.microsoft.com/office/2006/documentManagement/types"/>
    <ds:schemaRef ds:uri="http://purl.org/dc/elements/1.1/"/>
    <ds:schemaRef ds:uri="http://schemas.microsoft.com/office/2006/metadata/properties"/>
    <ds:schemaRef ds:uri="http://www.w3.org/XML/1998/namespace"/>
    <ds:schemaRef ds:uri="http://purl.org/dc/dcmitype/"/>
    <ds:schemaRef ds:uri="http://schemas.microsoft.com/sharepoint/v3"/>
  </ds:schemaRefs>
</ds:datastoreItem>
</file>

<file path=customXml/itemProps3.xml><?xml version="1.0" encoding="utf-8"?>
<ds:datastoreItem xmlns:ds="http://schemas.openxmlformats.org/officeDocument/2006/customXml" ds:itemID="{FF8F0BB2-8848-4E68-80B0-B0624BDBD5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AARC-TREE-template-16-9-format</Template>
  <TotalTime>16</TotalTime>
  <Words>1069</Words>
  <Application>Microsoft Office PowerPoint</Application>
  <PresentationFormat>Widescreen</PresentationFormat>
  <Paragraphs>65</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Akkurat Std</vt:lpstr>
      <vt:lpstr>Arial</vt:lpstr>
      <vt:lpstr>Calibri</vt:lpstr>
      <vt:lpstr>Verdana</vt:lpstr>
      <vt:lpstr>GEANT Association</vt:lpstr>
      <vt:lpstr>PowerPoint Presentation</vt:lpstr>
      <vt:lpstr>AARC TREE - Operational Trust for Community and (Infrastructure) Proxies</vt:lpstr>
      <vt:lpstr>An open ecosystem of providers, across many layers</vt:lpstr>
      <vt:lpstr>Expected concrete result</vt:lpstr>
      <vt:lpstr>PowerPoint Presentation</vt:lpstr>
      <vt:lpstr>A good starting point … </vt:lpstr>
      <vt:lpstr>AARC G084</vt:lpstr>
      <vt:lpstr>The 12 points</vt:lpstr>
      <vt:lpstr>Concluding remarks</vt:lpstr>
      <vt:lpstr>What to do with the background guidance – AARC Wiki?</vt:lpstr>
      <vt:lpstr>PowerPoint Presentation</vt:lpstr>
    </vt:vector>
  </TitlesOfParts>
  <Company>Nikhef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davidg</dc:creator>
  <cp:lastModifiedBy>davidg</cp:lastModifiedBy>
  <cp:revision>5</cp:revision>
  <cp:lastPrinted>2015-05-01T10:30:08Z</cp:lastPrinted>
  <dcterms:created xsi:type="dcterms:W3CDTF">2025-09-28T13:23:05Z</dcterms:created>
  <dcterms:modified xsi:type="dcterms:W3CDTF">2025-09-28T13:39:54Z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0x01010015D342B61AA90142A8D5A114AFFAD389</vt:lpwstr>
  </property>
</Properties>
</file>