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4"/>
  </p:notesMasterIdLst>
  <p:handoutMasterIdLst>
    <p:handoutMasterId r:id="rId15"/>
  </p:handoutMasterIdLst>
  <p:sldIdLst>
    <p:sldId id="256" r:id="rId5"/>
    <p:sldId id="257" r:id="rId6"/>
    <p:sldId id="262" r:id="rId7"/>
    <p:sldId id="260" r:id="rId8"/>
    <p:sldId id="263" r:id="rId9"/>
    <p:sldId id="264" r:id="rId10"/>
    <p:sldId id="265" r:id="rId11"/>
    <p:sldId id="266" r:id="rId12"/>
    <p:sldId id="258" r:id="rId13"/>
  </p:sldIdLst>
  <p:sldSz cx="12192000" cy="6858000"/>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E7D9"/>
    <a:srgbClr val="F8D0B4"/>
    <a:srgbClr val="003F5E"/>
    <a:srgbClr val="F6791C"/>
    <a:srgbClr val="ED1556"/>
    <a:srgbClr val="154081"/>
    <a:srgbClr val="FFFFFF"/>
    <a:srgbClr val="F57B20"/>
    <a:srgbClr val="F57A1E"/>
    <a:srgbClr val="013F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02" d="100"/>
          <a:sy n="102" d="100"/>
        </p:scale>
        <p:origin x="414" y="108"/>
      </p:cViewPr>
      <p:guideLst/>
    </p:cSldViewPr>
  </p:slideViewPr>
  <p:notesTextViewPr>
    <p:cViewPr>
      <p:scale>
        <a:sx n="3" d="2"/>
        <a:sy n="3" d="2"/>
      </p:scale>
      <p:origin x="0" y="0"/>
    </p:cViewPr>
  </p:notesTextViewPr>
  <p:sorterViewPr>
    <p:cViewPr varScale="1">
      <p:scale>
        <a:sx n="1" d="1"/>
        <a:sy n="1" d="1"/>
      </p:scale>
      <p:origin x="0" y="0"/>
    </p:cViewPr>
  </p:sorterViewPr>
  <p:notesViewPr>
    <p:cSldViewPr snapToGrid="0">
      <p:cViewPr varScale="1">
        <p:scale>
          <a:sx n="65" d="100"/>
          <a:sy n="65" d="100"/>
        </p:scale>
        <p:origin x="363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BDAC22B5-0AC3-437E-AEC5-9B5093B84522}" type="datetimeFigureOut">
              <a:rPr lang="en-GB" smtClean="0"/>
              <a:t>2025-11-10</a:t>
            </a:fld>
            <a:endParaRPr lang="en-GB"/>
          </a:p>
        </p:txBody>
      </p:sp>
      <p:sp>
        <p:nvSpPr>
          <p:cNvPr id="4" name="Footer Placeholder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B008090E-EEB4-4C6F-A2F2-CCE568FE66CF}" type="slidenum">
              <a:rPr lang="en-GB" smtClean="0"/>
              <a:t>‹#›</a:t>
            </a:fld>
            <a:endParaRPr lang="en-GB"/>
          </a:p>
        </p:txBody>
      </p:sp>
    </p:spTree>
    <p:extLst>
      <p:ext uri="{BB962C8B-B14F-4D97-AF65-F5344CB8AC3E}">
        <p14:creationId xmlns:p14="http://schemas.microsoft.com/office/powerpoint/2010/main" val="27030043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E41D8A83-A817-41E3-A602-3B517E18334E}" type="datetimeFigureOut">
              <a:rPr lang="en-GB" smtClean="0"/>
              <a:t>2025-11-10</a:t>
            </a:fld>
            <a:endParaRPr lang="en-GB"/>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9CBC110B-1C27-4A5B-8007-E6BF4BB6C5F7}" type="slidenum">
              <a:rPr lang="en-GB" smtClean="0"/>
              <a:t>‹#›</a:t>
            </a:fld>
            <a:endParaRPr lang="en-GB"/>
          </a:p>
        </p:txBody>
      </p:sp>
    </p:spTree>
    <p:extLst>
      <p:ext uri="{BB962C8B-B14F-4D97-AF65-F5344CB8AC3E}">
        <p14:creationId xmlns:p14="http://schemas.microsoft.com/office/powerpoint/2010/main" val="4031726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8.png"/><Relationship Id="rId4" Type="http://schemas.openxmlformats.org/officeDocument/2006/relationships/image" Target="../media/image7.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6.jpeg"/><Relationship Id="rId4" Type="http://schemas.openxmlformats.org/officeDocument/2006/relationships/image" Target="../media/image8.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1" name="Rectangle 20"/>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p:cNvSpPr/>
          <p:nvPr userDrawn="1"/>
        </p:nvSpPr>
        <p:spPr>
          <a:xfrm>
            <a:off x="0" y="0"/>
            <a:ext cx="16256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 Placeholder 4"/>
          <p:cNvSpPr>
            <a:spLocks noGrp="1"/>
          </p:cNvSpPr>
          <p:nvPr>
            <p:ph type="body" sz="quarter" idx="11" hasCustomPrompt="1"/>
          </p:nvPr>
        </p:nvSpPr>
        <p:spPr>
          <a:xfrm>
            <a:off x="1240257" y="3625009"/>
            <a:ext cx="6795911" cy="375289"/>
          </a:xfrm>
        </p:spPr>
        <p:txBody>
          <a:bodyPr>
            <a:normAutofit/>
          </a:bodyPr>
          <a:lstStyle>
            <a:lvl1pPr marL="0" indent="0">
              <a:buNone/>
              <a:defRPr sz="2000" b="1" baseline="0"/>
            </a:lvl1pPr>
          </a:lstStyle>
          <a:p>
            <a:pPr lvl="0"/>
            <a:r>
              <a:rPr lang="en-US" dirty="0"/>
              <a:t>Presenter</a:t>
            </a:r>
          </a:p>
        </p:txBody>
      </p:sp>
      <p:sp>
        <p:nvSpPr>
          <p:cNvPr id="7" name="Text Placeholder 6"/>
          <p:cNvSpPr>
            <a:spLocks noGrp="1"/>
          </p:cNvSpPr>
          <p:nvPr>
            <p:ph type="body" sz="quarter" idx="12" hasCustomPrompt="1"/>
          </p:nvPr>
        </p:nvSpPr>
        <p:spPr>
          <a:xfrm>
            <a:off x="1240256" y="5484095"/>
            <a:ext cx="6671027" cy="436340"/>
          </a:xfrm>
        </p:spPr>
        <p:txBody>
          <a:bodyPr>
            <a:normAutofit/>
          </a:bodyPr>
          <a:lstStyle>
            <a:lvl1pPr marL="0" indent="0">
              <a:buNone/>
              <a:defRPr sz="1800"/>
            </a:lvl1pPr>
          </a:lstStyle>
          <a:p>
            <a:pPr lvl="0"/>
            <a:r>
              <a:rPr lang="en-US" dirty="0"/>
              <a:t>Event, Location</a:t>
            </a:r>
            <a:endParaRPr lang="en-GB" dirty="0"/>
          </a:p>
        </p:txBody>
      </p:sp>
      <p:sp>
        <p:nvSpPr>
          <p:cNvPr id="12" name="Text Placeholder 10"/>
          <p:cNvSpPr>
            <a:spLocks noGrp="1"/>
          </p:cNvSpPr>
          <p:nvPr>
            <p:ph type="body" sz="quarter" idx="17" hasCustomPrompt="1"/>
          </p:nvPr>
        </p:nvSpPr>
        <p:spPr>
          <a:xfrm>
            <a:off x="1240257" y="2804346"/>
            <a:ext cx="6683727" cy="503459"/>
          </a:xfrm>
        </p:spPr>
        <p:txBody>
          <a:bodyPr>
            <a:normAutofit/>
          </a:bodyPr>
          <a:lstStyle>
            <a:lvl1pPr marL="0" indent="0">
              <a:buNone/>
              <a:defRPr sz="1950">
                <a:solidFill>
                  <a:srgbClr val="F6791C"/>
                </a:solidFill>
              </a:defRPr>
            </a:lvl1pPr>
          </a:lstStyle>
          <a:p>
            <a:pPr lvl="0"/>
            <a:r>
              <a:rPr lang="en-US" dirty="0"/>
              <a:t>Subtitle</a:t>
            </a:r>
          </a:p>
        </p:txBody>
      </p:sp>
      <p:sp>
        <p:nvSpPr>
          <p:cNvPr id="11" name="Text Placeholder 10"/>
          <p:cNvSpPr>
            <a:spLocks noGrp="1"/>
          </p:cNvSpPr>
          <p:nvPr>
            <p:ph type="body" sz="quarter" idx="14" hasCustomPrompt="1"/>
          </p:nvPr>
        </p:nvSpPr>
        <p:spPr>
          <a:xfrm>
            <a:off x="1240257" y="2398309"/>
            <a:ext cx="6683727" cy="473242"/>
          </a:xfrm>
        </p:spPr>
        <p:txBody>
          <a:bodyPr>
            <a:noAutofit/>
          </a:bodyPr>
          <a:lstStyle>
            <a:lvl1pPr marL="0" indent="0">
              <a:buNone/>
              <a:defRPr sz="2400" b="1"/>
            </a:lvl1pPr>
          </a:lstStyle>
          <a:p>
            <a:pPr lvl="0"/>
            <a:r>
              <a:rPr lang="en-US" dirty="0"/>
              <a:t>Title</a:t>
            </a:r>
          </a:p>
        </p:txBody>
      </p:sp>
      <p:sp>
        <p:nvSpPr>
          <p:cNvPr id="13" name="Text Placeholder 6"/>
          <p:cNvSpPr>
            <a:spLocks noGrp="1"/>
          </p:cNvSpPr>
          <p:nvPr>
            <p:ph type="body" sz="quarter" idx="18" hasCustomPrompt="1"/>
          </p:nvPr>
        </p:nvSpPr>
        <p:spPr>
          <a:xfrm>
            <a:off x="1240256" y="5785332"/>
            <a:ext cx="6671027" cy="428319"/>
          </a:xfrm>
        </p:spPr>
        <p:txBody>
          <a:bodyPr>
            <a:normAutofit/>
          </a:bodyPr>
          <a:lstStyle>
            <a:lvl1pPr marL="0" indent="0">
              <a:buNone/>
              <a:defRPr sz="1800"/>
            </a:lvl1pPr>
          </a:lstStyle>
          <a:p>
            <a:pPr lvl="0"/>
            <a:r>
              <a:rPr lang="en-US" dirty="0"/>
              <a:t>Date</a:t>
            </a:r>
            <a:endParaRPr lang="en-GB" dirty="0"/>
          </a:p>
        </p:txBody>
      </p:sp>
      <p:sp>
        <p:nvSpPr>
          <p:cNvPr id="16" name="Text Placeholder 4"/>
          <p:cNvSpPr>
            <a:spLocks noGrp="1"/>
          </p:cNvSpPr>
          <p:nvPr>
            <p:ph type="body" sz="quarter" idx="19" hasCustomPrompt="1"/>
          </p:nvPr>
        </p:nvSpPr>
        <p:spPr>
          <a:xfrm>
            <a:off x="1240257" y="3947187"/>
            <a:ext cx="6795911" cy="347215"/>
          </a:xfrm>
        </p:spPr>
        <p:txBody>
          <a:bodyPr>
            <a:normAutofit/>
          </a:bodyPr>
          <a:lstStyle>
            <a:lvl1pPr marL="0" indent="0">
              <a:buNone/>
              <a:defRPr sz="1800" b="0" baseline="0"/>
            </a:lvl1pPr>
          </a:lstStyle>
          <a:p>
            <a:pPr lvl="0"/>
            <a:r>
              <a:rPr lang="en-US" dirty="0"/>
              <a:t>Role in Community, AARC (if applicable)</a:t>
            </a:r>
          </a:p>
        </p:txBody>
      </p:sp>
      <p:sp>
        <p:nvSpPr>
          <p:cNvPr id="18" name="Text Placeholder 4"/>
          <p:cNvSpPr>
            <a:spLocks noGrp="1"/>
          </p:cNvSpPr>
          <p:nvPr>
            <p:ph type="body" sz="quarter" idx="20" hasCustomPrompt="1"/>
          </p:nvPr>
        </p:nvSpPr>
        <p:spPr>
          <a:xfrm>
            <a:off x="1240257" y="4249757"/>
            <a:ext cx="8818145" cy="347215"/>
          </a:xfrm>
        </p:spPr>
        <p:txBody>
          <a:bodyPr>
            <a:normAutofit/>
          </a:bodyPr>
          <a:lstStyle>
            <a:lvl1pPr marL="0" indent="0">
              <a:buNone/>
              <a:defRPr sz="1800" b="0" baseline="0"/>
            </a:lvl1pPr>
          </a:lstStyle>
          <a:p>
            <a:pPr lvl="0"/>
            <a:r>
              <a:rPr lang="en-US" dirty="0"/>
              <a:t>Role in Organisation, Organisation Name (if Applicable)</a:t>
            </a:r>
          </a:p>
        </p:txBody>
      </p:sp>
      <p:sp>
        <p:nvSpPr>
          <p:cNvPr id="4" name="Text Placeholder 3"/>
          <p:cNvSpPr>
            <a:spLocks noGrp="1"/>
          </p:cNvSpPr>
          <p:nvPr>
            <p:ph type="body" sz="quarter" idx="21" hasCustomPrompt="1"/>
          </p:nvPr>
        </p:nvSpPr>
        <p:spPr>
          <a:xfrm>
            <a:off x="1486792" y="4765917"/>
            <a:ext cx="1219200" cy="190399"/>
          </a:xfrm>
        </p:spPr>
        <p:txBody>
          <a:bodyPr>
            <a:normAutofit/>
          </a:bodyPr>
          <a:lstStyle>
            <a:lvl1pPr marL="0" indent="0">
              <a:buNone/>
              <a:defRPr sz="600"/>
            </a:lvl1pPr>
          </a:lstStyle>
          <a:p>
            <a:pPr lvl="0"/>
            <a:r>
              <a:rPr lang="en-US" dirty="0"/>
              <a:t>Logo (optional)</a:t>
            </a:r>
            <a:endParaRPr lang="en-GB" dirty="0"/>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56358" y="-42332"/>
            <a:ext cx="4389920" cy="6942667"/>
          </a:xfrm>
          <a:prstGeom prst="rect">
            <a:avLst/>
          </a:prstGeom>
        </p:spPr>
      </p:pic>
      <p:pic>
        <p:nvPicPr>
          <p:cNvPr id="22" name="Picture 2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77682" y="480622"/>
            <a:ext cx="1482776" cy="1339714"/>
          </a:xfrm>
          <a:prstGeom prst="rect">
            <a:avLst/>
          </a:prstGeom>
        </p:spPr>
      </p:pic>
      <p:sp>
        <p:nvSpPr>
          <p:cNvPr id="23" name="TextBox 22"/>
          <p:cNvSpPr txBox="1"/>
          <p:nvPr userDrawn="1"/>
        </p:nvSpPr>
        <p:spPr>
          <a:xfrm>
            <a:off x="2818932" y="927797"/>
            <a:ext cx="5918159" cy="353943"/>
          </a:xfrm>
          <a:prstGeom prst="rect">
            <a:avLst/>
          </a:prstGeom>
          <a:noFill/>
        </p:spPr>
        <p:txBody>
          <a:bodyPr wrap="none" rtlCol="0">
            <a:spAutoFit/>
          </a:bodyPr>
          <a:lstStyle/>
          <a:p>
            <a:r>
              <a:rPr lang="en-GB" sz="1700" dirty="0">
                <a:solidFill>
                  <a:srgbClr val="003F5E"/>
                </a:solidFill>
              </a:rPr>
              <a:t>Authentication and Authorisation for Research and Collaboration</a:t>
            </a:r>
          </a:p>
        </p:txBody>
      </p:sp>
    </p:spTree>
    <p:extLst>
      <p:ext uri="{BB962C8B-B14F-4D97-AF65-F5344CB8AC3E}">
        <p14:creationId xmlns:p14="http://schemas.microsoft.com/office/powerpoint/2010/main" val="416442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5183188" y="1651518"/>
            <a:ext cx="6172200" cy="4209532"/>
          </a:xfrm>
        </p:spPr>
        <p:txBody>
          <a:bodyPr/>
          <a:lstStyle>
            <a:lvl1pPr>
              <a:defRPr sz="1800"/>
            </a:lvl1pPr>
            <a:lvl2pPr>
              <a:defRPr sz="1650"/>
            </a:lvl2pPr>
            <a:lvl3pPr>
              <a:defRPr sz="15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457202" y="1642188"/>
            <a:ext cx="4314825" cy="422680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7" name="Slide Number Placeholder 6"/>
          <p:cNvSpPr>
            <a:spLocks noGrp="1"/>
          </p:cNvSpPr>
          <p:nvPr>
            <p:ph type="sldNum" sz="quarter" idx="12"/>
          </p:nvPr>
        </p:nvSpPr>
        <p:spPr/>
        <p:txBody>
          <a:bodyPr/>
          <a:lstStyle/>
          <a:p>
            <a:fld id="{6F576E6A-F32A-4612-884C-86870357C6B4}" type="slidenum">
              <a:rPr lang="en-GB" smtClean="0"/>
              <a:t>‹#›</a:t>
            </a:fld>
            <a:endParaRPr lang="en-GB"/>
          </a:p>
        </p:txBody>
      </p:sp>
      <p:sp>
        <p:nvSpPr>
          <p:cNvPr id="8" name="Title Placeholder 1"/>
          <p:cNvSpPr>
            <a:spLocks noGrp="1"/>
          </p:cNvSpPr>
          <p:nvPr>
            <p:ph type="title"/>
          </p:nvPr>
        </p:nvSpPr>
        <p:spPr>
          <a:xfrm>
            <a:off x="455646" y="74649"/>
            <a:ext cx="9612087" cy="1325563"/>
          </a:xfrm>
          <a:prstGeom prst="rect">
            <a:avLst/>
          </a:prstGeom>
        </p:spPr>
        <p:txBody>
          <a:bodyPr vert="horz" lIns="91440" tIns="45720" rIns="91440" bIns="45720" rtlCol="0" anchor="ctr">
            <a:normAutofit/>
          </a:bodyPr>
          <a:lstStyle/>
          <a:p>
            <a:r>
              <a:rPr lang="en-US"/>
              <a:t>Click to edit Master title style</a:t>
            </a:r>
            <a:endParaRPr lang="en-GB" dirty="0"/>
          </a:p>
        </p:txBody>
      </p:sp>
    </p:spTree>
    <p:extLst>
      <p:ext uri="{BB962C8B-B14F-4D97-AF65-F5344CB8AC3E}">
        <p14:creationId xmlns:p14="http://schemas.microsoft.com/office/powerpoint/2010/main" val="1334033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183188" y="1716837"/>
            <a:ext cx="6172200" cy="4144217"/>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GB"/>
          </a:p>
        </p:txBody>
      </p:sp>
      <p:sp>
        <p:nvSpPr>
          <p:cNvPr id="4" name="Text Placeholder 3"/>
          <p:cNvSpPr>
            <a:spLocks noGrp="1"/>
          </p:cNvSpPr>
          <p:nvPr>
            <p:ph type="body" sz="half" idx="2"/>
          </p:nvPr>
        </p:nvSpPr>
        <p:spPr>
          <a:xfrm>
            <a:off x="457202" y="1716837"/>
            <a:ext cx="4314825" cy="4152155"/>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7" name="Slide Number Placeholder 6"/>
          <p:cNvSpPr>
            <a:spLocks noGrp="1"/>
          </p:cNvSpPr>
          <p:nvPr>
            <p:ph type="sldNum" sz="quarter" idx="12"/>
          </p:nvPr>
        </p:nvSpPr>
        <p:spPr/>
        <p:txBody>
          <a:bodyPr/>
          <a:lstStyle/>
          <a:p>
            <a:fld id="{6F576E6A-F32A-4612-884C-86870357C6B4}" type="slidenum">
              <a:rPr lang="en-GB" smtClean="0"/>
              <a:t>‹#›</a:t>
            </a:fld>
            <a:endParaRPr lang="en-GB"/>
          </a:p>
        </p:txBody>
      </p:sp>
      <p:sp>
        <p:nvSpPr>
          <p:cNvPr id="8" name="Title Placeholder 1"/>
          <p:cNvSpPr>
            <a:spLocks noGrp="1"/>
          </p:cNvSpPr>
          <p:nvPr>
            <p:ph type="title"/>
          </p:nvPr>
        </p:nvSpPr>
        <p:spPr>
          <a:xfrm>
            <a:off x="455646" y="74649"/>
            <a:ext cx="9612087" cy="1325563"/>
          </a:xfrm>
          <a:prstGeom prst="rect">
            <a:avLst/>
          </a:prstGeom>
        </p:spPr>
        <p:txBody>
          <a:bodyPr vert="horz" lIns="91440" tIns="45720" rIns="91440" bIns="45720" rtlCol="0" anchor="ctr">
            <a:normAutofit/>
          </a:bodyPr>
          <a:lstStyle/>
          <a:p>
            <a:r>
              <a:rPr lang="en-US"/>
              <a:t>Click to edit Master title style</a:t>
            </a:r>
            <a:endParaRPr lang="en-GB" dirty="0"/>
          </a:p>
        </p:txBody>
      </p:sp>
    </p:spTree>
    <p:extLst>
      <p:ext uri="{BB962C8B-B14F-4D97-AF65-F5344CB8AC3E}">
        <p14:creationId xmlns:p14="http://schemas.microsoft.com/office/powerpoint/2010/main" val="1989188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tyle Gu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lgn="r">
              <a:defRPr/>
            </a:lvl1pPr>
          </a:lstStyle>
          <a:p>
            <a:fld id="{6F576E6A-F32A-4612-884C-86870357C6B4}" type="slidenum">
              <a:rPr lang="en-GB" smtClean="0"/>
              <a:pPr/>
              <a:t>‹#›</a:t>
            </a:fld>
            <a:endParaRPr lang="en-GB"/>
          </a:p>
        </p:txBody>
      </p:sp>
      <p:sp>
        <p:nvSpPr>
          <p:cNvPr id="2" name="TextBox 1"/>
          <p:cNvSpPr txBox="1"/>
          <p:nvPr userDrawn="1"/>
        </p:nvSpPr>
        <p:spPr>
          <a:xfrm>
            <a:off x="652382" y="304802"/>
            <a:ext cx="3601692" cy="646331"/>
          </a:xfrm>
          <a:prstGeom prst="rect">
            <a:avLst/>
          </a:prstGeom>
          <a:noFill/>
        </p:spPr>
        <p:txBody>
          <a:bodyPr wrap="none" rtlCol="0">
            <a:spAutoFit/>
          </a:bodyPr>
          <a:lstStyle/>
          <a:p>
            <a:r>
              <a:rPr lang="en-GB" sz="1800" b="1" dirty="0">
                <a:solidFill>
                  <a:srgbClr val="003F5D"/>
                </a:solidFill>
              </a:rPr>
              <a:t>Style</a:t>
            </a:r>
            <a:r>
              <a:rPr lang="en-GB" sz="1800" b="1" baseline="0" dirty="0">
                <a:solidFill>
                  <a:srgbClr val="003F5D"/>
                </a:solidFill>
              </a:rPr>
              <a:t> Guide</a:t>
            </a:r>
          </a:p>
          <a:p>
            <a:r>
              <a:rPr lang="en-GB" sz="1800" baseline="0" dirty="0">
                <a:solidFill>
                  <a:srgbClr val="F57A1E"/>
                </a:solidFill>
              </a:rPr>
              <a:t>A Guide to Using the AARC Template</a:t>
            </a:r>
            <a:endParaRPr lang="en-GB" sz="1800" dirty="0">
              <a:solidFill>
                <a:srgbClr val="F57A1E"/>
              </a:solidFill>
            </a:endParaRPr>
          </a:p>
        </p:txBody>
      </p:sp>
      <p:sp>
        <p:nvSpPr>
          <p:cNvPr id="4" name="TextBox 3"/>
          <p:cNvSpPr txBox="1"/>
          <p:nvPr userDrawn="1"/>
        </p:nvSpPr>
        <p:spPr>
          <a:xfrm>
            <a:off x="780366" y="2025770"/>
            <a:ext cx="10149657" cy="3139321"/>
          </a:xfrm>
          <a:prstGeom prst="rect">
            <a:avLst/>
          </a:prstGeom>
          <a:noFill/>
        </p:spPr>
        <p:txBody>
          <a:bodyPr wrap="square" rtlCol="0">
            <a:spAutoFit/>
          </a:bodyPr>
          <a:lstStyle/>
          <a:p>
            <a:pPr marL="214313" indent="-214313">
              <a:buFont typeface="Arial" panose="020B0604020202020204" pitchFamily="34" charset="0"/>
              <a:buChar char="•"/>
            </a:pPr>
            <a:r>
              <a:rPr lang="en-GB" sz="1800" dirty="0">
                <a:solidFill>
                  <a:srgbClr val="003F5D"/>
                </a:solidFill>
              </a:rPr>
              <a:t>This template is to</a:t>
            </a:r>
            <a:r>
              <a:rPr lang="en-GB" sz="1800" baseline="0" dirty="0">
                <a:solidFill>
                  <a:srgbClr val="003F5D"/>
                </a:solidFill>
              </a:rPr>
              <a:t> present information on behalf of the AARC Project</a:t>
            </a:r>
          </a:p>
          <a:p>
            <a:pPr marL="214313" indent="-214313">
              <a:buFont typeface="Arial" panose="020B0604020202020204" pitchFamily="34" charset="0"/>
              <a:buChar char="•"/>
            </a:pPr>
            <a:r>
              <a:rPr lang="en-GB" sz="1800" baseline="0" dirty="0">
                <a:solidFill>
                  <a:srgbClr val="003F5D"/>
                </a:solidFill>
              </a:rPr>
              <a:t>Font is Calibri and will auto-size. Avoid using a font size less than 18pt.  Main font colour is Teal, </a:t>
            </a:r>
            <a:r>
              <a:rPr lang="en-GB" sz="1800" baseline="0" dirty="0">
                <a:solidFill>
                  <a:srgbClr val="F57B20"/>
                </a:solidFill>
              </a:rPr>
              <a:t>highlight colour is Orange and should be used sparingly.</a:t>
            </a:r>
            <a:r>
              <a:rPr lang="en-GB" sz="1800" baseline="0" dirty="0">
                <a:solidFill>
                  <a:srgbClr val="ED1556"/>
                </a:solidFill>
              </a:rPr>
              <a:t> </a:t>
            </a:r>
            <a:r>
              <a:rPr lang="en-GB" sz="1800" baseline="0" dirty="0">
                <a:solidFill>
                  <a:srgbClr val="003F5D"/>
                </a:solidFill>
              </a:rPr>
              <a:t>If the colours are not shown in PowerPoint use the colour picker to select the correct colour from the logo or these samples</a:t>
            </a:r>
            <a:endParaRPr lang="en-GB" sz="1800" baseline="0" dirty="0">
              <a:solidFill>
                <a:srgbClr val="ED1556"/>
              </a:solidFill>
            </a:endParaRPr>
          </a:p>
          <a:p>
            <a:pPr marL="214313" indent="-214313">
              <a:buFont typeface="Arial" panose="020B0604020202020204" pitchFamily="34" charset="0"/>
              <a:buChar char="•"/>
            </a:pPr>
            <a:endParaRPr lang="en-GB" sz="1800" baseline="0" dirty="0">
              <a:solidFill>
                <a:srgbClr val="ED1556"/>
              </a:solidFill>
            </a:endParaRPr>
          </a:p>
          <a:p>
            <a:pPr marL="214313" indent="-214313">
              <a:buFont typeface="Arial" panose="020B0604020202020204" pitchFamily="34" charset="0"/>
              <a:buChar char="•"/>
            </a:pPr>
            <a:r>
              <a:rPr lang="en-GB" sz="1800" baseline="0" dirty="0">
                <a:solidFill>
                  <a:srgbClr val="003F5D"/>
                </a:solidFill>
              </a:rPr>
              <a:t>The title slide has space for the speaker’s own organisation logo which should be no larger than the main AARC logo </a:t>
            </a:r>
          </a:p>
          <a:p>
            <a:pPr marL="214313" indent="-214313">
              <a:buFont typeface="Arial" panose="020B0604020202020204" pitchFamily="34" charset="0"/>
              <a:buChar char="•"/>
            </a:pPr>
            <a:endParaRPr lang="en-GB" sz="1800" baseline="0" dirty="0">
              <a:solidFill>
                <a:srgbClr val="003F5D"/>
              </a:solidFill>
            </a:endParaRPr>
          </a:p>
          <a:p>
            <a:pPr marL="214313" indent="-214313">
              <a:buFont typeface="Arial" panose="020B0604020202020204" pitchFamily="34" charset="0"/>
              <a:buChar char="•"/>
            </a:pPr>
            <a:r>
              <a:rPr lang="en-GB" sz="1800" baseline="0" dirty="0">
                <a:solidFill>
                  <a:srgbClr val="003F5D"/>
                </a:solidFill>
              </a:rPr>
              <a:t>The end slide includes EU logo, copyright, and funding statement. Adapt the funding statement and supporting organisations at the end (but likely keep the EU Logo and reference to H2020, since it supported the AARC and AARC2 projects)</a:t>
            </a:r>
          </a:p>
        </p:txBody>
      </p:sp>
      <p:sp>
        <p:nvSpPr>
          <p:cNvPr id="5" name="Oval 4"/>
          <p:cNvSpPr/>
          <p:nvPr userDrawn="1"/>
        </p:nvSpPr>
        <p:spPr>
          <a:xfrm>
            <a:off x="10890209" y="5560973"/>
            <a:ext cx="727243" cy="529390"/>
          </a:xfrm>
          <a:prstGeom prst="ellipse">
            <a:avLst/>
          </a:prstGeom>
          <a:solidFill>
            <a:srgbClr val="003F5D"/>
          </a:solidFill>
          <a:ln>
            <a:solidFill>
              <a:srgbClr val="003F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9" name="Oval 8"/>
          <p:cNvSpPr/>
          <p:nvPr userDrawn="1"/>
        </p:nvSpPr>
        <p:spPr>
          <a:xfrm>
            <a:off x="9884901" y="5560973"/>
            <a:ext cx="727243" cy="529390"/>
          </a:xfrm>
          <a:prstGeom prst="ellipse">
            <a:avLst/>
          </a:prstGeom>
          <a:solidFill>
            <a:srgbClr val="F6791C"/>
          </a:solidFill>
          <a:ln>
            <a:solidFill>
              <a:srgbClr val="F6791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Tree>
    <p:extLst>
      <p:ext uri="{BB962C8B-B14F-4D97-AF65-F5344CB8AC3E}">
        <p14:creationId xmlns:p14="http://schemas.microsoft.com/office/powerpoint/2010/main" val="31780453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losing Slide (Must be included)">
    <p:spTree>
      <p:nvGrpSpPr>
        <p:cNvPr id="1" name=""/>
        <p:cNvGrpSpPr/>
        <p:nvPr/>
      </p:nvGrpSpPr>
      <p:grpSpPr>
        <a:xfrm>
          <a:off x="0" y="0"/>
          <a:ext cx="0" cy="0"/>
          <a:chOff x="0" y="0"/>
          <a:chExt cx="0" cy="0"/>
        </a:xfrm>
      </p:grpSpPr>
      <p:sp>
        <p:nvSpPr>
          <p:cNvPr id="4" name="Rectangle 3"/>
          <p:cNvSpPr/>
          <p:nvPr userDrawn="1"/>
        </p:nvSpPr>
        <p:spPr>
          <a:xfrm>
            <a:off x="-1" y="2"/>
            <a:ext cx="12192001" cy="6858001"/>
          </a:xfrm>
          <a:prstGeom prst="rect">
            <a:avLst/>
          </a:prstGeom>
          <a:solidFill>
            <a:srgbClr val="003F5E"/>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dirty="0"/>
          </a:p>
        </p:txBody>
      </p:sp>
      <p:pic>
        <p:nvPicPr>
          <p:cNvPr id="7" name="Picture 6"/>
          <p:cNvPicPr>
            <a:picLocks noChangeAspect="1"/>
          </p:cNvPicPr>
          <p:nvPr userDrawn="1"/>
        </p:nvPicPr>
        <p:blipFill rotWithShape="1">
          <a:blip r:embed="rId2"/>
          <a:srcRect b="30428"/>
          <a:stretch/>
        </p:blipFill>
        <p:spPr>
          <a:xfrm>
            <a:off x="5217067" y="4837092"/>
            <a:ext cx="1385319" cy="785666"/>
          </a:xfrm>
          <a:prstGeom prst="rect">
            <a:avLst/>
          </a:prstGeom>
        </p:spPr>
      </p:pic>
      <p:pic>
        <p:nvPicPr>
          <p:cNvPr id="20" name="Picture 1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334831" y="5927157"/>
            <a:ext cx="433675" cy="294664"/>
          </a:xfrm>
          <a:prstGeom prst="rect">
            <a:avLst/>
          </a:prstGeom>
        </p:spPr>
      </p:pic>
      <p:sp>
        <p:nvSpPr>
          <p:cNvPr id="8" name="TextBox 7"/>
          <p:cNvSpPr txBox="1"/>
          <p:nvPr userDrawn="1"/>
        </p:nvSpPr>
        <p:spPr>
          <a:xfrm>
            <a:off x="4111444" y="2395574"/>
            <a:ext cx="3748975" cy="1446550"/>
          </a:xfrm>
          <a:prstGeom prst="rect">
            <a:avLst/>
          </a:prstGeom>
          <a:noFill/>
        </p:spPr>
        <p:txBody>
          <a:bodyPr wrap="none" rtlCol="0">
            <a:spAutoFit/>
          </a:bodyPr>
          <a:lstStyle/>
          <a:p>
            <a:pPr algn="ctr"/>
            <a:r>
              <a:rPr lang="en-GB" sz="4400" dirty="0">
                <a:solidFill>
                  <a:schemeClr val="bg1"/>
                </a:solidFill>
              </a:rPr>
              <a:t>Thank you</a:t>
            </a:r>
          </a:p>
          <a:p>
            <a:pPr algn="ctr"/>
            <a:r>
              <a:rPr lang="en-GB" sz="4400" dirty="0">
                <a:solidFill>
                  <a:srgbClr val="F6791C"/>
                </a:solidFill>
              </a:rPr>
              <a:t>Any</a:t>
            </a:r>
            <a:r>
              <a:rPr lang="en-GB" sz="4400" baseline="0" dirty="0">
                <a:solidFill>
                  <a:srgbClr val="F6791C"/>
                </a:solidFill>
              </a:rPr>
              <a:t> Questions?</a:t>
            </a:r>
            <a:endParaRPr lang="en-GB" sz="4400" dirty="0">
              <a:solidFill>
                <a:srgbClr val="F6791C"/>
              </a:solidFill>
            </a:endParaRPr>
          </a:p>
        </p:txBody>
      </p:sp>
      <p:pic>
        <p:nvPicPr>
          <p:cNvPr id="9" name="Picture 8"/>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56357" y="-50222"/>
            <a:ext cx="4394909" cy="6950557"/>
          </a:xfrm>
          <a:prstGeom prst="rect">
            <a:avLst/>
          </a:prstGeom>
        </p:spPr>
      </p:pic>
      <p:sp>
        <p:nvSpPr>
          <p:cNvPr id="25" name="Content Placeholder 24"/>
          <p:cNvSpPr>
            <a:spLocks noGrp="1"/>
          </p:cNvSpPr>
          <p:nvPr>
            <p:ph sz="quarter" idx="11" hasCustomPrompt="1"/>
          </p:nvPr>
        </p:nvSpPr>
        <p:spPr>
          <a:xfrm>
            <a:off x="3763166" y="4113541"/>
            <a:ext cx="4445529" cy="373710"/>
          </a:xfrm>
        </p:spPr>
        <p:txBody>
          <a:bodyPr>
            <a:normAutofit/>
          </a:bodyPr>
          <a:lstStyle>
            <a:lvl1pPr marL="0" indent="0" algn="ctr">
              <a:buNone/>
              <a:defRPr sz="1800">
                <a:solidFill>
                  <a:schemeClr val="bg1"/>
                </a:solidFill>
              </a:defRPr>
            </a:lvl1pPr>
          </a:lstStyle>
          <a:p>
            <a:pPr lvl="0"/>
            <a:r>
              <a:rPr lang="en-US" dirty="0"/>
              <a:t>Presenter email address</a:t>
            </a:r>
            <a:endParaRPr lang="en-GB" dirty="0"/>
          </a:p>
        </p:txBody>
      </p:sp>
      <p:sp>
        <p:nvSpPr>
          <p:cNvPr id="10" name="TextBox 9"/>
          <p:cNvSpPr txBox="1"/>
          <p:nvPr userDrawn="1"/>
        </p:nvSpPr>
        <p:spPr>
          <a:xfrm>
            <a:off x="3492533" y="6289305"/>
            <a:ext cx="4945586" cy="276999"/>
          </a:xfrm>
          <a:prstGeom prst="rect">
            <a:avLst/>
          </a:prstGeom>
          <a:noFill/>
        </p:spPr>
        <p:txBody>
          <a:bodyPr wrap="none" rtlCol="0">
            <a:spAutoFit/>
          </a:bodyPr>
          <a:lstStyle/>
          <a:p>
            <a:pPr algn="ctr"/>
            <a:r>
              <a:rPr lang="en-GB" sz="600" kern="1200" dirty="0">
                <a:solidFill>
                  <a:schemeClr val="bg1"/>
                </a:solidFill>
                <a:effectLst/>
                <a:latin typeface="+mn-lt"/>
                <a:ea typeface="+mn-ea"/>
                <a:cs typeface="+mn-cs"/>
              </a:rPr>
              <a:t>© members of the AARC Community. </a:t>
            </a:r>
          </a:p>
          <a:p>
            <a:pPr marL="0" marR="0" indent="0" algn="ctr" defTabSz="914400" rtl="0" eaLnBrk="1" fontAlgn="auto" latinLnBrk="0" hangingPunct="1">
              <a:lnSpc>
                <a:spcPct val="100000"/>
              </a:lnSpc>
              <a:spcBef>
                <a:spcPts val="0"/>
              </a:spcBef>
              <a:spcAft>
                <a:spcPts val="0"/>
              </a:spcAft>
              <a:buClrTx/>
              <a:buSzTx/>
              <a:buFontTx/>
              <a:buNone/>
              <a:tabLst/>
              <a:defRPr/>
            </a:pPr>
            <a:r>
              <a:rPr lang="en-GB" sz="600" kern="1200" dirty="0">
                <a:solidFill>
                  <a:schemeClr val="bg1"/>
                </a:solidFill>
                <a:effectLst/>
                <a:latin typeface="+mn-lt"/>
                <a:ea typeface="+mn-ea"/>
                <a:cs typeface="+mn-cs"/>
              </a:rPr>
              <a:t>The work leading to these results has received funding from the European Union’s Horizon 2020 research and innovation programme</a:t>
            </a:r>
            <a:r>
              <a:rPr lang="en-GB" sz="600" kern="1200" baseline="0" dirty="0">
                <a:solidFill>
                  <a:schemeClr val="bg1"/>
                </a:solidFill>
                <a:effectLst/>
                <a:latin typeface="+mn-lt"/>
                <a:ea typeface="+mn-ea"/>
                <a:cs typeface="+mn-cs"/>
              </a:rPr>
              <a:t> and other sources</a:t>
            </a:r>
            <a:r>
              <a:rPr lang="en-GB" sz="600" kern="1200" dirty="0">
                <a:solidFill>
                  <a:schemeClr val="bg1"/>
                </a:solidFill>
                <a:effectLst/>
                <a:latin typeface="+mn-lt"/>
                <a:ea typeface="+mn-ea"/>
                <a:cs typeface="+mn-cs"/>
              </a:rPr>
              <a:t>.</a:t>
            </a:r>
            <a:endParaRPr lang="en-GB" sz="600" dirty="0">
              <a:solidFill>
                <a:schemeClr val="bg1"/>
              </a:solidFill>
            </a:endParaRPr>
          </a:p>
        </p:txBody>
      </p:sp>
      <p:sp>
        <p:nvSpPr>
          <p:cNvPr id="11" name="TextBox 10"/>
          <p:cNvSpPr txBox="1"/>
          <p:nvPr userDrawn="1"/>
        </p:nvSpPr>
        <p:spPr>
          <a:xfrm>
            <a:off x="5142826" y="5591160"/>
            <a:ext cx="1645002" cy="246221"/>
          </a:xfrm>
          <a:prstGeom prst="rect">
            <a:avLst/>
          </a:prstGeom>
          <a:noFill/>
        </p:spPr>
        <p:txBody>
          <a:bodyPr wrap="none" rtlCol="0">
            <a:spAutoFit/>
          </a:bodyPr>
          <a:lstStyle/>
          <a:p>
            <a:pPr algn="ctr"/>
            <a:r>
              <a:rPr lang="en-GB" sz="1000" dirty="0">
                <a:solidFill>
                  <a:schemeClr val="bg1"/>
                </a:solidFill>
              </a:rPr>
              <a:t>https://aarc-community.org</a:t>
            </a:r>
          </a:p>
        </p:txBody>
      </p:sp>
      <p:pic>
        <p:nvPicPr>
          <p:cNvPr id="12" name="Picture 11"/>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5846749" y="5927156"/>
            <a:ext cx="796527" cy="280595"/>
          </a:xfrm>
          <a:prstGeom prst="rect">
            <a:avLst/>
          </a:prstGeom>
        </p:spPr>
      </p:pic>
      <p:sp>
        <p:nvSpPr>
          <p:cNvPr id="3" name="Text Placeholder 2"/>
          <p:cNvSpPr>
            <a:spLocks noGrp="1"/>
          </p:cNvSpPr>
          <p:nvPr>
            <p:ph type="body" sz="quarter" idx="12" hasCustomPrompt="1"/>
          </p:nvPr>
        </p:nvSpPr>
        <p:spPr>
          <a:xfrm>
            <a:off x="3511550" y="6591300"/>
            <a:ext cx="4946650" cy="185057"/>
          </a:xfrm>
        </p:spPr>
        <p:txBody>
          <a:bodyPr>
            <a:normAutofit/>
          </a:bodyPr>
          <a:lstStyle>
            <a:lvl1pPr marL="0" indent="0">
              <a:buNone/>
              <a:defRPr sz="600" baseline="0">
                <a:solidFill>
                  <a:schemeClr val="bg1"/>
                </a:solidFill>
              </a:defRPr>
            </a:lvl1pPr>
          </a:lstStyle>
          <a:p>
            <a:pPr lvl="0"/>
            <a:r>
              <a:rPr lang="en-GB" dirty="0"/>
              <a:t>Supporting projects and organisations: </a:t>
            </a:r>
          </a:p>
        </p:txBody>
      </p:sp>
    </p:spTree>
    <p:extLst>
      <p:ext uri="{BB962C8B-B14F-4D97-AF65-F5344CB8AC3E}">
        <p14:creationId xmlns:p14="http://schemas.microsoft.com/office/powerpoint/2010/main" val="35123395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losing Slide (Must be included)">
    <p:spTree>
      <p:nvGrpSpPr>
        <p:cNvPr id="1" name=""/>
        <p:cNvGrpSpPr/>
        <p:nvPr/>
      </p:nvGrpSpPr>
      <p:grpSpPr>
        <a:xfrm>
          <a:off x="0" y="0"/>
          <a:ext cx="0" cy="0"/>
          <a:chOff x="0" y="0"/>
          <a:chExt cx="0" cy="0"/>
        </a:xfrm>
      </p:grpSpPr>
      <p:sp>
        <p:nvSpPr>
          <p:cNvPr id="4" name="Rectangle 3"/>
          <p:cNvSpPr/>
          <p:nvPr userDrawn="1"/>
        </p:nvSpPr>
        <p:spPr>
          <a:xfrm>
            <a:off x="-1" y="2"/>
            <a:ext cx="12192001" cy="6858001"/>
          </a:xfrm>
          <a:prstGeom prst="rect">
            <a:avLst/>
          </a:prstGeom>
          <a:solidFill>
            <a:srgbClr val="003F5E"/>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dirty="0"/>
          </a:p>
        </p:txBody>
      </p:sp>
      <p:pic>
        <p:nvPicPr>
          <p:cNvPr id="7" name="Picture 6"/>
          <p:cNvPicPr>
            <a:picLocks noChangeAspect="1"/>
          </p:cNvPicPr>
          <p:nvPr userDrawn="1"/>
        </p:nvPicPr>
        <p:blipFill rotWithShape="1">
          <a:blip r:embed="rId2"/>
          <a:srcRect b="30428"/>
          <a:stretch/>
        </p:blipFill>
        <p:spPr>
          <a:xfrm>
            <a:off x="5210976" y="4445683"/>
            <a:ext cx="1385319" cy="785666"/>
          </a:xfrm>
          <a:prstGeom prst="rect">
            <a:avLst/>
          </a:prstGeom>
        </p:spPr>
      </p:pic>
      <p:sp>
        <p:nvSpPr>
          <p:cNvPr id="8" name="TextBox 7"/>
          <p:cNvSpPr txBox="1"/>
          <p:nvPr userDrawn="1"/>
        </p:nvSpPr>
        <p:spPr>
          <a:xfrm>
            <a:off x="4107382" y="2189636"/>
            <a:ext cx="3748975" cy="1446550"/>
          </a:xfrm>
          <a:prstGeom prst="rect">
            <a:avLst/>
          </a:prstGeom>
          <a:noFill/>
        </p:spPr>
        <p:txBody>
          <a:bodyPr wrap="none" rtlCol="0">
            <a:spAutoFit/>
          </a:bodyPr>
          <a:lstStyle/>
          <a:p>
            <a:pPr algn="ctr"/>
            <a:r>
              <a:rPr lang="en-GB" sz="4400" dirty="0">
                <a:solidFill>
                  <a:schemeClr val="bg1"/>
                </a:solidFill>
              </a:rPr>
              <a:t>Thank you</a:t>
            </a:r>
          </a:p>
          <a:p>
            <a:pPr algn="ctr"/>
            <a:r>
              <a:rPr lang="en-GB" sz="4400" dirty="0">
                <a:solidFill>
                  <a:srgbClr val="F6791C"/>
                </a:solidFill>
              </a:rPr>
              <a:t>Any</a:t>
            </a:r>
            <a:r>
              <a:rPr lang="en-GB" sz="4400" baseline="0" dirty="0">
                <a:solidFill>
                  <a:srgbClr val="F6791C"/>
                </a:solidFill>
              </a:rPr>
              <a:t> Questions?</a:t>
            </a:r>
            <a:endParaRPr lang="en-GB" sz="4400" dirty="0">
              <a:solidFill>
                <a:srgbClr val="F6791C"/>
              </a:solidFill>
            </a:endParaRPr>
          </a:p>
        </p:txBody>
      </p:sp>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856357" y="-50222"/>
            <a:ext cx="4394909" cy="6950557"/>
          </a:xfrm>
          <a:prstGeom prst="rect">
            <a:avLst/>
          </a:prstGeom>
        </p:spPr>
      </p:pic>
      <p:sp>
        <p:nvSpPr>
          <p:cNvPr id="25" name="Content Placeholder 24"/>
          <p:cNvSpPr>
            <a:spLocks noGrp="1"/>
          </p:cNvSpPr>
          <p:nvPr>
            <p:ph sz="quarter" idx="11" hasCustomPrompt="1"/>
          </p:nvPr>
        </p:nvSpPr>
        <p:spPr>
          <a:xfrm>
            <a:off x="3759104" y="3907603"/>
            <a:ext cx="4445529" cy="373710"/>
          </a:xfrm>
        </p:spPr>
        <p:txBody>
          <a:bodyPr>
            <a:normAutofit/>
          </a:bodyPr>
          <a:lstStyle>
            <a:lvl1pPr marL="0" indent="0" algn="ctr">
              <a:buNone/>
              <a:defRPr sz="1800">
                <a:solidFill>
                  <a:schemeClr val="bg1"/>
                </a:solidFill>
              </a:defRPr>
            </a:lvl1pPr>
          </a:lstStyle>
          <a:p>
            <a:pPr lvl="0"/>
            <a:r>
              <a:rPr lang="en-US" dirty="0"/>
              <a:t>Presenter email address</a:t>
            </a:r>
            <a:endParaRPr lang="en-GB" dirty="0"/>
          </a:p>
        </p:txBody>
      </p:sp>
      <p:sp>
        <p:nvSpPr>
          <p:cNvPr id="10" name="TextBox 9"/>
          <p:cNvSpPr txBox="1"/>
          <p:nvPr userDrawn="1"/>
        </p:nvSpPr>
        <p:spPr>
          <a:xfrm>
            <a:off x="4072908" y="5517223"/>
            <a:ext cx="3783450" cy="553998"/>
          </a:xfrm>
          <a:prstGeom prst="rect">
            <a:avLst/>
          </a:prstGeom>
          <a:noFill/>
        </p:spPr>
        <p:txBody>
          <a:bodyPr wrap="square" rtlCol="0">
            <a:spAutoFit/>
          </a:bodyPr>
          <a:lstStyle/>
          <a:p>
            <a:pPr algn="ctr"/>
            <a:r>
              <a:rPr lang="en-GB" sz="1000" kern="1200" dirty="0">
                <a:solidFill>
                  <a:schemeClr val="bg1"/>
                </a:solidFill>
                <a:effectLst/>
                <a:latin typeface="+mn-lt"/>
                <a:ea typeface="+mn-ea"/>
                <a:cs typeface="+mn-cs"/>
              </a:rPr>
              <a:t>© members of the AARC Community and the AARC TREE consortium. </a:t>
            </a:r>
          </a:p>
          <a:p>
            <a:pPr marL="0" marR="0" indent="0" algn="ctr"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bg1"/>
                </a:solidFill>
                <a:effectLst/>
                <a:latin typeface="+mn-lt"/>
                <a:ea typeface="+mn-ea"/>
                <a:cs typeface="+mn-cs"/>
              </a:rPr>
              <a:t>The work leading to these results has received funding from the European Union </a:t>
            </a:r>
            <a:r>
              <a:rPr lang="en-GB" sz="1000" kern="1200" baseline="0" dirty="0">
                <a:solidFill>
                  <a:schemeClr val="bg1"/>
                </a:solidFill>
                <a:effectLst/>
                <a:latin typeface="+mn-lt"/>
                <a:ea typeface="+mn-ea"/>
                <a:cs typeface="+mn-cs"/>
              </a:rPr>
              <a:t>and other sources</a:t>
            </a:r>
            <a:r>
              <a:rPr lang="en-GB" sz="1000" kern="1200" dirty="0">
                <a:solidFill>
                  <a:schemeClr val="bg1"/>
                </a:solidFill>
                <a:effectLst/>
                <a:latin typeface="+mn-lt"/>
                <a:ea typeface="+mn-ea"/>
                <a:cs typeface="+mn-cs"/>
              </a:rPr>
              <a:t>.</a:t>
            </a:r>
            <a:endParaRPr lang="en-GB" sz="1000" dirty="0">
              <a:solidFill>
                <a:schemeClr val="bg1"/>
              </a:solidFill>
            </a:endParaRPr>
          </a:p>
        </p:txBody>
      </p:sp>
      <p:sp>
        <p:nvSpPr>
          <p:cNvPr id="11" name="TextBox 10"/>
          <p:cNvSpPr txBox="1"/>
          <p:nvPr userDrawn="1"/>
        </p:nvSpPr>
        <p:spPr>
          <a:xfrm>
            <a:off x="4700301" y="5136161"/>
            <a:ext cx="2563138" cy="338554"/>
          </a:xfrm>
          <a:prstGeom prst="rect">
            <a:avLst/>
          </a:prstGeom>
          <a:noFill/>
        </p:spPr>
        <p:txBody>
          <a:bodyPr wrap="none" rtlCol="0">
            <a:spAutoFit/>
          </a:bodyPr>
          <a:lstStyle/>
          <a:p>
            <a:pPr algn="ctr"/>
            <a:r>
              <a:rPr lang="en-GB" sz="1600" b="1" dirty="0">
                <a:solidFill>
                  <a:schemeClr val="bg1"/>
                </a:solidFill>
              </a:rPr>
              <a:t>https://aarc-community.org</a:t>
            </a:r>
          </a:p>
        </p:txBody>
      </p:sp>
      <p:grpSp>
        <p:nvGrpSpPr>
          <p:cNvPr id="18" name="Group 17"/>
          <p:cNvGrpSpPr/>
          <p:nvPr userDrawn="1"/>
        </p:nvGrpSpPr>
        <p:grpSpPr>
          <a:xfrm>
            <a:off x="210208" y="6202883"/>
            <a:ext cx="8187897" cy="523220"/>
            <a:chOff x="210208" y="6202883"/>
            <a:chExt cx="8187897" cy="523220"/>
          </a:xfrm>
        </p:grpSpPr>
        <p:grpSp>
          <p:nvGrpSpPr>
            <p:cNvPr id="6" name="Group 5"/>
            <p:cNvGrpSpPr/>
            <p:nvPr userDrawn="1"/>
          </p:nvGrpSpPr>
          <p:grpSpPr>
            <a:xfrm>
              <a:off x="210208" y="6202883"/>
              <a:ext cx="8187897" cy="523220"/>
              <a:chOff x="210208" y="6202883"/>
              <a:chExt cx="8187897" cy="523220"/>
            </a:xfrm>
          </p:grpSpPr>
          <p:pic>
            <p:nvPicPr>
              <p:cNvPr id="12" name="Picture 1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503506" y="6307040"/>
                <a:ext cx="894599" cy="315143"/>
              </a:xfrm>
              <a:prstGeom prst="rect">
                <a:avLst/>
              </a:prstGeom>
            </p:spPr>
          </p:pic>
          <p:sp>
            <p:nvSpPr>
              <p:cNvPr id="14" name="TextBox 13"/>
              <p:cNvSpPr txBox="1"/>
              <p:nvPr userDrawn="1"/>
            </p:nvSpPr>
            <p:spPr>
              <a:xfrm>
                <a:off x="2572532" y="6219399"/>
                <a:ext cx="5046588"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FFFFFF"/>
                    </a:solidFill>
                    <a:effectLst/>
                    <a:uLnTx/>
                    <a:uFillTx/>
                    <a:latin typeface="Akkurat Std"/>
                    <a:sym typeface="Arial"/>
                  </a:rPr>
                  <a:t>Co-funded by the European Union. Views and opinions expressed are however those of the author(s) only and do not necessarily reflect those of the European Union. Neither the European Union nor the granting authority can be held responsible for them. </a:t>
                </a:r>
                <a:r>
                  <a:rPr kumimoji="0" lang="en-GB" sz="800" b="0" i="0" u="none" strike="noStrike" kern="1200" cap="none" spc="0" normalizeH="0" baseline="0" noProof="0" dirty="0">
                    <a:ln>
                      <a:noFill/>
                    </a:ln>
                    <a:solidFill>
                      <a:srgbClr val="FFFFFF"/>
                    </a:solidFill>
                    <a:effectLst/>
                    <a:uLnTx/>
                    <a:uFillTx/>
                    <a:latin typeface="Akkurat Std"/>
                    <a:sym typeface="Arial"/>
                  </a:rPr>
                  <a:t>Grant Agreement No. 101131237 (AARC TREE).</a:t>
                </a:r>
                <a:endParaRPr kumimoji="0" lang="en-GB" sz="800" b="0" i="0" u="none" strike="noStrike" kern="0" cap="none" spc="0" normalizeH="0" baseline="0" noProof="0" dirty="0">
                  <a:ln>
                    <a:noFill/>
                  </a:ln>
                  <a:solidFill>
                    <a:srgbClr val="FFFFFF"/>
                  </a:solidFill>
                  <a:effectLst/>
                  <a:uLnTx/>
                  <a:uFillTx/>
                  <a:latin typeface="Akkurat Std"/>
                  <a:sym typeface="Arial"/>
                </a:endParaRPr>
              </a:p>
            </p:txBody>
          </p:sp>
          <p:pic>
            <p:nvPicPr>
              <p:cNvPr id="15" name="Picture 14"/>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10208" y="6225258"/>
                <a:ext cx="704192" cy="478470"/>
              </a:xfrm>
              <a:prstGeom prst="rect">
                <a:avLst/>
              </a:prstGeom>
            </p:spPr>
          </p:pic>
          <p:sp>
            <p:nvSpPr>
              <p:cNvPr id="5" name="TextBox 4"/>
              <p:cNvSpPr txBox="1"/>
              <p:nvPr userDrawn="1"/>
            </p:nvSpPr>
            <p:spPr>
              <a:xfrm>
                <a:off x="932915" y="6202883"/>
                <a:ext cx="2253953" cy="523220"/>
              </a:xfrm>
              <a:prstGeom prst="rect">
                <a:avLst/>
              </a:prstGeom>
              <a:noFill/>
            </p:spPr>
            <p:txBody>
              <a:bodyPr wrap="square" rtlCol="0">
                <a:spAutoFit/>
              </a:bodyPr>
              <a:lstStyle/>
              <a:p>
                <a:r>
                  <a:rPr lang="en-US" sz="1400" b="1" dirty="0">
                    <a:solidFill>
                      <a:schemeClr val="bg1">
                        <a:lumMod val="85000"/>
                      </a:schemeClr>
                    </a:solidFill>
                  </a:rPr>
                  <a:t>Co-funded by </a:t>
                </a:r>
                <a:br>
                  <a:rPr lang="en-US" sz="1400" b="1" dirty="0">
                    <a:solidFill>
                      <a:schemeClr val="bg1">
                        <a:lumMod val="85000"/>
                      </a:schemeClr>
                    </a:solidFill>
                  </a:rPr>
                </a:br>
                <a:r>
                  <a:rPr lang="en-US" sz="1400" b="1" dirty="0">
                    <a:solidFill>
                      <a:schemeClr val="bg1">
                        <a:lumMod val="85000"/>
                      </a:schemeClr>
                    </a:solidFill>
                  </a:rPr>
                  <a:t>the European Union</a:t>
                </a:r>
                <a:endParaRPr lang="en-GB" sz="1400" b="1" dirty="0">
                  <a:solidFill>
                    <a:schemeClr val="bg1">
                      <a:lumMod val="85000"/>
                    </a:schemeClr>
                  </a:solidFill>
                </a:endParaRPr>
              </a:p>
            </p:txBody>
          </p:sp>
        </p:grpSp>
        <p:cxnSp>
          <p:nvCxnSpPr>
            <p:cNvPr id="17" name="Straight Connector 16"/>
            <p:cNvCxnSpPr/>
            <p:nvPr userDrawn="1"/>
          </p:nvCxnSpPr>
          <p:spPr>
            <a:xfrm>
              <a:off x="2572532" y="6225258"/>
              <a:ext cx="0" cy="463973"/>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6476930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losing Slide non-EU">
    <p:spTree>
      <p:nvGrpSpPr>
        <p:cNvPr id="1" name=""/>
        <p:cNvGrpSpPr/>
        <p:nvPr/>
      </p:nvGrpSpPr>
      <p:grpSpPr>
        <a:xfrm>
          <a:off x="0" y="0"/>
          <a:ext cx="0" cy="0"/>
          <a:chOff x="0" y="0"/>
          <a:chExt cx="0" cy="0"/>
        </a:xfrm>
      </p:grpSpPr>
      <p:sp>
        <p:nvSpPr>
          <p:cNvPr id="4" name="Rectangle 3"/>
          <p:cNvSpPr/>
          <p:nvPr userDrawn="1"/>
        </p:nvSpPr>
        <p:spPr>
          <a:xfrm>
            <a:off x="-1" y="2"/>
            <a:ext cx="12192001" cy="6858001"/>
          </a:xfrm>
          <a:prstGeom prst="rect">
            <a:avLst/>
          </a:prstGeom>
          <a:solidFill>
            <a:srgbClr val="003F5E"/>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dirty="0"/>
          </a:p>
        </p:txBody>
      </p:sp>
      <p:pic>
        <p:nvPicPr>
          <p:cNvPr id="7" name="Picture 6"/>
          <p:cNvPicPr>
            <a:picLocks noChangeAspect="1"/>
          </p:cNvPicPr>
          <p:nvPr userDrawn="1"/>
        </p:nvPicPr>
        <p:blipFill rotWithShape="1">
          <a:blip r:embed="rId2"/>
          <a:srcRect b="30428"/>
          <a:stretch/>
        </p:blipFill>
        <p:spPr>
          <a:xfrm>
            <a:off x="5217067" y="4837092"/>
            <a:ext cx="1385319" cy="785666"/>
          </a:xfrm>
          <a:prstGeom prst="rect">
            <a:avLst/>
          </a:prstGeom>
        </p:spPr>
      </p:pic>
      <p:sp>
        <p:nvSpPr>
          <p:cNvPr id="8" name="TextBox 7"/>
          <p:cNvSpPr txBox="1"/>
          <p:nvPr userDrawn="1"/>
        </p:nvSpPr>
        <p:spPr>
          <a:xfrm>
            <a:off x="4111444" y="2395574"/>
            <a:ext cx="3748975" cy="1446550"/>
          </a:xfrm>
          <a:prstGeom prst="rect">
            <a:avLst/>
          </a:prstGeom>
          <a:noFill/>
        </p:spPr>
        <p:txBody>
          <a:bodyPr wrap="none" rtlCol="0">
            <a:spAutoFit/>
          </a:bodyPr>
          <a:lstStyle/>
          <a:p>
            <a:pPr algn="ctr"/>
            <a:r>
              <a:rPr lang="en-GB" sz="4400" dirty="0">
                <a:solidFill>
                  <a:schemeClr val="bg1"/>
                </a:solidFill>
              </a:rPr>
              <a:t>Thank you</a:t>
            </a:r>
          </a:p>
          <a:p>
            <a:pPr algn="ctr"/>
            <a:r>
              <a:rPr lang="en-GB" sz="4400" dirty="0">
                <a:solidFill>
                  <a:srgbClr val="F6791C"/>
                </a:solidFill>
              </a:rPr>
              <a:t>Any</a:t>
            </a:r>
            <a:r>
              <a:rPr lang="en-GB" sz="4400" baseline="0" dirty="0">
                <a:solidFill>
                  <a:srgbClr val="F6791C"/>
                </a:solidFill>
              </a:rPr>
              <a:t> Questions?</a:t>
            </a:r>
            <a:endParaRPr lang="en-GB" sz="4400" dirty="0">
              <a:solidFill>
                <a:srgbClr val="F6791C"/>
              </a:solidFill>
            </a:endParaRPr>
          </a:p>
        </p:txBody>
      </p:sp>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856357" y="-50222"/>
            <a:ext cx="4394909" cy="6950557"/>
          </a:xfrm>
          <a:prstGeom prst="rect">
            <a:avLst/>
          </a:prstGeom>
        </p:spPr>
      </p:pic>
      <p:sp>
        <p:nvSpPr>
          <p:cNvPr id="25" name="Content Placeholder 24"/>
          <p:cNvSpPr>
            <a:spLocks noGrp="1"/>
          </p:cNvSpPr>
          <p:nvPr>
            <p:ph sz="quarter" idx="11" hasCustomPrompt="1"/>
          </p:nvPr>
        </p:nvSpPr>
        <p:spPr>
          <a:xfrm>
            <a:off x="3763166" y="4113541"/>
            <a:ext cx="4445529" cy="373710"/>
          </a:xfrm>
        </p:spPr>
        <p:txBody>
          <a:bodyPr>
            <a:normAutofit/>
          </a:bodyPr>
          <a:lstStyle>
            <a:lvl1pPr marL="0" indent="0" algn="ctr">
              <a:buNone/>
              <a:defRPr sz="1800">
                <a:solidFill>
                  <a:schemeClr val="bg1"/>
                </a:solidFill>
              </a:defRPr>
            </a:lvl1pPr>
          </a:lstStyle>
          <a:p>
            <a:pPr lvl="0"/>
            <a:r>
              <a:rPr lang="en-US" dirty="0"/>
              <a:t>Presenter email address</a:t>
            </a:r>
            <a:endParaRPr lang="en-GB" dirty="0"/>
          </a:p>
        </p:txBody>
      </p:sp>
      <p:sp>
        <p:nvSpPr>
          <p:cNvPr id="10" name="TextBox 9"/>
          <p:cNvSpPr txBox="1"/>
          <p:nvPr userDrawn="1"/>
        </p:nvSpPr>
        <p:spPr>
          <a:xfrm>
            <a:off x="5278279" y="6289305"/>
            <a:ext cx="1374094" cy="184666"/>
          </a:xfrm>
          <a:prstGeom prst="rect">
            <a:avLst/>
          </a:prstGeom>
          <a:noFill/>
        </p:spPr>
        <p:txBody>
          <a:bodyPr wrap="none" rtlCol="0">
            <a:spAutoFit/>
          </a:bodyPr>
          <a:lstStyle/>
          <a:p>
            <a:pPr algn="ctr"/>
            <a:r>
              <a:rPr lang="en-GB" sz="600" kern="1200" dirty="0">
                <a:solidFill>
                  <a:schemeClr val="bg1"/>
                </a:solidFill>
                <a:effectLst/>
                <a:latin typeface="+mn-lt"/>
                <a:ea typeface="+mn-ea"/>
                <a:cs typeface="+mn-cs"/>
              </a:rPr>
              <a:t>© members of the AARC Community.</a:t>
            </a:r>
          </a:p>
        </p:txBody>
      </p:sp>
      <p:sp>
        <p:nvSpPr>
          <p:cNvPr id="11" name="TextBox 10"/>
          <p:cNvSpPr txBox="1"/>
          <p:nvPr userDrawn="1"/>
        </p:nvSpPr>
        <p:spPr>
          <a:xfrm>
            <a:off x="5142826" y="5591160"/>
            <a:ext cx="1645002" cy="246221"/>
          </a:xfrm>
          <a:prstGeom prst="rect">
            <a:avLst/>
          </a:prstGeom>
          <a:noFill/>
        </p:spPr>
        <p:txBody>
          <a:bodyPr wrap="none" rtlCol="0">
            <a:spAutoFit/>
          </a:bodyPr>
          <a:lstStyle/>
          <a:p>
            <a:pPr algn="ctr"/>
            <a:r>
              <a:rPr lang="en-GB" sz="1000" dirty="0">
                <a:solidFill>
                  <a:schemeClr val="bg1"/>
                </a:solidFill>
              </a:rPr>
              <a:t>https://aarc-community.org</a:t>
            </a:r>
          </a:p>
        </p:txBody>
      </p:sp>
      <p:sp>
        <p:nvSpPr>
          <p:cNvPr id="3" name="Text Placeholder 2"/>
          <p:cNvSpPr>
            <a:spLocks noGrp="1"/>
          </p:cNvSpPr>
          <p:nvPr>
            <p:ph type="body" sz="quarter" idx="12" hasCustomPrompt="1"/>
          </p:nvPr>
        </p:nvSpPr>
        <p:spPr>
          <a:xfrm>
            <a:off x="3511550" y="6591300"/>
            <a:ext cx="4946650" cy="185057"/>
          </a:xfrm>
        </p:spPr>
        <p:txBody>
          <a:bodyPr>
            <a:normAutofit/>
          </a:bodyPr>
          <a:lstStyle>
            <a:lvl1pPr marL="0" indent="0">
              <a:buNone/>
              <a:defRPr sz="600" baseline="0">
                <a:solidFill>
                  <a:schemeClr val="bg1"/>
                </a:solidFill>
              </a:defRPr>
            </a:lvl1pPr>
          </a:lstStyle>
          <a:p>
            <a:pPr lvl="0"/>
            <a:r>
              <a:rPr lang="en-GB" dirty="0"/>
              <a:t>Supporting projects and organisations: </a:t>
            </a:r>
          </a:p>
        </p:txBody>
      </p:sp>
    </p:spTree>
    <p:extLst>
      <p:ext uri="{BB962C8B-B14F-4D97-AF65-F5344CB8AC3E}">
        <p14:creationId xmlns:p14="http://schemas.microsoft.com/office/powerpoint/2010/main" val="1373917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lnSpc>
                <a:spcPct val="100000"/>
              </a:lnSpc>
              <a:defRPr sz="2200">
                <a:latin typeface="+mn-lt"/>
              </a:defRPr>
            </a:lvl1pPr>
            <a:lvl2pPr>
              <a:lnSpc>
                <a:spcPct val="100000"/>
              </a:lnSpc>
              <a:defRPr sz="1800">
                <a:solidFill>
                  <a:srgbClr val="004361"/>
                </a:solidFill>
                <a:latin typeface="+mn-lt"/>
              </a:defRPr>
            </a:lvl2pPr>
            <a:lvl3pPr>
              <a:lnSpc>
                <a:spcPct val="100000"/>
              </a:lnSpc>
              <a:defRPr sz="1800">
                <a:solidFill>
                  <a:srgbClr val="003F5E"/>
                </a:solidFill>
                <a:latin typeface="+mn-lt"/>
              </a:defRPr>
            </a:lvl3pPr>
            <a:lvl4pPr>
              <a:lnSpc>
                <a:spcPct val="100000"/>
              </a:lnSpc>
              <a:defRPr sz="1800">
                <a:latin typeface="+mn-lt"/>
              </a:defRPr>
            </a:lvl4pPr>
          </a:lstStyle>
          <a:p>
            <a:pPr lvl="0"/>
            <a:r>
              <a:rPr lang="en-US"/>
              <a:t>Edit Master text styles</a:t>
            </a:r>
          </a:p>
          <a:p>
            <a:pPr lvl="1"/>
            <a:r>
              <a:rPr lang="en-US"/>
              <a:t>Second level</a:t>
            </a:r>
          </a:p>
          <a:p>
            <a:pPr lvl="2"/>
            <a:r>
              <a:rPr lang="en-US"/>
              <a:t>Third level</a:t>
            </a:r>
          </a:p>
          <a:p>
            <a:pPr lvl="3"/>
            <a:r>
              <a:rPr lang="en-US"/>
              <a:t>Fourth level</a:t>
            </a:r>
          </a:p>
        </p:txBody>
      </p:sp>
      <p:sp>
        <p:nvSpPr>
          <p:cNvPr id="6" name="Slide Number Placeholder 5"/>
          <p:cNvSpPr>
            <a:spLocks noGrp="1"/>
          </p:cNvSpPr>
          <p:nvPr>
            <p:ph type="sldNum" sz="quarter" idx="12"/>
          </p:nvPr>
        </p:nvSpPr>
        <p:spPr/>
        <p:txBody>
          <a:bodyPr/>
          <a:lstStyle>
            <a:lvl1pPr algn="r">
              <a:defRPr/>
            </a:lvl1pPr>
          </a:lstStyle>
          <a:p>
            <a:fld id="{6F576E6A-F32A-4612-884C-86870357C6B4}" type="slidenum">
              <a:rPr lang="en-GB" smtClean="0"/>
              <a:pPr/>
              <a:t>‹#›</a:t>
            </a:fld>
            <a:endParaRPr lang="en-GB"/>
          </a:p>
        </p:txBody>
      </p:sp>
      <p:sp>
        <p:nvSpPr>
          <p:cNvPr id="8" name="Title Placeholder 1"/>
          <p:cNvSpPr>
            <a:spLocks noGrp="1"/>
          </p:cNvSpPr>
          <p:nvPr>
            <p:ph type="title"/>
          </p:nvPr>
        </p:nvSpPr>
        <p:spPr>
          <a:xfrm>
            <a:off x="455646" y="74649"/>
            <a:ext cx="9612087" cy="1325563"/>
          </a:xfrm>
          <a:prstGeom prst="rect">
            <a:avLst/>
          </a:prstGeom>
        </p:spPr>
        <p:txBody>
          <a:bodyPr vert="horz" lIns="91440" tIns="45720" rIns="91440" bIns="45720" rtlCol="0" anchor="ctr">
            <a:normAutofit/>
          </a:bodyPr>
          <a:lstStyle/>
          <a:p>
            <a:r>
              <a:rPr lang="en-US"/>
              <a:t>Click to edit Master title style</a:t>
            </a:r>
            <a:endParaRPr lang="en-GB" dirty="0"/>
          </a:p>
        </p:txBody>
      </p:sp>
    </p:spTree>
    <p:extLst>
      <p:ext uri="{BB962C8B-B14F-4D97-AF65-F5344CB8AC3E}">
        <p14:creationId xmlns:p14="http://schemas.microsoft.com/office/powerpoint/2010/main" val="2631399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825625"/>
            <a:ext cx="5562600" cy="4351338"/>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lvl1pPr>
              <a:defRPr sz="1500">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Slide Number Placeholder 6"/>
          <p:cNvSpPr>
            <a:spLocks noGrp="1"/>
          </p:cNvSpPr>
          <p:nvPr>
            <p:ph type="sldNum" sz="quarter" idx="12"/>
          </p:nvPr>
        </p:nvSpPr>
        <p:spPr/>
        <p:txBody>
          <a:bodyPr/>
          <a:lstStyle/>
          <a:p>
            <a:fld id="{6F576E6A-F32A-4612-884C-86870357C6B4}" type="slidenum">
              <a:rPr lang="en-GB" smtClean="0"/>
              <a:t>‹#›</a:t>
            </a:fld>
            <a:endParaRPr lang="en-GB"/>
          </a:p>
        </p:txBody>
      </p:sp>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710877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82603" y="1681163"/>
            <a:ext cx="5514975"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82601" y="2489204"/>
            <a:ext cx="5553075" cy="37004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2"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6172202"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p:cNvSpPr>
            <a:spLocks noGrp="1"/>
          </p:cNvSpPr>
          <p:nvPr>
            <p:ph type="sldNum" sz="quarter" idx="12"/>
          </p:nvPr>
        </p:nvSpPr>
        <p:spPr/>
        <p:txBody>
          <a:bodyPr/>
          <a:lstStyle/>
          <a:p>
            <a:fld id="{6F576E6A-F32A-4612-884C-86870357C6B4}" type="slidenum">
              <a:rPr lang="en-GB" smtClean="0"/>
              <a:t>‹#›</a:t>
            </a:fld>
            <a:endParaRPr lang="en-GB"/>
          </a:p>
        </p:txBody>
      </p:sp>
      <p:sp>
        <p:nvSpPr>
          <p:cNvPr id="10" name="Title Placeholder 1"/>
          <p:cNvSpPr>
            <a:spLocks noGrp="1"/>
          </p:cNvSpPr>
          <p:nvPr>
            <p:ph type="title"/>
          </p:nvPr>
        </p:nvSpPr>
        <p:spPr>
          <a:xfrm>
            <a:off x="455646" y="74649"/>
            <a:ext cx="9612087" cy="1325563"/>
          </a:xfrm>
          <a:prstGeom prst="rect">
            <a:avLst/>
          </a:prstGeom>
        </p:spPr>
        <p:txBody>
          <a:bodyPr vert="horz" lIns="91440" tIns="45720" rIns="91440" bIns="45720" rtlCol="0" anchor="ctr">
            <a:normAutofit/>
          </a:bodyPr>
          <a:lstStyle/>
          <a:p>
            <a:r>
              <a:rPr lang="en-US"/>
              <a:t>Click to edit Master title style</a:t>
            </a:r>
            <a:endParaRPr lang="en-GB" dirty="0"/>
          </a:p>
        </p:txBody>
      </p:sp>
    </p:spTree>
    <p:extLst>
      <p:ext uri="{BB962C8B-B14F-4D97-AF65-F5344CB8AC3E}">
        <p14:creationId xmlns:p14="http://schemas.microsoft.com/office/powerpoint/2010/main" val="889482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66:33 Text Image Slide">
    <p:spTree>
      <p:nvGrpSpPr>
        <p:cNvPr id="1" name=""/>
        <p:cNvGrpSpPr/>
        <p:nvPr/>
      </p:nvGrpSpPr>
      <p:grpSpPr>
        <a:xfrm>
          <a:off x="0" y="0"/>
          <a:ext cx="0" cy="0"/>
          <a:chOff x="0" y="0"/>
          <a:chExt cx="0" cy="0"/>
        </a:xfrm>
      </p:grpSpPr>
      <p:sp>
        <p:nvSpPr>
          <p:cNvPr id="3" name="Content Placeholder 2"/>
          <p:cNvSpPr>
            <a:spLocks noGrp="1"/>
          </p:cNvSpPr>
          <p:nvPr>
            <p:ph idx="1"/>
          </p:nvPr>
        </p:nvSpPr>
        <p:spPr>
          <a:xfrm>
            <a:off x="444501" y="1524003"/>
            <a:ext cx="7864123" cy="4652963"/>
          </a:xfrm>
        </p:spPr>
        <p:txBody>
          <a:bodyPr/>
          <a:lstStyle>
            <a:lvl1pPr>
              <a:defRPr sz="1500">
                <a:latin typeface="+mn-lt"/>
              </a:defRPr>
            </a:lvl1pPr>
            <a:lvl2pPr>
              <a:defRPr>
                <a:solidFill>
                  <a:srgbClr val="004361"/>
                </a:solidFill>
                <a:latin typeface="+mn-lt"/>
              </a:defRPr>
            </a:lvl2pPr>
            <a:lvl3pPr>
              <a:defRPr>
                <a:solidFill>
                  <a:srgbClr val="003F5E"/>
                </a:solidFill>
                <a:latin typeface="+mn-lt"/>
              </a:defRPr>
            </a:lvl3pPr>
            <a:lvl4pPr>
              <a:defRPr>
                <a:latin typeface="+mn-lt"/>
              </a:defRPr>
            </a:lvl4pPr>
          </a:lstStyle>
          <a:p>
            <a:pPr lvl="0"/>
            <a:r>
              <a:rPr lang="en-US"/>
              <a:t>Edit Master text styles</a:t>
            </a:r>
          </a:p>
          <a:p>
            <a:pPr lvl="1"/>
            <a:r>
              <a:rPr lang="en-US"/>
              <a:t>Second level</a:t>
            </a:r>
          </a:p>
          <a:p>
            <a:pPr lvl="2"/>
            <a:r>
              <a:rPr lang="en-US"/>
              <a:t>Third level</a:t>
            </a:r>
          </a:p>
          <a:p>
            <a:pPr lvl="3"/>
            <a:r>
              <a:rPr lang="en-US"/>
              <a:t>Fourth level</a:t>
            </a:r>
          </a:p>
        </p:txBody>
      </p:sp>
      <p:sp>
        <p:nvSpPr>
          <p:cNvPr id="6" name="Slide Number Placeholder 5"/>
          <p:cNvSpPr>
            <a:spLocks noGrp="1"/>
          </p:cNvSpPr>
          <p:nvPr>
            <p:ph type="sldNum" sz="quarter" idx="12"/>
          </p:nvPr>
        </p:nvSpPr>
        <p:spPr/>
        <p:txBody>
          <a:bodyPr/>
          <a:lstStyle>
            <a:lvl1pPr algn="r">
              <a:defRPr/>
            </a:lvl1pPr>
          </a:lstStyle>
          <a:p>
            <a:fld id="{6F576E6A-F32A-4612-884C-86870357C6B4}" type="slidenum">
              <a:rPr lang="en-GB" smtClean="0"/>
              <a:pPr/>
              <a:t>‹#›</a:t>
            </a:fld>
            <a:endParaRPr lang="en-GB"/>
          </a:p>
        </p:txBody>
      </p:sp>
      <p:sp>
        <p:nvSpPr>
          <p:cNvPr id="8" name="Title Placeholder 1"/>
          <p:cNvSpPr>
            <a:spLocks noGrp="1"/>
          </p:cNvSpPr>
          <p:nvPr>
            <p:ph type="title"/>
          </p:nvPr>
        </p:nvSpPr>
        <p:spPr>
          <a:xfrm>
            <a:off x="455646" y="74649"/>
            <a:ext cx="9612087" cy="1325563"/>
          </a:xfrm>
          <a:prstGeom prst="rect">
            <a:avLst/>
          </a:prstGeom>
        </p:spPr>
        <p:txBody>
          <a:bodyPr vert="horz" lIns="91440" tIns="45720" rIns="91440" bIns="45720" rtlCol="0" anchor="ctr">
            <a:normAutofit/>
          </a:bodyPr>
          <a:lstStyle/>
          <a:p>
            <a:r>
              <a:rPr lang="en-US"/>
              <a:t>Click to edit Master title style</a:t>
            </a:r>
            <a:endParaRPr lang="en-GB" dirty="0"/>
          </a:p>
        </p:txBody>
      </p:sp>
      <p:cxnSp>
        <p:nvCxnSpPr>
          <p:cNvPr id="4" name="Straight Connector 3"/>
          <p:cNvCxnSpPr/>
          <p:nvPr userDrawn="1"/>
        </p:nvCxnSpPr>
        <p:spPr>
          <a:xfrm>
            <a:off x="8319911" y="1532467"/>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userDrawn="1"/>
        </p:nvCxnSpPr>
        <p:spPr>
          <a:xfrm>
            <a:off x="8602125" y="1532467"/>
            <a:ext cx="3" cy="4682066"/>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651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F576E6A-F32A-4612-884C-86870357C6B4}" type="slidenum">
              <a:rPr lang="en-GB" smtClean="0"/>
              <a:t>‹#›</a:t>
            </a:fld>
            <a:endParaRPr lang="en-GB"/>
          </a:p>
        </p:txBody>
      </p:sp>
      <p:sp>
        <p:nvSpPr>
          <p:cNvPr id="6" name="Title Placeholder 1"/>
          <p:cNvSpPr>
            <a:spLocks noGrp="1"/>
          </p:cNvSpPr>
          <p:nvPr>
            <p:ph type="title"/>
          </p:nvPr>
        </p:nvSpPr>
        <p:spPr>
          <a:xfrm>
            <a:off x="455646" y="74649"/>
            <a:ext cx="9612087" cy="1325563"/>
          </a:xfrm>
          <a:prstGeom prst="rect">
            <a:avLst/>
          </a:prstGeom>
        </p:spPr>
        <p:txBody>
          <a:bodyPr vert="horz" lIns="91440" tIns="45720" rIns="91440" bIns="45720" rtlCol="0" anchor="ctr">
            <a:normAutofit/>
          </a:bodyPr>
          <a:lstStyle/>
          <a:p>
            <a:r>
              <a:rPr lang="en-US"/>
              <a:t>Click to edit Master title style</a:t>
            </a:r>
            <a:endParaRPr lang="en-GB" dirty="0"/>
          </a:p>
        </p:txBody>
      </p:sp>
    </p:spTree>
    <p:extLst>
      <p:ext uri="{BB962C8B-B14F-4D97-AF65-F5344CB8AC3E}">
        <p14:creationId xmlns:p14="http://schemas.microsoft.com/office/powerpoint/2010/main" val="2275077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op Image Bar with Text">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F576E6A-F32A-4612-884C-86870357C6B4}" type="slidenum">
              <a:rPr lang="en-GB" smtClean="0"/>
              <a:t>‹#›</a:t>
            </a:fld>
            <a:endParaRPr lang="en-GB"/>
          </a:p>
        </p:txBody>
      </p:sp>
      <p:sp>
        <p:nvSpPr>
          <p:cNvPr id="5" name="Title Placeholder 1"/>
          <p:cNvSpPr>
            <a:spLocks noGrp="1"/>
          </p:cNvSpPr>
          <p:nvPr>
            <p:ph type="title"/>
          </p:nvPr>
        </p:nvSpPr>
        <p:spPr>
          <a:xfrm>
            <a:off x="455646" y="74649"/>
            <a:ext cx="9612087" cy="1325563"/>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2" name="Rectangle 1"/>
          <p:cNvSpPr/>
          <p:nvPr userDrawn="1"/>
        </p:nvSpPr>
        <p:spPr>
          <a:xfrm>
            <a:off x="0" y="1676400"/>
            <a:ext cx="12192000" cy="2165684"/>
          </a:xfrm>
          <a:prstGeom prst="rect">
            <a:avLst/>
          </a:prstGeom>
          <a:solidFill>
            <a:srgbClr val="013F5E"/>
          </a:solidFill>
          <a:ln>
            <a:solidFill>
              <a:srgbClr val="013F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6" name="Text Placeholder 5"/>
          <p:cNvSpPr>
            <a:spLocks noGrp="1"/>
          </p:cNvSpPr>
          <p:nvPr>
            <p:ph type="body" sz="quarter" idx="13"/>
          </p:nvPr>
        </p:nvSpPr>
        <p:spPr>
          <a:xfrm>
            <a:off x="470572" y="4083050"/>
            <a:ext cx="11208083" cy="218139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472505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ttom Image Bar with Text">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F576E6A-F32A-4612-884C-86870357C6B4}" type="slidenum">
              <a:rPr lang="en-GB" smtClean="0"/>
              <a:t>‹#›</a:t>
            </a:fld>
            <a:endParaRPr lang="en-GB"/>
          </a:p>
        </p:txBody>
      </p:sp>
      <p:sp>
        <p:nvSpPr>
          <p:cNvPr id="5" name="Title Placeholder 1"/>
          <p:cNvSpPr>
            <a:spLocks noGrp="1"/>
          </p:cNvSpPr>
          <p:nvPr>
            <p:ph type="title"/>
          </p:nvPr>
        </p:nvSpPr>
        <p:spPr>
          <a:xfrm>
            <a:off x="455646" y="74649"/>
            <a:ext cx="9612087" cy="1325563"/>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6" name="Rectangle 5"/>
          <p:cNvSpPr/>
          <p:nvPr userDrawn="1"/>
        </p:nvSpPr>
        <p:spPr>
          <a:xfrm>
            <a:off x="0" y="3858126"/>
            <a:ext cx="12192000" cy="2165684"/>
          </a:xfrm>
          <a:prstGeom prst="rect">
            <a:avLst/>
          </a:prstGeom>
          <a:solidFill>
            <a:srgbClr val="004361"/>
          </a:solidFill>
          <a:ln>
            <a:solidFill>
              <a:srgbClr val="013F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7" name="Text Placeholder 6"/>
          <p:cNvSpPr>
            <a:spLocks noGrp="1"/>
          </p:cNvSpPr>
          <p:nvPr>
            <p:ph type="body" sz="quarter" idx="13"/>
          </p:nvPr>
        </p:nvSpPr>
        <p:spPr>
          <a:xfrm>
            <a:off x="448287" y="1524586"/>
            <a:ext cx="11315924" cy="210093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397252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ttom Image Bar with Subtitl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F576E6A-F32A-4612-884C-86870357C6B4}" type="slidenum">
              <a:rPr lang="en-GB" smtClean="0"/>
              <a:t>‹#›</a:t>
            </a:fld>
            <a:endParaRPr lang="en-GB"/>
          </a:p>
        </p:txBody>
      </p:sp>
      <p:sp>
        <p:nvSpPr>
          <p:cNvPr id="6" name="Rectangle 5"/>
          <p:cNvSpPr/>
          <p:nvPr userDrawn="1"/>
        </p:nvSpPr>
        <p:spPr>
          <a:xfrm>
            <a:off x="0" y="3858126"/>
            <a:ext cx="12192000" cy="2165684"/>
          </a:xfrm>
          <a:prstGeom prst="rect">
            <a:avLst/>
          </a:prstGeom>
          <a:solidFill>
            <a:srgbClr val="004361"/>
          </a:solidFill>
          <a:ln>
            <a:solidFill>
              <a:srgbClr val="013F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7" name="Text Placeholder 6"/>
          <p:cNvSpPr>
            <a:spLocks noGrp="1"/>
          </p:cNvSpPr>
          <p:nvPr>
            <p:ph type="body" sz="quarter" idx="13"/>
          </p:nvPr>
        </p:nvSpPr>
        <p:spPr>
          <a:xfrm>
            <a:off x="448287" y="1524586"/>
            <a:ext cx="11315924" cy="210093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itle Placeholder 1"/>
          <p:cNvSpPr>
            <a:spLocks noGrp="1"/>
          </p:cNvSpPr>
          <p:nvPr>
            <p:ph type="title"/>
          </p:nvPr>
        </p:nvSpPr>
        <p:spPr>
          <a:xfrm>
            <a:off x="448287" y="4393800"/>
            <a:ext cx="11315924" cy="1325563"/>
          </a:xfrm>
          <a:prstGeom prst="rect">
            <a:avLst/>
          </a:prstGeom>
        </p:spPr>
        <p:txBody>
          <a:bodyPr vert="horz" lIns="91440" tIns="45720" rIns="91440" bIns="45720" rtlCol="0" anchor="b">
            <a:normAutofit/>
          </a:bodyPr>
          <a:lstStyle>
            <a:lvl1pPr>
              <a:defRPr sz="3200">
                <a:solidFill>
                  <a:srgbClr val="F6791C"/>
                </a:solidFill>
              </a:defRPr>
            </a:lvl1pPr>
          </a:lstStyle>
          <a:p>
            <a:r>
              <a:rPr lang="en-US"/>
              <a:t>Click to edit Master title style</a:t>
            </a:r>
            <a:endParaRPr lang="en-GB" dirty="0"/>
          </a:p>
        </p:txBody>
      </p:sp>
    </p:spTree>
    <p:extLst>
      <p:ext uri="{BB962C8B-B14F-4D97-AF65-F5344CB8AC3E}">
        <p14:creationId xmlns:p14="http://schemas.microsoft.com/office/powerpoint/2010/main" val="2641943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6935" y="203200"/>
            <a:ext cx="9040688" cy="927768"/>
          </a:xfrm>
          <a:prstGeom prst="rect">
            <a:avLst/>
          </a:prstGeom>
        </p:spPr>
        <p:txBody>
          <a:bodyPr vert="horz" lIns="91440" tIns="45720" rIns="91440" bIns="45720" rtlCol="0" anchor="ctr">
            <a:normAutofit/>
          </a:bodyPr>
          <a:lstStyle/>
          <a:p>
            <a:r>
              <a:rPr lang="en-US" dirty="0"/>
              <a:t>Slide Title</a:t>
            </a:r>
            <a:br>
              <a:rPr lang="en-US" dirty="0"/>
            </a:br>
            <a:r>
              <a:rPr lang="en-US" dirty="0"/>
              <a:t>subtitle</a:t>
            </a:r>
            <a:endParaRPr lang="en-GB" dirty="0"/>
          </a:p>
        </p:txBody>
      </p:sp>
      <p:sp>
        <p:nvSpPr>
          <p:cNvPr id="3" name="Text Placeholder 2"/>
          <p:cNvSpPr>
            <a:spLocks noGrp="1"/>
          </p:cNvSpPr>
          <p:nvPr>
            <p:ph type="body" idx="1"/>
          </p:nvPr>
        </p:nvSpPr>
        <p:spPr>
          <a:xfrm>
            <a:off x="444502" y="1439333"/>
            <a:ext cx="10909300" cy="473763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11061812" y="6406019"/>
            <a:ext cx="741021" cy="274873"/>
          </a:xfrm>
          <a:prstGeom prst="rect">
            <a:avLst/>
          </a:prstGeom>
        </p:spPr>
        <p:txBody>
          <a:bodyPr vert="horz" lIns="91440" tIns="45720" rIns="91440" bIns="45720" rtlCol="0" anchor="ctr"/>
          <a:lstStyle>
            <a:lvl1pPr algn="r">
              <a:defRPr sz="675">
                <a:solidFill>
                  <a:schemeClr val="tx1">
                    <a:tint val="75000"/>
                  </a:schemeClr>
                </a:solidFill>
              </a:defRPr>
            </a:lvl1pPr>
          </a:lstStyle>
          <a:p>
            <a:fld id="{6F576E6A-F32A-4612-884C-86870357C6B4}" type="slidenum">
              <a:rPr lang="en-GB" smtClean="0"/>
              <a:pPr/>
              <a:t>‹#›</a:t>
            </a:fld>
            <a:endParaRPr lang="en-GB" dirty="0"/>
          </a:p>
        </p:txBody>
      </p:sp>
      <p:cxnSp>
        <p:nvCxnSpPr>
          <p:cNvPr id="13" name="Straight Connector 12"/>
          <p:cNvCxnSpPr/>
          <p:nvPr userDrawn="1"/>
        </p:nvCxnSpPr>
        <p:spPr>
          <a:xfrm>
            <a:off x="444502" y="6406019"/>
            <a:ext cx="11274749" cy="7229"/>
          </a:xfrm>
          <a:prstGeom prst="line">
            <a:avLst/>
          </a:prstGeom>
          <a:ln w="12700" cap="rnd">
            <a:solidFill>
              <a:srgbClr val="F57B20"/>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userDrawn="1"/>
        </p:nvSpPr>
        <p:spPr>
          <a:xfrm>
            <a:off x="253997" y="6492496"/>
            <a:ext cx="1817512" cy="207749"/>
          </a:xfrm>
          <a:prstGeom prst="rect">
            <a:avLst/>
          </a:prstGeom>
          <a:noFill/>
        </p:spPr>
        <p:txBody>
          <a:bodyPr wrap="square" rtlCol="0">
            <a:spAutoFit/>
          </a:bodyPr>
          <a:lstStyle/>
          <a:p>
            <a:pPr marL="0" marR="0" indent="0" algn="r" defTabSz="685800" rtl="0" eaLnBrk="1" fontAlgn="auto" latinLnBrk="0" hangingPunct="1">
              <a:lnSpc>
                <a:spcPct val="100000"/>
              </a:lnSpc>
              <a:spcBef>
                <a:spcPts val="0"/>
              </a:spcBef>
              <a:spcAft>
                <a:spcPts val="0"/>
              </a:spcAft>
              <a:buClrTx/>
              <a:buSzTx/>
              <a:buFontTx/>
              <a:buNone/>
              <a:tabLst/>
              <a:defRPr/>
            </a:pPr>
            <a:r>
              <a:rPr lang="en-GB" sz="750" baseline="0" dirty="0">
                <a:solidFill>
                  <a:srgbClr val="003F5E"/>
                </a:solidFill>
              </a:rPr>
              <a:t>https://aarc-community.org</a:t>
            </a:r>
            <a:endParaRPr lang="en-GB" sz="750" dirty="0">
              <a:solidFill>
                <a:srgbClr val="003F5E"/>
              </a:solidFill>
            </a:endParaRPr>
          </a:p>
        </p:txBody>
      </p:sp>
      <p:cxnSp>
        <p:nvCxnSpPr>
          <p:cNvPr id="8" name="Straight Connector 7"/>
          <p:cNvCxnSpPr/>
          <p:nvPr userDrawn="1"/>
        </p:nvCxnSpPr>
        <p:spPr>
          <a:xfrm flipH="1">
            <a:off x="444503" y="1224327"/>
            <a:ext cx="10274297" cy="2887"/>
          </a:xfrm>
          <a:prstGeom prst="line">
            <a:avLst/>
          </a:prstGeom>
          <a:ln w="12700">
            <a:solidFill>
              <a:srgbClr val="003959"/>
            </a:solidFill>
          </a:ln>
        </p:spPr>
        <p:style>
          <a:lnRef idx="1">
            <a:schemeClr val="accent1"/>
          </a:lnRef>
          <a:fillRef idx="0">
            <a:schemeClr val="accent1"/>
          </a:fillRef>
          <a:effectRef idx="0">
            <a:schemeClr val="accent1"/>
          </a:effectRef>
          <a:fontRef idx="minor">
            <a:schemeClr val="tx1"/>
          </a:fontRef>
        </p:style>
      </p:cxnSp>
      <p:pic>
        <p:nvPicPr>
          <p:cNvPr id="21" name="Picture 20"/>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10658149" y="143931"/>
            <a:ext cx="1144684" cy="1034242"/>
          </a:xfrm>
          <a:prstGeom prst="rect">
            <a:avLst/>
          </a:prstGeom>
        </p:spPr>
      </p:pic>
      <p:pic>
        <p:nvPicPr>
          <p:cNvPr id="22" name="Picture 21"/>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468543" y="6460279"/>
            <a:ext cx="331798" cy="299785"/>
          </a:xfrm>
          <a:prstGeom prst="rect">
            <a:avLst/>
          </a:prstGeom>
        </p:spPr>
      </p:pic>
    </p:spTree>
    <p:extLst>
      <p:ext uri="{BB962C8B-B14F-4D97-AF65-F5344CB8AC3E}">
        <p14:creationId xmlns:p14="http://schemas.microsoft.com/office/powerpoint/2010/main" val="176233165"/>
      </p:ext>
    </p:extLst>
  </p:cSld>
  <p:clrMap bg1="lt1" tx1="dk1" bg2="lt2" tx2="dk2" accent1="accent1" accent2="accent2" accent3="accent3" accent4="accent4" accent5="accent5" accent6="accent6" hlink="hlink" folHlink="folHlink"/>
  <p:sldLayoutIdLst>
    <p:sldLayoutId id="2147483658" r:id="rId1"/>
    <p:sldLayoutId id="2147483650" r:id="rId2"/>
    <p:sldLayoutId id="2147483652" r:id="rId3"/>
    <p:sldLayoutId id="2147483653" r:id="rId4"/>
    <p:sldLayoutId id="2147483660" r:id="rId5"/>
    <p:sldLayoutId id="2147483654" r:id="rId6"/>
    <p:sldLayoutId id="2147483655" r:id="rId7"/>
    <p:sldLayoutId id="2147483659" r:id="rId8"/>
    <p:sldLayoutId id="2147483667" r:id="rId9"/>
    <p:sldLayoutId id="2147483656" r:id="rId10"/>
    <p:sldLayoutId id="2147483657" r:id="rId11"/>
    <p:sldLayoutId id="2147483663" r:id="rId12"/>
    <p:sldLayoutId id="2147483662" r:id="rId13"/>
    <p:sldLayoutId id="2147483666" r:id="rId14"/>
    <p:sldLayoutId id="2147483664" r:id="rId15"/>
  </p:sldLayoutIdLst>
  <p:hf hdr="0" ftr="0" dt="0"/>
  <p:txStyles>
    <p:titleStyle>
      <a:lvl1pPr algn="l" defTabSz="685800" rtl="0" eaLnBrk="1" latinLnBrk="0" hangingPunct="1">
        <a:lnSpc>
          <a:spcPct val="90000"/>
        </a:lnSpc>
        <a:spcBef>
          <a:spcPct val="0"/>
        </a:spcBef>
        <a:buNone/>
        <a:defRPr sz="2400" b="1" kern="1200">
          <a:solidFill>
            <a:srgbClr val="004361"/>
          </a:solidFill>
          <a:latin typeface="+mn-lt"/>
          <a:ea typeface="Verdana" panose="020B0604030504040204" pitchFamily="34" charset="0"/>
          <a:cs typeface="Verdana" panose="020B0604030504040204" pitchFamily="34" charset="0"/>
        </a:defRPr>
      </a:lvl1pPr>
    </p:titleStyle>
    <p:bodyStyle>
      <a:lvl1pPr marL="171450" indent="-171450" algn="l" defTabSz="685800" rtl="0" eaLnBrk="1" latinLnBrk="0" hangingPunct="1">
        <a:lnSpc>
          <a:spcPct val="100000"/>
        </a:lnSpc>
        <a:spcBef>
          <a:spcPts val="750"/>
        </a:spcBef>
        <a:spcAft>
          <a:spcPts val="300"/>
        </a:spcAft>
        <a:buFont typeface="Arial" panose="020B0604020202020204" pitchFamily="34" charset="0"/>
        <a:buChar char="•"/>
        <a:defRPr sz="2200" kern="1200">
          <a:solidFill>
            <a:srgbClr val="004360"/>
          </a:solidFill>
          <a:latin typeface="+mn-lt"/>
          <a:ea typeface="Verdana" panose="020B0604030504040204" pitchFamily="34" charset="0"/>
          <a:cs typeface="Verdana" panose="020B0604030504040204" pitchFamily="34" charset="0"/>
        </a:defRPr>
      </a:lvl1pPr>
      <a:lvl2pPr marL="514350" indent="-171450" algn="l" defTabSz="685800" rtl="0" eaLnBrk="1" latinLnBrk="0" hangingPunct="1">
        <a:lnSpc>
          <a:spcPct val="100000"/>
        </a:lnSpc>
        <a:spcBef>
          <a:spcPts val="375"/>
        </a:spcBef>
        <a:spcAft>
          <a:spcPts val="300"/>
        </a:spcAft>
        <a:buFont typeface="Arial" panose="020B0604020202020204" pitchFamily="34" charset="0"/>
        <a:buChar char="•"/>
        <a:defRPr sz="1800" kern="1200">
          <a:solidFill>
            <a:srgbClr val="004361"/>
          </a:solidFill>
          <a:latin typeface="+mn-lt"/>
          <a:ea typeface="Verdana" panose="020B0604030504040204" pitchFamily="34" charset="0"/>
          <a:cs typeface="Verdana" panose="020B0604030504040204" pitchFamily="34" charset="0"/>
        </a:defRPr>
      </a:lvl2pPr>
      <a:lvl3pPr marL="857250" indent="-171450" algn="l" defTabSz="685800" rtl="0" eaLnBrk="1" latinLnBrk="0" hangingPunct="1">
        <a:lnSpc>
          <a:spcPct val="100000"/>
        </a:lnSpc>
        <a:spcBef>
          <a:spcPts val="375"/>
        </a:spcBef>
        <a:spcAft>
          <a:spcPts val="300"/>
        </a:spcAft>
        <a:buFont typeface="Arial" panose="020B0604020202020204" pitchFamily="34" charset="0"/>
        <a:buChar char="•"/>
        <a:defRPr sz="1800" kern="1200">
          <a:solidFill>
            <a:srgbClr val="003F5E"/>
          </a:solidFill>
          <a:latin typeface="+mn-lt"/>
          <a:ea typeface="Verdana" panose="020B0604030504040204" pitchFamily="34" charset="0"/>
          <a:cs typeface="Verdana" panose="020B0604030504040204" pitchFamily="34" charset="0"/>
        </a:defRPr>
      </a:lvl3pPr>
      <a:lvl4pPr marL="1200150" indent="-171450" algn="l" defTabSz="685800" rtl="0" eaLnBrk="1" latinLnBrk="0" hangingPunct="1">
        <a:lnSpc>
          <a:spcPct val="100000"/>
        </a:lnSpc>
        <a:spcBef>
          <a:spcPts val="375"/>
        </a:spcBef>
        <a:spcAft>
          <a:spcPts val="300"/>
        </a:spcAft>
        <a:buFont typeface="Arial" panose="020B0604020202020204" pitchFamily="34" charset="0"/>
        <a:buChar char="•"/>
        <a:defRPr sz="1800" kern="1200">
          <a:solidFill>
            <a:srgbClr val="004360"/>
          </a:solidFill>
          <a:latin typeface="+mn-lt"/>
          <a:ea typeface="Verdana" panose="020B0604030504040204" pitchFamily="34" charset="0"/>
          <a:cs typeface="Verdana" panose="020B0604030504040204" pitchFamily="34" charset="0"/>
        </a:defRPr>
      </a:lvl4pPr>
      <a:lvl5pPr marL="1543050" indent="-171450" algn="l" defTabSz="685800" rtl="0" eaLnBrk="1" latinLnBrk="0" hangingPunct="1">
        <a:lnSpc>
          <a:spcPct val="100000"/>
        </a:lnSpc>
        <a:spcBef>
          <a:spcPts val="375"/>
        </a:spcBef>
        <a:spcAft>
          <a:spcPts val="300"/>
        </a:spcAft>
        <a:buFont typeface="Arial" panose="020B0604020202020204" pitchFamily="34" charset="0"/>
        <a:buChar char="•"/>
        <a:defRPr sz="1800" kern="1200">
          <a:solidFill>
            <a:srgbClr val="004360"/>
          </a:solidFill>
          <a:latin typeface="+mn-lt"/>
          <a:ea typeface="Verdana" panose="020B0604030504040204" pitchFamily="34" charset="0"/>
          <a:cs typeface="Verdana" panose="020B060403050404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doi.org/10.5281/zenodo.17349890"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normAutofit lnSpcReduction="10000"/>
          </a:bodyPr>
          <a:lstStyle/>
          <a:p>
            <a:r>
              <a:rPr lang="en-GB" dirty="0"/>
              <a:t>David Groep</a:t>
            </a:r>
          </a:p>
        </p:txBody>
      </p:sp>
      <p:sp>
        <p:nvSpPr>
          <p:cNvPr id="3" name="Text Placeholder 2"/>
          <p:cNvSpPr>
            <a:spLocks noGrp="1"/>
          </p:cNvSpPr>
          <p:nvPr>
            <p:ph type="body" sz="quarter" idx="12"/>
          </p:nvPr>
        </p:nvSpPr>
        <p:spPr/>
        <p:txBody>
          <a:bodyPr/>
          <a:lstStyle/>
          <a:p>
            <a:r>
              <a:rPr lang="en-GB" dirty="0"/>
              <a:t>AEGIS meeting</a:t>
            </a:r>
          </a:p>
        </p:txBody>
      </p:sp>
      <p:sp>
        <p:nvSpPr>
          <p:cNvPr id="4" name="Text Placeholder 3"/>
          <p:cNvSpPr>
            <a:spLocks noGrp="1"/>
          </p:cNvSpPr>
          <p:nvPr>
            <p:ph type="body" sz="quarter" idx="17"/>
          </p:nvPr>
        </p:nvSpPr>
        <p:spPr/>
        <p:txBody>
          <a:bodyPr/>
          <a:lstStyle/>
          <a:p>
            <a:r>
              <a:rPr lang="en-GB" dirty="0"/>
              <a:t>Strengthening operations security, evolving the PDK</a:t>
            </a:r>
          </a:p>
        </p:txBody>
      </p:sp>
      <p:sp>
        <p:nvSpPr>
          <p:cNvPr id="5" name="Text Placeholder 4"/>
          <p:cNvSpPr>
            <a:spLocks noGrp="1"/>
          </p:cNvSpPr>
          <p:nvPr>
            <p:ph type="body" sz="quarter" idx="14"/>
          </p:nvPr>
        </p:nvSpPr>
        <p:spPr/>
        <p:txBody>
          <a:bodyPr/>
          <a:lstStyle/>
          <a:p>
            <a:r>
              <a:rPr lang="en-GB" dirty="0"/>
              <a:t>AARC G084 – Security Operational Baseline</a:t>
            </a:r>
          </a:p>
        </p:txBody>
      </p:sp>
      <p:sp>
        <p:nvSpPr>
          <p:cNvPr id="6" name="Text Placeholder 5"/>
          <p:cNvSpPr>
            <a:spLocks noGrp="1"/>
          </p:cNvSpPr>
          <p:nvPr>
            <p:ph type="body" sz="quarter" idx="18"/>
          </p:nvPr>
        </p:nvSpPr>
        <p:spPr/>
        <p:txBody>
          <a:bodyPr/>
          <a:lstStyle/>
          <a:p>
            <a:r>
              <a:rPr lang="en-GB" dirty="0"/>
              <a:t>November 2025</a:t>
            </a:r>
          </a:p>
        </p:txBody>
      </p:sp>
      <p:sp>
        <p:nvSpPr>
          <p:cNvPr id="7" name="Text Placeholder 6"/>
          <p:cNvSpPr>
            <a:spLocks noGrp="1"/>
          </p:cNvSpPr>
          <p:nvPr>
            <p:ph type="body" sz="quarter" idx="19"/>
          </p:nvPr>
        </p:nvSpPr>
        <p:spPr/>
        <p:txBody>
          <a:bodyPr>
            <a:normAutofit lnSpcReduction="10000"/>
          </a:bodyPr>
          <a:lstStyle/>
          <a:p>
            <a:r>
              <a:rPr lang="en-GB" dirty="0"/>
              <a:t>AARC Policy Area</a:t>
            </a:r>
          </a:p>
        </p:txBody>
      </p:sp>
      <p:sp>
        <p:nvSpPr>
          <p:cNvPr id="8" name="Text Placeholder 7"/>
          <p:cNvSpPr>
            <a:spLocks noGrp="1"/>
          </p:cNvSpPr>
          <p:nvPr>
            <p:ph type="body" sz="quarter" idx="20"/>
          </p:nvPr>
        </p:nvSpPr>
        <p:spPr/>
        <p:txBody>
          <a:bodyPr>
            <a:normAutofit lnSpcReduction="10000"/>
          </a:bodyPr>
          <a:lstStyle/>
          <a:p>
            <a:r>
              <a:rPr lang="en-GB" dirty="0"/>
              <a:t>Nikhef &amp; Maastricht University</a:t>
            </a:r>
          </a:p>
        </p:txBody>
      </p:sp>
      <p:sp>
        <p:nvSpPr>
          <p:cNvPr id="9" name="Text Placeholder 8"/>
          <p:cNvSpPr>
            <a:spLocks noGrp="1"/>
          </p:cNvSpPr>
          <p:nvPr>
            <p:ph type="body" sz="quarter" idx="21"/>
          </p:nvPr>
        </p:nvSpPr>
        <p:spPr/>
        <p:txBody>
          <a:bodyPr/>
          <a:lstStyle/>
          <a:p>
            <a:endParaRPr lang="en-GB"/>
          </a:p>
        </p:txBody>
      </p:sp>
    </p:spTree>
    <p:extLst>
      <p:ext uri="{BB962C8B-B14F-4D97-AF65-F5344CB8AC3E}">
        <p14:creationId xmlns:p14="http://schemas.microsoft.com/office/powerpoint/2010/main" val="26703422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pPr marL="0" indent="0">
              <a:buNone/>
            </a:pPr>
            <a:r>
              <a:rPr lang="en-US" dirty="0"/>
              <a:t>“Baselining trust and security has proven an effective way to align multi-domain infrastructures. […and] this has enabled secure interworking of providers across </a:t>
            </a:r>
            <a:r>
              <a:rPr lang="en-US" dirty="0" err="1"/>
              <a:t>organisational</a:t>
            </a:r>
            <a:r>
              <a:rPr lang="en-US" dirty="0"/>
              <a:t>, jurisdiction, and sectoral domains. </a:t>
            </a:r>
          </a:p>
          <a:p>
            <a:pPr marL="0" indent="0">
              <a:buNone/>
            </a:pPr>
            <a:r>
              <a:rPr lang="en-US" dirty="0"/>
              <a:t>However: for the research infrastructure proxy services in the AARC BPA (the membership management services in attribute authorities, and in the central proxy components), operational trust and security guidance is lacking. </a:t>
            </a:r>
          </a:p>
          <a:p>
            <a:pPr marL="0" indent="0">
              <a:buNone/>
            </a:pPr>
            <a:r>
              <a:rPr lang="en-US" i="1" dirty="0"/>
              <a:t>And even for the EOSC Federation, </a:t>
            </a:r>
            <a:r>
              <a:rPr lang="en-US" b="1" i="1" dirty="0"/>
              <a:t>generalized </a:t>
            </a:r>
            <a:r>
              <a:rPr lang="en-US" i="1" dirty="0"/>
              <a:t>guidance for a Security Operational Baseline was missing</a:t>
            </a:r>
          </a:p>
          <a:p>
            <a:r>
              <a:rPr lang="en-US" dirty="0"/>
              <a:t>what was available comes either from projects that could not be considered, or</a:t>
            </a:r>
          </a:p>
          <a:p>
            <a:r>
              <a:rPr lang="en-US" dirty="0"/>
              <a:t>from specific infrastructures, rather than being cross-sectoral and organization-agnostic</a:t>
            </a:r>
          </a:p>
        </p:txBody>
      </p:sp>
      <p:sp>
        <p:nvSpPr>
          <p:cNvPr id="3" name="Slide Number Placeholder 2"/>
          <p:cNvSpPr>
            <a:spLocks noGrp="1"/>
          </p:cNvSpPr>
          <p:nvPr>
            <p:ph type="sldNum" sz="quarter" idx="12"/>
          </p:nvPr>
        </p:nvSpPr>
        <p:spPr/>
        <p:txBody>
          <a:bodyPr/>
          <a:lstStyle/>
          <a:p>
            <a:fld id="{6F576E6A-F32A-4612-884C-86870357C6B4}" type="slidenum">
              <a:rPr lang="en-GB" smtClean="0"/>
              <a:pPr/>
              <a:t>2</a:t>
            </a:fld>
            <a:endParaRPr lang="en-GB"/>
          </a:p>
        </p:txBody>
      </p:sp>
      <p:sp>
        <p:nvSpPr>
          <p:cNvPr id="5" name="Title 4"/>
          <p:cNvSpPr>
            <a:spLocks noGrp="1"/>
          </p:cNvSpPr>
          <p:nvPr>
            <p:ph type="title"/>
          </p:nvPr>
        </p:nvSpPr>
        <p:spPr/>
        <p:txBody>
          <a:bodyPr/>
          <a:lstStyle/>
          <a:p>
            <a:r>
              <a:rPr lang="en-GB" dirty="0"/>
              <a:t>AARC TREE - </a:t>
            </a:r>
            <a:r>
              <a:rPr lang="en-US" dirty="0"/>
              <a:t>Operational Trust for Community and (Infrastructure) Proxies</a:t>
            </a:r>
            <a:endParaRPr lang="en-GB" dirty="0"/>
          </a:p>
        </p:txBody>
      </p:sp>
    </p:spTree>
    <p:extLst>
      <p:ext uri="{BB962C8B-B14F-4D97-AF65-F5344CB8AC3E}">
        <p14:creationId xmlns:p14="http://schemas.microsoft.com/office/powerpoint/2010/main" val="339245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a:t>Founded on subsidiarity, this translates to</a:t>
            </a:r>
          </a:p>
          <a:p>
            <a:pPr marL="0" indent="0">
              <a:buNone/>
            </a:pPr>
            <a:endParaRPr lang="en-US" dirty="0"/>
          </a:p>
          <a:p>
            <a:pPr marL="342900" indent="-342900"/>
            <a:r>
              <a:rPr lang="en-US" i="1" dirty="0" err="1">
                <a:solidFill>
                  <a:srgbClr val="0C30D8"/>
                </a:solidFill>
              </a:rPr>
              <a:t>primum</a:t>
            </a:r>
            <a:r>
              <a:rPr lang="en-US" i="1" dirty="0">
                <a:solidFill>
                  <a:srgbClr val="0C30D8"/>
                </a:solidFill>
              </a:rPr>
              <a:t> non </a:t>
            </a:r>
            <a:r>
              <a:rPr lang="en-US" i="1" dirty="0" err="1">
                <a:solidFill>
                  <a:srgbClr val="0C30D8"/>
                </a:solidFill>
              </a:rPr>
              <a:t>nocere</a:t>
            </a:r>
            <a:r>
              <a:rPr lang="en-US" dirty="0">
                <a:solidFill>
                  <a:srgbClr val="0C30D8"/>
                </a:solidFill>
              </a:rPr>
              <a:t>: do no harm to interests &amp; assets of others, including users</a:t>
            </a:r>
          </a:p>
          <a:p>
            <a:pPr marL="342900" indent="-342900"/>
            <a:r>
              <a:rPr lang="en-US" dirty="0">
                <a:solidFill>
                  <a:srgbClr val="0C30D8"/>
                </a:solidFill>
              </a:rPr>
              <a:t>not expose other service providers in the ecosystem to enlarged risk </a:t>
            </a:r>
            <a:br>
              <a:rPr lang="en-US" dirty="0">
                <a:solidFill>
                  <a:srgbClr val="0C30D8"/>
                </a:solidFill>
              </a:rPr>
            </a:br>
            <a:r>
              <a:rPr lang="en-US" i="1" dirty="0">
                <a:solidFill>
                  <a:srgbClr val="0C30D8"/>
                </a:solidFill>
              </a:rPr>
              <a:t>as a result of their participation in an infrastructure community</a:t>
            </a:r>
          </a:p>
          <a:p>
            <a:pPr marL="342900" indent="-342900"/>
            <a:r>
              <a:rPr lang="en-US" dirty="0">
                <a:solidFill>
                  <a:srgbClr val="0C30D8"/>
                </a:solidFill>
              </a:rPr>
              <a:t>be transparent about ‘infosec’ maturity and risk to its customers and suppliers </a:t>
            </a:r>
          </a:p>
        </p:txBody>
      </p:sp>
      <p:sp>
        <p:nvSpPr>
          <p:cNvPr id="3" name="Slide Number Placeholder 2"/>
          <p:cNvSpPr>
            <a:spLocks noGrp="1"/>
          </p:cNvSpPr>
          <p:nvPr>
            <p:ph type="sldNum" sz="quarter" idx="12"/>
          </p:nvPr>
        </p:nvSpPr>
        <p:spPr/>
        <p:txBody>
          <a:bodyPr/>
          <a:lstStyle/>
          <a:p>
            <a:fld id="{6F576E6A-F32A-4612-884C-86870357C6B4}" type="slidenum">
              <a:rPr lang="en-GB" smtClean="0"/>
              <a:pPr/>
              <a:t>3</a:t>
            </a:fld>
            <a:endParaRPr lang="en-GB"/>
          </a:p>
        </p:txBody>
      </p:sp>
      <p:sp>
        <p:nvSpPr>
          <p:cNvPr id="4" name="Title 3"/>
          <p:cNvSpPr>
            <a:spLocks noGrp="1"/>
          </p:cNvSpPr>
          <p:nvPr>
            <p:ph type="title"/>
          </p:nvPr>
        </p:nvSpPr>
        <p:spPr/>
        <p:txBody>
          <a:bodyPr/>
          <a:lstStyle/>
          <a:p>
            <a:r>
              <a:rPr lang="en-GB" dirty="0"/>
              <a:t>An open ecosystem of providers, across many layers</a:t>
            </a:r>
          </a:p>
        </p:txBody>
      </p:sp>
    </p:spTree>
    <p:extLst>
      <p:ext uri="{BB962C8B-B14F-4D97-AF65-F5344CB8AC3E}">
        <p14:creationId xmlns:p14="http://schemas.microsoft.com/office/powerpoint/2010/main" val="497067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43118" y="1439863"/>
            <a:ext cx="8912064" cy="4737100"/>
          </a:xfrm>
        </p:spPr>
      </p:pic>
      <p:sp>
        <p:nvSpPr>
          <p:cNvPr id="3" name="Slide Number Placeholder 2"/>
          <p:cNvSpPr>
            <a:spLocks noGrp="1"/>
          </p:cNvSpPr>
          <p:nvPr>
            <p:ph type="sldNum" sz="quarter" idx="12"/>
          </p:nvPr>
        </p:nvSpPr>
        <p:spPr/>
        <p:txBody>
          <a:bodyPr/>
          <a:lstStyle/>
          <a:p>
            <a:fld id="{6F576E6A-F32A-4612-884C-86870357C6B4}" type="slidenum">
              <a:rPr lang="en-GB" smtClean="0"/>
              <a:pPr/>
              <a:t>4</a:t>
            </a:fld>
            <a:endParaRPr lang="en-GB"/>
          </a:p>
        </p:txBody>
      </p:sp>
      <p:sp>
        <p:nvSpPr>
          <p:cNvPr id="4" name="Title 3"/>
          <p:cNvSpPr>
            <a:spLocks noGrp="1"/>
          </p:cNvSpPr>
          <p:nvPr>
            <p:ph type="title"/>
          </p:nvPr>
        </p:nvSpPr>
        <p:spPr/>
        <p:txBody>
          <a:bodyPr/>
          <a:lstStyle/>
          <a:p>
            <a:r>
              <a:rPr lang="en-GB" dirty="0"/>
              <a:t>AARC PDK version 2</a:t>
            </a:r>
          </a:p>
        </p:txBody>
      </p:sp>
      <p:sp>
        <p:nvSpPr>
          <p:cNvPr id="6" name="Rectangle 5"/>
          <p:cNvSpPr/>
          <p:nvPr/>
        </p:nvSpPr>
        <p:spPr>
          <a:xfrm>
            <a:off x="5778500" y="3695700"/>
            <a:ext cx="1079500" cy="53340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8066841" y="3695700"/>
            <a:ext cx="1079500" cy="53340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7692737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73626" y="1439332"/>
            <a:ext cx="7362729" cy="4737633"/>
          </a:xfrm>
        </p:spPr>
        <p:txBody>
          <a:bodyPr>
            <a:normAutofit fontScale="92500"/>
          </a:bodyPr>
          <a:lstStyle/>
          <a:p>
            <a:pPr marL="0" indent="0">
              <a:buNone/>
            </a:pPr>
            <a:r>
              <a:rPr lang="en-US" dirty="0"/>
              <a:t>The Security Operational Baseline codified current community good practice for protecting authentication providers, AAI proxies, and identity providers, participating in an AAI Federation. </a:t>
            </a:r>
          </a:p>
          <a:p>
            <a:pPr marL="0" indent="0">
              <a:buNone/>
            </a:pPr>
            <a:r>
              <a:rPr lang="en-US" dirty="0"/>
              <a:t>It is RECOMMENDED that all service providers follow these Baseline Requirements to achieve a sufficient level of security. </a:t>
            </a:r>
          </a:p>
          <a:p>
            <a:pPr marL="0" indent="0">
              <a:buNone/>
            </a:pPr>
            <a:r>
              <a:rPr lang="en-US" dirty="0"/>
              <a:t>These requirements augment but do not replace applicable security policies and obligations, or more specific security arrangements and service level agreements that may exist between participants</a:t>
            </a:r>
          </a:p>
          <a:p>
            <a:pPr marL="0" indent="0">
              <a:buNone/>
            </a:pPr>
            <a:r>
              <a:rPr lang="en-GB" b="1" dirty="0"/>
              <a:t>  “</a:t>
            </a:r>
            <a:r>
              <a:rPr lang="en-US" b="1" dirty="0"/>
              <a:t>To adhere to the Security Operational Baseline, you must: …”</a:t>
            </a:r>
          </a:p>
          <a:p>
            <a:pPr marL="0" indent="0">
              <a:buNone/>
            </a:pPr>
            <a:endParaRPr lang="en-GB" dirty="0"/>
          </a:p>
          <a:p>
            <a:pPr marL="0" indent="0">
              <a:buNone/>
            </a:pPr>
            <a:r>
              <a:rPr lang="en-GB" i="1" dirty="0"/>
              <a:t>Evolved from PDKv1, UK-IRIS, and earlier baselines … now generalised</a:t>
            </a:r>
          </a:p>
        </p:txBody>
      </p:sp>
      <p:sp>
        <p:nvSpPr>
          <p:cNvPr id="3" name="Slide Number Placeholder 2"/>
          <p:cNvSpPr>
            <a:spLocks noGrp="1"/>
          </p:cNvSpPr>
          <p:nvPr>
            <p:ph type="sldNum" sz="quarter" idx="12"/>
          </p:nvPr>
        </p:nvSpPr>
        <p:spPr/>
        <p:txBody>
          <a:bodyPr/>
          <a:lstStyle/>
          <a:p>
            <a:fld id="{6F576E6A-F32A-4612-884C-86870357C6B4}" type="slidenum">
              <a:rPr lang="en-GB" smtClean="0"/>
              <a:pPr/>
              <a:t>5</a:t>
            </a:fld>
            <a:endParaRPr lang="en-GB"/>
          </a:p>
        </p:txBody>
      </p:sp>
      <p:sp>
        <p:nvSpPr>
          <p:cNvPr id="4" name="Title 3"/>
          <p:cNvSpPr>
            <a:spLocks noGrp="1"/>
          </p:cNvSpPr>
          <p:nvPr>
            <p:ph type="title"/>
          </p:nvPr>
        </p:nvSpPr>
        <p:spPr/>
        <p:txBody>
          <a:bodyPr/>
          <a:lstStyle/>
          <a:p>
            <a:r>
              <a:rPr lang="en-GB" dirty="0"/>
              <a:t>AARC G084 – a one-pager</a:t>
            </a:r>
          </a:p>
        </p:txBody>
      </p:sp>
      <p:pic>
        <p:nvPicPr>
          <p:cNvPr id="5" name="Picture 4"/>
          <p:cNvPicPr>
            <a:picLocks noChangeAspect="1"/>
          </p:cNvPicPr>
          <p:nvPr/>
        </p:nvPicPr>
        <p:blipFill>
          <a:blip r:embed="rId2"/>
          <a:stretch>
            <a:fillRect/>
          </a:stretch>
        </p:blipFill>
        <p:spPr>
          <a:xfrm>
            <a:off x="455646" y="1439333"/>
            <a:ext cx="2942597" cy="4737633"/>
          </a:xfrm>
          <a:prstGeom prst="rect">
            <a:avLst/>
          </a:prstGeom>
          <a:ln>
            <a:solidFill>
              <a:schemeClr val="tx1"/>
            </a:solidFill>
          </a:ln>
        </p:spPr>
      </p:pic>
      <p:pic>
        <p:nvPicPr>
          <p:cNvPr id="7" name="Picture 6">
            <a:extLst>
              <a:ext uri="{FF2B5EF4-FFF2-40B4-BE49-F238E27FC236}">
                <a16:creationId xmlns:a16="http://schemas.microsoft.com/office/drawing/2014/main" id="{1E421681-E089-FDA0-4DE2-2570C211834B}"/>
              </a:ext>
            </a:extLst>
          </p:cNvPr>
          <p:cNvPicPr>
            <a:picLocks noChangeAspect="1"/>
          </p:cNvPicPr>
          <p:nvPr/>
        </p:nvPicPr>
        <p:blipFill>
          <a:blip r:embed="rId3"/>
          <a:stretch>
            <a:fillRect/>
          </a:stretch>
        </p:blipFill>
        <p:spPr>
          <a:xfrm>
            <a:off x="1926944" y="2697104"/>
            <a:ext cx="2446682" cy="3600001"/>
          </a:xfrm>
          <a:prstGeom prst="rect">
            <a:avLst/>
          </a:prstGeom>
        </p:spPr>
      </p:pic>
    </p:spTree>
    <p:extLst>
      <p:ext uri="{BB962C8B-B14F-4D97-AF65-F5344CB8AC3E}">
        <p14:creationId xmlns:p14="http://schemas.microsoft.com/office/powerpoint/2010/main" val="2569474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4501" y="1439333"/>
            <a:ext cx="11358331" cy="4966686"/>
          </a:xfrm>
        </p:spPr>
        <p:txBody>
          <a:bodyPr>
            <a:noAutofit/>
          </a:bodyPr>
          <a:lstStyle/>
          <a:p>
            <a:pPr marL="342900" indent="-342900">
              <a:spcBef>
                <a:spcPts val="0"/>
              </a:spcBef>
              <a:buFont typeface="+mj-lt"/>
              <a:buAutoNum type="arabicPeriod"/>
            </a:pPr>
            <a:r>
              <a:rPr lang="en-US" sz="1400" dirty="0"/>
              <a:t>comply with the SIRTFI security incident response framework for structured and coordinated incident response [ref to SIRTFI]</a:t>
            </a:r>
          </a:p>
          <a:p>
            <a:pPr marL="342900" indent="-342900">
              <a:spcBef>
                <a:spcPts val="0"/>
              </a:spcBef>
              <a:buFont typeface="+mj-lt"/>
              <a:buAutoNum type="arabicPeriod"/>
            </a:pPr>
            <a:r>
              <a:rPr lang="en-US" sz="1400" dirty="0"/>
              <a:t>ensure that your Users agree to an Acceptable Use Policy (AUP) or Terms of Use, and that there is a means to contact each User.</a:t>
            </a:r>
          </a:p>
          <a:p>
            <a:pPr marL="342900" indent="-342900">
              <a:spcBef>
                <a:spcPts val="0"/>
              </a:spcBef>
              <a:buFont typeface="+mj-lt"/>
              <a:buAutoNum type="arabicPeriod"/>
            </a:pPr>
            <a:r>
              <a:rPr lang="en-US" sz="1400" dirty="0"/>
              <a:t>promptly inform Users and other affected parties if action is taken to protect their Service, or the Infrastructure, by controlling access to their Service, and do so only for administrative, operational or security purposes.</a:t>
            </a:r>
          </a:p>
          <a:p>
            <a:pPr marL="342900" indent="-342900">
              <a:spcBef>
                <a:spcPts val="0"/>
              </a:spcBef>
              <a:buFont typeface="+mj-lt"/>
              <a:buAutoNum type="arabicPeriod"/>
            </a:pPr>
            <a:r>
              <a:rPr lang="en-US" sz="1400" dirty="0" err="1"/>
              <a:t>honour</a:t>
            </a:r>
            <a:r>
              <a:rPr lang="en-US" sz="1400" dirty="0"/>
              <a:t> the confidentiality requirements of information gained as a result of your Service’s participation in the Infrastructure.</a:t>
            </a:r>
          </a:p>
          <a:p>
            <a:pPr marL="342900" indent="-342900">
              <a:spcBef>
                <a:spcPts val="0"/>
              </a:spcBef>
              <a:buFont typeface="+mj-lt"/>
              <a:buAutoNum type="arabicPeriod"/>
            </a:pPr>
            <a:r>
              <a:rPr lang="en-US" sz="1400" dirty="0"/>
              <a:t>respect the legal and contractual rights of Users and others with regard to the personal data processed, and only use access personal data for administrative, operational, accounting, monitoring or security purposes.</a:t>
            </a:r>
          </a:p>
          <a:p>
            <a:pPr marL="342900" indent="-342900">
              <a:spcBef>
                <a:spcPts val="0"/>
              </a:spcBef>
              <a:buFont typeface="+mj-lt"/>
              <a:buAutoNum type="arabicPeriod"/>
            </a:pPr>
            <a:r>
              <a:rPr lang="en-US" sz="1400" dirty="0"/>
              <a:t>retain system generated information (logs) in order to allow the reconstruction of a coherent and complete view of activity as part of a security incident (the ‘who, what, where, when’, and ‘to whom’), for a minimum period of 180 days, to be used during the investigation of a security incident.</a:t>
            </a:r>
          </a:p>
          <a:p>
            <a:pPr marL="342900" indent="-342900">
              <a:spcBef>
                <a:spcPts val="0"/>
              </a:spcBef>
              <a:buFont typeface="+mj-lt"/>
              <a:buAutoNum type="arabicPeriod"/>
            </a:pPr>
            <a:r>
              <a:rPr lang="en-US" sz="1400" dirty="0"/>
              <a:t>follow, as a minimum, generally accepted IT security best practices and governance, such as pro-actively applying secure configurations and security updates, and taking appropriate action in relation to security vulnerability notifications, and agree to participate in drills or simulation exercises to test Infrastructure resilience as a whole.</a:t>
            </a:r>
          </a:p>
          <a:p>
            <a:pPr marL="342900" indent="-342900">
              <a:spcBef>
                <a:spcPts val="0"/>
              </a:spcBef>
              <a:buFont typeface="+mj-lt"/>
              <a:buAutoNum type="arabicPeriod"/>
            </a:pPr>
            <a:r>
              <a:rPr lang="en-US" sz="1400" dirty="0"/>
              <a:t>operate services and infrastructure in a manner which is not detrimental to the security of the Infrastructure nor to any of its Participants or Users.</a:t>
            </a:r>
          </a:p>
          <a:p>
            <a:pPr marL="342900" indent="-342900">
              <a:spcBef>
                <a:spcPts val="0"/>
              </a:spcBef>
              <a:buFont typeface="+mj-lt"/>
              <a:buAutoNum type="arabicPeriod"/>
            </a:pPr>
            <a:r>
              <a:rPr lang="en-US" sz="1400" dirty="0"/>
              <a:t>collaborate in a timely fashion with others, specifically those with which there is a direct trust relationship, in the reporting and resolution of security events or incidents related to their participation in the infrastructure and those affecting the infrastructure as a whole.</a:t>
            </a:r>
          </a:p>
          <a:p>
            <a:pPr marL="342900" indent="-342900">
              <a:spcBef>
                <a:spcPts val="0"/>
              </a:spcBef>
              <a:buFont typeface="+mj-lt"/>
              <a:buAutoNum type="arabicPeriod"/>
            </a:pPr>
            <a:r>
              <a:rPr lang="en-US" sz="1400" dirty="0" err="1"/>
              <a:t>honour</a:t>
            </a:r>
            <a:r>
              <a:rPr lang="en-US" sz="1400" dirty="0"/>
              <a:t> the obligations on security collaboration and log retention (clauses 1, 6, and 9 above) for the period of 180 days after their Service is retired from the Infrastructure, including the retention of logs when physical or virtual environments are decommissioned.</a:t>
            </a:r>
          </a:p>
          <a:p>
            <a:pPr marL="342900" indent="-342900">
              <a:spcBef>
                <a:spcPts val="0"/>
              </a:spcBef>
              <a:buFont typeface="+mj-lt"/>
              <a:buAutoNum type="arabicPeriod"/>
            </a:pPr>
            <a:r>
              <a:rPr lang="en-US" sz="1400" dirty="0"/>
              <a:t>not hold Users or other Infrastructure participants liable for any loss or damage incurred as a result of the delivery or use of the Service in the Infrastructure, except to the extent specified by law or any </a:t>
            </a:r>
            <a:r>
              <a:rPr lang="en-US" sz="1400" dirty="0" err="1"/>
              <a:t>licence</a:t>
            </a:r>
            <a:r>
              <a:rPr lang="en-US" sz="1400" dirty="0"/>
              <a:t> or service level agreement.</a:t>
            </a:r>
          </a:p>
          <a:p>
            <a:pPr marL="342900" indent="-342900">
              <a:spcBef>
                <a:spcPts val="0"/>
              </a:spcBef>
              <a:buFont typeface="+mj-lt"/>
              <a:buAutoNum type="arabicPeriod"/>
            </a:pPr>
            <a:r>
              <a:rPr lang="en-US" sz="1400" dirty="0"/>
              <a:t>maintain an agreement with representatives for individual service components and suppliers that ensures that engagement of such parties does not result in violation of this Security Baseline</a:t>
            </a:r>
          </a:p>
        </p:txBody>
      </p:sp>
      <p:sp>
        <p:nvSpPr>
          <p:cNvPr id="3" name="Slide Number Placeholder 2"/>
          <p:cNvSpPr>
            <a:spLocks noGrp="1"/>
          </p:cNvSpPr>
          <p:nvPr>
            <p:ph type="sldNum" sz="quarter" idx="12"/>
          </p:nvPr>
        </p:nvSpPr>
        <p:spPr/>
        <p:txBody>
          <a:bodyPr/>
          <a:lstStyle/>
          <a:p>
            <a:fld id="{6F576E6A-F32A-4612-884C-86870357C6B4}" type="slidenum">
              <a:rPr lang="en-GB" smtClean="0"/>
              <a:pPr/>
              <a:t>6</a:t>
            </a:fld>
            <a:endParaRPr lang="en-GB"/>
          </a:p>
        </p:txBody>
      </p:sp>
      <p:sp>
        <p:nvSpPr>
          <p:cNvPr id="4" name="Title 3"/>
          <p:cNvSpPr>
            <a:spLocks noGrp="1"/>
          </p:cNvSpPr>
          <p:nvPr>
            <p:ph type="title"/>
          </p:nvPr>
        </p:nvSpPr>
        <p:spPr/>
        <p:txBody>
          <a:bodyPr/>
          <a:lstStyle/>
          <a:p>
            <a:r>
              <a:rPr lang="en-GB" dirty="0"/>
              <a:t>The 12 points</a:t>
            </a:r>
          </a:p>
        </p:txBody>
      </p:sp>
    </p:spTree>
    <p:extLst>
      <p:ext uri="{BB962C8B-B14F-4D97-AF65-F5344CB8AC3E}">
        <p14:creationId xmlns:p14="http://schemas.microsoft.com/office/powerpoint/2010/main" val="3839855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4502" y="1439333"/>
            <a:ext cx="6437065" cy="424661"/>
          </a:xfrm>
        </p:spPr>
        <p:txBody>
          <a:bodyPr>
            <a:normAutofit/>
          </a:bodyPr>
          <a:lstStyle/>
          <a:p>
            <a:pPr marL="0" indent="0">
              <a:buNone/>
            </a:pPr>
            <a:r>
              <a:rPr lang="en-US" sz="1800" dirty="0"/>
              <a:t>https://wiki.geant.org/spaces/AARC/pages/1049624759/view</a:t>
            </a:r>
          </a:p>
        </p:txBody>
      </p:sp>
      <p:sp>
        <p:nvSpPr>
          <p:cNvPr id="3" name="Slide Number Placeholder 2"/>
          <p:cNvSpPr>
            <a:spLocks noGrp="1"/>
          </p:cNvSpPr>
          <p:nvPr>
            <p:ph type="sldNum" sz="quarter" idx="12"/>
          </p:nvPr>
        </p:nvSpPr>
        <p:spPr/>
        <p:txBody>
          <a:bodyPr/>
          <a:lstStyle/>
          <a:p>
            <a:fld id="{6F576E6A-F32A-4612-884C-86870357C6B4}" type="slidenum">
              <a:rPr lang="en-GB" smtClean="0"/>
              <a:pPr/>
              <a:t>7</a:t>
            </a:fld>
            <a:endParaRPr lang="en-GB"/>
          </a:p>
        </p:txBody>
      </p:sp>
      <p:sp>
        <p:nvSpPr>
          <p:cNvPr id="4" name="Title 3"/>
          <p:cNvSpPr>
            <a:spLocks noGrp="1"/>
          </p:cNvSpPr>
          <p:nvPr>
            <p:ph type="title"/>
          </p:nvPr>
        </p:nvSpPr>
        <p:spPr/>
        <p:txBody>
          <a:bodyPr/>
          <a:lstStyle/>
          <a:p>
            <a:r>
              <a:rPr lang="en-GB" dirty="0"/>
              <a:t>FAQ and implementation guidance</a:t>
            </a:r>
          </a:p>
        </p:txBody>
      </p:sp>
      <p:pic>
        <p:nvPicPr>
          <p:cNvPr id="8" name="Picture 7">
            <a:extLst>
              <a:ext uri="{FF2B5EF4-FFF2-40B4-BE49-F238E27FC236}">
                <a16:creationId xmlns:a16="http://schemas.microsoft.com/office/drawing/2014/main" id="{5AF8047B-D75C-EDA8-2F93-19191F2DBCEA}"/>
              </a:ext>
            </a:extLst>
          </p:cNvPr>
          <p:cNvPicPr>
            <a:picLocks noChangeAspect="1"/>
          </p:cNvPicPr>
          <p:nvPr/>
        </p:nvPicPr>
        <p:blipFill>
          <a:blip r:embed="rId2"/>
          <a:stretch>
            <a:fillRect/>
          </a:stretch>
        </p:blipFill>
        <p:spPr>
          <a:xfrm>
            <a:off x="444502" y="1903115"/>
            <a:ext cx="7019925" cy="4379849"/>
          </a:xfrm>
          <a:prstGeom prst="rect">
            <a:avLst/>
          </a:prstGeom>
        </p:spPr>
      </p:pic>
      <p:pic>
        <p:nvPicPr>
          <p:cNvPr id="6" name="Picture 5">
            <a:extLst>
              <a:ext uri="{FF2B5EF4-FFF2-40B4-BE49-F238E27FC236}">
                <a16:creationId xmlns:a16="http://schemas.microsoft.com/office/drawing/2014/main" id="{7F87C3B9-6D38-E23D-4354-F11FF8C2480B}"/>
              </a:ext>
            </a:extLst>
          </p:cNvPr>
          <p:cNvPicPr>
            <a:picLocks noChangeAspect="1"/>
          </p:cNvPicPr>
          <p:nvPr/>
        </p:nvPicPr>
        <p:blipFill>
          <a:blip r:embed="rId3"/>
          <a:stretch>
            <a:fillRect/>
          </a:stretch>
        </p:blipFill>
        <p:spPr>
          <a:xfrm>
            <a:off x="7022969" y="1439333"/>
            <a:ext cx="4894898" cy="2216077"/>
          </a:xfrm>
          <a:prstGeom prst="rect">
            <a:avLst/>
          </a:prstGeom>
        </p:spPr>
      </p:pic>
    </p:spTree>
    <p:extLst>
      <p:ext uri="{BB962C8B-B14F-4D97-AF65-F5344CB8AC3E}">
        <p14:creationId xmlns:p14="http://schemas.microsoft.com/office/powerpoint/2010/main" val="675233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4502" y="2400300"/>
            <a:ext cx="10909300" cy="3776666"/>
          </a:xfrm>
        </p:spPr>
        <p:txBody>
          <a:bodyPr/>
          <a:lstStyle/>
          <a:p>
            <a:r>
              <a:rPr lang="en-US" dirty="0"/>
              <a:t>G084 will be published as </a:t>
            </a:r>
            <a:r>
              <a:rPr lang="en-GB" dirty="0">
                <a:hlinkClick r:id="rId2"/>
              </a:rPr>
              <a:t>10.5281/zenodo.17349890</a:t>
            </a:r>
            <a:r>
              <a:rPr lang="en-US" dirty="0"/>
              <a:t> once endorsed </a:t>
            </a:r>
            <a:endParaRPr lang="en-GB" dirty="0"/>
          </a:p>
          <a:p>
            <a:endParaRPr lang="en-GB" dirty="0"/>
          </a:p>
          <a:p>
            <a:r>
              <a:rPr lang="en-GB" dirty="0"/>
              <a:t>Guidance and implementation hints are on the AARC Wiki,</a:t>
            </a:r>
            <a:br>
              <a:rPr lang="en-GB" dirty="0"/>
            </a:br>
            <a:r>
              <a:rPr lang="en-GB" dirty="0"/>
              <a:t>which is both inaccessible for updates and not ‘AARC-blessed-and-branded’</a:t>
            </a:r>
          </a:p>
          <a:p>
            <a:endParaRPr lang="en-GB" dirty="0"/>
          </a:p>
          <a:p>
            <a:r>
              <a:rPr lang="en-GB" dirty="0"/>
              <a:t>Linked to the Compendium via the Policy Development Kit</a:t>
            </a:r>
          </a:p>
        </p:txBody>
      </p:sp>
      <p:sp>
        <p:nvSpPr>
          <p:cNvPr id="3" name="Slide Number Placeholder 2"/>
          <p:cNvSpPr>
            <a:spLocks noGrp="1"/>
          </p:cNvSpPr>
          <p:nvPr>
            <p:ph type="sldNum" sz="quarter" idx="12"/>
          </p:nvPr>
        </p:nvSpPr>
        <p:spPr/>
        <p:txBody>
          <a:bodyPr/>
          <a:lstStyle/>
          <a:p>
            <a:fld id="{6F576E6A-F32A-4612-884C-86870357C6B4}" type="slidenum">
              <a:rPr lang="en-GB" smtClean="0"/>
              <a:pPr/>
              <a:t>8</a:t>
            </a:fld>
            <a:endParaRPr lang="en-GB"/>
          </a:p>
        </p:txBody>
      </p:sp>
      <p:sp>
        <p:nvSpPr>
          <p:cNvPr id="4" name="Title 3"/>
          <p:cNvSpPr>
            <a:spLocks noGrp="1"/>
          </p:cNvSpPr>
          <p:nvPr>
            <p:ph type="title"/>
          </p:nvPr>
        </p:nvSpPr>
        <p:spPr/>
        <p:txBody>
          <a:bodyPr/>
          <a:lstStyle/>
          <a:p>
            <a:r>
              <a:rPr lang="en-GB" dirty="0"/>
              <a:t>From today?</a:t>
            </a:r>
          </a:p>
        </p:txBody>
      </p:sp>
    </p:spTree>
    <p:extLst>
      <p:ext uri="{BB962C8B-B14F-4D97-AF65-F5344CB8AC3E}">
        <p14:creationId xmlns:p14="http://schemas.microsoft.com/office/powerpoint/2010/main" val="35861329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quarter" idx="11"/>
          </p:nvPr>
        </p:nvSpPr>
        <p:spPr/>
        <p:txBody>
          <a:bodyPr/>
          <a:lstStyle/>
          <a:p>
            <a:r>
              <a:rPr lang="en-GB" dirty="0"/>
              <a:t>davidg@nikhef.nl</a:t>
            </a:r>
          </a:p>
        </p:txBody>
      </p:sp>
      <p:sp>
        <p:nvSpPr>
          <p:cNvPr id="3" name="Slide Number Placeholder 2"/>
          <p:cNvSpPr>
            <a:spLocks noGrp="1"/>
          </p:cNvSpPr>
          <p:nvPr>
            <p:ph type="sldNum" sz="quarter" idx="4294967295"/>
          </p:nvPr>
        </p:nvSpPr>
        <p:spPr>
          <a:xfrm>
            <a:off x="11450638" y="6405563"/>
            <a:ext cx="741362" cy="274637"/>
          </a:xfrm>
        </p:spPr>
        <p:txBody>
          <a:bodyPr/>
          <a:lstStyle/>
          <a:p>
            <a:fld id="{6F576E6A-F32A-4612-884C-86870357C6B4}" type="slidenum">
              <a:rPr lang="en-GB" smtClean="0"/>
              <a:pPr/>
              <a:t>9</a:t>
            </a:fld>
            <a:endParaRPr lang="en-GB"/>
          </a:p>
        </p:txBody>
      </p:sp>
    </p:spTree>
    <p:extLst>
      <p:ext uri="{BB962C8B-B14F-4D97-AF65-F5344CB8AC3E}">
        <p14:creationId xmlns:p14="http://schemas.microsoft.com/office/powerpoint/2010/main" val="1163405040"/>
      </p:ext>
    </p:extLst>
  </p:cSld>
  <p:clrMapOvr>
    <a:masterClrMapping/>
  </p:clrMapOvr>
</p:sld>
</file>

<file path=ppt/theme/theme1.xml><?xml version="1.0" encoding="utf-8"?>
<a:theme xmlns:a="http://schemas.openxmlformats.org/drawingml/2006/main" name="GEANT Associatio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ARC-TREE-template-16-9-format.potx" id="{A675FEC3-DC03-41BD-9FFE-DAED50E62743}" vid="{61C1A71C-0582-4EAC-954F-879658315C3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5D342B61AA90142A8D5A114AFFAD389" ma:contentTypeVersion="1" ma:contentTypeDescription="Create a new document." ma:contentTypeScope="" ma:versionID="138dd77d572eb9aa87051d9216bdb443">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2C07721-32FF-48B6-9D36-E09F4CC3A69A}">
  <ds:schemaRefs>
    <ds:schemaRef ds:uri="http://schemas.microsoft.com/sharepoint/v3/contenttype/forms"/>
  </ds:schemaRefs>
</ds:datastoreItem>
</file>

<file path=customXml/itemProps2.xml><?xml version="1.0" encoding="utf-8"?>
<ds:datastoreItem xmlns:ds="http://schemas.openxmlformats.org/officeDocument/2006/customXml" ds:itemID="{59AA3960-760A-4B61-8C8B-DBF90F37C8C8}">
  <ds:schemaRefs>
    <ds:schemaRef ds:uri="http://www.w3.org/XML/1998/namespace"/>
    <ds:schemaRef ds:uri="http://schemas.microsoft.com/office/2006/documentManagement/types"/>
    <ds:schemaRef ds:uri="http://purl.org/dc/terms/"/>
    <ds:schemaRef ds:uri="http://purl.org/dc/elements/1.1/"/>
    <ds:schemaRef ds:uri="http://schemas.microsoft.com/sharepoint/v3"/>
    <ds:schemaRef ds:uri="http://purl.org/dc/dcmitype/"/>
    <ds:schemaRef ds:uri="http://schemas.openxmlformats.org/package/2006/metadata/core-propertie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FF8F0BB2-8848-4E68-80B0-B0624BDBD5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AARC-TREE-template-16-9-format</Template>
  <TotalTime>30</TotalTime>
  <Words>852</Words>
  <Application>Microsoft Office PowerPoint</Application>
  <PresentationFormat>Widescreen</PresentationFormat>
  <Paragraphs>57</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Akkurat Std</vt:lpstr>
      <vt:lpstr>Arial</vt:lpstr>
      <vt:lpstr>Calibri</vt:lpstr>
      <vt:lpstr>GEANT Association</vt:lpstr>
      <vt:lpstr>PowerPoint Presentation</vt:lpstr>
      <vt:lpstr>AARC TREE - Operational Trust for Community and (Infrastructure) Proxies</vt:lpstr>
      <vt:lpstr>An open ecosystem of providers, across many layers</vt:lpstr>
      <vt:lpstr>AARC PDK version 2</vt:lpstr>
      <vt:lpstr>AARC G084 – a one-pager</vt:lpstr>
      <vt:lpstr>The 12 points</vt:lpstr>
      <vt:lpstr>FAQ and implementation guidance</vt:lpstr>
      <vt:lpstr>From today?</vt:lpstr>
      <vt:lpstr>PowerPoint Presentation</vt:lpstr>
    </vt:vector>
  </TitlesOfParts>
  <Company>Nikhef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davidg</dc:creator>
  <cp:lastModifiedBy>davidg</cp:lastModifiedBy>
  <cp:revision>11</cp:revision>
  <cp:lastPrinted>2015-05-01T10:30:08Z</cp:lastPrinted>
  <dcterms:created xsi:type="dcterms:W3CDTF">2025-09-28T13:23:05Z</dcterms:created>
  <dcterms:modified xsi:type="dcterms:W3CDTF">2025-11-10T14:25:05Z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0x01010015D342B61AA90142A8D5A114AFFAD389</vt:lpwstr>
  </property>
</Properties>
</file>