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58" r:id="rId1"/>
    <p:sldMasterId id="2147484026" r:id="rId2"/>
  </p:sldMasterIdLst>
  <p:notesMasterIdLst>
    <p:notesMasterId r:id="rId39"/>
  </p:notesMasterIdLst>
  <p:handoutMasterIdLst>
    <p:handoutMasterId r:id="rId40"/>
  </p:handoutMasterIdLst>
  <p:sldIdLst>
    <p:sldId id="419" r:id="rId3"/>
    <p:sldId id="361" r:id="rId4"/>
    <p:sldId id="417" r:id="rId5"/>
    <p:sldId id="391" r:id="rId6"/>
    <p:sldId id="394" r:id="rId7"/>
    <p:sldId id="392" r:id="rId8"/>
    <p:sldId id="395" r:id="rId9"/>
    <p:sldId id="393" r:id="rId10"/>
    <p:sldId id="390" r:id="rId11"/>
    <p:sldId id="389" r:id="rId12"/>
    <p:sldId id="396" r:id="rId13"/>
    <p:sldId id="379" r:id="rId14"/>
    <p:sldId id="398" r:id="rId15"/>
    <p:sldId id="400" r:id="rId16"/>
    <p:sldId id="401" r:id="rId17"/>
    <p:sldId id="405" r:id="rId18"/>
    <p:sldId id="404" r:id="rId19"/>
    <p:sldId id="406" r:id="rId20"/>
    <p:sldId id="407" r:id="rId21"/>
    <p:sldId id="431" r:id="rId22"/>
    <p:sldId id="410" r:id="rId23"/>
    <p:sldId id="429" r:id="rId24"/>
    <p:sldId id="430" r:id="rId25"/>
    <p:sldId id="427" r:id="rId26"/>
    <p:sldId id="408" r:id="rId27"/>
    <p:sldId id="409" r:id="rId28"/>
    <p:sldId id="416" r:id="rId29"/>
    <p:sldId id="433" r:id="rId30"/>
    <p:sldId id="415" r:id="rId31"/>
    <p:sldId id="420" r:id="rId32"/>
    <p:sldId id="428" r:id="rId33"/>
    <p:sldId id="422" r:id="rId34"/>
    <p:sldId id="423" r:id="rId35"/>
    <p:sldId id="424" r:id="rId36"/>
    <p:sldId id="425" r:id="rId37"/>
    <p:sldId id="426" r:id="rId38"/>
  </p:sldIdLst>
  <p:sldSz cx="9144000" cy="6858000" type="screen4x3"/>
  <p:notesSz cx="6797675" cy="9856788"/>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9CCFF"/>
    <a:srgbClr val="3399FF"/>
    <a:srgbClr val="0033CC"/>
    <a:srgbClr val="000000"/>
    <a:srgbClr val="808080"/>
    <a:srgbClr val="00FF00"/>
    <a:srgbClr val="00CCFF"/>
    <a:srgbClr val="1E3A88"/>
    <a:srgbClr val="DDDE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1429" autoAdjust="0"/>
  </p:normalViewPr>
  <p:slideViewPr>
    <p:cSldViewPr snapToGrid="0">
      <p:cViewPr>
        <p:scale>
          <a:sx n="95" d="100"/>
          <a:sy n="95" d="100"/>
        </p:scale>
        <p:origin x="-726" y="-48"/>
      </p:cViewPr>
      <p:guideLst>
        <p:guide orient="horz" pos="3602"/>
        <p:guide/>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9" d="100"/>
          <a:sy n="79" d="100"/>
        </p:scale>
        <p:origin x="-3936" y="-84"/>
      </p:cViewPr>
      <p:guideLst>
        <p:guide orient="horz" pos="3104"/>
        <p:guide pos="2141"/>
      </p:guideLst>
    </p:cSldViewPr>
  </p:notesViewPr>
  <p:gridSpacing cx="43205" cy="43205"/>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hdr" sz="quarter"/>
          </p:nvPr>
        </p:nvSpPr>
        <p:spPr bwMode="auto">
          <a:xfrm>
            <a:off x="0" y="0"/>
            <a:ext cx="2946400" cy="493392"/>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nl-NL" dirty="0"/>
          </a:p>
        </p:txBody>
      </p:sp>
      <p:sp>
        <p:nvSpPr>
          <p:cNvPr id="113667" name="Rectangle 3"/>
          <p:cNvSpPr>
            <a:spLocks noGrp="1" noChangeArrowheads="1"/>
          </p:cNvSpPr>
          <p:nvPr>
            <p:ph type="dt" sz="quarter" idx="1"/>
          </p:nvPr>
        </p:nvSpPr>
        <p:spPr bwMode="auto">
          <a:xfrm>
            <a:off x="3849688" y="0"/>
            <a:ext cx="2946400" cy="493392"/>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nl-NL" dirty="0"/>
          </a:p>
        </p:txBody>
      </p:sp>
      <p:sp>
        <p:nvSpPr>
          <p:cNvPr id="113668" name="Rectangle 4"/>
          <p:cNvSpPr>
            <a:spLocks noGrp="1" noChangeArrowheads="1"/>
          </p:cNvSpPr>
          <p:nvPr>
            <p:ph type="ftr" sz="quarter" idx="2"/>
          </p:nvPr>
        </p:nvSpPr>
        <p:spPr bwMode="auto">
          <a:xfrm>
            <a:off x="0" y="9361821"/>
            <a:ext cx="2946400" cy="493391"/>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nl-NL" dirty="0"/>
          </a:p>
        </p:txBody>
      </p:sp>
      <p:sp>
        <p:nvSpPr>
          <p:cNvPr id="113669" name="Rectangle 5"/>
          <p:cNvSpPr>
            <a:spLocks noGrp="1" noChangeArrowheads="1"/>
          </p:cNvSpPr>
          <p:nvPr>
            <p:ph type="sldNum" sz="quarter" idx="3"/>
          </p:nvPr>
        </p:nvSpPr>
        <p:spPr bwMode="auto">
          <a:xfrm>
            <a:off x="3849688" y="9361821"/>
            <a:ext cx="2946400" cy="493391"/>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0006DF72-7496-4C8E-801F-EE459BBA3690}" type="slidenum">
              <a:rPr lang="nl-NL"/>
              <a:pPr>
                <a:defRPr/>
              </a:pPr>
              <a:t>‹#›</a:t>
            </a:fld>
            <a:endParaRPr lang="nl-NL" dirty="0"/>
          </a:p>
        </p:txBody>
      </p:sp>
    </p:spTree>
    <p:extLst>
      <p:ext uri="{BB962C8B-B14F-4D97-AF65-F5344CB8AC3E}">
        <p14:creationId xmlns:p14="http://schemas.microsoft.com/office/powerpoint/2010/main" val="2899099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46400" cy="493392"/>
          </a:xfrm>
          <a:prstGeom prst="rect">
            <a:avLst/>
          </a:prstGeom>
          <a:noFill/>
          <a:ln>
            <a:noFill/>
          </a:ln>
          <a:effectLst/>
          <a:extLst/>
        </p:spPr>
        <p:txBody>
          <a:bodyPr vert="horz" wrap="square" lIns="91477" tIns="45738" rIns="91477" bIns="45738" numCol="1" anchor="t" anchorCtr="0" compatLnSpc="1">
            <a:prstTxWarp prst="textNoShape">
              <a:avLst/>
            </a:prstTxWarp>
          </a:bodyPr>
          <a:lstStyle>
            <a:lvl1pPr>
              <a:defRPr sz="1200">
                <a:cs typeface="+mn-cs"/>
              </a:defRPr>
            </a:lvl1pPr>
          </a:lstStyle>
          <a:p>
            <a:pPr>
              <a:defRPr/>
            </a:pPr>
            <a:endParaRPr lang="nl-NL" dirty="0"/>
          </a:p>
        </p:txBody>
      </p:sp>
      <p:sp>
        <p:nvSpPr>
          <p:cNvPr id="106499" name="Rectangle 3"/>
          <p:cNvSpPr>
            <a:spLocks noGrp="1" noChangeArrowheads="1"/>
          </p:cNvSpPr>
          <p:nvPr>
            <p:ph type="dt" idx="1"/>
          </p:nvPr>
        </p:nvSpPr>
        <p:spPr bwMode="auto">
          <a:xfrm>
            <a:off x="3849688" y="0"/>
            <a:ext cx="2946400" cy="493392"/>
          </a:xfrm>
          <a:prstGeom prst="rect">
            <a:avLst/>
          </a:prstGeom>
          <a:noFill/>
          <a:ln>
            <a:noFill/>
          </a:ln>
          <a:effectLst/>
          <a:extLst/>
        </p:spPr>
        <p:txBody>
          <a:bodyPr vert="horz" wrap="square" lIns="91477" tIns="45738" rIns="91477" bIns="45738" numCol="1" anchor="t" anchorCtr="0" compatLnSpc="1">
            <a:prstTxWarp prst="textNoShape">
              <a:avLst/>
            </a:prstTxWarp>
          </a:bodyPr>
          <a:lstStyle>
            <a:lvl1pPr algn="r">
              <a:defRPr sz="1200">
                <a:cs typeface="+mn-cs"/>
              </a:defRPr>
            </a:lvl1pPr>
          </a:lstStyle>
          <a:p>
            <a:pPr>
              <a:defRPr/>
            </a:pPr>
            <a:endParaRPr lang="nl-NL" dirty="0"/>
          </a:p>
        </p:txBody>
      </p:sp>
      <p:sp>
        <p:nvSpPr>
          <p:cNvPr id="38916" name="Rectangle 4"/>
          <p:cNvSpPr>
            <a:spLocks noGrp="1" noRot="1" noChangeAspect="1" noChangeArrowheads="1" noTextEdit="1"/>
          </p:cNvSpPr>
          <p:nvPr>
            <p:ph type="sldImg" idx="2"/>
          </p:nvPr>
        </p:nvSpPr>
        <p:spPr bwMode="auto">
          <a:xfrm>
            <a:off x="935038" y="739775"/>
            <a:ext cx="4929187"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1" name="Rectangle 5"/>
          <p:cNvSpPr>
            <a:spLocks noGrp="1" noChangeArrowheads="1"/>
          </p:cNvSpPr>
          <p:nvPr>
            <p:ph type="body" sz="quarter" idx="3"/>
          </p:nvPr>
        </p:nvSpPr>
        <p:spPr bwMode="auto">
          <a:xfrm>
            <a:off x="679450" y="4681699"/>
            <a:ext cx="5438775" cy="4435791"/>
          </a:xfrm>
          <a:prstGeom prst="rect">
            <a:avLst/>
          </a:prstGeom>
          <a:noFill/>
          <a:ln>
            <a:noFill/>
          </a:ln>
          <a:effectLst/>
          <a:extLst/>
        </p:spPr>
        <p:txBody>
          <a:bodyPr vert="horz" wrap="square" lIns="91477" tIns="45738" rIns="91477" bIns="45738" numCol="1" anchor="t" anchorCtr="0" compatLnSpc="1">
            <a:prstTxWarp prst="textNoShape">
              <a:avLst/>
            </a:prstTxWarp>
          </a:bodyPr>
          <a:lstStyle/>
          <a:p>
            <a:pPr lvl="0"/>
            <a:r>
              <a:rPr lang="nl-NL" noProof="0" smtClean="0"/>
              <a:t>Klik om de opmaakprofielen van de modeltekst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p>
        </p:txBody>
      </p:sp>
      <p:sp>
        <p:nvSpPr>
          <p:cNvPr id="106502" name="Rectangle 6"/>
          <p:cNvSpPr>
            <a:spLocks noGrp="1" noChangeArrowheads="1"/>
          </p:cNvSpPr>
          <p:nvPr>
            <p:ph type="ftr" sz="quarter" idx="4"/>
          </p:nvPr>
        </p:nvSpPr>
        <p:spPr bwMode="auto">
          <a:xfrm>
            <a:off x="0" y="9361821"/>
            <a:ext cx="2946400" cy="493391"/>
          </a:xfrm>
          <a:prstGeom prst="rect">
            <a:avLst/>
          </a:prstGeom>
          <a:noFill/>
          <a:ln>
            <a:noFill/>
          </a:ln>
          <a:effectLst/>
          <a:extLst/>
        </p:spPr>
        <p:txBody>
          <a:bodyPr vert="horz" wrap="square" lIns="91477" tIns="45738" rIns="91477" bIns="45738" numCol="1" anchor="b" anchorCtr="0" compatLnSpc="1">
            <a:prstTxWarp prst="textNoShape">
              <a:avLst/>
            </a:prstTxWarp>
          </a:bodyPr>
          <a:lstStyle>
            <a:lvl1pPr>
              <a:defRPr sz="1200">
                <a:cs typeface="+mn-cs"/>
              </a:defRPr>
            </a:lvl1pPr>
          </a:lstStyle>
          <a:p>
            <a:pPr>
              <a:defRPr/>
            </a:pPr>
            <a:endParaRPr lang="nl-NL" dirty="0"/>
          </a:p>
        </p:txBody>
      </p:sp>
      <p:sp>
        <p:nvSpPr>
          <p:cNvPr id="106503" name="Rectangle 7"/>
          <p:cNvSpPr>
            <a:spLocks noGrp="1" noChangeArrowheads="1"/>
          </p:cNvSpPr>
          <p:nvPr>
            <p:ph type="sldNum" sz="quarter" idx="5"/>
          </p:nvPr>
        </p:nvSpPr>
        <p:spPr bwMode="auto">
          <a:xfrm>
            <a:off x="3849688" y="9361821"/>
            <a:ext cx="2946400" cy="493391"/>
          </a:xfrm>
          <a:prstGeom prst="rect">
            <a:avLst/>
          </a:prstGeom>
          <a:noFill/>
          <a:ln>
            <a:noFill/>
          </a:ln>
          <a:effectLst/>
          <a:extLst/>
        </p:spPr>
        <p:txBody>
          <a:bodyPr vert="horz" wrap="square" lIns="91477" tIns="45738" rIns="91477" bIns="45738" numCol="1" anchor="b" anchorCtr="0" compatLnSpc="1">
            <a:prstTxWarp prst="textNoShape">
              <a:avLst/>
            </a:prstTxWarp>
          </a:bodyPr>
          <a:lstStyle>
            <a:lvl1pPr algn="r">
              <a:defRPr sz="1200">
                <a:cs typeface="+mn-cs"/>
              </a:defRPr>
            </a:lvl1pPr>
          </a:lstStyle>
          <a:p>
            <a:pPr>
              <a:defRPr/>
            </a:pPr>
            <a:fld id="{D08E6715-1476-45F3-B1CB-E4864E68E612}" type="slidenum">
              <a:rPr lang="nl-NL"/>
              <a:pPr>
                <a:defRPr/>
              </a:pPr>
              <a:t>‹#›</a:t>
            </a:fld>
            <a:endParaRPr lang="nl-NL" dirty="0"/>
          </a:p>
        </p:txBody>
      </p:sp>
    </p:spTree>
    <p:extLst>
      <p:ext uri="{BB962C8B-B14F-4D97-AF65-F5344CB8AC3E}">
        <p14:creationId xmlns:p14="http://schemas.microsoft.com/office/powerpoint/2010/main" val="38844300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Verdana"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Verdana"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Verdana"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en-US" smtClean="0"/>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4B9F82A-3842-4E70-8BFE-B34424E8119D}" type="slidenum">
              <a:rPr lang="en-US" altLang="en-US" smtClean="0"/>
              <a:pPr eaLnBrk="1" hangingPunct="1">
                <a:spcBef>
                  <a:spcPct val="0"/>
                </a:spcBef>
              </a:pPr>
              <a:t>24</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B6DF911-723E-40BA-B0C2-A7479F88A97A}" type="slidenum">
              <a:rPr lang="en-US" altLang="en-US" smtClean="0"/>
              <a:pPr eaLnBrk="1" hangingPunct="1">
                <a:spcBef>
                  <a:spcPct val="0"/>
                </a:spcBef>
              </a:pPr>
              <a:t>32</a:t>
            </a:fld>
            <a:endParaRPr lang="en-US" alt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Mendeleev 1869. Alle materie op aarde bestaat uit het “up” en “down” quark in atoomkernen en het electron in een baan eromheen. We kunnen alle fundamentele natuur en scheikundige processen op aarde hier mee verklaren.</a:t>
            </a:r>
          </a:p>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DFB136D-949E-47B1-BB3F-77B35ED25EA8}" type="slidenum">
              <a:rPr lang="en-US" altLang="en-US" smtClean="0"/>
              <a:pPr eaLnBrk="1" hangingPunct="1">
                <a:spcBef>
                  <a:spcPct val="0"/>
                </a:spcBef>
              </a:pPr>
              <a:t>33</a:t>
            </a:fld>
            <a:endParaRPr lang="en-US" alt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xfrm>
            <a:off x="680385" y="4683029"/>
            <a:ext cx="5436906" cy="44351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De vraag is nu of dit alles is wat er in het heelal voorkomt. Daarvoor gaan we drie zaken behandelen: anti-materie, E=mc2, oerknal. Daar weet je waarschijnlijk niet veel van, dus dat is allemaal nieuw. Je mag het ook zo allemaal vergeten. Hopelijk is t niet moeilijk, maar juist leuk en interessant en spannend. Als je toch in slaap valt: daarna: filmpjes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A2FE9D5-634A-4CC0-964D-7ACC1158DAE9}" type="slidenum">
              <a:rPr lang="en-US" altLang="en-US" smtClean="0"/>
              <a:pPr eaLnBrk="1" hangingPunct="1">
                <a:spcBef>
                  <a:spcPct val="0"/>
                </a:spcBef>
              </a:pPr>
              <a:t>34</a:t>
            </a:fld>
            <a:endParaRPr lang="en-US" alt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xfrm>
            <a:off x="680385" y="4683029"/>
            <a:ext cx="5436906" cy="44351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De antimaterie deeltjes hebben tegengestelde electrische lading aan de materie deeltjes maar zijn verder volledig identiek. Dus de theorie voorspelt een anti-elektron.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864E3C44-579B-486D-9249-A7E842A48C72}" type="slidenum">
              <a:rPr lang="en-US" altLang="en-US" smtClean="0"/>
              <a:pPr eaLnBrk="1" hangingPunct="1">
                <a:spcBef>
                  <a:spcPct val="0"/>
                </a:spcBef>
              </a:pPr>
              <a:t>35</a:t>
            </a:fld>
            <a:endParaRPr lang="en-US" altLang="en-US" smtClean="0"/>
          </a:p>
        </p:txBody>
      </p:sp>
      <p:sp>
        <p:nvSpPr>
          <p:cNvPr id="115715" name="Rectangle 2"/>
          <p:cNvSpPr>
            <a:spLocks noGrp="1" noRot="1" noChangeAspect="1" noChangeArrowheads="1" noTextEdit="1"/>
          </p:cNvSpPr>
          <p:nvPr>
            <p:ph type="sldImg"/>
          </p:nvPr>
        </p:nvSpPr>
        <p:spPr>
          <a:xfrm>
            <a:off x="936625" y="739775"/>
            <a:ext cx="4926013" cy="3695700"/>
          </a:xfrm>
          <a:ln/>
        </p:spPr>
      </p:sp>
      <p:sp>
        <p:nvSpPr>
          <p:cNvPr id="115716" name="Rectangle 3"/>
          <p:cNvSpPr>
            <a:spLocks noGrp="1" noChangeArrowheads="1"/>
          </p:cNvSpPr>
          <p:nvPr>
            <p:ph type="body" idx="1"/>
          </p:nvPr>
        </p:nvSpPr>
        <p:spPr>
          <a:xfrm>
            <a:off x="904094" y="4683029"/>
            <a:ext cx="4989487" cy="443344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55" tIns="46628" rIns="93255" bIns="46628"/>
          <a:lstStyle/>
          <a:p>
            <a:pPr defTabSz="930275"/>
            <a:r>
              <a:rPr lang="en-GB" altLang="en-US" smtClean="0"/>
              <a:t>De beroemde formule van Albert Einstein: E=mc^2 zegt dat energie in materie omgezet kan worden. Als een materie deeltje een anti-materie deeltje tegenkomt heffen ze elkaars bestaan op en komt er een grote hoeveelheid energie vrij in de vorm van lichtdeeltjes: fotonen. Dus materie en antimaterie gaan over in licht. Omgekeerd kan een grote hoeveelheid energie (licht dus) in een materie en antimaterie deeltje splitsen. Hier ziet U een opname van de sporen met daarbij een animatie over er heeft plaatsgevonden.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6BAB274-B20C-4800-8F69-815C03B9706E}" type="slidenum">
              <a:rPr lang="en-US" altLang="en-US" smtClean="0"/>
              <a:pPr eaLnBrk="1" hangingPunct="1">
                <a:spcBef>
                  <a:spcPct val="0"/>
                </a:spcBef>
              </a:pPr>
              <a:t>36</a:t>
            </a:fld>
            <a:endParaRPr lang="en-US" altLang="en-US" smtClean="0"/>
          </a:p>
        </p:txBody>
      </p:sp>
      <p:sp>
        <p:nvSpPr>
          <p:cNvPr id="120835" name="Rectangle 1"/>
          <p:cNvSpPr>
            <a:spLocks noGrp="1" noRot="1" noChangeAspect="1" noChangeArrowheads="1" noTextEdit="1"/>
          </p:cNvSpPr>
          <p:nvPr>
            <p:ph type="sldImg"/>
          </p:nvPr>
        </p:nvSpPr>
        <p:spPr>
          <a:xfrm>
            <a:off x="935038" y="749300"/>
            <a:ext cx="4927600" cy="3695700"/>
          </a:xfrm>
          <a:solidFill>
            <a:srgbClr val="FFFFFF"/>
          </a:solidFill>
          <a:ln/>
        </p:spPr>
      </p:sp>
      <p:sp>
        <p:nvSpPr>
          <p:cNvPr id="120836" name="Rectangle 2"/>
          <p:cNvSpPr>
            <a:spLocks noGrp="1" noChangeArrowheads="1"/>
          </p:cNvSpPr>
          <p:nvPr>
            <p:ph type="body" idx="1"/>
          </p:nvPr>
        </p:nvSpPr>
        <p:spPr>
          <a:xfrm>
            <a:off x="680386" y="4681342"/>
            <a:ext cx="5438448" cy="44351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nl-NL"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Nederlan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Text Box 6"/>
          <p:cNvSpPr txBox="1">
            <a:spLocks noChangeArrowheads="1"/>
          </p:cNvSpPr>
          <p:nvPr userDrawn="1"/>
        </p:nvSpPr>
        <p:spPr bwMode="auto">
          <a:xfrm>
            <a:off x="419100" y="6506895"/>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en-US" sz="1000" b="1" dirty="0" err="1" smtClean="0">
                <a:solidFill>
                  <a:prstClr val="white"/>
                </a:solidFill>
                <a:latin typeface="Verdana"/>
              </a:rPr>
              <a:t>Nederlandse</a:t>
            </a:r>
            <a:r>
              <a:rPr lang="en-US" sz="1000" b="1" baseline="0" dirty="0" smtClean="0">
                <a:solidFill>
                  <a:prstClr val="white"/>
                </a:solidFill>
                <a:latin typeface="Verdana"/>
              </a:rPr>
              <a:t> </a:t>
            </a:r>
            <a:r>
              <a:rPr lang="en-US" sz="1000" b="1" baseline="0" dirty="0" err="1" smtClean="0">
                <a:solidFill>
                  <a:prstClr val="white"/>
                </a:solidFill>
                <a:latin typeface="Verdana"/>
              </a:rPr>
              <a:t>Organisatie</a:t>
            </a:r>
            <a:r>
              <a:rPr lang="en-US" sz="1000" b="1" baseline="0" dirty="0" smtClean="0">
                <a:solidFill>
                  <a:prstClr val="white"/>
                </a:solidFill>
                <a:latin typeface="Verdana"/>
              </a:rPr>
              <a:t> </a:t>
            </a:r>
            <a:r>
              <a:rPr lang="en-US" sz="1000" b="1" baseline="0" dirty="0" err="1" smtClean="0">
                <a:solidFill>
                  <a:prstClr val="white"/>
                </a:solidFill>
                <a:latin typeface="Verdana"/>
              </a:rPr>
              <a:t>voor</a:t>
            </a:r>
            <a:r>
              <a:rPr lang="en-US" sz="1000" b="1" baseline="0" dirty="0" smtClean="0">
                <a:solidFill>
                  <a:prstClr val="white"/>
                </a:solidFill>
                <a:latin typeface="Verdana"/>
              </a:rPr>
              <a:t> </a:t>
            </a:r>
            <a:r>
              <a:rPr lang="en-US" sz="1000" b="1" baseline="0" dirty="0" err="1" smtClean="0">
                <a:solidFill>
                  <a:prstClr val="white"/>
                </a:solidFill>
                <a:latin typeface="Verdana"/>
              </a:rPr>
              <a:t>Wetenschappelijk</a:t>
            </a:r>
            <a:r>
              <a:rPr lang="en-US" sz="1000" b="1" baseline="0" dirty="0" smtClean="0">
                <a:solidFill>
                  <a:prstClr val="white"/>
                </a:solidFill>
                <a:latin typeface="Verdana"/>
              </a:rPr>
              <a:t> </a:t>
            </a:r>
            <a:r>
              <a:rPr lang="en-US" sz="1000" b="1" baseline="0" dirty="0" err="1" smtClean="0">
                <a:solidFill>
                  <a:prstClr val="white"/>
                </a:solidFill>
                <a:latin typeface="Verdana"/>
              </a:rPr>
              <a:t>Onderzoek</a:t>
            </a:r>
            <a:endParaRPr lang="nl-NL" sz="1000" b="1" dirty="0" smtClean="0">
              <a:solidFill>
                <a:prstClr val="white"/>
              </a:solidFill>
              <a:latin typeface="Verdana"/>
            </a:endParaRPr>
          </a:p>
        </p:txBody>
      </p:sp>
      <p:sp>
        <p:nvSpPr>
          <p:cNvPr id="2" name="Titel 1"/>
          <p:cNvSpPr>
            <a:spLocks noGrp="1"/>
          </p:cNvSpPr>
          <p:nvPr>
            <p:ph type="ctrTitle" hasCustomPrompt="1"/>
          </p:nvPr>
        </p:nvSpPr>
        <p:spPr>
          <a:xfrm>
            <a:off x="395536" y="5097463"/>
            <a:ext cx="7795964" cy="553998"/>
          </a:xfrm>
        </p:spPr>
        <p:txBody>
          <a:bodyPr/>
          <a:lstStyle>
            <a:lvl1pPr>
              <a:defRPr sz="3600">
                <a:solidFill>
                  <a:schemeClr val="bg1"/>
                </a:solidFill>
              </a:defRPr>
            </a:lvl1pPr>
          </a:lstStyle>
          <a:p>
            <a:r>
              <a:rPr lang="nl-NL" dirty="0" smtClean="0"/>
              <a:t>Click </a:t>
            </a:r>
            <a:r>
              <a:rPr lang="nl-NL" dirty="0" err="1" smtClean="0"/>
              <a:t>to</a:t>
            </a:r>
            <a:r>
              <a:rPr lang="nl-NL" dirty="0" smtClean="0"/>
              <a:t> </a:t>
            </a:r>
            <a:r>
              <a:rPr lang="nl-NL" dirty="0" err="1" smtClean="0"/>
              <a:t>add</a:t>
            </a:r>
            <a:r>
              <a:rPr lang="nl-NL" dirty="0" smtClean="0"/>
              <a:t> </a:t>
            </a:r>
            <a:r>
              <a:rPr lang="nl-NL" dirty="0" err="1" smtClean="0"/>
              <a:t>title</a:t>
            </a:r>
            <a:endParaRPr lang="nl-NL" dirty="0"/>
          </a:p>
        </p:txBody>
      </p:sp>
      <p:sp>
        <p:nvSpPr>
          <p:cNvPr id="5" name="Ondertitel 2"/>
          <p:cNvSpPr>
            <a:spLocks noGrp="1"/>
          </p:cNvSpPr>
          <p:nvPr>
            <p:ph type="subTitle" idx="1" hasCustomPrompt="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Click </a:t>
            </a:r>
            <a:r>
              <a:rPr lang="nl-NL" dirty="0" err="1" smtClean="0"/>
              <a:t>to</a:t>
            </a:r>
            <a:r>
              <a:rPr lang="nl-NL" dirty="0" smtClean="0"/>
              <a:t> </a:t>
            </a:r>
            <a:r>
              <a:rPr lang="nl-NL" dirty="0" err="1" smtClean="0"/>
              <a:t>add</a:t>
            </a:r>
            <a:r>
              <a:rPr lang="nl-NL" dirty="0" smtClean="0"/>
              <a:t> </a:t>
            </a:r>
            <a:r>
              <a:rPr lang="nl-NL" dirty="0" err="1" smtClean="0"/>
              <a:t>subtitle</a:t>
            </a:r>
            <a:endParaRPr lang="nl-NL" dirty="0"/>
          </a:p>
        </p:txBody>
      </p:sp>
    </p:spTree>
    <p:extLst>
      <p:ext uri="{BB962C8B-B14F-4D97-AF65-F5344CB8AC3E}">
        <p14:creationId xmlns:p14="http://schemas.microsoft.com/office/powerpoint/2010/main" val="3109078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Hoofdstuk Subsidies">
    <p:bg>
      <p:bgPr>
        <a:blipFill dpi="0" rotWithShape="1">
          <a:blip r:embed="rId2" cstate="print">
            <a:lum/>
          </a:blip>
          <a:srcRect/>
          <a:stretch>
            <a:fillRect l="-7000" r="-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19100" y="6015038"/>
            <a:ext cx="8378465" cy="553998"/>
          </a:xfrm>
        </p:spPr>
        <p:txBody>
          <a:bodyPr/>
          <a:lstStyle>
            <a:lvl1pPr>
              <a:defRPr sz="3600">
                <a:solidFill>
                  <a:srgbClr val="FF0000"/>
                </a:solidFill>
              </a:defRPr>
            </a:lvl1pPr>
          </a:lstStyle>
          <a:p>
            <a:r>
              <a:rPr lang="en-GB" noProof="0" dirty="0" smtClean="0"/>
              <a:t>Click to add title</a:t>
            </a:r>
            <a:endParaRPr lang="en-GB" noProof="0" dirty="0"/>
          </a:p>
        </p:txBody>
      </p:sp>
      <p:pic>
        <p:nvPicPr>
          <p:cNvPr id="6" name="Picture 5"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808041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sidies">
    <p:bg>
      <p:bgPr>
        <a:blipFill dpi="0" rotWithShape="1">
          <a:blip r:embed="rId2" cstate="print">
            <a:lum/>
          </a:blip>
          <a:srcRect/>
          <a:stretch>
            <a:fillRect l="-4000" t="-12000" r="-4000"/>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19100" y="1655536"/>
            <a:ext cx="8353177" cy="396875"/>
          </a:xfrm>
        </p:spPr>
        <p:txBody>
          <a:bodyPr/>
          <a:lstStyle>
            <a:lvl1pPr>
              <a:defRPr/>
            </a:lvl1pPr>
          </a:lstStyle>
          <a:p>
            <a:r>
              <a:rPr lang="en-GB" noProof="0" dirty="0" smtClean="0"/>
              <a:t>Click to add text</a:t>
            </a:r>
            <a:endParaRPr lang="en-GB" noProof="0"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a:t>
            </a:fld>
            <a:endParaRPr lang="nl-NL" dirty="0">
              <a:solidFill>
                <a:srgbClr val="DDDEDF"/>
              </a:solidFill>
            </a:endParaRPr>
          </a:p>
        </p:txBody>
      </p:sp>
      <p:sp>
        <p:nvSpPr>
          <p:cNvPr id="8" name="Tijdelijke aanduiding voor inhoud 5"/>
          <p:cNvSpPr>
            <a:spLocks noGrp="1"/>
          </p:cNvSpPr>
          <p:nvPr>
            <p:ph sz="quarter" idx="12" hasCustomPrompt="1"/>
          </p:nvPr>
        </p:nvSpPr>
        <p:spPr>
          <a:xfrm>
            <a:off x="419100" y="2478087"/>
            <a:ext cx="8326967" cy="3817937"/>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GB" noProof="0" dirty="0" smtClean="0"/>
              <a:t>Click to add text</a:t>
            </a:r>
          </a:p>
        </p:txBody>
      </p:sp>
    </p:spTree>
    <p:extLst>
      <p:ext uri="{BB962C8B-B14F-4D97-AF65-F5344CB8AC3E}">
        <p14:creationId xmlns:p14="http://schemas.microsoft.com/office/powerpoint/2010/main" val="37737034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Hoofdstuk Competiti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82815" y="1524907"/>
            <a:ext cx="8407639" cy="553998"/>
          </a:xfrm>
        </p:spPr>
        <p:txBody>
          <a:bodyPr/>
          <a:lstStyle>
            <a:lvl1pPr>
              <a:defRPr sz="3600">
                <a:solidFill>
                  <a:srgbClr val="FF0000"/>
                </a:solidFill>
              </a:defRPr>
            </a:lvl1pPr>
          </a:lstStyle>
          <a:p>
            <a:r>
              <a:rPr lang="en-GB" noProof="0" dirty="0" smtClean="0"/>
              <a:t>Click to add title</a:t>
            </a:r>
            <a:endParaRPr lang="en-GB" noProof="0" dirty="0"/>
          </a:p>
        </p:txBody>
      </p:sp>
      <p:pic>
        <p:nvPicPr>
          <p:cNvPr id="6" name="Picture 5"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859173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etitie">
    <p:bg>
      <p:bgPr>
        <a:blipFill dpi="0" rotWithShape="1">
          <a:blip r:embed="rId2" cstate="print">
            <a:lum/>
          </a:blip>
          <a:srcRect/>
          <a:stretch>
            <a:fillRect t="-80000"/>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19100" y="1662793"/>
            <a:ext cx="8353177" cy="396875"/>
          </a:xfrm>
        </p:spPr>
        <p:txBody>
          <a:bodyPr/>
          <a:lstStyle>
            <a:lvl1pPr>
              <a:defRPr/>
            </a:lvl1pPr>
          </a:lstStyle>
          <a:p>
            <a:r>
              <a:rPr lang="en-GB" noProof="0" dirty="0" smtClean="0"/>
              <a:t>Click to add text</a:t>
            </a:r>
            <a:endParaRPr lang="en-GB" noProof="0"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a:t>
            </a:fld>
            <a:endParaRPr lang="nl-NL" dirty="0">
              <a:solidFill>
                <a:srgbClr val="DDDEDF"/>
              </a:solidFill>
            </a:endParaRPr>
          </a:p>
        </p:txBody>
      </p:sp>
      <p:sp>
        <p:nvSpPr>
          <p:cNvPr id="8" name="Tijdelijke aanduiding voor inhoud 5"/>
          <p:cNvSpPr>
            <a:spLocks noGrp="1"/>
          </p:cNvSpPr>
          <p:nvPr>
            <p:ph sz="quarter" idx="12" hasCustomPrompt="1"/>
          </p:nvPr>
        </p:nvSpPr>
        <p:spPr>
          <a:xfrm>
            <a:off x="419100" y="2478088"/>
            <a:ext cx="8326967" cy="3817937"/>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GB" noProof="0" dirty="0" smtClean="0"/>
              <a:t>Click to add text</a:t>
            </a:r>
          </a:p>
        </p:txBody>
      </p:sp>
    </p:spTree>
    <p:extLst>
      <p:ext uri="{BB962C8B-B14F-4D97-AF65-F5344CB8AC3E}">
        <p14:creationId xmlns:p14="http://schemas.microsoft.com/office/powerpoint/2010/main" val="427432067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reserve="1">
  <p:cSld name="Hoofdstuk Maatschappij">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3765" y="4700588"/>
            <a:ext cx="8353177" cy="553998"/>
          </a:xfrm>
        </p:spPr>
        <p:txBody>
          <a:bodyPr/>
          <a:lstStyle>
            <a:lvl1pPr>
              <a:defRPr sz="3600">
                <a:solidFill>
                  <a:schemeClr val="bg1"/>
                </a:solidFill>
              </a:defRPr>
            </a:lvl1pPr>
          </a:lstStyle>
          <a:p>
            <a:r>
              <a:rPr lang="en-GB" noProof="0" dirty="0" smtClean="0"/>
              <a:t>Click to add title</a:t>
            </a:r>
            <a:endParaRPr lang="en-GB" noProof="0" dirty="0"/>
          </a:p>
        </p:txBody>
      </p:sp>
      <p:pic>
        <p:nvPicPr>
          <p:cNvPr id="6" name="Picture 5"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649782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atschappij">
    <p:bg>
      <p:bgPr>
        <a:blipFill dpi="0" rotWithShape="1">
          <a:blip r:embed="rId2" cstate="print">
            <a:lum/>
          </a:blip>
          <a:srcRect/>
          <a:stretch>
            <a:fillRect t="-2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7329" y="1662792"/>
            <a:ext cx="8353177" cy="396875"/>
          </a:xfrm>
        </p:spPr>
        <p:txBody>
          <a:bodyPr/>
          <a:lstStyle>
            <a:lvl1pPr>
              <a:defRPr/>
            </a:lvl1pPr>
          </a:lstStyle>
          <a:p>
            <a:r>
              <a:rPr lang="en-GB" noProof="0" dirty="0" smtClean="0"/>
              <a:t>Click to add text</a:t>
            </a:r>
            <a:endParaRPr lang="en-GB" noProof="0"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a:t>
            </a:fld>
            <a:endParaRPr lang="nl-NL" dirty="0">
              <a:solidFill>
                <a:srgbClr val="DDDEDF"/>
              </a:solidFill>
            </a:endParaRPr>
          </a:p>
        </p:txBody>
      </p:sp>
      <p:sp>
        <p:nvSpPr>
          <p:cNvPr id="8" name="Tijdelijke aanduiding voor inhoud 5"/>
          <p:cNvSpPr>
            <a:spLocks noGrp="1"/>
          </p:cNvSpPr>
          <p:nvPr>
            <p:ph sz="quarter" idx="12" hasCustomPrompt="1"/>
          </p:nvPr>
        </p:nvSpPr>
        <p:spPr>
          <a:xfrm>
            <a:off x="419100" y="2478087"/>
            <a:ext cx="8326967" cy="3817937"/>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GB" noProof="0" dirty="0" smtClean="0"/>
              <a:t>Click to add text</a:t>
            </a:r>
          </a:p>
        </p:txBody>
      </p:sp>
    </p:spTree>
    <p:extLst>
      <p:ext uri="{BB962C8B-B14F-4D97-AF65-F5344CB8AC3E}">
        <p14:creationId xmlns:p14="http://schemas.microsoft.com/office/powerpoint/2010/main" val="159936483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faciliteite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536" y="4700588"/>
            <a:ext cx="8334127" cy="553998"/>
          </a:xfrm>
        </p:spPr>
        <p:txBody>
          <a:bodyPr/>
          <a:lstStyle>
            <a:lvl1pPr>
              <a:defRPr sz="3600">
                <a:solidFill>
                  <a:schemeClr val="bg1"/>
                </a:solidFill>
              </a:defRPr>
            </a:lvl1pPr>
          </a:lstStyle>
          <a:p>
            <a:r>
              <a:rPr lang="en-GB" noProof="0" dirty="0" smtClean="0"/>
              <a:t>Click to add title</a:t>
            </a:r>
            <a:endParaRPr lang="en-GB" noProof="0" dirty="0"/>
          </a:p>
        </p:txBody>
      </p:sp>
      <p:pic>
        <p:nvPicPr>
          <p:cNvPr id="6" name="Picture 5"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031"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879991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derzoekfaciliteiten">
    <p:bg>
      <p:bgPr>
        <a:blipFill dpi="0" rotWithShape="1">
          <a:blip r:embed="rId2" cstate="print">
            <a:lum/>
          </a:blip>
          <a:srcRect/>
          <a:stretch>
            <a:fillRect t="-1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0072" y="1662793"/>
            <a:ext cx="8353177" cy="396875"/>
          </a:xfrm>
        </p:spPr>
        <p:txBody>
          <a:bodyPr/>
          <a:lstStyle>
            <a:lvl1pPr>
              <a:defRPr/>
            </a:lvl1pPr>
          </a:lstStyle>
          <a:p>
            <a:r>
              <a:rPr lang="en-GB" noProof="0" dirty="0" smtClean="0"/>
              <a:t>Click to add text</a:t>
            </a:r>
            <a:endParaRPr lang="en-GB" noProof="0"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a:t>
            </a:fld>
            <a:endParaRPr lang="nl-NL" dirty="0">
              <a:solidFill>
                <a:srgbClr val="DDDEDF"/>
              </a:solidFill>
            </a:endParaRPr>
          </a:p>
        </p:txBody>
      </p:sp>
      <p:sp>
        <p:nvSpPr>
          <p:cNvPr id="8" name="Tijdelijke aanduiding voor inhoud 5"/>
          <p:cNvSpPr>
            <a:spLocks noGrp="1"/>
          </p:cNvSpPr>
          <p:nvPr>
            <p:ph sz="quarter" idx="12" hasCustomPrompt="1"/>
          </p:nvPr>
        </p:nvSpPr>
        <p:spPr>
          <a:xfrm>
            <a:off x="419100" y="2478088"/>
            <a:ext cx="8326967" cy="3827462"/>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GB" noProof="0" dirty="0" smtClean="0"/>
              <a:t>Click to add text</a:t>
            </a:r>
          </a:p>
        </p:txBody>
      </p:sp>
    </p:spTree>
    <p:extLst>
      <p:ext uri="{BB962C8B-B14F-4D97-AF65-F5344CB8AC3E}">
        <p14:creationId xmlns:p14="http://schemas.microsoft.com/office/powerpoint/2010/main" val="227045235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sinstitute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6506" y="1524908"/>
            <a:ext cx="8353177" cy="553998"/>
          </a:xfrm>
        </p:spPr>
        <p:txBody>
          <a:bodyPr/>
          <a:lstStyle>
            <a:lvl1pPr>
              <a:defRPr sz="3600">
                <a:solidFill>
                  <a:schemeClr val="bg1"/>
                </a:solidFill>
              </a:defRPr>
            </a:lvl1pPr>
          </a:lstStyle>
          <a:p>
            <a:r>
              <a:rPr lang="en-GB" noProof="0" dirty="0" smtClean="0"/>
              <a:t>Click to add title</a:t>
            </a:r>
            <a:endParaRPr lang="en-GB" noProof="0" dirty="0"/>
          </a:p>
        </p:txBody>
      </p:sp>
      <p:pic>
        <p:nvPicPr>
          <p:cNvPr id="6" name="Picture 5"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368509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nderzoeksinstituten">
    <p:bg>
      <p:bgPr>
        <a:blipFill dpi="0" rotWithShape="1">
          <a:blip r:embed="rId2" cstate="print">
            <a:lum/>
          </a:blip>
          <a:srcRect/>
          <a:stretch>
            <a:fillRect t="-5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536" y="1655535"/>
            <a:ext cx="8353177" cy="396875"/>
          </a:xfrm>
        </p:spPr>
        <p:txBody>
          <a:bodyPr/>
          <a:lstStyle>
            <a:lvl1pPr>
              <a:defRPr/>
            </a:lvl1pPr>
          </a:lstStyle>
          <a:p>
            <a:r>
              <a:rPr lang="en-GB" noProof="0" dirty="0" smtClean="0"/>
              <a:t>Click to add text</a:t>
            </a:r>
            <a:endParaRPr lang="en-GB" noProof="0"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a:t>
            </a:fld>
            <a:endParaRPr lang="nl-NL" dirty="0">
              <a:solidFill>
                <a:srgbClr val="DDDEDF"/>
              </a:solidFill>
            </a:endParaRPr>
          </a:p>
        </p:txBody>
      </p:sp>
      <p:sp>
        <p:nvSpPr>
          <p:cNvPr id="8" name="Tijdelijke aanduiding voor inhoud 5"/>
          <p:cNvSpPr>
            <a:spLocks noGrp="1"/>
          </p:cNvSpPr>
          <p:nvPr>
            <p:ph sz="quarter" idx="12" hasCustomPrompt="1"/>
          </p:nvPr>
        </p:nvSpPr>
        <p:spPr>
          <a:xfrm>
            <a:off x="419100" y="2478088"/>
            <a:ext cx="8326967" cy="3808412"/>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GB" noProof="0" dirty="0" smtClean="0"/>
              <a:t>Click to add text</a:t>
            </a:r>
          </a:p>
        </p:txBody>
      </p:sp>
    </p:spTree>
    <p:extLst>
      <p:ext uri="{BB962C8B-B14F-4D97-AF65-F5344CB8AC3E}">
        <p14:creationId xmlns:p14="http://schemas.microsoft.com/office/powerpoint/2010/main" val="26735068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were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en-US" sz="1000" b="1" dirty="0" smtClean="0">
                <a:solidFill>
                  <a:prstClr val="white"/>
                </a:solidFill>
                <a:latin typeface="Verdana"/>
              </a:rPr>
              <a:t>Netherlands </a:t>
            </a:r>
            <a:r>
              <a:rPr lang="en-GB" sz="1000" b="1" noProof="0" dirty="0" smtClean="0">
                <a:solidFill>
                  <a:prstClr val="white"/>
                </a:solidFill>
                <a:latin typeface="Verdana"/>
              </a:rPr>
              <a:t>Organisation</a:t>
            </a:r>
            <a:r>
              <a:rPr lang="en-US" sz="1000" b="1" dirty="0" smtClean="0">
                <a:solidFill>
                  <a:prstClr val="white"/>
                </a:solidFill>
                <a:latin typeface="Verdana"/>
              </a:rPr>
              <a:t> for Scientific Research</a:t>
            </a:r>
            <a:endParaRPr lang="nl-NL" sz="1000" b="1" dirty="0" smtClean="0">
              <a:solidFill>
                <a:prstClr val="white"/>
              </a:solidFill>
              <a:latin typeface="Verdana"/>
            </a:endParaRPr>
          </a:p>
        </p:txBody>
      </p:sp>
      <p:sp>
        <p:nvSpPr>
          <p:cNvPr id="5" name="Ondertitel 2"/>
          <p:cNvSpPr>
            <a:spLocks noGrp="1"/>
          </p:cNvSpPr>
          <p:nvPr>
            <p:ph type="subTitle" idx="1" hasCustomPrompt="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Click </a:t>
            </a:r>
            <a:r>
              <a:rPr lang="nl-NL" dirty="0" err="1" smtClean="0"/>
              <a:t>to</a:t>
            </a:r>
            <a:r>
              <a:rPr lang="nl-NL" dirty="0" smtClean="0"/>
              <a:t> </a:t>
            </a:r>
            <a:r>
              <a:rPr lang="nl-NL" dirty="0" err="1" smtClean="0"/>
              <a:t>add</a:t>
            </a:r>
            <a:r>
              <a:rPr lang="nl-NL" dirty="0" smtClean="0"/>
              <a:t> </a:t>
            </a:r>
            <a:r>
              <a:rPr lang="nl-NL" dirty="0" err="1" smtClean="0"/>
              <a:t>subtitle</a:t>
            </a:r>
            <a:endParaRPr lang="nl-NL" dirty="0"/>
          </a:p>
        </p:txBody>
      </p:sp>
      <p:sp>
        <p:nvSpPr>
          <p:cNvPr id="8" name="Titel 1"/>
          <p:cNvSpPr>
            <a:spLocks noGrp="1"/>
          </p:cNvSpPr>
          <p:nvPr>
            <p:ph type="ctrTitle" hasCustomPrompt="1"/>
          </p:nvPr>
        </p:nvSpPr>
        <p:spPr>
          <a:xfrm>
            <a:off x="395536" y="5097463"/>
            <a:ext cx="7795964" cy="553998"/>
          </a:xfrm>
        </p:spPr>
        <p:txBody>
          <a:bodyPr/>
          <a:lstStyle>
            <a:lvl1pPr>
              <a:defRPr sz="3600">
                <a:solidFill>
                  <a:schemeClr val="bg1"/>
                </a:solidFill>
              </a:defRPr>
            </a:lvl1pPr>
          </a:lstStyle>
          <a:p>
            <a:r>
              <a:rPr lang="nl-NL" dirty="0" smtClean="0"/>
              <a:t>Click </a:t>
            </a:r>
            <a:r>
              <a:rPr lang="nl-NL" dirty="0" err="1" smtClean="0"/>
              <a:t>to</a:t>
            </a:r>
            <a:r>
              <a:rPr lang="nl-NL" dirty="0" smtClean="0"/>
              <a:t> </a:t>
            </a:r>
            <a:r>
              <a:rPr lang="nl-NL" dirty="0" err="1" smtClean="0"/>
              <a:t>add</a:t>
            </a:r>
            <a:r>
              <a:rPr lang="nl-NL" dirty="0" smtClean="0"/>
              <a:t> </a:t>
            </a:r>
            <a:r>
              <a:rPr lang="nl-NL" dirty="0" err="1" smtClean="0"/>
              <a:t>title</a:t>
            </a:r>
            <a:endParaRPr lang="nl-NL" dirty="0"/>
          </a:p>
        </p:txBody>
      </p:sp>
    </p:spTree>
    <p:extLst>
      <p:ext uri="{BB962C8B-B14F-4D97-AF65-F5344CB8AC3E}">
        <p14:creationId xmlns:p14="http://schemas.microsoft.com/office/powerpoint/2010/main" val="8426019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Hoofdstuk Internationa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3753" y="1532164"/>
            <a:ext cx="8353177" cy="553998"/>
          </a:xfrm>
        </p:spPr>
        <p:txBody>
          <a:bodyPr/>
          <a:lstStyle>
            <a:lvl1pPr>
              <a:defRPr sz="3600">
                <a:solidFill>
                  <a:schemeClr val="bg1"/>
                </a:solidFill>
              </a:defRPr>
            </a:lvl1pPr>
          </a:lstStyle>
          <a:p>
            <a:r>
              <a:rPr lang="en-GB" noProof="0" dirty="0" smtClean="0"/>
              <a:t>Click to add title</a:t>
            </a:r>
            <a:endParaRPr lang="en-GB" noProof="0" dirty="0"/>
          </a:p>
        </p:txBody>
      </p:sp>
      <p:pic>
        <p:nvPicPr>
          <p:cNvPr id="6" name="Picture 5"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031"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367611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ernationaal">
    <p:bg>
      <p:bgPr>
        <a:blipFill dpi="0" rotWithShape="1">
          <a:blip r:embed="rId2" cstate="print">
            <a:lum/>
          </a:blip>
          <a:srcRect/>
          <a:stretch>
            <a:fillRect t="-4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81022" y="1662792"/>
            <a:ext cx="8353177" cy="396875"/>
          </a:xfrm>
        </p:spPr>
        <p:txBody>
          <a:bodyPr/>
          <a:lstStyle>
            <a:lvl1pPr>
              <a:defRPr/>
            </a:lvl1pPr>
          </a:lstStyle>
          <a:p>
            <a:r>
              <a:rPr lang="en-GB" noProof="0" dirty="0" smtClean="0"/>
              <a:t>Click to add text</a:t>
            </a:r>
            <a:endParaRPr lang="en-GB" noProof="0"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a:t>
            </a:fld>
            <a:endParaRPr lang="nl-NL" dirty="0">
              <a:solidFill>
                <a:srgbClr val="DDDEDF"/>
              </a:solidFill>
            </a:endParaRPr>
          </a:p>
        </p:txBody>
      </p:sp>
      <p:sp>
        <p:nvSpPr>
          <p:cNvPr id="8" name="Tijdelijke aanduiding voor inhoud 5"/>
          <p:cNvSpPr>
            <a:spLocks noGrp="1"/>
          </p:cNvSpPr>
          <p:nvPr>
            <p:ph sz="quarter" idx="12" hasCustomPrompt="1"/>
          </p:nvPr>
        </p:nvSpPr>
        <p:spPr>
          <a:xfrm>
            <a:off x="419100" y="2475893"/>
            <a:ext cx="8326967" cy="3820132"/>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GB" noProof="0" dirty="0" smtClean="0"/>
              <a:t>Click to add text</a:t>
            </a:r>
          </a:p>
        </p:txBody>
      </p:sp>
    </p:spTree>
    <p:extLst>
      <p:ext uri="{BB962C8B-B14F-4D97-AF65-F5344CB8AC3E}">
        <p14:creationId xmlns:p14="http://schemas.microsoft.com/office/powerpoint/2010/main" val="398014271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Hoofdstuk Strategie Lin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19100" y="5823177"/>
            <a:ext cx="8353177" cy="553998"/>
          </a:xfrm>
        </p:spPr>
        <p:txBody>
          <a:bodyPr/>
          <a:lstStyle>
            <a:lvl1pPr>
              <a:defRPr sz="3600">
                <a:solidFill>
                  <a:schemeClr val="tx1"/>
                </a:solidFill>
              </a:defRPr>
            </a:lvl1pPr>
          </a:lstStyle>
          <a:p>
            <a:r>
              <a:rPr lang="en-GB" noProof="0" dirty="0" smtClean="0"/>
              <a:t>Click to add text</a:t>
            </a:r>
            <a:endParaRPr lang="en-GB" noProof="0" dirty="0"/>
          </a:p>
        </p:txBody>
      </p:sp>
      <p:pic>
        <p:nvPicPr>
          <p:cNvPr id="6" name="Picture 5" descr="header_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31"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04" y="583195"/>
            <a:ext cx="9685471" cy="6029547"/>
          </a:xfrm>
          <a:prstGeom prst="rect">
            <a:avLst/>
          </a:prstGeom>
        </p:spPr>
      </p:pic>
    </p:spTree>
    <p:extLst>
      <p:ext uri="{BB962C8B-B14F-4D97-AF65-F5344CB8AC3E}">
        <p14:creationId xmlns:p14="http://schemas.microsoft.com/office/powerpoint/2010/main" val="349098723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rategie lint">
    <p:bg>
      <p:bgPr>
        <a:blipFill dpi="0" rotWithShape="1">
          <a:blip r:embed="rId2" cstate="print">
            <a:lum/>
          </a:blip>
          <a:srcRect/>
          <a:stretch>
            <a:fillRect l="-87000" t="-15000" r="-10000"/>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4586" y="1662793"/>
            <a:ext cx="8353177" cy="396875"/>
          </a:xfrm>
        </p:spPr>
        <p:txBody>
          <a:bodyPr/>
          <a:lstStyle>
            <a:lvl1pPr>
              <a:defRPr/>
            </a:lvl1pPr>
          </a:lstStyle>
          <a:p>
            <a:r>
              <a:rPr lang="en-GB" noProof="0" dirty="0" smtClean="0"/>
              <a:t>Click to add text</a:t>
            </a:r>
            <a:endParaRPr lang="en-GB" noProof="0"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a:t>
            </a:fld>
            <a:endParaRPr lang="nl-NL" dirty="0">
              <a:solidFill>
                <a:srgbClr val="DDDEDF"/>
              </a:solidFill>
            </a:endParaRPr>
          </a:p>
        </p:txBody>
      </p:sp>
      <p:sp>
        <p:nvSpPr>
          <p:cNvPr id="8" name="Tijdelijke aanduiding voor inhoud 5"/>
          <p:cNvSpPr>
            <a:spLocks noGrp="1"/>
          </p:cNvSpPr>
          <p:nvPr>
            <p:ph sz="quarter" idx="12" hasCustomPrompt="1"/>
          </p:nvPr>
        </p:nvSpPr>
        <p:spPr>
          <a:xfrm>
            <a:off x="419100" y="2478088"/>
            <a:ext cx="8326967" cy="3808412"/>
          </a:xfrm>
        </p:spPr>
        <p:txBody>
          <a:bodyPr/>
          <a:lstStyle>
            <a:lvl1pPr>
              <a:defRPr sz="1800" baseline="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GB" noProof="0" dirty="0" smtClean="0"/>
              <a:t>Click to add text</a:t>
            </a:r>
          </a:p>
        </p:txBody>
      </p:sp>
    </p:spTree>
    <p:extLst>
      <p:ext uri="{BB962C8B-B14F-4D97-AF65-F5344CB8AC3E}">
        <p14:creationId xmlns:p14="http://schemas.microsoft.com/office/powerpoint/2010/main" val="346596007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Hoofdstuk Strategi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3753" y="1532165"/>
            <a:ext cx="8353177" cy="553998"/>
          </a:xfrm>
        </p:spPr>
        <p:txBody>
          <a:bodyPr/>
          <a:lstStyle>
            <a:lvl1pPr>
              <a:defRPr sz="3600">
                <a:solidFill>
                  <a:schemeClr val="bg1"/>
                </a:solidFill>
              </a:defRPr>
            </a:lvl1pPr>
          </a:lstStyle>
          <a:p>
            <a:r>
              <a:rPr lang="en-US" dirty="0" smtClean="0"/>
              <a:t>Click to add title</a:t>
            </a:r>
            <a:endParaRPr lang="nl-NL" dirty="0"/>
          </a:p>
        </p:txBody>
      </p:sp>
      <p:pic>
        <p:nvPicPr>
          <p:cNvPr id="6" name="Picture 5"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791029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rategie">
    <p:bg>
      <p:bgPr>
        <a:blipFill dpi="0" rotWithShape="1">
          <a:blip r:embed="rId2" cstate="print">
            <a:lum/>
          </a:blip>
          <a:srcRect/>
          <a:stretch>
            <a:fillRect t="-5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7329" y="1655535"/>
            <a:ext cx="8353177" cy="396875"/>
          </a:xfrm>
        </p:spPr>
        <p:txBody>
          <a:bodyPr/>
          <a:lstStyle>
            <a:lvl1pPr>
              <a:defRPr/>
            </a:lvl1pPr>
          </a:lstStyle>
          <a:p>
            <a:r>
              <a:rPr lang="en-US" dirty="0" smtClean="0"/>
              <a:t>Click to add text</a:t>
            </a:r>
            <a:endParaRPr lang="nl-NL"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a:t>
            </a:fld>
            <a:endParaRPr lang="nl-NL" dirty="0">
              <a:solidFill>
                <a:srgbClr val="DDDEDF"/>
              </a:solidFill>
            </a:endParaRPr>
          </a:p>
        </p:txBody>
      </p:sp>
      <p:sp>
        <p:nvSpPr>
          <p:cNvPr id="9" name="Tijdelijke aanduiding voor inhoud 5"/>
          <p:cNvSpPr>
            <a:spLocks noGrp="1"/>
          </p:cNvSpPr>
          <p:nvPr>
            <p:ph sz="quarter" idx="12" hasCustomPrompt="1"/>
          </p:nvPr>
        </p:nvSpPr>
        <p:spPr>
          <a:xfrm>
            <a:off x="419100" y="2475893"/>
            <a:ext cx="8326967" cy="3820132"/>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dirty="0" smtClean="0"/>
              <a:t>Click to add text</a:t>
            </a:r>
            <a:endParaRPr lang="nl-NL" dirty="0" smtClean="0"/>
          </a:p>
        </p:txBody>
      </p:sp>
    </p:spTree>
    <p:extLst>
      <p:ext uri="{BB962C8B-B14F-4D97-AF65-F5344CB8AC3E}">
        <p14:creationId xmlns:p14="http://schemas.microsoft.com/office/powerpoint/2010/main" val="314574698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reserve="1">
  <p:cSld name="Hoofdstuk Organisati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3753" y="1532165"/>
            <a:ext cx="8353177" cy="553998"/>
          </a:xfrm>
        </p:spPr>
        <p:txBody>
          <a:bodyPr/>
          <a:lstStyle>
            <a:lvl1pPr>
              <a:defRPr sz="3600">
                <a:solidFill>
                  <a:schemeClr val="bg1"/>
                </a:solidFill>
              </a:defRPr>
            </a:lvl1pPr>
          </a:lstStyle>
          <a:p>
            <a:r>
              <a:rPr lang="en-GB" noProof="0" dirty="0" smtClean="0"/>
              <a:t>Click to add title</a:t>
            </a:r>
            <a:endParaRPr lang="en-GB" noProof="0" dirty="0"/>
          </a:p>
        </p:txBody>
      </p:sp>
      <p:pic>
        <p:nvPicPr>
          <p:cNvPr id="6" name="Picture 5"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031"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87254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rganisatie">
    <p:bg>
      <p:bgPr>
        <a:blipFill dpi="0" rotWithShape="1">
          <a:blip r:embed="rId2" cstate="print">
            <a:lum/>
          </a:blip>
          <a:srcRect/>
          <a:stretch>
            <a:fillRect t="-5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19100" y="1663155"/>
            <a:ext cx="8353177" cy="396875"/>
          </a:xfrm>
        </p:spPr>
        <p:txBody>
          <a:bodyPr/>
          <a:lstStyle>
            <a:lvl1pPr>
              <a:defRPr/>
            </a:lvl1pPr>
          </a:lstStyle>
          <a:p>
            <a:r>
              <a:rPr lang="en-US" dirty="0" smtClean="0"/>
              <a:t>Click to edit the style</a:t>
            </a:r>
            <a:endParaRPr lang="nl-NL"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a:t>
            </a:fld>
            <a:endParaRPr lang="nl-NL" dirty="0">
              <a:solidFill>
                <a:srgbClr val="DDDEDF"/>
              </a:solidFill>
            </a:endParaRPr>
          </a:p>
        </p:txBody>
      </p:sp>
      <p:sp>
        <p:nvSpPr>
          <p:cNvPr id="8" name="Tijdelijke aanduiding voor inhoud 5"/>
          <p:cNvSpPr>
            <a:spLocks noGrp="1"/>
          </p:cNvSpPr>
          <p:nvPr>
            <p:ph sz="quarter" idx="12" hasCustomPrompt="1"/>
          </p:nvPr>
        </p:nvSpPr>
        <p:spPr>
          <a:xfrm>
            <a:off x="419100" y="2478088"/>
            <a:ext cx="8326967" cy="3817937"/>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dirty="0" smtClean="0"/>
              <a:t>Click to edit the master styles</a:t>
            </a:r>
            <a:endParaRPr lang="nl-NL" dirty="0" smtClean="0"/>
          </a:p>
        </p:txBody>
      </p:sp>
    </p:spTree>
    <p:extLst>
      <p:ext uri="{BB962C8B-B14F-4D97-AF65-F5344CB8AC3E}">
        <p14:creationId xmlns:p14="http://schemas.microsoft.com/office/powerpoint/2010/main" val="320927043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a algemeen NWO">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81115" y="1657595"/>
            <a:ext cx="8353177" cy="396875"/>
          </a:xfrm>
        </p:spPr>
        <p:txBody>
          <a:bodyPr/>
          <a:lstStyle>
            <a:lvl1pPr>
              <a:defRPr/>
            </a:lvl1pPr>
          </a:lstStyle>
          <a:p>
            <a:r>
              <a:rPr lang="en-GB" noProof="0" dirty="0" smtClean="0"/>
              <a:t>Click to add title</a:t>
            </a:r>
            <a:endParaRPr lang="en-GB" noProof="0"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a:t>
            </a:fld>
            <a:endParaRPr lang="nl-NL" dirty="0">
              <a:solidFill>
                <a:srgbClr val="DDDEDF"/>
              </a:solidFill>
            </a:endParaRPr>
          </a:p>
        </p:txBody>
      </p:sp>
      <p:sp>
        <p:nvSpPr>
          <p:cNvPr id="6" name="Tijdelijke aanduiding voor inhoud 5"/>
          <p:cNvSpPr>
            <a:spLocks noGrp="1"/>
          </p:cNvSpPr>
          <p:nvPr>
            <p:ph sz="quarter" idx="12" hasCustomPrompt="1"/>
          </p:nvPr>
        </p:nvSpPr>
        <p:spPr>
          <a:xfrm>
            <a:off x="419100" y="2478490"/>
            <a:ext cx="8326967" cy="276999"/>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GB" noProof="0" dirty="0" smtClean="0"/>
              <a:t>Click to add text</a:t>
            </a:r>
          </a:p>
        </p:txBody>
      </p:sp>
    </p:spTree>
    <p:extLst>
      <p:ext uri="{BB962C8B-B14F-4D97-AF65-F5344CB8AC3E}">
        <p14:creationId xmlns:p14="http://schemas.microsoft.com/office/powerpoint/2010/main" val="371116915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a voor veel logo's">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9723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 strategie li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6" name="Picture 8" descr="header_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3956368"/>
            <a:ext cx="9159876"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hasCustomPrompt="1"/>
          </p:nvPr>
        </p:nvSpPr>
        <p:spPr>
          <a:xfrm>
            <a:off x="419100" y="5097463"/>
            <a:ext cx="7772400" cy="553998"/>
          </a:xfrm>
        </p:spPr>
        <p:txBody>
          <a:bodyPr/>
          <a:lstStyle>
            <a:lvl1pPr>
              <a:defRPr sz="3600">
                <a:solidFill>
                  <a:schemeClr val="bg1"/>
                </a:solidFill>
              </a:defRPr>
            </a:lvl1pPr>
          </a:lstStyle>
          <a:p>
            <a:r>
              <a:rPr lang="en-US" dirty="0" smtClean="0"/>
              <a:t>Click to add title</a:t>
            </a:r>
            <a:endParaRPr lang="nl-NL" dirty="0"/>
          </a:p>
        </p:txBody>
      </p:sp>
      <p:sp>
        <p:nvSpPr>
          <p:cNvPr id="5" name="Ondertitel 2"/>
          <p:cNvSpPr>
            <a:spLocks noGrp="1"/>
          </p:cNvSpPr>
          <p:nvPr>
            <p:ph type="subTitle" idx="1" hasCustomPrompt="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endParaRPr lang="nl-NL" dirty="0"/>
          </a:p>
        </p:txBody>
      </p:sp>
      <p:sp>
        <p:nvSpPr>
          <p:cNvPr id="8" name="Text Box 6"/>
          <p:cNvSpPr txBox="1">
            <a:spLocks noChangeArrowheads="1"/>
          </p:cNvSpPr>
          <p:nvPr userDrawn="1"/>
        </p:nvSpPr>
        <p:spPr bwMode="auto">
          <a:xfrm>
            <a:off x="411480" y="6516688"/>
            <a:ext cx="686435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en-US" sz="1000" b="1" dirty="0" smtClean="0">
                <a:solidFill>
                  <a:prstClr val="white"/>
                </a:solidFill>
                <a:latin typeface="Verdana"/>
              </a:rPr>
              <a:t>Netherlands </a:t>
            </a:r>
            <a:r>
              <a:rPr lang="en-GB" sz="1000" b="1" noProof="0" dirty="0" smtClean="0">
                <a:solidFill>
                  <a:prstClr val="white"/>
                </a:solidFill>
                <a:latin typeface="Verdana"/>
              </a:rPr>
              <a:t>Organisation</a:t>
            </a:r>
            <a:r>
              <a:rPr lang="en-US" sz="1000" b="1" dirty="0" smtClean="0">
                <a:solidFill>
                  <a:prstClr val="white"/>
                </a:solidFill>
                <a:latin typeface="Verdana"/>
              </a:rPr>
              <a:t> for Scientific Research</a:t>
            </a:r>
            <a:endParaRPr lang="nl-NL" sz="1000" b="1" dirty="0" smtClean="0">
              <a:solidFill>
                <a:prstClr val="white"/>
              </a:solidFill>
              <a:latin typeface="Verdana"/>
            </a:endParaRPr>
          </a:p>
        </p:txBody>
      </p:sp>
    </p:spTree>
    <p:extLst>
      <p:ext uri="{BB962C8B-B14F-4D97-AF65-F5344CB8AC3E}">
        <p14:creationId xmlns:p14="http://schemas.microsoft.com/office/powerpoint/2010/main" val="307024402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635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1" descr="background.bubbletracks_2.g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04800"/>
            <a:ext cx="9117013"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ChangeArrowheads="1"/>
          </p:cNvSpPr>
          <p:nvPr userDrawn="1"/>
        </p:nvSpPr>
        <p:spPr bwMode="auto">
          <a:xfrm>
            <a:off x="0" y="0"/>
            <a:ext cx="9144000" cy="6858000"/>
          </a:xfrm>
          <a:prstGeom prst="rect">
            <a:avLst/>
          </a:prstGeom>
          <a:gradFill rotWithShape="0">
            <a:gsLst>
              <a:gs pos="0">
                <a:srgbClr val="5E9EFF"/>
              </a:gs>
              <a:gs pos="39999">
                <a:srgbClr val="85C2FF"/>
              </a:gs>
              <a:gs pos="70000">
                <a:srgbClr val="C4D6EB"/>
              </a:gs>
              <a:gs pos="100000">
                <a:srgbClr val="FFEBFA"/>
              </a:gs>
            </a:gsLst>
            <a:lin ang="5400000"/>
          </a:gradFill>
          <a:ln w="19050" algn="ctr">
            <a:solidFill>
              <a:schemeClr val="tx1"/>
            </a:solidFill>
            <a:round/>
            <a:headEnd/>
            <a:tailEnd type="triangle" w="lg" len="lg"/>
          </a:ln>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en-US" altLang="en-US"/>
          </a:p>
        </p:txBody>
      </p:sp>
      <p:sp>
        <p:nvSpPr>
          <p:cNvPr id="2" name="Title 1"/>
          <p:cNvSpPr>
            <a:spLocks noGrp="1"/>
          </p:cNvSpPr>
          <p:nvPr>
            <p:ph type="title"/>
          </p:nvPr>
        </p:nvSpPr>
        <p:spPr>
          <a:xfrm>
            <a:off x="685800" y="304800"/>
            <a:ext cx="7772400" cy="457200"/>
          </a:xfrm>
          <a:prstGeom prst="rect">
            <a:avLst/>
          </a:prstGeom>
        </p:spPr>
        <p:txBody>
          <a:bodyPr/>
          <a:lstStyle>
            <a:lvl1pPr>
              <a:defRPr sz="28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85800" y="914400"/>
            <a:ext cx="7772400" cy="5334000"/>
          </a:xfrm>
          <a:prstGeom prst="rect">
            <a:avLst/>
          </a:prstGeom>
        </p:spPr>
        <p:txBody>
          <a:bodyPr/>
          <a:lstStyle>
            <a:lvl1pPr>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26271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eldia Leeg">
    <p:bg>
      <p:bgPr>
        <a:solidFill>
          <a:schemeClr val="bg2"/>
        </a:solid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2"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
        <p:nvSpPr>
          <p:cNvPr id="5" name="Ondertitel 2"/>
          <p:cNvSpPr>
            <a:spLocks noGrp="1"/>
          </p:cNvSpPr>
          <p:nvPr>
            <p:ph type="subTitle" idx="1"/>
          </p:nvPr>
        </p:nvSpPr>
        <p:spPr>
          <a:xfrm>
            <a:off x="419100" y="5707062"/>
            <a:ext cx="7825596"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Tree>
    <p:extLst>
      <p:ext uri="{BB962C8B-B14F-4D97-AF65-F5344CB8AC3E}">
        <p14:creationId xmlns:p14="http://schemas.microsoft.com/office/powerpoint/2010/main" val="2874976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eldia Nederlan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2"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Tree>
    <p:extLst>
      <p:ext uri="{BB962C8B-B14F-4D97-AF65-F5344CB8AC3E}">
        <p14:creationId xmlns:p14="http://schemas.microsoft.com/office/powerpoint/2010/main" val="34548515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eldia were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
        <p:nvSpPr>
          <p:cNvPr id="8"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24882093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eldia strategie lint">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2" name="Titel 1"/>
          <p:cNvSpPr>
            <a:spLocks noGrp="1"/>
          </p:cNvSpPr>
          <p:nvPr>
            <p:ph type="ctrTitle"/>
          </p:nvPr>
        </p:nvSpPr>
        <p:spPr>
          <a:xfrm>
            <a:off x="419100" y="5097463"/>
            <a:ext cx="7772400" cy="553998"/>
          </a:xfrm>
        </p:spPr>
        <p:txBody>
          <a:bodyPr/>
          <a:lstStyle>
            <a:lvl1pPr>
              <a:defRPr sz="3600">
                <a:solidFill>
                  <a:schemeClr val="bg1"/>
                </a:solidFill>
              </a:defRPr>
            </a:lvl1pPr>
          </a:lstStyle>
          <a:p>
            <a:r>
              <a:rPr lang="en-US" smtClean="0"/>
              <a:t>Click to edit Master title style</a:t>
            </a:r>
            <a:endParaRPr lang="nl-NL" dirty="0"/>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Tree>
    <p:extLst>
      <p:ext uri="{BB962C8B-B14F-4D97-AF65-F5344CB8AC3E}">
        <p14:creationId xmlns:p14="http://schemas.microsoft.com/office/powerpoint/2010/main" val="4485419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eldia micro">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
        <p:nvSpPr>
          <p:cNvPr id="8"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20969931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Hoofdstuk algemeen NWO">
    <p:spTree>
      <p:nvGrpSpPr>
        <p:cNvPr id="1" name=""/>
        <p:cNvGrpSpPr/>
        <p:nvPr/>
      </p:nvGrpSpPr>
      <p:grpSpPr>
        <a:xfrm>
          <a:off x="0" y="0"/>
          <a:ext cx="0" cy="0"/>
          <a:chOff x="0" y="0"/>
          <a:chExt cx="0" cy="0"/>
        </a:xfrm>
      </p:grpSpPr>
      <p:sp>
        <p:nvSpPr>
          <p:cNvPr id="2" name="Titel 1"/>
          <p:cNvSpPr>
            <a:spLocks noGrp="1"/>
          </p:cNvSpPr>
          <p:nvPr>
            <p:ph type="title"/>
          </p:nvPr>
        </p:nvSpPr>
        <p:spPr>
          <a:xfrm>
            <a:off x="415170" y="1657595"/>
            <a:ext cx="8382953" cy="400110"/>
          </a:xfrm>
        </p:spPr>
        <p:txBody>
          <a:bodyPr/>
          <a:lstStyle>
            <a:lvl1pPr>
              <a:defRPr sz="2600">
                <a:solidFill>
                  <a:schemeClr val="tx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12044463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lgemeen NWO">
    <p:spTree>
      <p:nvGrpSpPr>
        <p:cNvPr id="1" name=""/>
        <p:cNvGrpSpPr/>
        <p:nvPr/>
      </p:nvGrpSpPr>
      <p:grpSpPr>
        <a:xfrm>
          <a:off x="0" y="0"/>
          <a:ext cx="0" cy="0"/>
          <a:chOff x="0" y="0"/>
          <a:chExt cx="0" cy="0"/>
        </a:xfrm>
      </p:grpSpPr>
      <p:sp>
        <p:nvSpPr>
          <p:cNvPr id="2" name="Titel 1"/>
          <p:cNvSpPr>
            <a:spLocks noGrp="1"/>
          </p:cNvSpPr>
          <p:nvPr>
            <p:ph type="title"/>
          </p:nvPr>
        </p:nvSpPr>
        <p:spPr>
          <a:xfrm>
            <a:off x="381115" y="1657595"/>
            <a:ext cx="8353177" cy="396875"/>
          </a:xfrm>
        </p:spPr>
        <p:txBody>
          <a:bodyPr/>
          <a:lstStyle/>
          <a:p>
            <a:r>
              <a:rPr lang="en-US" smtClean="0"/>
              <a:t>Click to edit Master title style</a:t>
            </a:r>
            <a:endParaRPr lang="nl-NL" dirty="0"/>
          </a:p>
        </p:txBody>
      </p:sp>
      <p:sp>
        <p:nvSpPr>
          <p:cNvPr id="6" name="Tijdelijke aanduiding voor inhoud 5"/>
          <p:cNvSpPr>
            <a:spLocks noGrp="1"/>
          </p:cNvSpPr>
          <p:nvPr>
            <p:ph sz="quarter" idx="12"/>
          </p:nvPr>
        </p:nvSpPr>
        <p:spPr>
          <a:xfrm>
            <a:off x="419100" y="2478490"/>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a:ln/>
        </p:spPr>
        <p:txBody>
          <a:bodyPr/>
          <a:lstStyle>
            <a:lvl1pPr>
              <a:defRPr/>
            </a:lvl1pPr>
          </a:lstStyle>
          <a:p>
            <a:pPr>
              <a:defRPr/>
            </a:pPr>
            <a:r>
              <a:rPr lang="en-US" smtClean="0">
                <a:solidFill>
                  <a:srgbClr val="DDDEDF"/>
                </a:solidFill>
              </a:rPr>
              <a:t>8-6-2011</a:t>
            </a:r>
            <a:endParaRPr lang="nl-NL" dirty="0">
              <a:solidFill>
                <a:srgbClr val="DDDEDF"/>
              </a:solidFill>
            </a:endParaRPr>
          </a:p>
        </p:txBody>
      </p:sp>
      <p:sp>
        <p:nvSpPr>
          <p:cNvPr id="5" name="Rectangle 31"/>
          <p:cNvSpPr>
            <a:spLocks noGrp="1" noChangeArrowheads="1"/>
          </p:cNvSpPr>
          <p:nvPr>
            <p:ph type="sldNum" sz="quarter" idx="14"/>
          </p:nvPr>
        </p:nvSpPr>
        <p:spPr>
          <a:ln/>
        </p:spPr>
        <p:txBody>
          <a:bodyPr/>
          <a:lstStyle>
            <a:lvl1pPr>
              <a:defRPr/>
            </a:lvl1pPr>
          </a:lstStyle>
          <a:p>
            <a:pPr>
              <a:defRPr/>
            </a:pPr>
            <a:fld id="{8B2D4AD0-BCC5-4F90-B918-CD95151E6BC7}" type="slidenum">
              <a:rPr lang="nl-NL">
                <a:solidFill>
                  <a:srgbClr val="DDDEDF"/>
                </a:solidFill>
              </a:rPr>
              <a:pPr>
                <a:defRPr/>
              </a:pPr>
              <a:t>‹#›</a:t>
            </a:fld>
            <a:endParaRPr lang="nl-NL" dirty="0">
              <a:solidFill>
                <a:srgbClr val="DDDEDF"/>
              </a:solidFill>
            </a:endParaRPr>
          </a:p>
        </p:txBody>
      </p:sp>
    </p:spTree>
    <p:extLst>
      <p:ext uri="{BB962C8B-B14F-4D97-AF65-F5344CB8AC3E}">
        <p14:creationId xmlns:p14="http://schemas.microsoft.com/office/powerpoint/2010/main" val="13544976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lgemeen NWO twee kolommen (b)">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419100" y="1733322"/>
            <a:ext cx="4063752" cy="615553"/>
          </a:xfrm>
        </p:spPr>
        <p:txBody>
          <a:bodyPr anchor="b"/>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ijdelijke aanduiding voor tekst 4"/>
          <p:cNvSpPr>
            <a:spLocks noGrp="1"/>
          </p:cNvSpPr>
          <p:nvPr>
            <p:ph type="body" sz="quarter" idx="3"/>
          </p:nvPr>
        </p:nvSpPr>
        <p:spPr>
          <a:xfrm>
            <a:off x="4572000" y="1729491"/>
            <a:ext cx="4104475" cy="615553"/>
          </a:xfrm>
        </p:spPr>
        <p:txBody>
          <a:bodyPr anchor="b"/>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9" name="Tijdelijke aanduiding voor inhoud 5"/>
          <p:cNvSpPr>
            <a:spLocks noGrp="1"/>
          </p:cNvSpPr>
          <p:nvPr>
            <p:ph sz="quarter" idx="12"/>
          </p:nvPr>
        </p:nvSpPr>
        <p:spPr>
          <a:xfrm>
            <a:off x="432360" y="2478088"/>
            <a:ext cx="4010025" cy="3823759"/>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10" name="Tijdelijke aanduiding voor inhoud 5"/>
          <p:cNvSpPr>
            <a:spLocks noGrp="1"/>
          </p:cNvSpPr>
          <p:nvPr>
            <p:ph sz="quarter" idx="13"/>
          </p:nvPr>
        </p:nvSpPr>
        <p:spPr>
          <a:xfrm>
            <a:off x="4579257" y="2478088"/>
            <a:ext cx="4057650" cy="3804708"/>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6" name="Rectangle 30"/>
          <p:cNvSpPr>
            <a:spLocks noGrp="1" noChangeArrowheads="1"/>
          </p:cNvSpPr>
          <p:nvPr>
            <p:ph type="dt" sz="half" idx="14"/>
          </p:nvPr>
        </p:nvSpPr>
        <p:spPr>
          <a:ln/>
        </p:spPr>
        <p:txBody>
          <a:bodyPr/>
          <a:lstStyle>
            <a:lvl1pPr>
              <a:defRPr/>
            </a:lvl1pPr>
          </a:lstStyle>
          <a:p>
            <a:pPr>
              <a:defRPr/>
            </a:pPr>
            <a:r>
              <a:rPr lang="en-US" smtClean="0">
                <a:solidFill>
                  <a:srgbClr val="DDDEDF"/>
                </a:solidFill>
              </a:rPr>
              <a:t>8-6-2011</a:t>
            </a:r>
            <a:endParaRPr lang="nl-NL" dirty="0">
              <a:solidFill>
                <a:srgbClr val="DDDEDF"/>
              </a:solidFill>
            </a:endParaRPr>
          </a:p>
        </p:txBody>
      </p:sp>
      <p:sp>
        <p:nvSpPr>
          <p:cNvPr id="7" name="Rectangle 31"/>
          <p:cNvSpPr>
            <a:spLocks noGrp="1" noChangeArrowheads="1"/>
          </p:cNvSpPr>
          <p:nvPr>
            <p:ph type="sldNum" sz="quarter" idx="15"/>
          </p:nvPr>
        </p:nvSpPr>
        <p:spPr>
          <a:ln/>
        </p:spPr>
        <p:txBody>
          <a:bodyPr/>
          <a:lstStyle>
            <a:lvl1pPr>
              <a:defRPr/>
            </a:lvl1pPr>
          </a:lstStyle>
          <a:p>
            <a:pPr>
              <a:defRPr/>
            </a:pPr>
            <a:fld id="{8BB2A689-FB41-47CE-BC13-03B5B50F1FA6}" type="slidenum">
              <a:rPr lang="nl-NL">
                <a:solidFill>
                  <a:srgbClr val="DDDEDF"/>
                </a:solidFill>
              </a:rPr>
              <a:pPr>
                <a:defRPr/>
              </a:pPr>
              <a:t>‹#›</a:t>
            </a:fld>
            <a:endParaRPr lang="nl-NL" dirty="0">
              <a:solidFill>
                <a:srgbClr val="DDDEDF"/>
              </a:solidFill>
            </a:endParaRPr>
          </a:p>
        </p:txBody>
      </p:sp>
    </p:spTree>
    <p:extLst>
      <p:ext uri="{BB962C8B-B14F-4D97-AF65-F5344CB8AC3E}">
        <p14:creationId xmlns:p14="http://schemas.microsoft.com/office/powerpoint/2010/main" val="4146532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dia micr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6" name="Picture 8" descr="header_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3956368"/>
            <a:ext cx="9159876"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ndertitel 2"/>
          <p:cNvSpPr>
            <a:spLocks noGrp="1"/>
          </p:cNvSpPr>
          <p:nvPr>
            <p:ph type="subTitle" idx="1" hasCustomPrompt="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endParaRPr lang="nl-NL" dirty="0"/>
          </a:p>
        </p:txBody>
      </p:sp>
      <p:sp>
        <p:nvSpPr>
          <p:cNvPr id="8" name="Titel 1"/>
          <p:cNvSpPr>
            <a:spLocks noGrp="1"/>
          </p:cNvSpPr>
          <p:nvPr>
            <p:ph type="ctrTitle" hasCustomPrompt="1"/>
          </p:nvPr>
        </p:nvSpPr>
        <p:spPr>
          <a:xfrm>
            <a:off x="395536" y="5097463"/>
            <a:ext cx="7795964" cy="553998"/>
          </a:xfrm>
        </p:spPr>
        <p:txBody>
          <a:bodyPr/>
          <a:lstStyle>
            <a:lvl1pPr>
              <a:defRPr sz="3600" baseline="0">
                <a:solidFill>
                  <a:schemeClr val="bg1"/>
                </a:solidFill>
              </a:defRPr>
            </a:lvl1pPr>
          </a:lstStyle>
          <a:p>
            <a:r>
              <a:rPr lang="en-US" dirty="0" smtClean="0"/>
              <a:t>Click to add title</a:t>
            </a:r>
            <a:endParaRPr lang="nl-NL" dirty="0"/>
          </a:p>
        </p:txBody>
      </p:sp>
      <p:sp>
        <p:nvSpPr>
          <p:cNvPr id="9" name="Text Box 6"/>
          <p:cNvSpPr txBox="1">
            <a:spLocks noChangeArrowheads="1"/>
          </p:cNvSpPr>
          <p:nvPr userDrawn="1"/>
        </p:nvSpPr>
        <p:spPr bwMode="auto">
          <a:xfrm>
            <a:off x="411480" y="6516688"/>
            <a:ext cx="686435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en-US" sz="1000" b="1" dirty="0" smtClean="0">
                <a:solidFill>
                  <a:prstClr val="white"/>
                </a:solidFill>
                <a:latin typeface="Verdana"/>
              </a:rPr>
              <a:t>Netherlands </a:t>
            </a:r>
            <a:r>
              <a:rPr lang="en-GB" sz="1000" b="1" noProof="0" dirty="0" smtClean="0">
                <a:solidFill>
                  <a:prstClr val="white"/>
                </a:solidFill>
                <a:latin typeface="Verdana"/>
              </a:rPr>
              <a:t>Organisation</a:t>
            </a:r>
            <a:r>
              <a:rPr lang="en-US" sz="1000" b="1" dirty="0" smtClean="0">
                <a:solidFill>
                  <a:prstClr val="white"/>
                </a:solidFill>
                <a:latin typeface="Verdana"/>
              </a:rPr>
              <a:t> for Scientific Research</a:t>
            </a:r>
            <a:endParaRPr lang="nl-NL" sz="1000" b="1" dirty="0" smtClean="0">
              <a:solidFill>
                <a:prstClr val="white"/>
              </a:solidFill>
              <a:latin typeface="Verdana"/>
            </a:endParaRPr>
          </a:p>
        </p:txBody>
      </p:sp>
    </p:spTree>
    <p:extLst>
      <p:ext uri="{BB962C8B-B14F-4D97-AF65-F5344CB8AC3E}">
        <p14:creationId xmlns:p14="http://schemas.microsoft.com/office/powerpoint/2010/main" val="305163669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1115" y="1527980"/>
            <a:ext cx="8353177" cy="553998"/>
          </a:xfrm>
          <a:noFill/>
          <a:ln>
            <a:noFill/>
          </a:ln>
        </p:spPr>
        <p:txBody>
          <a:bodyPr/>
          <a:lstStyle>
            <a:lvl1pPr>
              <a:defRPr lang="nl-NL" sz="3600" dirty="0">
                <a:solidFill>
                  <a:schemeClr val="bg1"/>
                </a:solidFill>
              </a:defRPr>
            </a:lvl1pPr>
          </a:lstStyle>
          <a:p>
            <a:pPr lvl="0"/>
            <a:r>
              <a:rPr lang="en-US" smtClean="0"/>
              <a:t>Click to edit Master title style</a:t>
            </a:r>
            <a:endParaRPr lang="nl-NL" dirty="0"/>
          </a:p>
        </p:txBody>
      </p:sp>
    </p:spTree>
    <p:extLst>
      <p:ext uri="{BB962C8B-B14F-4D97-AF65-F5344CB8AC3E}">
        <p14:creationId xmlns:p14="http://schemas.microsoft.com/office/powerpoint/2010/main" val="3601250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derzoek">
    <p:bg>
      <p:bgPr>
        <a:blipFill dpi="0" rotWithShape="0">
          <a:blip r:embed="rId2" cstate="print">
            <a:lum/>
          </a:blip>
          <a:srcRect/>
          <a:stretch>
            <a:fillRect t="-56000" b="10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81116" y="1662793"/>
            <a:ext cx="8414632" cy="396875"/>
          </a:xfrm>
        </p:spPr>
        <p:txBody>
          <a:bodyPr/>
          <a:lstStyle/>
          <a:p>
            <a:r>
              <a:rPr lang="en-US" smtClean="0"/>
              <a:t>Click to edit Master title style</a:t>
            </a:r>
            <a:endParaRPr lang="nl-NL" dirty="0"/>
          </a:p>
        </p:txBody>
      </p:sp>
      <p:sp>
        <p:nvSpPr>
          <p:cNvPr id="9"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8-6-2011</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BA46AD51-7E28-4148-82E9-B7902396774E}" type="slidenum">
              <a:rPr lang="nl-NL">
                <a:solidFill>
                  <a:srgbClr val="DDDEDF"/>
                </a:solidFill>
              </a:rPr>
              <a:pPr>
                <a:defRPr/>
              </a:pPr>
              <a:t>‹#›</a:t>
            </a:fld>
            <a:endParaRPr lang="nl-NL" dirty="0">
              <a:solidFill>
                <a:srgbClr val="DDDEDF"/>
              </a:solidFill>
            </a:endParaRPr>
          </a:p>
        </p:txBody>
      </p:sp>
    </p:spTree>
    <p:extLst>
      <p:ext uri="{BB962C8B-B14F-4D97-AF65-F5344CB8AC3E}">
        <p14:creationId xmlns:p14="http://schemas.microsoft.com/office/powerpoint/2010/main" val="32582977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Hoofdstuk Financiering">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8136" y="1517650"/>
            <a:ext cx="8373439"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32138241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nanciering">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62793"/>
            <a:ext cx="8333500"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8-6-2011</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14DD9968-4928-4C1F-9D0F-D18A5E1D8047}" type="slidenum">
              <a:rPr lang="nl-NL">
                <a:solidFill>
                  <a:srgbClr val="DDDEDF"/>
                </a:solidFill>
              </a:rPr>
              <a:pPr>
                <a:defRPr/>
              </a:pPr>
              <a:t>‹#›</a:t>
            </a:fld>
            <a:endParaRPr lang="nl-NL" dirty="0">
              <a:solidFill>
                <a:srgbClr val="DDDEDF"/>
              </a:solidFill>
            </a:endParaRPr>
          </a:p>
        </p:txBody>
      </p:sp>
    </p:spTree>
    <p:extLst>
      <p:ext uri="{BB962C8B-B14F-4D97-AF65-F5344CB8AC3E}">
        <p14:creationId xmlns:p14="http://schemas.microsoft.com/office/powerpoint/2010/main" val="30992480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Hoofdstuk Subsidies">
    <p:bg>
      <p:bgPr>
        <a:blipFill dpi="0" rotWithShape="1">
          <a:blip r:embed="rId2" cstate="print">
            <a:lum/>
          </a:blip>
          <a:srcRect/>
          <a:stretch>
            <a:fillRect l="-3000" t="1000" r="-4000"/>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5623" y="5834063"/>
            <a:ext cx="8378465" cy="553998"/>
          </a:xfrm>
        </p:spPr>
        <p:txBody>
          <a:bodyPr/>
          <a:lstStyle>
            <a:lvl1pPr>
              <a:defRPr sz="3600">
                <a:solidFill>
                  <a:srgbClr val="FF0000"/>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211569560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ubsidies">
    <p:bg>
      <p:bgPr>
        <a:blipFill dpi="0" rotWithShape="1">
          <a:blip r:embed="rId2" cstate="print">
            <a:lum/>
          </a:blip>
          <a:srcRect/>
          <a:stretch>
            <a:fillRect l="-4000" t="-10000" r="-4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19100" y="1655536"/>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8-6-2011</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7537B145-F2C7-4444-A98F-332DAE2F4D2E}" type="slidenum">
              <a:rPr lang="nl-NL">
                <a:solidFill>
                  <a:srgbClr val="DDDEDF"/>
                </a:solidFill>
              </a:rPr>
              <a:pPr>
                <a:defRPr/>
              </a:pPr>
              <a:t>‹#›</a:t>
            </a:fld>
            <a:endParaRPr lang="nl-NL" dirty="0">
              <a:solidFill>
                <a:srgbClr val="DDDEDF"/>
              </a:solidFill>
            </a:endParaRPr>
          </a:p>
        </p:txBody>
      </p:sp>
    </p:spTree>
    <p:extLst>
      <p:ext uri="{BB962C8B-B14F-4D97-AF65-F5344CB8AC3E}">
        <p14:creationId xmlns:p14="http://schemas.microsoft.com/office/powerpoint/2010/main" val="18906053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reserve="1">
  <p:cSld name="Hoofdstuk Competitie">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hasCustomPrompt="1"/>
          </p:nvPr>
        </p:nvSpPr>
        <p:spPr>
          <a:xfrm>
            <a:off x="382815" y="1524907"/>
            <a:ext cx="8407639" cy="553998"/>
          </a:xfrm>
        </p:spPr>
        <p:txBody>
          <a:bodyPr/>
          <a:lstStyle>
            <a:lvl1pPr>
              <a:defRPr sz="3600">
                <a:solidFill>
                  <a:schemeClr val="bg1"/>
                </a:solidFill>
              </a:defRPr>
            </a:lvl1pPr>
          </a:lstStyle>
          <a:p>
            <a:r>
              <a:rPr lang="en-US" dirty="0" smtClean="0"/>
              <a:t>Click to edit Master title style</a:t>
            </a:r>
            <a:endParaRPr lang="nl-NL" dirty="0"/>
          </a:p>
        </p:txBody>
      </p:sp>
    </p:spTree>
    <p:extLst>
      <p:ext uri="{BB962C8B-B14F-4D97-AF65-F5344CB8AC3E}">
        <p14:creationId xmlns:p14="http://schemas.microsoft.com/office/powerpoint/2010/main" val="27864087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etitie">
    <p:bg>
      <p:bgPr>
        <a:blipFill dpi="0" rotWithShape="1">
          <a:blip r:embed="rId2" cstate="print">
            <a:lum/>
          </a:blip>
          <a:srcRect/>
          <a:stretch>
            <a:fillRect t="-8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19100" y="1662793"/>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8-6-2011</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785D7559-344A-4CDC-85C4-10EA8134CA0A}" type="slidenum">
              <a:rPr lang="nl-NL">
                <a:solidFill>
                  <a:srgbClr val="DDDEDF"/>
                </a:solidFill>
              </a:rPr>
              <a:pPr>
                <a:defRPr/>
              </a:pPr>
              <a:t>‹#›</a:t>
            </a:fld>
            <a:endParaRPr lang="nl-NL" dirty="0">
              <a:solidFill>
                <a:srgbClr val="DDDEDF"/>
              </a:solidFill>
            </a:endParaRPr>
          </a:p>
        </p:txBody>
      </p:sp>
    </p:spTree>
    <p:extLst>
      <p:ext uri="{BB962C8B-B14F-4D97-AF65-F5344CB8AC3E}">
        <p14:creationId xmlns:p14="http://schemas.microsoft.com/office/powerpoint/2010/main" val="8853726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Only" preserve="1">
  <p:cSld name="Hoofdstuk Maatschappij">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65" y="4700588"/>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30984084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aatschappij">
    <p:bg>
      <p:bgPr>
        <a:blipFill dpi="0" rotWithShape="1">
          <a:blip r:embed="rId2" cstate="print">
            <a:lum/>
          </a:blip>
          <a:srcRect/>
          <a:stretch>
            <a:fillRect t="-2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62792"/>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8-6-2011</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B7D2F41C-4A39-41A5-A916-32B59230603B}" type="slidenum">
              <a:rPr lang="nl-NL">
                <a:solidFill>
                  <a:srgbClr val="DDDEDF"/>
                </a:solidFill>
              </a:rPr>
              <a:pPr>
                <a:defRPr/>
              </a:pPr>
              <a:t>‹#›</a:t>
            </a:fld>
            <a:endParaRPr lang="nl-NL" dirty="0">
              <a:solidFill>
                <a:srgbClr val="DDDEDF"/>
              </a:solidFill>
            </a:endParaRPr>
          </a:p>
        </p:txBody>
      </p:sp>
    </p:spTree>
    <p:extLst>
      <p:ext uri="{BB962C8B-B14F-4D97-AF65-F5344CB8AC3E}">
        <p14:creationId xmlns:p14="http://schemas.microsoft.com/office/powerpoint/2010/main" val="278492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dia Leeg">
    <p:bg>
      <p:bgPr>
        <a:solidFill>
          <a:schemeClr val="bg2"/>
        </a:solidFill>
        <a:effectLst/>
      </p:bgPr>
    </p:bg>
    <p:spTree>
      <p:nvGrpSpPr>
        <p:cNvPr id="1" name=""/>
        <p:cNvGrpSpPr/>
        <p:nvPr/>
      </p:nvGrpSpPr>
      <p:grpSpPr>
        <a:xfrm>
          <a:off x="0" y="0"/>
          <a:ext cx="0" cy="0"/>
          <a:chOff x="0" y="0"/>
          <a:chExt cx="0" cy="0"/>
        </a:xfrm>
      </p:grpSpPr>
      <p:pic>
        <p:nvPicPr>
          <p:cNvPr id="6" name="Picture 8" descr="header_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3956368"/>
            <a:ext cx="9159876"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hasCustomPrompt="1"/>
          </p:nvPr>
        </p:nvSpPr>
        <p:spPr>
          <a:xfrm>
            <a:off x="395536" y="5097464"/>
            <a:ext cx="7795964" cy="560386"/>
          </a:xfrm>
        </p:spPr>
        <p:txBody>
          <a:bodyPr/>
          <a:lstStyle>
            <a:lvl1pPr marL="0" marR="0" indent="0" algn="l" defTabSz="914400" rtl="0" eaLnBrk="1" fontAlgn="base" latinLnBrk="0" hangingPunct="1">
              <a:lnSpc>
                <a:spcPct val="100000"/>
              </a:lnSpc>
              <a:spcBef>
                <a:spcPct val="0"/>
              </a:spcBef>
              <a:spcAft>
                <a:spcPct val="0"/>
              </a:spcAft>
              <a:buClrTx/>
              <a:buSzTx/>
              <a:buFontTx/>
              <a:buNone/>
              <a:tabLst/>
              <a:defRPr sz="3600">
                <a:solidFill>
                  <a:schemeClr val="bg1"/>
                </a:solidFill>
              </a:defRPr>
            </a:lvl1pPr>
          </a:lstStyle>
          <a:p>
            <a:pPr eaLnBrk="1" hangingPunct="1"/>
            <a:r>
              <a:rPr lang="en-GB" sz="3600" b="1" dirty="0" smtClean="0">
                <a:solidFill>
                  <a:srgbClr val="FFFFFF"/>
                </a:solidFill>
                <a:cs typeface="Arial" charset="0"/>
              </a:rPr>
              <a:t>Click to add title</a:t>
            </a:r>
            <a:br>
              <a:rPr lang="en-GB" sz="3600" b="1" dirty="0" smtClean="0">
                <a:solidFill>
                  <a:srgbClr val="FFFFFF"/>
                </a:solidFill>
                <a:cs typeface="Arial" charset="0"/>
              </a:rPr>
            </a:br>
            <a:endParaRPr lang="nl-NL" dirty="0"/>
          </a:p>
        </p:txBody>
      </p:sp>
      <p:sp>
        <p:nvSpPr>
          <p:cNvPr id="7" name="Text Box 6"/>
          <p:cNvSpPr txBox="1">
            <a:spLocks noChangeArrowheads="1"/>
          </p:cNvSpPr>
          <p:nvPr userDrawn="1"/>
        </p:nvSpPr>
        <p:spPr bwMode="auto">
          <a:xfrm>
            <a:off x="411480" y="6516688"/>
            <a:ext cx="686435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en-US" sz="1000" b="1" dirty="0" smtClean="0">
                <a:solidFill>
                  <a:prstClr val="white"/>
                </a:solidFill>
                <a:latin typeface="Verdana"/>
              </a:rPr>
              <a:t>Netherlands </a:t>
            </a:r>
            <a:r>
              <a:rPr lang="en-GB" sz="1000" b="1" noProof="0" dirty="0" smtClean="0">
                <a:solidFill>
                  <a:prstClr val="white"/>
                </a:solidFill>
                <a:latin typeface="Verdana"/>
              </a:rPr>
              <a:t>Organisation</a:t>
            </a:r>
            <a:r>
              <a:rPr lang="en-US" sz="1000" b="1" dirty="0" smtClean="0">
                <a:solidFill>
                  <a:prstClr val="white"/>
                </a:solidFill>
                <a:latin typeface="Verdana"/>
              </a:rPr>
              <a:t> for Scientific Research</a:t>
            </a:r>
            <a:endParaRPr lang="nl-NL" sz="1000" b="1" dirty="0" smtClean="0">
              <a:solidFill>
                <a:prstClr val="white"/>
              </a:solidFill>
              <a:latin typeface="Verdana"/>
            </a:endParaRPr>
          </a:p>
        </p:txBody>
      </p:sp>
      <p:sp>
        <p:nvSpPr>
          <p:cNvPr id="5" name="Ondertitel 2"/>
          <p:cNvSpPr>
            <a:spLocks noGrp="1"/>
          </p:cNvSpPr>
          <p:nvPr>
            <p:ph type="subTitle" idx="1" hasCustomPrompt="1"/>
          </p:nvPr>
        </p:nvSpPr>
        <p:spPr>
          <a:xfrm>
            <a:off x="411480" y="5745005"/>
            <a:ext cx="7825596" cy="408146"/>
          </a:xfrm>
        </p:spPr>
        <p:txBody>
          <a:bodyPr/>
          <a:lstStyle>
            <a:lvl1pPr marL="0" marR="0" indent="0" algn="l" defTabSz="914400" rtl="0" eaLnBrk="1" fontAlgn="base" latinLnBrk="0" hangingPunct="1">
              <a:lnSpc>
                <a:spcPct val="100000"/>
              </a:lnSpc>
              <a:spcBef>
                <a:spcPct val="20000"/>
              </a:spcBef>
              <a:spcAft>
                <a:spcPct val="0"/>
              </a:spcAft>
              <a:buClrTx/>
              <a:buSzPct val="60000"/>
              <a:buFontTx/>
              <a:buNone/>
              <a:tabLst/>
              <a:defRPr sz="18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z="2400" dirty="0" smtClean="0">
                <a:solidFill>
                  <a:srgbClr val="FFFFFF"/>
                </a:solidFill>
                <a:cs typeface="Arial" charset="0"/>
              </a:rPr>
              <a:t>Click to add subtitle</a:t>
            </a:r>
          </a:p>
          <a:p>
            <a:endParaRPr lang="nl-NL" dirty="0"/>
          </a:p>
        </p:txBody>
      </p:sp>
    </p:spTree>
    <p:extLst>
      <p:ext uri="{BB962C8B-B14F-4D97-AF65-F5344CB8AC3E}">
        <p14:creationId xmlns:p14="http://schemas.microsoft.com/office/powerpoint/2010/main" val="2348876731"/>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faciliteiten">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95536" y="4700588"/>
            <a:ext cx="833412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28189986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nderzoekfaciliteiten">
    <p:bg>
      <p:bgPr>
        <a:blipFill dpi="0" rotWithShape="1">
          <a:blip r:embed="rId2" cstate="print">
            <a:lum/>
          </a:blip>
          <a:srcRect/>
          <a:stretch>
            <a:fillRect t="-10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0072" y="1662793"/>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8-6-2011</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4163092F-5F8C-4CFB-B1FE-5140921D8C6E}" type="slidenum">
              <a:rPr lang="nl-NL">
                <a:solidFill>
                  <a:srgbClr val="DDDEDF"/>
                </a:solidFill>
              </a:rPr>
              <a:pPr>
                <a:defRPr/>
              </a:pPr>
              <a:t>‹#›</a:t>
            </a:fld>
            <a:endParaRPr lang="nl-NL" dirty="0">
              <a:solidFill>
                <a:srgbClr val="DDDEDF"/>
              </a:solidFill>
            </a:endParaRPr>
          </a:p>
        </p:txBody>
      </p:sp>
    </p:spTree>
    <p:extLst>
      <p:ext uri="{BB962C8B-B14F-4D97-AF65-F5344CB8AC3E}">
        <p14:creationId xmlns:p14="http://schemas.microsoft.com/office/powerpoint/2010/main" val="2597883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sinstituten">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66506" y="1524908"/>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37770824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nderzoeksinstituten">
    <p:bg>
      <p:bgPr>
        <a:blipFill dpi="0" rotWithShape="1">
          <a:blip r:embed="rId2" cstate="print">
            <a:lum/>
          </a:blip>
          <a:srcRect/>
          <a:stretch>
            <a:fillRect t="-5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5536" y="1655535"/>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8-6-2011</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A8010CA6-3F21-4327-8C75-C82C817E2932}" type="slidenum">
              <a:rPr lang="nl-NL">
                <a:solidFill>
                  <a:srgbClr val="DDDEDF"/>
                </a:solidFill>
              </a:rPr>
              <a:pPr>
                <a:defRPr/>
              </a:pPr>
              <a:t>‹#›</a:t>
            </a:fld>
            <a:endParaRPr lang="nl-NL" dirty="0">
              <a:solidFill>
                <a:srgbClr val="DDDEDF"/>
              </a:solidFill>
            </a:endParaRPr>
          </a:p>
        </p:txBody>
      </p:sp>
    </p:spTree>
    <p:extLst>
      <p:ext uri="{BB962C8B-B14F-4D97-AF65-F5344CB8AC3E}">
        <p14:creationId xmlns:p14="http://schemas.microsoft.com/office/powerpoint/2010/main" val="14472134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Hoofdstuk Internationaal">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4"/>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17081561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ternationaal">
    <p:bg>
      <p:bgPr>
        <a:blipFill dpi="0" rotWithShape="1">
          <a:blip r:embed="rId2" cstate="print">
            <a:lum/>
          </a:blip>
          <a:srcRect/>
          <a:stretch>
            <a:fillRect t="-4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81022" y="1662792"/>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5893"/>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8-6-2011</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842676ED-97EF-4771-9C4E-61326F83671F}" type="slidenum">
              <a:rPr lang="nl-NL">
                <a:solidFill>
                  <a:srgbClr val="DDDEDF"/>
                </a:solidFill>
              </a:rPr>
              <a:pPr>
                <a:defRPr/>
              </a:pPr>
              <a:t>‹#›</a:t>
            </a:fld>
            <a:endParaRPr lang="nl-NL" dirty="0">
              <a:solidFill>
                <a:srgbClr val="DDDEDF"/>
              </a:solidFill>
            </a:endParaRPr>
          </a:p>
        </p:txBody>
      </p:sp>
    </p:spTree>
    <p:extLst>
      <p:ext uri="{BB962C8B-B14F-4D97-AF65-F5344CB8AC3E}">
        <p14:creationId xmlns:p14="http://schemas.microsoft.com/office/powerpoint/2010/main" val="23767550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Only" preserve="1">
  <p:cSld name="Hoofdstuk Strategie Lint">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19100" y="5823177"/>
            <a:ext cx="8353177" cy="553998"/>
          </a:xfrm>
        </p:spPr>
        <p:txBody>
          <a:bodyPr/>
          <a:lstStyle>
            <a:lvl1pPr>
              <a:defRPr sz="3600">
                <a:solidFill>
                  <a:schemeClr val="tx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13273138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rategie Lint">
    <p:bg>
      <p:bgPr>
        <a:blipFill dpi="0" rotWithShape="1">
          <a:blip r:embed="rId2" cstate="print">
            <a:lum/>
          </a:blip>
          <a:srcRect/>
          <a:stretch>
            <a:fillRect l="-75000" t="-42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04586" y="1662793"/>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8-6-2011</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CCB85087-0FE6-4696-9CF2-C5EC4C66CFFB}" type="slidenum">
              <a:rPr lang="nl-NL">
                <a:solidFill>
                  <a:srgbClr val="DDDEDF"/>
                </a:solidFill>
              </a:rPr>
              <a:pPr>
                <a:defRPr/>
              </a:pPr>
              <a:t>‹#›</a:t>
            </a:fld>
            <a:endParaRPr lang="nl-NL" dirty="0">
              <a:solidFill>
                <a:srgbClr val="DDDEDF"/>
              </a:solidFill>
            </a:endParaRPr>
          </a:p>
        </p:txBody>
      </p:sp>
    </p:spTree>
    <p:extLst>
      <p:ext uri="{BB962C8B-B14F-4D97-AF65-F5344CB8AC3E}">
        <p14:creationId xmlns:p14="http://schemas.microsoft.com/office/powerpoint/2010/main" val="24610921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Hoofdstuk Strategie">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5"/>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19127733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trategie">
    <p:bg>
      <p:bgPr>
        <a:blipFill dpi="0" rotWithShape="1">
          <a:blip r:embed="rId2" cstate="print">
            <a:lum/>
          </a:blip>
          <a:srcRect/>
          <a:stretch>
            <a:fillRect l="-1000" t="-60000" r="-1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55535"/>
            <a:ext cx="8353177" cy="396875"/>
          </a:xfrm>
        </p:spPr>
        <p:txBody>
          <a:bodyPr/>
          <a:lstStyle/>
          <a:p>
            <a:r>
              <a:rPr lang="en-US" smtClean="0"/>
              <a:t>Click to edit Master title style</a:t>
            </a:r>
            <a:endParaRPr lang="nl-NL"/>
          </a:p>
        </p:txBody>
      </p:sp>
      <p:sp>
        <p:nvSpPr>
          <p:cNvPr id="9" name="Tijdelijke aanduiding voor inhoud 5"/>
          <p:cNvSpPr>
            <a:spLocks noGrp="1"/>
          </p:cNvSpPr>
          <p:nvPr>
            <p:ph sz="quarter" idx="12"/>
          </p:nvPr>
        </p:nvSpPr>
        <p:spPr>
          <a:xfrm>
            <a:off x="419100" y="2475893"/>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8-6-2011</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A7BAAAEC-A6A1-4EAD-86F2-29D4D2DD155D}" type="slidenum">
              <a:rPr lang="nl-NL">
                <a:solidFill>
                  <a:srgbClr val="DDDEDF"/>
                </a:solidFill>
              </a:rPr>
              <a:pPr>
                <a:defRPr/>
              </a:pPr>
              <a:t>‹#›</a:t>
            </a:fld>
            <a:endParaRPr lang="nl-NL" dirty="0">
              <a:solidFill>
                <a:srgbClr val="DDDEDF"/>
              </a:solidFill>
            </a:endParaRPr>
          </a:p>
        </p:txBody>
      </p:sp>
    </p:spTree>
    <p:extLst>
      <p:ext uri="{BB962C8B-B14F-4D97-AF65-F5344CB8AC3E}">
        <p14:creationId xmlns:p14="http://schemas.microsoft.com/office/powerpoint/2010/main" val="2706994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81115" y="1527980"/>
            <a:ext cx="8353177" cy="553998"/>
          </a:xfrm>
          <a:noFill/>
          <a:ln>
            <a:noFill/>
          </a:ln>
        </p:spPr>
        <p:txBody>
          <a:bodyPr vert="horz" wrap="square" lIns="0" tIns="0" rIns="0" bIns="0" numCol="1" anchor="t" anchorCtr="0" compatLnSpc="1">
            <a:prstTxWarp prst="textNoShape">
              <a:avLst/>
            </a:prstTxWarp>
            <a:spAutoFit/>
          </a:bodyPr>
          <a:lstStyle>
            <a:lvl1pPr>
              <a:defRPr lang="nl-NL" sz="3600" dirty="0">
                <a:solidFill>
                  <a:schemeClr val="bg1"/>
                </a:solidFill>
              </a:defRPr>
            </a:lvl1pPr>
          </a:lstStyle>
          <a:p>
            <a:pPr lvl="0"/>
            <a:r>
              <a:rPr lang="en-GB" dirty="0" smtClean="0"/>
              <a:t>Click to add title</a:t>
            </a:r>
            <a:endParaRPr lang="nl-NL" dirty="0"/>
          </a:p>
        </p:txBody>
      </p:sp>
      <p:pic>
        <p:nvPicPr>
          <p:cNvPr id="6" name="Picture 5"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4376147"/>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Only" preserve="1">
  <p:cSld name="Hoofdstuk Organisatie">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5"/>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15709974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rganisatie">
    <p:bg>
      <p:bgPr>
        <a:blipFill dpi="0" rotWithShape="1">
          <a:blip r:embed="rId2" cstate="print">
            <a:lum/>
          </a:blip>
          <a:srcRect/>
          <a:stretch>
            <a:fillRect t="-5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5536" y="1655535"/>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en-US" smtClean="0">
                <a:solidFill>
                  <a:srgbClr val="DDDEDF"/>
                </a:solidFill>
              </a:rPr>
              <a:t>8-6-2011</a:t>
            </a:r>
            <a:endParaRPr lang="nl-NL" dirty="0">
              <a:solidFill>
                <a:srgbClr val="DDDEDF"/>
              </a:solidFill>
            </a:endParaRPr>
          </a:p>
        </p:txBody>
      </p:sp>
      <p:sp>
        <p:nvSpPr>
          <p:cNvPr id="5" name="Rectangle 31"/>
          <p:cNvSpPr>
            <a:spLocks noGrp="1" noChangeArrowheads="1"/>
          </p:cNvSpPr>
          <p:nvPr>
            <p:ph type="sldNum" sz="quarter" idx="14"/>
          </p:nvPr>
        </p:nvSpPr>
        <p:spPr/>
        <p:txBody>
          <a:bodyPr/>
          <a:lstStyle>
            <a:lvl1pPr>
              <a:defRPr/>
            </a:lvl1pPr>
          </a:lstStyle>
          <a:p>
            <a:pPr>
              <a:defRPr/>
            </a:pPr>
            <a:fld id="{EF339CB5-09EB-4870-A42D-8DE911507ABB}" type="slidenum">
              <a:rPr lang="nl-NL">
                <a:solidFill>
                  <a:srgbClr val="DDDEDF"/>
                </a:solidFill>
              </a:rPr>
              <a:pPr>
                <a:defRPr/>
              </a:pPr>
              <a:t>‹#›</a:t>
            </a:fld>
            <a:endParaRPr lang="nl-NL" dirty="0">
              <a:solidFill>
                <a:srgbClr val="DDDEDF"/>
              </a:solidFill>
            </a:endParaRPr>
          </a:p>
        </p:txBody>
      </p:sp>
    </p:spTree>
    <p:extLst>
      <p:ext uri="{BB962C8B-B14F-4D97-AF65-F5344CB8AC3E}">
        <p14:creationId xmlns:p14="http://schemas.microsoft.com/office/powerpoint/2010/main" val="31860621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Voor veel logo's">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001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derzoek">
    <p:bg>
      <p:bgPr>
        <a:blipFill dpi="0" rotWithShape="1">
          <a:blip r:embed="rId2" cstate="print">
            <a:lum/>
          </a:blip>
          <a:srcRect/>
          <a:stretch>
            <a:fillRect t="-61000"/>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81116" y="1662793"/>
            <a:ext cx="8414632" cy="396875"/>
          </a:xfrm>
        </p:spPr>
        <p:txBody>
          <a:bodyPr/>
          <a:lstStyle>
            <a:lvl1pPr>
              <a:defRPr baseline="0"/>
            </a:lvl1pPr>
          </a:lstStyle>
          <a:p>
            <a:r>
              <a:rPr lang="en-GB" dirty="0" smtClean="0"/>
              <a:t>Click to add text</a:t>
            </a:r>
            <a:endParaRPr lang="nl-NL"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a:t>
            </a:fld>
            <a:endParaRPr lang="nl-NL" dirty="0">
              <a:solidFill>
                <a:srgbClr val="DDDEDF"/>
              </a:solidFill>
            </a:endParaRPr>
          </a:p>
        </p:txBody>
      </p:sp>
      <p:sp>
        <p:nvSpPr>
          <p:cNvPr id="9" name="Tijdelijke aanduiding voor inhoud 5"/>
          <p:cNvSpPr>
            <a:spLocks noGrp="1"/>
          </p:cNvSpPr>
          <p:nvPr>
            <p:ph sz="quarter" idx="12" hasCustomPrompt="1"/>
          </p:nvPr>
        </p:nvSpPr>
        <p:spPr>
          <a:xfrm>
            <a:off x="419100" y="2478088"/>
            <a:ext cx="8326967" cy="3770312"/>
          </a:xfrm>
        </p:spPr>
        <p:txBody>
          <a:bodyPr/>
          <a:lstStyle>
            <a:lvl1pPr eaLnBrk="1" hangingPunct="1">
              <a:defRPr sz="1800" baseline="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eaLnBrk="1" hangingPunct="1"/>
            <a:r>
              <a:rPr lang="en-GB" dirty="0" smtClean="0"/>
              <a:t>Click to add text</a:t>
            </a:r>
          </a:p>
        </p:txBody>
      </p:sp>
    </p:spTree>
    <p:extLst>
      <p:ext uri="{BB962C8B-B14F-4D97-AF65-F5344CB8AC3E}">
        <p14:creationId xmlns:p14="http://schemas.microsoft.com/office/powerpoint/2010/main" val="107291140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Hoofdstuk Financier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8136" y="1517650"/>
            <a:ext cx="8373439" cy="553998"/>
          </a:xfrm>
        </p:spPr>
        <p:txBody>
          <a:bodyPr/>
          <a:lstStyle>
            <a:lvl1pPr>
              <a:defRPr sz="3600">
                <a:solidFill>
                  <a:schemeClr val="bg1"/>
                </a:solidFill>
              </a:defRPr>
            </a:lvl1pPr>
          </a:lstStyle>
          <a:p>
            <a:r>
              <a:rPr lang="en-GB" noProof="0" dirty="0" smtClean="0"/>
              <a:t>Click to add title</a:t>
            </a:r>
            <a:endParaRPr lang="en-GB" noProof="0" dirty="0"/>
          </a:p>
        </p:txBody>
      </p:sp>
      <p:pic>
        <p:nvPicPr>
          <p:cNvPr id="6" name="Picture 5" descr="header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389545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inancier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7329" y="1662793"/>
            <a:ext cx="8333500" cy="396875"/>
          </a:xfrm>
        </p:spPr>
        <p:txBody>
          <a:bodyPr/>
          <a:lstStyle>
            <a:lvl1pPr>
              <a:defRPr/>
            </a:lvl1pPr>
          </a:lstStyle>
          <a:p>
            <a:r>
              <a:rPr lang="en-GB" noProof="0" dirty="0" smtClean="0"/>
              <a:t>Click to add text</a:t>
            </a:r>
            <a:endParaRPr lang="en-GB" noProof="0" dirty="0"/>
          </a:p>
        </p:txBody>
      </p:sp>
      <p:sp>
        <p:nvSpPr>
          <p:cNvPr id="4" name="Rectangle 30"/>
          <p:cNvSpPr>
            <a:spLocks noGrp="1" noChangeArrowheads="1"/>
          </p:cNvSpPr>
          <p:nvPr>
            <p:ph type="dt" sz="half" idx="10"/>
          </p:nvPr>
        </p:nvSpPr>
        <p:spPr>
          <a:ln/>
        </p:spPr>
        <p:txBody>
          <a:bodyPr/>
          <a:lstStyle>
            <a:lvl1pPr>
              <a:defRPr/>
            </a:lvl1pPr>
          </a:lstStyle>
          <a:p>
            <a:pPr>
              <a:defRPr/>
            </a:pPr>
            <a:endParaRPr lang="nl-NL" dirty="0">
              <a:solidFill>
                <a:srgbClr val="DDDEDF"/>
              </a:solidFill>
            </a:endParaRPr>
          </a:p>
        </p:txBody>
      </p:sp>
      <p:sp>
        <p:nvSpPr>
          <p:cNvPr id="5" name="Rectangle 31"/>
          <p:cNvSpPr>
            <a:spLocks noGrp="1" noChangeArrowheads="1"/>
          </p:cNvSpPr>
          <p:nvPr>
            <p:ph type="sldNum" sz="quarter" idx="11"/>
          </p:nvPr>
        </p:nvSpPr>
        <p:spPr>
          <a:ln/>
        </p:spPr>
        <p:txBody>
          <a:bodyPr/>
          <a:lstStyle>
            <a:lvl1pPr>
              <a:defRPr/>
            </a:lvl1pPr>
          </a:lstStyle>
          <a:p>
            <a:pPr>
              <a:defRPr/>
            </a:pPr>
            <a:fld id="{B8CDF0F0-B1F1-4138-9364-D163E6D548A8}" type="slidenum">
              <a:rPr lang="nl-NL">
                <a:solidFill>
                  <a:srgbClr val="DDDEDF"/>
                </a:solidFill>
              </a:rPr>
              <a:pPr>
                <a:defRPr/>
              </a:pPr>
              <a:t>‹#›</a:t>
            </a:fld>
            <a:endParaRPr lang="nl-NL" dirty="0">
              <a:solidFill>
                <a:srgbClr val="DDDEDF"/>
              </a:solidFill>
            </a:endParaRPr>
          </a:p>
        </p:txBody>
      </p:sp>
      <p:sp>
        <p:nvSpPr>
          <p:cNvPr id="8" name="Tijdelijke aanduiding voor inhoud 5"/>
          <p:cNvSpPr>
            <a:spLocks noGrp="1"/>
          </p:cNvSpPr>
          <p:nvPr>
            <p:ph sz="quarter" idx="12" hasCustomPrompt="1"/>
          </p:nvPr>
        </p:nvSpPr>
        <p:spPr>
          <a:xfrm>
            <a:off x="419100" y="2478088"/>
            <a:ext cx="8326967" cy="276999"/>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GB" noProof="0" dirty="0" smtClean="0"/>
              <a:t>Click to add title</a:t>
            </a:r>
          </a:p>
        </p:txBody>
      </p:sp>
    </p:spTree>
    <p:extLst>
      <p:ext uri="{BB962C8B-B14F-4D97-AF65-F5344CB8AC3E}">
        <p14:creationId xmlns:p14="http://schemas.microsoft.com/office/powerpoint/2010/main" val="214173051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gi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image" Target="../media/image3.pn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image" Target="../media/image1.emf"/><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theme" Target="../theme/theme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32119"/>
        </a:solidFill>
        <a:effectLst/>
      </p:bgPr>
    </p:bg>
    <p:spTree>
      <p:nvGrpSpPr>
        <p:cNvPr id="1" name=""/>
        <p:cNvGrpSpPr/>
        <p:nvPr/>
      </p:nvGrpSpPr>
      <p:grpSpPr>
        <a:xfrm>
          <a:off x="0" y="0"/>
          <a:ext cx="0" cy="0"/>
          <a:chOff x="0" y="0"/>
          <a:chExt cx="0" cy="0"/>
        </a:xfrm>
      </p:grpSpPr>
      <p:pic>
        <p:nvPicPr>
          <p:cNvPr id="2050" name="Picture 34" descr="header_3"/>
          <p:cNvPicPr>
            <a:picLocks noChangeAspect="1" noChangeArrowheads="1"/>
          </p:cNvPicPr>
          <p:nvPr userDrawn="1"/>
        </p:nvPicPr>
        <p:blipFill rotWithShape="1">
          <a:blip r:embed="rId33" cstate="print">
            <a:extLst>
              <a:ext uri="{28A0092B-C50C-407E-A947-70E740481C1C}">
                <a14:useLocalDpi xmlns:a14="http://schemas.microsoft.com/office/drawing/2010/main" val="0"/>
              </a:ext>
            </a:extLst>
          </a:blip>
          <a:srcRect t="9698"/>
          <a:stretch/>
        </p:blipFill>
        <p:spPr bwMode="auto">
          <a:xfrm>
            <a:off x="-6786" y="866272"/>
            <a:ext cx="9154800" cy="6026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419100" y="1657595"/>
            <a:ext cx="8329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GB" dirty="0" smtClean="0"/>
              <a:t>Place the title here</a:t>
            </a:r>
          </a:p>
        </p:txBody>
      </p:sp>
      <p:sp>
        <p:nvSpPr>
          <p:cNvPr id="2052" name="Rectangle 3"/>
          <p:cNvSpPr>
            <a:spLocks noGrp="1" noChangeArrowheads="1"/>
          </p:cNvSpPr>
          <p:nvPr>
            <p:ph type="body" idx="1"/>
          </p:nvPr>
        </p:nvSpPr>
        <p:spPr bwMode="auto">
          <a:xfrm>
            <a:off x="420960" y="2478088"/>
            <a:ext cx="83296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r>
              <a:rPr lang="en-GB" sz="2400" dirty="0" smtClean="0">
                <a:solidFill>
                  <a:schemeClr val="bg1"/>
                </a:solidFill>
              </a:rPr>
              <a:t>Place the subtitle here</a:t>
            </a:r>
            <a:endParaRPr lang="en-GB" sz="2400" dirty="0">
              <a:solidFill>
                <a:schemeClr val="bg1"/>
              </a:solidFill>
            </a:endParaRPr>
          </a:p>
        </p:txBody>
      </p:sp>
      <p:sp>
        <p:nvSpPr>
          <p:cNvPr id="10270" name="Rectangle 30"/>
          <p:cNvSpPr>
            <a:spLocks noGrp="1" noChangeArrowheads="1"/>
          </p:cNvSpPr>
          <p:nvPr>
            <p:ph type="dt" sz="half" idx="2"/>
          </p:nvPr>
        </p:nvSpPr>
        <p:spPr bwMode="auto">
          <a:xfrm>
            <a:off x="5535613" y="6378575"/>
            <a:ext cx="2876550"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endParaRPr lang="nl-NL" dirty="0">
              <a:solidFill>
                <a:srgbClr val="DDDEDF"/>
              </a:solidFill>
            </a:endParaRPr>
          </a:p>
        </p:txBody>
      </p:sp>
      <p:sp>
        <p:nvSpPr>
          <p:cNvPr id="10271" name="Rectangle 31"/>
          <p:cNvSpPr>
            <a:spLocks noGrp="1" noChangeArrowheads="1"/>
          </p:cNvSpPr>
          <p:nvPr>
            <p:ph type="sldNum" sz="quarter" idx="4"/>
          </p:nvPr>
        </p:nvSpPr>
        <p:spPr bwMode="auto">
          <a:xfrm>
            <a:off x="8266113" y="6378575"/>
            <a:ext cx="517525"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fld id="{39DCB578-601A-4322-B008-BD1BB7FEB93B}" type="slidenum">
              <a:rPr lang="nl-NL">
                <a:solidFill>
                  <a:srgbClr val="DDDEDF"/>
                </a:solidFill>
              </a:rPr>
              <a:pPr>
                <a:defRPr/>
              </a:pPr>
              <a:t>‹#›</a:t>
            </a:fld>
            <a:endParaRPr lang="nl-NL" dirty="0">
              <a:solidFill>
                <a:srgbClr val="DDDEDF"/>
              </a:solidFill>
            </a:endParaRPr>
          </a:p>
        </p:txBody>
      </p:sp>
      <p:sp>
        <p:nvSpPr>
          <p:cNvPr id="4" name="Rectangle 3"/>
          <p:cNvSpPr/>
          <p:nvPr userDrawn="1"/>
        </p:nvSpPr>
        <p:spPr>
          <a:xfrm>
            <a:off x="0" y="874294"/>
            <a:ext cx="2029326" cy="5694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Picture 2"/>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276728" y="521368"/>
            <a:ext cx="1608219" cy="711637"/>
          </a:xfrm>
          <a:prstGeom prst="rect">
            <a:avLst/>
          </a:prstGeom>
        </p:spPr>
      </p:pic>
    </p:spTree>
    <p:extLst>
      <p:ext uri="{BB962C8B-B14F-4D97-AF65-F5344CB8AC3E}">
        <p14:creationId xmlns:p14="http://schemas.microsoft.com/office/powerpoint/2010/main" val="1261200402"/>
      </p:ext>
    </p:extLst>
  </p:cSld>
  <p:clrMap bg1="lt1" tx1="dk1" bg2="lt2" tx2="dk2" accent1="accent1" accent2="accent2" accent3="accent3" accent4="accent4" accent5="accent5" accent6="accent6" hlink="hlink" folHlink="folHlink"/>
  <p:sldLayoutIdLst>
    <p:sldLayoutId id="2147484025" r:id="rId1"/>
    <p:sldLayoutId id="2147484023" r:id="rId2"/>
    <p:sldLayoutId id="2147483960" r:id="rId3"/>
    <p:sldLayoutId id="2147483961" r:id="rId4"/>
    <p:sldLayoutId id="2147483962" r:id="rId5"/>
    <p:sldLayoutId id="2147483963"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 id="2147483975" r:id="rId17"/>
    <p:sldLayoutId id="2147483976" r:id="rId18"/>
    <p:sldLayoutId id="2147483977" r:id="rId19"/>
    <p:sldLayoutId id="2147483978" r:id="rId20"/>
    <p:sldLayoutId id="2147483979" r:id="rId21"/>
    <p:sldLayoutId id="2147483980" r:id="rId22"/>
    <p:sldLayoutId id="2147483981" r:id="rId23"/>
    <p:sldLayoutId id="2147483982" r:id="rId24"/>
    <p:sldLayoutId id="2147483983" r:id="rId25"/>
    <p:sldLayoutId id="2147483984" r:id="rId26"/>
    <p:sldLayoutId id="2147483985" r:id="rId27"/>
    <p:sldLayoutId id="2147483964" r:id="rId28"/>
    <p:sldLayoutId id="2147483986" r:id="rId29"/>
    <p:sldLayoutId id="2147484058" r:id="rId30"/>
    <p:sldLayoutId id="2147484059" r:id="rId31"/>
  </p:sldLayoutIdLst>
  <p:timing>
    <p:tnLst>
      <p:par>
        <p:cTn id="1" dur="indefinite" restart="never" nodeType="tmRoot"/>
      </p:par>
    </p:tnLst>
  </p:timing>
  <p:hf sldNum="0" hdr="0" ftr="0" dt="0"/>
  <p:txStyles>
    <p:titleStyle>
      <a:lvl1pPr algn="l" rtl="0" eaLnBrk="1" fontAlgn="base" hangingPunct="1">
        <a:spcBef>
          <a:spcPct val="0"/>
        </a:spcBef>
        <a:spcAft>
          <a:spcPct val="0"/>
        </a:spcAft>
        <a:defRPr sz="2600" b="1">
          <a:solidFill>
            <a:srgbClr val="E32119"/>
          </a:solidFill>
          <a:latin typeface="+mj-lt"/>
          <a:ea typeface="+mj-ea"/>
          <a:cs typeface="+mj-cs"/>
        </a:defRPr>
      </a:lvl1pPr>
      <a:lvl2pPr algn="l" rtl="0" eaLnBrk="1" fontAlgn="base" hangingPunct="1">
        <a:spcBef>
          <a:spcPct val="0"/>
        </a:spcBef>
        <a:spcAft>
          <a:spcPct val="0"/>
        </a:spcAft>
        <a:defRPr sz="2600" b="1">
          <a:solidFill>
            <a:srgbClr val="E32119"/>
          </a:solidFill>
          <a:latin typeface="Verdana" pitchFamily="34" charset="0"/>
        </a:defRPr>
      </a:lvl2pPr>
      <a:lvl3pPr algn="l" rtl="0" eaLnBrk="1" fontAlgn="base" hangingPunct="1">
        <a:spcBef>
          <a:spcPct val="0"/>
        </a:spcBef>
        <a:spcAft>
          <a:spcPct val="0"/>
        </a:spcAft>
        <a:defRPr sz="2600" b="1">
          <a:solidFill>
            <a:srgbClr val="E32119"/>
          </a:solidFill>
          <a:latin typeface="Verdana" pitchFamily="34" charset="0"/>
        </a:defRPr>
      </a:lvl3pPr>
      <a:lvl4pPr algn="l" rtl="0" eaLnBrk="1" fontAlgn="base" hangingPunct="1">
        <a:spcBef>
          <a:spcPct val="0"/>
        </a:spcBef>
        <a:spcAft>
          <a:spcPct val="0"/>
        </a:spcAft>
        <a:defRPr sz="2600" b="1">
          <a:solidFill>
            <a:srgbClr val="E32119"/>
          </a:solidFill>
          <a:latin typeface="Verdana" pitchFamily="34" charset="0"/>
        </a:defRPr>
      </a:lvl4pPr>
      <a:lvl5pPr algn="l" rtl="0" eaLnBrk="1" fontAlgn="base" hangingPunct="1">
        <a:spcBef>
          <a:spcPct val="0"/>
        </a:spcBef>
        <a:spcAft>
          <a:spcPct val="0"/>
        </a:spcAft>
        <a:defRPr sz="2600" b="1">
          <a:solidFill>
            <a:srgbClr val="E32119"/>
          </a:solidFill>
          <a:latin typeface="Verdana" pitchFamily="34" charset="0"/>
        </a:defRPr>
      </a:lvl5pPr>
      <a:lvl6pPr marL="457200" algn="l" rtl="0" eaLnBrk="1" fontAlgn="base" hangingPunct="1">
        <a:spcBef>
          <a:spcPct val="0"/>
        </a:spcBef>
        <a:spcAft>
          <a:spcPct val="0"/>
        </a:spcAft>
        <a:defRPr sz="2600" b="1">
          <a:solidFill>
            <a:srgbClr val="E32119"/>
          </a:solidFill>
          <a:latin typeface="Verdana" pitchFamily="34" charset="0"/>
        </a:defRPr>
      </a:lvl6pPr>
      <a:lvl7pPr marL="914400" algn="l" rtl="0" eaLnBrk="1" fontAlgn="base" hangingPunct="1">
        <a:spcBef>
          <a:spcPct val="0"/>
        </a:spcBef>
        <a:spcAft>
          <a:spcPct val="0"/>
        </a:spcAft>
        <a:defRPr sz="2600" b="1">
          <a:solidFill>
            <a:srgbClr val="E32119"/>
          </a:solidFill>
          <a:latin typeface="Verdana" pitchFamily="34" charset="0"/>
        </a:defRPr>
      </a:lvl7pPr>
      <a:lvl8pPr marL="1371600" algn="l" rtl="0" eaLnBrk="1" fontAlgn="base" hangingPunct="1">
        <a:spcBef>
          <a:spcPct val="0"/>
        </a:spcBef>
        <a:spcAft>
          <a:spcPct val="0"/>
        </a:spcAft>
        <a:defRPr sz="2600" b="1">
          <a:solidFill>
            <a:srgbClr val="E32119"/>
          </a:solidFill>
          <a:latin typeface="Verdana" pitchFamily="34" charset="0"/>
        </a:defRPr>
      </a:lvl8pPr>
      <a:lvl9pPr marL="1828800" algn="l" rtl="0" eaLnBrk="1" fontAlgn="base" hangingPunct="1">
        <a:spcBef>
          <a:spcPct val="0"/>
        </a:spcBef>
        <a:spcAft>
          <a:spcPct val="0"/>
        </a:spcAft>
        <a:defRPr sz="2600" b="1">
          <a:solidFill>
            <a:srgbClr val="E32119"/>
          </a:solidFill>
          <a:latin typeface="Verdana" pitchFamily="34" charset="0"/>
        </a:defRPr>
      </a:lvl9pPr>
    </p:titleStyle>
    <p:bodyStyle>
      <a:lvl1pPr marL="261938" indent="-261938" algn="l" rtl="0" eaLnBrk="1" fontAlgn="base" hangingPunct="1">
        <a:spcBef>
          <a:spcPct val="20000"/>
        </a:spcBef>
        <a:spcAft>
          <a:spcPct val="0"/>
        </a:spcAft>
        <a:buSzPct val="60000"/>
        <a:buBlip>
          <a:blip r:embed="rId35"/>
        </a:buBlip>
        <a:defRPr sz="18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32119"/>
        </a:solidFill>
        <a:effectLst/>
      </p:bgPr>
    </p:bg>
    <p:spTree>
      <p:nvGrpSpPr>
        <p:cNvPr id="1" name=""/>
        <p:cNvGrpSpPr/>
        <p:nvPr/>
      </p:nvGrpSpPr>
      <p:grpSpPr>
        <a:xfrm>
          <a:off x="0" y="0"/>
          <a:ext cx="0" cy="0"/>
          <a:chOff x="0" y="0"/>
          <a:chExt cx="0" cy="0"/>
        </a:xfrm>
      </p:grpSpPr>
      <p:pic>
        <p:nvPicPr>
          <p:cNvPr id="1026" name="Picture 34" descr="header_3"/>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6350" y="219075"/>
            <a:ext cx="9155113" cy="667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19100" y="1657350"/>
            <a:ext cx="8329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GB" smtClean="0"/>
          </a:p>
        </p:txBody>
      </p:sp>
      <p:sp>
        <p:nvSpPr>
          <p:cNvPr id="1028" name="Rectangle 3"/>
          <p:cNvSpPr>
            <a:spLocks noGrp="1" noChangeArrowheads="1"/>
          </p:cNvSpPr>
          <p:nvPr>
            <p:ph type="body" idx="1"/>
          </p:nvPr>
        </p:nvSpPr>
        <p:spPr bwMode="auto">
          <a:xfrm>
            <a:off x="420688" y="2478088"/>
            <a:ext cx="8329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GB" smtClean="0"/>
          </a:p>
        </p:txBody>
      </p:sp>
      <p:sp>
        <p:nvSpPr>
          <p:cNvPr id="10270" name="Rectangle 30"/>
          <p:cNvSpPr>
            <a:spLocks noGrp="1" noChangeArrowheads="1"/>
          </p:cNvSpPr>
          <p:nvPr>
            <p:ph type="dt" sz="half" idx="2"/>
          </p:nvPr>
        </p:nvSpPr>
        <p:spPr bwMode="auto">
          <a:xfrm>
            <a:off x="5535613" y="6378575"/>
            <a:ext cx="2876550"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r>
              <a:rPr lang="en-US" smtClean="0">
                <a:solidFill>
                  <a:srgbClr val="DDDEDF"/>
                </a:solidFill>
              </a:rPr>
              <a:t>8-6-2011</a:t>
            </a:r>
            <a:endParaRPr lang="nl-NL" dirty="0">
              <a:solidFill>
                <a:srgbClr val="DDDEDF"/>
              </a:solidFill>
            </a:endParaRPr>
          </a:p>
        </p:txBody>
      </p:sp>
      <p:sp>
        <p:nvSpPr>
          <p:cNvPr id="10271" name="Rectangle 31"/>
          <p:cNvSpPr>
            <a:spLocks noGrp="1" noChangeArrowheads="1"/>
          </p:cNvSpPr>
          <p:nvPr>
            <p:ph type="sldNum" sz="quarter" idx="4"/>
          </p:nvPr>
        </p:nvSpPr>
        <p:spPr bwMode="auto">
          <a:xfrm>
            <a:off x="8266113" y="6378575"/>
            <a:ext cx="517525"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fld id="{2EBF375E-63A0-40BE-BB27-D625F81A2BC3}" type="slidenum">
              <a:rPr lang="nl-NL">
                <a:solidFill>
                  <a:srgbClr val="DDDEDF"/>
                </a:solidFill>
              </a:rPr>
              <a:pPr>
                <a:defRPr/>
              </a:pPr>
              <a:t>‹#›</a:t>
            </a:fld>
            <a:endParaRPr lang="nl-NL" dirty="0">
              <a:solidFill>
                <a:srgbClr val="DDDEDF"/>
              </a:solidFill>
            </a:endParaRPr>
          </a:p>
        </p:txBody>
      </p:sp>
    </p:spTree>
    <p:extLst>
      <p:ext uri="{BB962C8B-B14F-4D97-AF65-F5344CB8AC3E}">
        <p14:creationId xmlns:p14="http://schemas.microsoft.com/office/powerpoint/2010/main" val="3149394854"/>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 id="2147484038" r:id="rId12"/>
    <p:sldLayoutId id="2147484039" r:id="rId13"/>
    <p:sldLayoutId id="2147484040" r:id="rId14"/>
    <p:sldLayoutId id="2147484041" r:id="rId15"/>
    <p:sldLayoutId id="2147484042" r:id="rId16"/>
    <p:sldLayoutId id="2147484043" r:id="rId17"/>
    <p:sldLayoutId id="2147484044" r:id="rId18"/>
    <p:sldLayoutId id="2147484045" r:id="rId19"/>
    <p:sldLayoutId id="2147484046" r:id="rId20"/>
    <p:sldLayoutId id="2147484047" r:id="rId21"/>
    <p:sldLayoutId id="2147484048" r:id="rId22"/>
    <p:sldLayoutId id="2147484049" r:id="rId23"/>
    <p:sldLayoutId id="2147484050" r:id="rId24"/>
    <p:sldLayoutId id="2147484051" r:id="rId25"/>
    <p:sldLayoutId id="2147484052" r:id="rId26"/>
    <p:sldLayoutId id="2147484053" r:id="rId27"/>
    <p:sldLayoutId id="2147484054" r:id="rId28"/>
    <p:sldLayoutId id="2147484055" r:id="rId29"/>
    <p:sldLayoutId id="2147484056" r:id="rId30"/>
    <p:sldLayoutId id="2147484057" r:id="rId31"/>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2600" b="1">
          <a:solidFill>
            <a:srgbClr val="E32119"/>
          </a:solidFill>
          <a:latin typeface="+mj-lt"/>
          <a:ea typeface="+mj-ea"/>
          <a:cs typeface="+mj-cs"/>
        </a:defRPr>
      </a:lvl1pPr>
      <a:lvl2pPr algn="l" rtl="0" eaLnBrk="0" fontAlgn="base" hangingPunct="0">
        <a:spcBef>
          <a:spcPct val="0"/>
        </a:spcBef>
        <a:spcAft>
          <a:spcPct val="0"/>
        </a:spcAft>
        <a:defRPr sz="2600" b="1">
          <a:solidFill>
            <a:srgbClr val="E32119"/>
          </a:solidFill>
          <a:latin typeface="Verdana" pitchFamily="34" charset="0"/>
        </a:defRPr>
      </a:lvl2pPr>
      <a:lvl3pPr algn="l" rtl="0" eaLnBrk="0" fontAlgn="base" hangingPunct="0">
        <a:spcBef>
          <a:spcPct val="0"/>
        </a:spcBef>
        <a:spcAft>
          <a:spcPct val="0"/>
        </a:spcAft>
        <a:defRPr sz="2600" b="1">
          <a:solidFill>
            <a:srgbClr val="E32119"/>
          </a:solidFill>
          <a:latin typeface="Verdana" pitchFamily="34" charset="0"/>
        </a:defRPr>
      </a:lvl3pPr>
      <a:lvl4pPr algn="l" rtl="0" eaLnBrk="0" fontAlgn="base" hangingPunct="0">
        <a:spcBef>
          <a:spcPct val="0"/>
        </a:spcBef>
        <a:spcAft>
          <a:spcPct val="0"/>
        </a:spcAft>
        <a:defRPr sz="2600" b="1">
          <a:solidFill>
            <a:srgbClr val="E32119"/>
          </a:solidFill>
          <a:latin typeface="Verdana" pitchFamily="34" charset="0"/>
        </a:defRPr>
      </a:lvl4pPr>
      <a:lvl5pPr algn="l" rtl="0" eaLnBrk="0" fontAlgn="base" hangingPunct="0">
        <a:spcBef>
          <a:spcPct val="0"/>
        </a:spcBef>
        <a:spcAft>
          <a:spcPct val="0"/>
        </a:spcAft>
        <a:defRPr sz="2600" b="1">
          <a:solidFill>
            <a:srgbClr val="E32119"/>
          </a:solidFill>
          <a:latin typeface="Verdana" pitchFamily="34" charset="0"/>
        </a:defRPr>
      </a:lvl5pPr>
      <a:lvl6pPr marL="457200" algn="l" rtl="0" eaLnBrk="1" fontAlgn="base" hangingPunct="1">
        <a:spcBef>
          <a:spcPct val="0"/>
        </a:spcBef>
        <a:spcAft>
          <a:spcPct val="0"/>
        </a:spcAft>
        <a:defRPr sz="2600" b="1">
          <a:solidFill>
            <a:srgbClr val="E32119"/>
          </a:solidFill>
          <a:latin typeface="Verdana" pitchFamily="34" charset="0"/>
        </a:defRPr>
      </a:lvl6pPr>
      <a:lvl7pPr marL="914400" algn="l" rtl="0" eaLnBrk="1" fontAlgn="base" hangingPunct="1">
        <a:spcBef>
          <a:spcPct val="0"/>
        </a:spcBef>
        <a:spcAft>
          <a:spcPct val="0"/>
        </a:spcAft>
        <a:defRPr sz="2600" b="1">
          <a:solidFill>
            <a:srgbClr val="E32119"/>
          </a:solidFill>
          <a:latin typeface="Verdana" pitchFamily="34" charset="0"/>
        </a:defRPr>
      </a:lvl7pPr>
      <a:lvl8pPr marL="1371600" algn="l" rtl="0" eaLnBrk="1" fontAlgn="base" hangingPunct="1">
        <a:spcBef>
          <a:spcPct val="0"/>
        </a:spcBef>
        <a:spcAft>
          <a:spcPct val="0"/>
        </a:spcAft>
        <a:defRPr sz="2600" b="1">
          <a:solidFill>
            <a:srgbClr val="E32119"/>
          </a:solidFill>
          <a:latin typeface="Verdana" pitchFamily="34" charset="0"/>
        </a:defRPr>
      </a:lvl8pPr>
      <a:lvl9pPr marL="1828800" algn="l" rtl="0" eaLnBrk="1" fontAlgn="base" hangingPunct="1">
        <a:spcBef>
          <a:spcPct val="0"/>
        </a:spcBef>
        <a:spcAft>
          <a:spcPct val="0"/>
        </a:spcAft>
        <a:defRPr sz="2600" b="1">
          <a:solidFill>
            <a:srgbClr val="E32119"/>
          </a:solidFill>
          <a:latin typeface="Verdana" pitchFamily="34" charset="0"/>
        </a:defRPr>
      </a:lvl9pPr>
    </p:titleStyle>
    <p:bodyStyle>
      <a:lvl1pPr marL="261938" indent="-261938" algn="l" rtl="0" eaLnBrk="0" fontAlgn="base" hangingPunct="0">
        <a:spcBef>
          <a:spcPct val="20000"/>
        </a:spcBef>
        <a:spcAft>
          <a:spcPct val="0"/>
        </a:spcAft>
        <a:buSzPct val="60000"/>
        <a:buBlip>
          <a:blip r:embed="rId34"/>
        </a:buBlip>
        <a:defRPr>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gif"/><Relationship Id="rId1" Type="http://schemas.openxmlformats.org/officeDocument/2006/relationships/slideLayout" Target="../slideLayouts/slideLayout29.xml"/><Relationship Id="rId5" Type="http://schemas.openxmlformats.org/officeDocument/2006/relationships/image" Target="../media/image3.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9.xml"/><Relationship Id="rId5" Type="http://schemas.openxmlformats.org/officeDocument/2006/relationships/image" Target="../media/image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9.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9.xml"/><Relationship Id="rId5" Type="http://schemas.openxmlformats.org/officeDocument/2006/relationships/image" Target="../media/image46.jpe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openxmlformats.org/officeDocument/2006/relationships/image" Target="../media/image51.pn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9.xml"/><Relationship Id="rId1" Type="http://schemas.openxmlformats.org/officeDocument/2006/relationships/video" Target="file:///C:\Users\nguest\Desktop\Niels\particle_event_full_ns.avi"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9.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4.jpeg"/><Relationship Id="rId1" Type="http://schemas.openxmlformats.org/officeDocument/2006/relationships/slideLayout" Target="../slideLayouts/slideLayout28.xml"/><Relationship Id="rId6" Type="http://schemas.openxmlformats.org/officeDocument/2006/relationships/image" Target="../media/image55.jpeg"/><Relationship Id="rId5" Type="http://schemas.openxmlformats.org/officeDocument/2006/relationships/image" Target="../media/image45.jpe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8" Type="http://schemas.openxmlformats.org/officeDocument/2006/relationships/image" Target="../media/image61.wmf"/><Relationship Id="rId13" Type="http://schemas.openxmlformats.org/officeDocument/2006/relationships/image" Target="../media/image66.png"/><Relationship Id="rId3" Type="http://schemas.openxmlformats.org/officeDocument/2006/relationships/image" Target="../media/image56.jpeg"/><Relationship Id="rId7" Type="http://schemas.openxmlformats.org/officeDocument/2006/relationships/image" Target="../media/image60.wmf"/><Relationship Id="rId12" Type="http://schemas.openxmlformats.org/officeDocument/2006/relationships/image" Target="../media/image65.wmf"/><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59.wmf"/><Relationship Id="rId11" Type="http://schemas.openxmlformats.org/officeDocument/2006/relationships/image" Target="../media/image64.wmf"/><Relationship Id="rId5" Type="http://schemas.openxmlformats.org/officeDocument/2006/relationships/image" Target="../media/image58.wmf"/><Relationship Id="rId15" Type="http://schemas.openxmlformats.org/officeDocument/2006/relationships/image" Target="../media/image68.jpeg"/><Relationship Id="rId10" Type="http://schemas.openxmlformats.org/officeDocument/2006/relationships/image" Target="../media/image63.wmf"/><Relationship Id="rId4" Type="http://schemas.openxmlformats.org/officeDocument/2006/relationships/image" Target="../media/image57.wmf"/><Relationship Id="rId9" Type="http://schemas.openxmlformats.org/officeDocument/2006/relationships/image" Target="../media/image62.wmf"/><Relationship Id="rId1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70.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8.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0" y="4048546"/>
            <a:ext cx="9144000" cy="28094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p:txBody>
          <a:bodyPr/>
          <a:lstStyle/>
          <a:p>
            <a:r>
              <a:rPr lang="nl-NL" dirty="0" err="1" smtClean="0"/>
              <a:t>Higgs</a:t>
            </a:r>
            <a:r>
              <a:rPr lang="nl-NL" dirty="0" smtClean="0"/>
              <a:t> en </a:t>
            </a:r>
            <a:r>
              <a:rPr lang="nl-NL" dirty="0" err="1" smtClean="0"/>
              <a:t>anti-materie</a:t>
            </a:r>
            <a:endParaRPr lang="nl-NL" dirty="0"/>
          </a:p>
        </p:txBody>
      </p:sp>
      <p:sp>
        <p:nvSpPr>
          <p:cNvPr id="3" name="Ondertitel 2"/>
          <p:cNvSpPr>
            <a:spLocks noGrp="1"/>
          </p:cNvSpPr>
          <p:nvPr>
            <p:ph type="subTitle" idx="1"/>
          </p:nvPr>
        </p:nvSpPr>
        <p:spPr>
          <a:xfrm>
            <a:off x="419099" y="5707062"/>
            <a:ext cx="7802033" cy="609398"/>
          </a:xfrm>
        </p:spPr>
        <p:txBody>
          <a:bodyPr/>
          <a:lstStyle/>
          <a:p>
            <a:r>
              <a:rPr lang="nl-NL" dirty="0"/>
              <a:t>HOE DE HIGGS HET VERSCHIL </a:t>
            </a:r>
            <a:r>
              <a:rPr lang="nl-NL" dirty="0" smtClean="0"/>
              <a:t>MAAKT</a:t>
            </a:r>
          </a:p>
          <a:p>
            <a:pPr algn="r"/>
            <a:r>
              <a:rPr lang="nl-NL" dirty="0" smtClean="0"/>
              <a:t>Niels </a:t>
            </a:r>
            <a:r>
              <a:rPr lang="nl-NL" dirty="0" err="1" smtClean="0"/>
              <a:t>Tuning</a:t>
            </a:r>
            <a:endParaRPr lang="nl-NL" dirty="0"/>
          </a:p>
        </p:txBody>
      </p:sp>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3937" y="0"/>
            <a:ext cx="1905409" cy="1952771"/>
          </a:xfrm>
          <a:prstGeom prst="rect">
            <a:avLst/>
          </a:prstGeom>
        </p:spPr>
      </p:pic>
      <p:sp>
        <p:nvSpPr>
          <p:cNvPr id="4" name="TextBox 3"/>
          <p:cNvSpPr txBox="1"/>
          <p:nvPr/>
        </p:nvSpPr>
        <p:spPr>
          <a:xfrm>
            <a:off x="6863937" y="0"/>
            <a:ext cx="1835001" cy="1600438"/>
          </a:xfrm>
          <a:prstGeom prst="rect">
            <a:avLst/>
          </a:prstGeom>
          <a:solidFill>
            <a:schemeClr val="accent1"/>
          </a:solidFill>
        </p:spPr>
        <p:txBody>
          <a:bodyPr wrap="square" rtlCol="0">
            <a:spAutoFit/>
          </a:bodyPr>
          <a:lstStyle/>
          <a:p>
            <a:pPr algn="ctr"/>
            <a:endParaRPr lang="nl-NL" sz="1900" dirty="0" smtClean="0">
              <a:solidFill>
                <a:schemeClr val="bg1"/>
              </a:solidFill>
            </a:endParaRPr>
          </a:p>
          <a:p>
            <a:pPr algn="ctr"/>
            <a:r>
              <a:rPr lang="nl-NL" sz="1900" dirty="0" smtClean="0">
                <a:solidFill>
                  <a:schemeClr val="bg1"/>
                </a:solidFill>
                <a:effectLst>
                  <a:outerShdw blurRad="38100" dist="38100" dir="2700000" algn="tl">
                    <a:srgbClr val="000000">
                      <a:alpha val="43137"/>
                    </a:srgbClr>
                  </a:outerShdw>
                </a:effectLst>
              </a:rPr>
              <a:t>NNV</a:t>
            </a:r>
            <a:r>
              <a:rPr lang="nl-NL" sz="1900" dirty="0" smtClean="0">
                <a:solidFill>
                  <a:schemeClr val="bg1"/>
                </a:solidFill>
                <a:effectLst>
                  <a:outerShdw blurRad="38100" dist="38100" dir="2700000" algn="tl">
                    <a:srgbClr val="000000">
                      <a:alpha val="43137"/>
                    </a:srgbClr>
                  </a:outerShdw>
                </a:effectLst>
              </a:rPr>
              <a:t> </a:t>
            </a:r>
            <a:r>
              <a:rPr lang="nl-NL" sz="1900" dirty="0" smtClean="0">
                <a:solidFill>
                  <a:schemeClr val="bg1"/>
                </a:solidFill>
                <a:effectLst>
                  <a:outerShdw blurRad="38100" dist="38100" dir="2700000" algn="tl">
                    <a:srgbClr val="000000">
                      <a:alpha val="43137"/>
                    </a:srgbClr>
                  </a:outerShdw>
                </a:effectLst>
              </a:rPr>
              <a:t>@ CERN</a:t>
            </a:r>
          </a:p>
          <a:p>
            <a:pPr algn="ctr"/>
            <a:endParaRPr lang="nl-NL" sz="2000" dirty="0" smtClean="0">
              <a:solidFill>
                <a:schemeClr val="bg1"/>
              </a:solidFill>
            </a:endParaRPr>
          </a:p>
          <a:p>
            <a:pPr algn="ctr"/>
            <a:r>
              <a:rPr lang="nl-NL" sz="2000" dirty="0" smtClean="0">
                <a:solidFill>
                  <a:schemeClr val="bg1"/>
                </a:solidFill>
              </a:rPr>
              <a:t>30 sep</a:t>
            </a:r>
            <a:r>
              <a:rPr lang="nl-NL" sz="2000" dirty="0" smtClean="0">
                <a:solidFill>
                  <a:schemeClr val="bg1"/>
                </a:solidFill>
              </a:rPr>
              <a:t> 2015</a:t>
            </a:r>
            <a:endParaRPr lang="nl-NL" sz="2000" dirty="0" smtClean="0">
              <a:solidFill>
                <a:schemeClr val="bg1"/>
              </a:solidFill>
            </a:endParaRPr>
          </a:p>
          <a:p>
            <a:pPr algn="ctr"/>
            <a:endParaRPr lang="nl-NL" sz="2000" dirty="0">
              <a:solidFill>
                <a:schemeClr val="bg1"/>
              </a:solidFill>
            </a:endParaRPr>
          </a:p>
        </p:txBody>
      </p:sp>
      <p:pic>
        <p:nvPicPr>
          <p:cNvPr id="10" name="Picture 9"/>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196" y="3336447"/>
            <a:ext cx="3282390" cy="1451509"/>
          </a:xfrm>
          <a:prstGeom prst="rect">
            <a:avLst/>
          </a:prstGeom>
        </p:spPr>
      </p:pic>
    </p:spTree>
    <p:extLst>
      <p:ext uri="{BB962C8B-B14F-4D97-AF65-F5344CB8AC3E}">
        <p14:creationId xmlns:p14="http://schemas.microsoft.com/office/powerpoint/2010/main" val="39127838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53" y="1357256"/>
            <a:ext cx="8950817" cy="5423470"/>
          </a:xfrm>
          <a:prstGeom prst="rect">
            <a:avLst/>
          </a:prstGeom>
        </p:spPr>
      </p:pic>
      <p:sp>
        <p:nvSpPr>
          <p:cNvPr id="3" name="Title 1"/>
          <p:cNvSpPr txBox="1">
            <a:spLocks/>
          </p:cNvSpPr>
          <p:nvPr/>
        </p:nvSpPr>
        <p:spPr>
          <a:xfrm>
            <a:off x="450763" y="-3783"/>
            <a:ext cx="8353177" cy="1703794"/>
          </a:xfrm>
          <a:prstGeom prst="rect">
            <a:avLst/>
          </a:prstGeom>
        </p:spPr>
        <p:txBody>
          <a:bodyPr/>
          <a:lstStyle/>
          <a:p>
            <a:pPr lvl="0">
              <a:defRPr/>
            </a:pPr>
            <a:r>
              <a:rPr kumimoji="0" lang="nl-NL" sz="2400" i="0" u="none" strike="noStrike" kern="0" cap="none" spc="0" normalizeH="0" baseline="0" noProof="0" dirty="0" smtClean="0">
                <a:ln>
                  <a:noFill/>
                </a:ln>
                <a:solidFill>
                  <a:srgbClr val="E32119"/>
                </a:solidFill>
                <a:effectLst/>
                <a:uLnTx/>
                <a:uFillTx/>
                <a:latin typeface="+mj-lt"/>
                <a:ea typeface="+mj-ea"/>
                <a:cs typeface="+mj-cs"/>
              </a:rPr>
              <a:t>“</a:t>
            </a:r>
            <a:r>
              <a:rPr lang="nl-NL" sz="2400" i="1" kern="0" dirty="0" smtClean="0">
                <a:solidFill>
                  <a:srgbClr val="E32119"/>
                </a:solidFill>
                <a:latin typeface="+mj-lt"/>
                <a:ea typeface="+mj-ea"/>
                <a:cs typeface="+mj-cs"/>
              </a:rPr>
              <a:t>Wij zwemmen in een oceaan van </a:t>
            </a:r>
            <a:r>
              <a:rPr lang="nl-NL" sz="2400" i="1" kern="0" dirty="0" err="1" smtClean="0">
                <a:solidFill>
                  <a:srgbClr val="E32119"/>
                </a:solidFill>
                <a:latin typeface="+mj-lt"/>
                <a:ea typeface="+mj-ea"/>
                <a:cs typeface="+mj-cs"/>
              </a:rPr>
              <a:t>Higgs</a:t>
            </a:r>
            <a:r>
              <a:rPr lang="nl-NL" sz="2400" i="1" kern="0" dirty="0" smtClean="0">
                <a:solidFill>
                  <a:srgbClr val="E32119"/>
                </a:solidFill>
                <a:latin typeface="+mj-lt"/>
                <a:ea typeface="+mj-ea"/>
                <a:cs typeface="+mj-cs"/>
              </a:rPr>
              <a:t> deeltjes,  </a:t>
            </a:r>
          </a:p>
          <a:p>
            <a:pPr lvl="0">
              <a:defRPr/>
            </a:pPr>
            <a:r>
              <a:rPr lang="nl-NL" sz="2400" i="1" kern="0" dirty="0" smtClean="0">
                <a:solidFill>
                  <a:srgbClr val="E32119"/>
                </a:solidFill>
                <a:latin typeface="+mj-lt"/>
                <a:ea typeface="+mj-ea"/>
                <a:cs typeface="+mj-cs"/>
              </a:rPr>
              <a:t>… alsof we vissen zijn en nu hebben vastgesteld dat</a:t>
            </a:r>
            <a:r>
              <a:rPr lang="nl-NL" sz="3600" i="1" kern="0" dirty="0" smtClean="0">
                <a:solidFill>
                  <a:srgbClr val="E32119"/>
                </a:solidFill>
                <a:latin typeface="+mj-lt"/>
                <a:ea typeface="+mj-ea"/>
                <a:cs typeface="+mj-cs"/>
              </a:rPr>
              <a:t> </a:t>
            </a:r>
            <a:r>
              <a:rPr lang="nl-NL" sz="2400" i="1" kern="0" dirty="0" smtClean="0">
                <a:solidFill>
                  <a:srgbClr val="E32119"/>
                </a:solidFill>
                <a:latin typeface="+mj-lt"/>
                <a:ea typeface="+mj-ea"/>
                <a:cs typeface="+mj-cs"/>
              </a:rPr>
              <a:t>er water om ons heen is.” </a:t>
            </a:r>
          </a:p>
          <a:p>
            <a:pPr lvl="0">
              <a:defRPr/>
            </a:pPr>
            <a:endParaRPr kumimoji="0" lang="nl-NL" sz="1200" i="0" u="none" strike="noStrike" kern="0" cap="none" spc="0" normalizeH="0" noProof="0" dirty="0" smtClean="0">
              <a:ln>
                <a:noFill/>
              </a:ln>
              <a:solidFill>
                <a:srgbClr val="E32119"/>
              </a:solidFill>
              <a:effectLst/>
              <a:uLnTx/>
              <a:uFillTx/>
              <a:latin typeface="+mj-lt"/>
              <a:ea typeface="+mj-ea"/>
              <a:cs typeface="+mj-cs"/>
            </a:endParaRPr>
          </a:p>
          <a:p>
            <a:pPr lvl="0" algn="r">
              <a:defRPr/>
            </a:pPr>
            <a:r>
              <a:rPr kumimoji="0" lang="nl-NL" sz="1200" i="0" u="none" strike="noStrike" kern="0" cap="none" spc="0" normalizeH="0" noProof="0" dirty="0" smtClean="0">
                <a:ln>
                  <a:noFill/>
                </a:ln>
                <a:solidFill>
                  <a:srgbClr val="E32119"/>
                </a:solidFill>
                <a:effectLst/>
                <a:uLnTx/>
                <a:uFillTx/>
                <a:latin typeface="+mj-lt"/>
                <a:ea typeface="+mj-ea"/>
                <a:cs typeface="+mj-cs"/>
              </a:rPr>
              <a:t>Prof. Robbert Dijkgraaf</a:t>
            </a:r>
            <a:endParaRPr kumimoji="0" lang="nl-NL" sz="1200" i="0" u="none" strike="noStrike" kern="0" cap="none" spc="0" normalizeH="0" baseline="0" noProof="0" dirty="0">
              <a:ln>
                <a:noFill/>
              </a:ln>
              <a:solidFill>
                <a:srgbClr val="E32119"/>
              </a:solidFill>
              <a:effectLst/>
              <a:uLnTx/>
              <a:uFillTx/>
              <a:latin typeface="+mj-lt"/>
              <a:ea typeface="+mj-ea"/>
              <a:cs typeface="+mj-cs"/>
            </a:endParaRPr>
          </a:p>
        </p:txBody>
      </p:sp>
    </p:spTree>
    <p:extLst>
      <p:ext uri="{BB962C8B-B14F-4D97-AF65-F5344CB8AC3E}">
        <p14:creationId xmlns:p14="http://schemas.microsoft.com/office/powerpoint/2010/main" val="17607810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1115" y="1657595"/>
            <a:ext cx="8353177" cy="492443"/>
          </a:xfrm>
        </p:spPr>
        <p:txBody>
          <a:bodyPr/>
          <a:lstStyle/>
          <a:p>
            <a:r>
              <a:rPr lang="en-GB" sz="3200" b="0" dirty="0" smtClean="0"/>
              <a:t>Hoe de Higgs het </a:t>
            </a:r>
            <a:r>
              <a:rPr lang="en-GB" sz="3200" i="1" dirty="0" err="1" smtClean="0"/>
              <a:t>verschil</a:t>
            </a:r>
            <a:r>
              <a:rPr lang="en-GB" sz="3200" b="0" dirty="0" smtClean="0"/>
              <a:t> </a:t>
            </a:r>
            <a:r>
              <a:rPr lang="en-GB" sz="3200" b="0" dirty="0" err="1" smtClean="0"/>
              <a:t>maakt</a:t>
            </a:r>
            <a:endParaRPr lang="en-GB" sz="3200" b="0" dirty="0"/>
          </a:p>
        </p:txBody>
      </p:sp>
      <p:sp>
        <p:nvSpPr>
          <p:cNvPr id="5" name="Content Placeholder 4"/>
          <p:cNvSpPr>
            <a:spLocks noGrp="1"/>
          </p:cNvSpPr>
          <p:nvPr>
            <p:ph sz="quarter" idx="12"/>
          </p:nvPr>
        </p:nvSpPr>
        <p:spPr>
          <a:xfrm>
            <a:off x="419100" y="2890618"/>
            <a:ext cx="8326967" cy="3360920"/>
          </a:xfrm>
        </p:spPr>
        <p:txBody>
          <a:bodyPr/>
          <a:lstStyle/>
          <a:p>
            <a:r>
              <a:rPr lang="nl-NL" sz="2400" dirty="0" smtClean="0">
                <a:solidFill>
                  <a:schemeClr val="bg1">
                    <a:lumMod val="50000"/>
                  </a:schemeClr>
                </a:solidFill>
              </a:rPr>
              <a:t>Waarom is het </a:t>
            </a:r>
            <a:r>
              <a:rPr lang="nl-NL" sz="2400" dirty="0" err="1" smtClean="0">
                <a:solidFill>
                  <a:schemeClr val="bg1">
                    <a:lumMod val="50000"/>
                  </a:schemeClr>
                </a:solidFill>
              </a:rPr>
              <a:t>Higgs</a:t>
            </a:r>
            <a:r>
              <a:rPr lang="nl-NL" sz="2400" dirty="0" smtClean="0">
                <a:solidFill>
                  <a:schemeClr val="bg1">
                    <a:lumMod val="50000"/>
                  </a:schemeClr>
                </a:solidFill>
              </a:rPr>
              <a:t> deeltje zo bijzonder?</a:t>
            </a:r>
          </a:p>
          <a:p>
            <a:endParaRPr lang="nl-NL" sz="2400" dirty="0" smtClean="0"/>
          </a:p>
          <a:p>
            <a:endParaRPr lang="nl-NL" sz="2400" dirty="0" smtClean="0"/>
          </a:p>
          <a:p>
            <a:r>
              <a:rPr lang="nl-NL" sz="2400" dirty="0" smtClean="0"/>
              <a:t>De verdwenen </a:t>
            </a:r>
            <a:r>
              <a:rPr lang="nl-NL" sz="2400" dirty="0" err="1" smtClean="0"/>
              <a:t>anti-materie</a:t>
            </a:r>
            <a:endParaRPr lang="nl-NL" sz="2400" dirty="0" smtClean="0"/>
          </a:p>
          <a:p>
            <a:endParaRPr lang="nl-NL" sz="2400" dirty="0"/>
          </a:p>
          <a:p>
            <a:endParaRPr lang="nl-NL" sz="2400" dirty="0" smtClean="0"/>
          </a:p>
          <a:p>
            <a:r>
              <a:rPr lang="nl-NL" sz="2400" dirty="0" smtClean="0">
                <a:solidFill>
                  <a:schemeClr val="bg1">
                    <a:lumMod val="50000"/>
                  </a:schemeClr>
                </a:solidFill>
              </a:rPr>
              <a:t>De </a:t>
            </a:r>
            <a:r>
              <a:rPr lang="nl-NL" sz="2400" dirty="0" err="1" smtClean="0">
                <a:solidFill>
                  <a:schemeClr val="bg1">
                    <a:lumMod val="50000"/>
                  </a:schemeClr>
                </a:solidFill>
              </a:rPr>
              <a:t>LHCb</a:t>
            </a:r>
            <a:r>
              <a:rPr lang="nl-NL" sz="2400" dirty="0" smtClean="0">
                <a:solidFill>
                  <a:schemeClr val="bg1">
                    <a:lumMod val="50000"/>
                  </a:schemeClr>
                </a:solidFill>
              </a:rPr>
              <a:t> detector</a:t>
            </a:r>
          </a:p>
          <a:p>
            <a:endParaRPr lang="nl-NL"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lue-Planet-Earth.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326524" y="36486"/>
            <a:ext cx="6954591" cy="523220"/>
          </a:xfrm>
          <a:prstGeom prst="rect">
            <a:avLst/>
          </a:prstGeom>
          <a:noFill/>
        </p:spPr>
        <p:txBody>
          <a:bodyPr wrap="square" rtlCol="0">
            <a:spAutoFit/>
          </a:bodyPr>
          <a:lstStyle/>
          <a:p>
            <a:pPr algn="ctr"/>
            <a:r>
              <a:rPr lang="nl-NL" sz="2800" dirty="0" smtClean="0">
                <a:solidFill>
                  <a:schemeClr val="bg1"/>
                </a:solidFill>
                <a:effectLst>
                  <a:outerShdw blurRad="38100" dist="38100" dir="2700000" algn="tl">
                    <a:srgbClr val="000000">
                      <a:alpha val="43137"/>
                    </a:srgbClr>
                  </a:outerShdw>
                </a:effectLst>
              </a:rPr>
              <a:t>Waar is de </a:t>
            </a:r>
            <a:r>
              <a:rPr lang="nl-NL" sz="2800" dirty="0" err="1" smtClean="0">
                <a:solidFill>
                  <a:schemeClr val="bg1"/>
                </a:solidFill>
                <a:effectLst>
                  <a:outerShdw blurRad="38100" dist="38100" dir="2700000" algn="tl">
                    <a:srgbClr val="000000">
                      <a:alpha val="43137"/>
                    </a:srgbClr>
                  </a:outerShdw>
                </a:effectLst>
              </a:rPr>
              <a:t>anti-materie</a:t>
            </a:r>
            <a:r>
              <a:rPr lang="nl-NL" sz="2800" dirty="0" smtClean="0">
                <a:solidFill>
                  <a:schemeClr val="bg1"/>
                </a:solidFill>
                <a:effectLst>
                  <a:outerShdw blurRad="38100" dist="38100" dir="2700000" algn="tl">
                    <a:srgbClr val="000000">
                      <a:alpha val="43137"/>
                    </a:srgbClr>
                  </a:outerShdw>
                </a:effectLst>
              </a:rPr>
              <a:t> gebleven?</a:t>
            </a:r>
            <a:endParaRPr lang="nl-NL" sz="2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496408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1"/>
          <p:cNvSpPr txBox="1">
            <a:spLocks/>
          </p:cNvSpPr>
          <p:nvPr/>
        </p:nvSpPr>
        <p:spPr>
          <a:xfrm>
            <a:off x="316721" y="202283"/>
            <a:ext cx="8353177" cy="492443"/>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0" i="0" u="none" strike="noStrike" kern="0" cap="none" spc="0" normalizeH="0" baseline="0" noProof="0" dirty="0" smtClean="0">
                <a:ln>
                  <a:noFill/>
                </a:ln>
                <a:solidFill>
                  <a:srgbClr val="E32119"/>
                </a:solidFill>
                <a:effectLst/>
                <a:uLnTx/>
                <a:uFillTx/>
                <a:latin typeface="+mj-lt"/>
                <a:ea typeface="+mj-ea"/>
                <a:cs typeface="+mj-cs"/>
              </a:rPr>
              <a:t>Anti-</a:t>
            </a:r>
            <a:r>
              <a:rPr kumimoji="0" lang="en-GB" sz="3200" b="0" i="0" u="none" strike="noStrike" kern="0" cap="none" spc="0" normalizeH="0" baseline="0" noProof="0" dirty="0" err="1" smtClean="0">
                <a:ln>
                  <a:noFill/>
                </a:ln>
                <a:solidFill>
                  <a:srgbClr val="E32119"/>
                </a:solidFill>
                <a:effectLst/>
                <a:uLnTx/>
                <a:uFillTx/>
                <a:latin typeface="+mj-lt"/>
                <a:ea typeface="+mj-ea"/>
                <a:cs typeface="+mj-cs"/>
              </a:rPr>
              <a:t>materie</a:t>
            </a:r>
            <a:r>
              <a:rPr kumimoji="0" lang="en-GB" sz="3200" b="0" i="0" u="none" strike="noStrike" kern="0" cap="none" spc="0" normalizeH="0" baseline="0" noProof="0" dirty="0" smtClean="0">
                <a:ln>
                  <a:noFill/>
                </a:ln>
                <a:solidFill>
                  <a:srgbClr val="E32119"/>
                </a:solidFill>
                <a:effectLst/>
                <a:uLnTx/>
                <a:uFillTx/>
                <a:latin typeface="+mj-lt"/>
                <a:ea typeface="+mj-ea"/>
                <a:cs typeface="+mj-cs"/>
              </a:rPr>
              <a:t>?</a:t>
            </a:r>
            <a:endParaRPr kumimoji="0" lang="en-GB" sz="3200" b="0" i="0" u="none" strike="noStrike" kern="0" cap="none" spc="0" normalizeH="0" baseline="0" noProof="0" dirty="0">
              <a:ln>
                <a:noFill/>
              </a:ln>
              <a:solidFill>
                <a:srgbClr val="E32119"/>
              </a:solidFill>
              <a:effectLst/>
              <a:uLnTx/>
              <a:uFillTx/>
              <a:latin typeface="+mj-lt"/>
              <a:ea typeface="+mj-ea"/>
              <a:cs typeface="+mj-cs"/>
            </a:endParaRPr>
          </a:p>
        </p:txBody>
      </p:sp>
      <p:sp>
        <p:nvSpPr>
          <p:cNvPr id="31" name="Content Placeholder 4"/>
          <p:cNvSpPr txBox="1">
            <a:spLocks/>
          </p:cNvSpPr>
          <p:nvPr/>
        </p:nvSpPr>
        <p:spPr>
          <a:xfrm>
            <a:off x="419100" y="765583"/>
            <a:ext cx="8441565" cy="4566271"/>
          </a:xfrm>
          <a:prstGeom prst="rect">
            <a:avLst/>
          </a:prstGeom>
        </p:spPr>
        <p:txBody>
          <a:bodyPr/>
          <a:lstStyle/>
          <a:p>
            <a:pPr marL="261938" marR="0" lvl="0" indent="-261938" algn="l" defTabSz="914400" rtl="0" eaLnBrk="1" fontAlgn="base" latinLnBrk="0" hangingPunct="1">
              <a:lnSpc>
                <a:spcPct val="100000"/>
              </a:lnSpc>
              <a:spcBef>
                <a:spcPct val="20000"/>
              </a:spcBef>
              <a:spcAft>
                <a:spcPct val="0"/>
              </a:spcAft>
              <a:buClrTx/>
              <a:buSzPct val="60000"/>
              <a:buFontTx/>
              <a:buBlip>
                <a:blip r:embed="rId2"/>
              </a:buBlip>
              <a:tabLst/>
              <a:defRPr/>
            </a:pPr>
            <a:r>
              <a:rPr kumimoji="0" lang="nl-NL" sz="2000" b="0" i="0" u="none" strike="noStrike" kern="0" cap="none" spc="0" normalizeH="0" baseline="0" noProof="0" dirty="0" err="1" smtClean="0">
                <a:ln>
                  <a:noFill/>
                </a:ln>
                <a:solidFill>
                  <a:srgbClr val="000000"/>
                </a:solidFill>
                <a:effectLst/>
                <a:uLnTx/>
                <a:uFillTx/>
                <a:latin typeface="+mn-lt"/>
                <a:ea typeface="+mn-ea"/>
                <a:cs typeface="+mn-cs"/>
              </a:rPr>
              <a:t>Anti-materie</a:t>
            </a:r>
            <a:r>
              <a:rPr kumimoji="0" lang="nl-NL" sz="2000" b="0" i="0" u="none" strike="noStrike" kern="0" cap="none" spc="0" normalizeH="0" baseline="0" noProof="0" dirty="0" smtClean="0">
                <a:ln>
                  <a:noFill/>
                </a:ln>
                <a:solidFill>
                  <a:srgbClr val="000000"/>
                </a:solidFill>
                <a:effectLst/>
                <a:uLnTx/>
                <a:uFillTx/>
                <a:latin typeface="+mn-lt"/>
                <a:ea typeface="+mn-ea"/>
                <a:cs typeface="+mn-cs"/>
              </a:rPr>
              <a:t> </a:t>
            </a:r>
            <a:r>
              <a:rPr kumimoji="0" lang="nl-NL" sz="2000" b="0" i="0" u="none" strike="noStrike" kern="0" cap="none" spc="0" normalizeH="0" baseline="0" noProof="0" dirty="0" err="1" smtClean="0">
                <a:ln>
                  <a:noFill/>
                </a:ln>
                <a:solidFill>
                  <a:srgbClr val="000000"/>
                </a:solidFill>
                <a:effectLst/>
                <a:uLnTx/>
                <a:uFillTx/>
                <a:latin typeface="+mn-lt"/>
                <a:ea typeface="+mn-ea"/>
                <a:cs typeface="+mn-cs"/>
              </a:rPr>
              <a:t>annihileert</a:t>
            </a:r>
            <a:r>
              <a:rPr kumimoji="0" lang="nl-NL" sz="2000" b="0" i="0" u="none" strike="noStrike" kern="0" cap="none" spc="0" normalizeH="0" baseline="0" noProof="0" dirty="0" smtClean="0">
                <a:ln>
                  <a:noFill/>
                </a:ln>
                <a:solidFill>
                  <a:srgbClr val="000000"/>
                </a:solidFill>
                <a:effectLst/>
                <a:uLnTx/>
                <a:uFillTx/>
                <a:latin typeface="+mn-lt"/>
                <a:ea typeface="+mn-ea"/>
                <a:cs typeface="+mn-cs"/>
              </a:rPr>
              <a:t> in</a:t>
            </a:r>
            <a:r>
              <a:rPr kumimoji="0" lang="nl-NL" sz="2000" b="0" i="0" u="none" strike="noStrike" kern="0" cap="none" spc="0" normalizeH="0" noProof="0" dirty="0" smtClean="0">
                <a:ln>
                  <a:noFill/>
                </a:ln>
                <a:solidFill>
                  <a:srgbClr val="000000"/>
                </a:solidFill>
                <a:effectLst/>
                <a:uLnTx/>
                <a:uFillTx/>
                <a:latin typeface="+mn-lt"/>
                <a:ea typeface="+mn-ea"/>
                <a:cs typeface="+mn-cs"/>
              </a:rPr>
              <a:t> contact met materie</a:t>
            </a:r>
          </a:p>
          <a:p>
            <a:pPr marL="261938" marR="0" lvl="0" indent="-261938" algn="l" defTabSz="914400" rtl="0" eaLnBrk="1" fontAlgn="base" latinLnBrk="0" hangingPunct="1">
              <a:lnSpc>
                <a:spcPct val="100000"/>
              </a:lnSpc>
              <a:spcBef>
                <a:spcPct val="20000"/>
              </a:spcBef>
              <a:spcAft>
                <a:spcPct val="0"/>
              </a:spcAft>
              <a:buClrTx/>
              <a:buSzPct val="60000"/>
              <a:buFontTx/>
              <a:buBlip>
                <a:blip r:embed="rId2"/>
              </a:buBlip>
              <a:tabLst/>
              <a:defRPr/>
            </a:pPr>
            <a:endParaRPr kumimoji="0" lang="nl-NL" sz="2000" b="0" i="0" u="none" strike="noStrike" kern="0" cap="none" spc="0" normalizeH="0" noProof="0" dirty="0" smtClean="0">
              <a:ln>
                <a:noFill/>
              </a:ln>
              <a:solidFill>
                <a:srgbClr val="000000"/>
              </a:solidFill>
              <a:effectLst/>
              <a:uLnTx/>
              <a:uFillTx/>
              <a:latin typeface="+mn-lt"/>
              <a:ea typeface="+mn-ea"/>
              <a:cs typeface="+mn-cs"/>
            </a:endParaRPr>
          </a:p>
          <a:p>
            <a:pPr marL="261938" marR="0" lvl="0" indent="-261938" algn="l" defTabSz="914400" rtl="0" eaLnBrk="1" fontAlgn="base" latinLnBrk="0" hangingPunct="1">
              <a:lnSpc>
                <a:spcPct val="100000"/>
              </a:lnSpc>
              <a:spcBef>
                <a:spcPct val="20000"/>
              </a:spcBef>
              <a:spcAft>
                <a:spcPct val="0"/>
              </a:spcAft>
              <a:buClrTx/>
              <a:buSzPct val="60000"/>
              <a:buFontTx/>
              <a:buBlip>
                <a:blip r:embed="rId2"/>
              </a:buBlip>
              <a:tabLst/>
              <a:defRPr/>
            </a:pPr>
            <a:r>
              <a:rPr kumimoji="0" lang="nl-NL" sz="2000" b="0" i="0" u="none" strike="noStrike" kern="0" cap="none" spc="0" normalizeH="0" noProof="0" dirty="0" smtClean="0">
                <a:ln>
                  <a:noFill/>
                </a:ln>
                <a:solidFill>
                  <a:srgbClr val="000000"/>
                </a:solidFill>
                <a:effectLst/>
                <a:uLnTx/>
                <a:uFillTx/>
                <a:latin typeface="+mn-lt"/>
                <a:ea typeface="+mn-ea"/>
                <a:cs typeface="+mn-cs"/>
              </a:rPr>
              <a:t>Dagelijkse routine in ziekenhuizen</a:t>
            </a:r>
          </a:p>
          <a:p>
            <a:pPr marL="261938" marR="0" lvl="0" indent="-261938" algn="l" defTabSz="914400" rtl="0" eaLnBrk="1" fontAlgn="base" latinLnBrk="0" hangingPunct="1">
              <a:lnSpc>
                <a:spcPct val="100000"/>
              </a:lnSpc>
              <a:spcBef>
                <a:spcPct val="20000"/>
              </a:spcBef>
              <a:spcAft>
                <a:spcPct val="0"/>
              </a:spcAft>
              <a:buClrTx/>
              <a:buSzPct val="60000"/>
              <a:buFontTx/>
              <a:buBlip>
                <a:blip r:embed="rId2"/>
              </a:buBlip>
              <a:tabLst/>
              <a:defRPr/>
            </a:pPr>
            <a:endParaRPr lang="nl-NL" sz="2000" kern="0" baseline="0" dirty="0" smtClean="0">
              <a:solidFill>
                <a:srgbClr val="000000"/>
              </a:solidFill>
              <a:latin typeface="+mn-lt"/>
              <a:cs typeface="+mn-cs"/>
            </a:endParaRPr>
          </a:p>
          <a:p>
            <a:pPr marL="261938" marR="0" lvl="0" indent="-261938" algn="l" defTabSz="914400" rtl="0" eaLnBrk="1" fontAlgn="base" latinLnBrk="0" hangingPunct="1">
              <a:lnSpc>
                <a:spcPct val="100000"/>
              </a:lnSpc>
              <a:spcBef>
                <a:spcPct val="20000"/>
              </a:spcBef>
              <a:spcAft>
                <a:spcPct val="0"/>
              </a:spcAft>
              <a:buClrTx/>
              <a:buSzPct val="60000"/>
              <a:buFontTx/>
              <a:buBlip>
                <a:blip r:embed="rId2"/>
              </a:buBlip>
              <a:tabLst/>
              <a:defRPr/>
            </a:pPr>
            <a:endParaRPr kumimoji="0" lang="nl-NL" sz="2000" b="0" i="0" u="none" strike="noStrike" kern="0" cap="none" spc="0" normalizeH="0" noProof="0" dirty="0" smtClean="0">
              <a:ln>
                <a:noFill/>
              </a:ln>
              <a:solidFill>
                <a:srgbClr val="000000"/>
              </a:solidFill>
              <a:effectLst/>
              <a:uLnTx/>
              <a:uFillTx/>
              <a:latin typeface="+mn-lt"/>
              <a:ea typeface="+mn-ea"/>
              <a:cs typeface="+mn-cs"/>
            </a:endParaRPr>
          </a:p>
          <a:p>
            <a:pPr marL="261938" marR="0" lvl="0" indent="-261938" algn="l" defTabSz="914400" rtl="0" eaLnBrk="1" fontAlgn="base" latinLnBrk="0" hangingPunct="1">
              <a:lnSpc>
                <a:spcPct val="100000"/>
              </a:lnSpc>
              <a:spcBef>
                <a:spcPct val="20000"/>
              </a:spcBef>
              <a:spcAft>
                <a:spcPct val="0"/>
              </a:spcAft>
              <a:buClrTx/>
              <a:buSzPct val="60000"/>
              <a:buFontTx/>
              <a:buBlip>
                <a:blip r:embed="rId2"/>
              </a:buBlip>
              <a:tabLst/>
              <a:defRPr/>
            </a:pPr>
            <a:endParaRPr lang="nl-NL" sz="2000" kern="0" baseline="0" dirty="0" smtClean="0">
              <a:solidFill>
                <a:srgbClr val="000000"/>
              </a:solidFill>
              <a:latin typeface="+mn-lt"/>
              <a:cs typeface="+mn-cs"/>
            </a:endParaRPr>
          </a:p>
          <a:p>
            <a:pPr marL="261938" marR="0" lvl="0" indent="-261938" algn="l" defTabSz="914400" rtl="0" eaLnBrk="1" fontAlgn="base" latinLnBrk="0" hangingPunct="1">
              <a:lnSpc>
                <a:spcPct val="100000"/>
              </a:lnSpc>
              <a:spcBef>
                <a:spcPct val="20000"/>
              </a:spcBef>
              <a:spcAft>
                <a:spcPct val="0"/>
              </a:spcAft>
              <a:buClrTx/>
              <a:buSzPct val="60000"/>
              <a:buFontTx/>
              <a:buBlip>
                <a:blip r:embed="rId2"/>
              </a:buBlip>
              <a:tabLst/>
              <a:defRPr/>
            </a:pPr>
            <a:endParaRPr kumimoji="0" lang="nl-NL" sz="2000" b="0" i="0" u="none" strike="noStrike" kern="0" cap="none" spc="0" normalizeH="0" noProof="0" dirty="0" smtClean="0">
              <a:ln>
                <a:noFill/>
              </a:ln>
              <a:solidFill>
                <a:srgbClr val="000000"/>
              </a:solidFill>
              <a:effectLst/>
              <a:uLnTx/>
              <a:uFillTx/>
              <a:latin typeface="+mn-lt"/>
              <a:ea typeface="+mn-ea"/>
              <a:cs typeface="+mn-cs"/>
            </a:endParaRPr>
          </a:p>
          <a:p>
            <a:pPr marL="261938" marR="0" lvl="0" indent="-261938" algn="l" defTabSz="914400" rtl="0" eaLnBrk="1" fontAlgn="base" latinLnBrk="0" hangingPunct="1">
              <a:lnSpc>
                <a:spcPct val="100000"/>
              </a:lnSpc>
              <a:spcBef>
                <a:spcPct val="20000"/>
              </a:spcBef>
              <a:spcAft>
                <a:spcPct val="0"/>
              </a:spcAft>
              <a:buClrTx/>
              <a:buSzPct val="60000"/>
              <a:buFontTx/>
              <a:buBlip>
                <a:blip r:embed="rId2"/>
              </a:buBlip>
              <a:tabLst/>
              <a:defRPr/>
            </a:pPr>
            <a:endParaRPr lang="nl-NL" sz="2000" kern="0" baseline="0" dirty="0" smtClean="0">
              <a:solidFill>
                <a:srgbClr val="000000"/>
              </a:solidFill>
              <a:latin typeface="+mn-lt"/>
              <a:cs typeface="+mn-cs"/>
            </a:endParaRPr>
          </a:p>
          <a:p>
            <a:pPr marL="261938" marR="0" lvl="0" indent="-261938" algn="l" defTabSz="914400" rtl="0" eaLnBrk="1" fontAlgn="base" latinLnBrk="0" hangingPunct="1">
              <a:lnSpc>
                <a:spcPct val="100000"/>
              </a:lnSpc>
              <a:spcBef>
                <a:spcPct val="20000"/>
              </a:spcBef>
              <a:spcAft>
                <a:spcPct val="0"/>
              </a:spcAft>
              <a:buClrTx/>
              <a:buSzPct val="60000"/>
              <a:buFontTx/>
              <a:buBlip>
                <a:blip r:embed="rId2"/>
              </a:buBlip>
              <a:tabLst/>
              <a:defRPr/>
            </a:pPr>
            <a:endParaRPr kumimoji="0" lang="nl-NL" sz="2000" b="0" i="0" u="none" strike="noStrike" kern="0" cap="none" spc="0" normalizeH="0" baseline="0" noProof="0" dirty="0" smtClean="0">
              <a:ln>
                <a:noFill/>
              </a:ln>
              <a:solidFill>
                <a:srgbClr val="000000"/>
              </a:solidFill>
              <a:effectLst/>
              <a:uLnTx/>
              <a:uFillTx/>
              <a:latin typeface="+mn-lt"/>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248" y="3923930"/>
            <a:ext cx="6760121" cy="1890943"/>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odgafter"/>
          <p:cNvPicPr>
            <a:picLocks noChangeAspect="1" noChangeArrowheads="1" noCrop="1"/>
          </p:cNvPicPr>
          <p:nvPr/>
        </p:nvPicPr>
        <p:blipFill>
          <a:blip r:embed="rId2" cstate="print"/>
          <a:srcRect/>
          <a:stretch>
            <a:fillRect/>
          </a:stretch>
        </p:blipFill>
        <p:spPr bwMode="auto">
          <a:xfrm rot="-5400000">
            <a:off x="5271294" y="2259806"/>
            <a:ext cx="3716338" cy="3959225"/>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1879600"/>
            <a:ext cx="4787900" cy="4749800"/>
          </a:xfrm>
          <a:prstGeom prst="rect">
            <a:avLst/>
          </a:prstGeom>
          <a:noFill/>
          <a:ln w="9525">
            <a:noFill/>
            <a:miter lim="800000"/>
            <a:headEnd/>
            <a:tailEnd/>
          </a:ln>
        </p:spPr>
      </p:pic>
      <p:pic>
        <p:nvPicPr>
          <p:cNvPr id="5" name="Picture 5"/>
          <p:cNvPicPr>
            <a:picLocks noChangeAspect="1" noChangeArrowheads="1"/>
          </p:cNvPicPr>
          <p:nvPr/>
        </p:nvPicPr>
        <p:blipFill>
          <a:blip r:embed="rId4" cstate="print"/>
          <a:srcRect/>
          <a:stretch>
            <a:fillRect/>
          </a:stretch>
        </p:blipFill>
        <p:spPr bwMode="auto">
          <a:xfrm>
            <a:off x="4386263" y="1878013"/>
            <a:ext cx="4757737" cy="4757737"/>
          </a:xfrm>
          <a:prstGeom prst="rect">
            <a:avLst/>
          </a:prstGeom>
          <a:noFill/>
          <a:ln w="9525">
            <a:noFill/>
            <a:miter lim="800000"/>
            <a:headEnd/>
            <a:tailEnd/>
          </a:ln>
        </p:spPr>
      </p:pic>
      <p:sp>
        <p:nvSpPr>
          <p:cNvPr id="6" name="Freeform 6"/>
          <p:cNvSpPr>
            <a:spLocks/>
          </p:cNvSpPr>
          <p:nvPr/>
        </p:nvSpPr>
        <p:spPr bwMode="auto">
          <a:xfrm rot="16827114" flipH="1">
            <a:off x="2616994" y="3829844"/>
            <a:ext cx="576262" cy="273050"/>
          </a:xfrm>
          <a:custGeom>
            <a:avLst/>
            <a:gdLst>
              <a:gd name="T0" fmla="*/ 0 w 1496"/>
              <a:gd name="T1" fmla="*/ 2147483647 h 371"/>
              <a:gd name="T2" fmla="*/ 2147483647 w 1496"/>
              <a:gd name="T3" fmla="*/ 2147483647 h 371"/>
              <a:gd name="T4" fmla="*/ 2147483647 w 1496"/>
              <a:gd name="T5" fmla="*/ 2147483647 h 371"/>
              <a:gd name="T6" fmla="*/ 2147483647 w 1496"/>
              <a:gd name="T7" fmla="*/ 2147483647 h 371"/>
              <a:gd name="T8" fmla="*/ 2147483647 w 1496"/>
              <a:gd name="T9" fmla="*/ 2147483647 h 371"/>
              <a:gd name="T10" fmla="*/ 2147483647 w 1496"/>
              <a:gd name="T11" fmla="*/ 2147483647 h 371"/>
              <a:gd name="T12" fmla="*/ 2147483647 w 1496"/>
              <a:gd name="T13" fmla="*/ 2147483647 h 371"/>
              <a:gd name="T14" fmla="*/ 2147483647 w 1496"/>
              <a:gd name="T15" fmla="*/ 2147483647 h 371"/>
              <a:gd name="T16" fmla="*/ 2147483647 w 1496"/>
              <a:gd name="T17" fmla="*/ 2147483647 h 371"/>
              <a:gd name="T18" fmla="*/ 2147483647 w 1496"/>
              <a:gd name="T19" fmla="*/ 2147483647 h 371"/>
              <a:gd name="T20" fmla="*/ 2147483647 w 1496"/>
              <a:gd name="T21" fmla="*/ 2147483647 h 371"/>
              <a:gd name="T22" fmla="*/ 2147483647 w 1496"/>
              <a:gd name="T23" fmla="*/ 2147483647 h 371"/>
              <a:gd name="T24" fmla="*/ 2147483647 w 1496"/>
              <a:gd name="T25" fmla="*/ 2147483647 h 3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96"/>
              <a:gd name="T40" fmla="*/ 0 h 371"/>
              <a:gd name="T41" fmla="*/ 1496 w 1496"/>
              <a:gd name="T42" fmla="*/ 371 h 3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a:solidFill>
              <a:srgbClr val="FFFF00"/>
            </a:solidFill>
            <a:round/>
            <a:headEnd/>
            <a:tailEnd type="stealth" w="med" len="med"/>
          </a:ln>
        </p:spPr>
        <p:txBody>
          <a:bodyPr/>
          <a:lstStyle/>
          <a:p>
            <a:endParaRPr lang="nl-NL"/>
          </a:p>
        </p:txBody>
      </p:sp>
      <p:sp>
        <p:nvSpPr>
          <p:cNvPr id="7" name="Freeform 7"/>
          <p:cNvSpPr>
            <a:spLocks/>
          </p:cNvSpPr>
          <p:nvPr/>
        </p:nvSpPr>
        <p:spPr bwMode="auto">
          <a:xfrm rot="16827114" flipV="1">
            <a:off x="2475706" y="4333082"/>
            <a:ext cx="576263" cy="273050"/>
          </a:xfrm>
          <a:custGeom>
            <a:avLst/>
            <a:gdLst>
              <a:gd name="T0" fmla="*/ 0 w 1496"/>
              <a:gd name="T1" fmla="*/ 2147483647 h 371"/>
              <a:gd name="T2" fmla="*/ 2147483647 w 1496"/>
              <a:gd name="T3" fmla="*/ 2147483647 h 371"/>
              <a:gd name="T4" fmla="*/ 2147483647 w 1496"/>
              <a:gd name="T5" fmla="*/ 2147483647 h 371"/>
              <a:gd name="T6" fmla="*/ 2147483647 w 1496"/>
              <a:gd name="T7" fmla="*/ 2147483647 h 371"/>
              <a:gd name="T8" fmla="*/ 2147483647 w 1496"/>
              <a:gd name="T9" fmla="*/ 2147483647 h 371"/>
              <a:gd name="T10" fmla="*/ 2147483647 w 1496"/>
              <a:gd name="T11" fmla="*/ 2147483647 h 371"/>
              <a:gd name="T12" fmla="*/ 2147483647 w 1496"/>
              <a:gd name="T13" fmla="*/ 2147483647 h 371"/>
              <a:gd name="T14" fmla="*/ 2147483647 w 1496"/>
              <a:gd name="T15" fmla="*/ 2147483647 h 371"/>
              <a:gd name="T16" fmla="*/ 2147483647 w 1496"/>
              <a:gd name="T17" fmla="*/ 2147483647 h 371"/>
              <a:gd name="T18" fmla="*/ 2147483647 w 1496"/>
              <a:gd name="T19" fmla="*/ 2147483647 h 371"/>
              <a:gd name="T20" fmla="*/ 2147483647 w 1496"/>
              <a:gd name="T21" fmla="*/ 2147483647 h 371"/>
              <a:gd name="T22" fmla="*/ 2147483647 w 1496"/>
              <a:gd name="T23" fmla="*/ 2147483647 h 371"/>
              <a:gd name="T24" fmla="*/ 2147483647 w 1496"/>
              <a:gd name="T25" fmla="*/ 2147483647 h 3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96"/>
              <a:gd name="T40" fmla="*/ 0 h 371"/>
              <a:gd name="T41" fmla="*/ 1496 w 1496"/>
              <a:gd name="T42" fmla="*/ 371 h 3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a:solidFill>
              <a:srgbClr val="FFFF00"/>
            </a:solidFill>
            <a:round/>
            <a:headEnd/>
            <a:tailEnd type="stealth" w="med" len="med"/>
          </a:ln>
        </p:spPr>
        <p:txBody>
          <a:bodyPr/>
          <a:lstStyle/>
          <a:p>
            <a:endParaRPr lang="nl-NL"/>
          </a:p>
        </p:txBody>
      </p:sp>
      <p:sp>
        <p:nvSpPr>
          <p:cNvPr id="8" name="Line 8"/>
          <p:cNvSpPr>
            <a:spLocks noChangeShapeType="1"/>
          </p:cNvSpPr>
          <p:nvPr/>
        </p:nvSpPr>
        <p:spPr bwMode="auto">
          <a:xfrm flipH="1">
            <a:off x="2484438" y="2454275"/>
            <a:ext cx="719137" cy="3240088"/>
          </a:xfrm>
          <a:prstGeom prst="line">
            <a:avLst/>
          </a:prstGeom>
          <a:noFill/>
          <a:ln w="38100">
            <a:solidFill>
              <a:srgbClr val="FFFF00"/>
            </a:solidFill>
            <a:round/>
            <a:headEnd/>
            <a:tailEnd/>
          </a:ln>
        </p:spPr>
        <p:txBody>
          <a:bodyPr/>
          <a:lstStyle/>
          <a:p>
            <a:endParaRPr lang="nl-NL"/>
          </a:p>
        </p:txBody>
      </p:sp>
      <p:sp>
        <p:nvSpPr>
          <p:cNvPr id="9" name="Freeform 9"/>
          <p:cNvSpPr>
            <a:spLocks/>
          </p:cNvSpPr>
          <p:nvPr/>
        </p:nvSpPr>
        <p:spPr bwMode="auto">
          <a:xfrm rot="12054229" flipH="1">
            <a:off x="2195513" y="3908425"/>
            <a:ext cx="576262" cy="273050"/>
          </a:xfrm>
          <a:custGeom>
            <a:avLst/>
            <a:gdLst>
              <a:gd name="T0" fmla="*/ 0 w 1496"/>
              <a:gd name="T1" fmla="*/ 2147483647 h 371"/>
              <a:gd name="T2" fmla="*/ 2147483647 w 1496"/>
              <a:gd name="T3" fmla="*/ 2147483647 h 371"/>
              <a:gd name="T4" fmla="*/ 2147483647 w 1496"/>
              <a:gd name="T5" fmla="*/ 2147483647 h 371"/>
              <a:gd name="T6" fmla="*/ 2147483647 w 1496"/>
              <a:gd name="T7" fmla="*/ 2147483647 h 371"/>
              <a:gd name="T8" fmla="*/ 2147483647 w 1496"/>
              <a:gd name="T9" fmla="*/ 2147483647 h 371"/>
              <a:gd name="T10" fmla="*/ 2147483647 w 1496"/>
              <a:gd name="T11" fmla="*/ 2147483647 h 371"/>
              <a:gd name="T12" fmla="*/ 2147483647 w 1496"/>
              <a:gd name="T13" fmla="*/ 2147483647 h 371"/>
              <a:gd name="T14" fmla="*/ 2147483647 w 1496"/>
              <a:gd name="T15" fmla="*/ 2147483647 h 371"/>
              <a:gd name="T16" fmla="*/ 2147483647 w 1496"/>
              <a:gd name="T17" fmla="*/ 2147483647 h 371"/>
              <a:gd name="T18" fmla="*/ 2147483647 w 1496"/>
              <a:gd name="T19" fmla="*/ 2147483647 h 371"/>
              <a:gd name="T20" fmla="*/ 2147483647 w 1496"/>
              <a:gd name="T21" fmla="*/ 2147483647 h 371"/>
              <a:gd name="T22" fmla="*/ 2147483647 w 1496"/>
              <a:gd name="T23" fmla="*/ 2147483647 h 371"/>
              <a:gd name="T24" fmla="*/ 2147483647 w 1496"/>
              <a:gd name="T25" fmla="*/ 2147483647 h 3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96"/>
              <a:gd name="T40" fmla="*/ 0 h 371"/>
              <a:gd name="T41" fmla="*/ 1496 w 1496"/>
              <a:gd name="T42" fmla="*/ 371 h 3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a:solidFill>
              <a:srgbClr val="FFFF00"/>
            </a:solidFill>
            <a:round/>
            <a:headEnd/>
            <a:tailEnd type="stealth" w="med" len="med"/>
          </a:ln>
        </p:spPr>
        <p:txBody>
          <a:bodyPr/>
          <a:lstStyle/>
          <a:p>
            <a:endParaRPr lang="nl-NL"/>
          </a:p>
        </p:txBody>
      </p:sp>
      <p:sp>
        <p:nvSpPr>
          <p:cNvPr id="10" name="Freeform 10"/>
          <p:cNvSpPr>
            <a:spLocks/>
          </p:cNvSpPr>
          <p:nvPr/>
        </p:nvSpPr>
        <p:spPr bwMode="auto">
          <a:xfrm rot="12054229" flipV="1">
            <a:off x="2843213" y="4181475"/>
            <a:ext cx="576262" cy="273050"/>
          </a:xfrm>
          <a:custGeom>
            <a:avLst/>
            <a:gdLst>
              <a:gd name="T0" fmla="*/ 0 w 1496"/>
              <a:gd name="T1" fmla="*/ 2147483647 h 371"/>
              <a:gd name="T2" fmla="*/ 2147483647 w 1496"/>
              <a:gd name="T3" fmla="*/ 2147483647 h 371"/>
              <a:gd name="T4" fmla="*/ 2147483647 w 1496"/>
              <a:gd name="T5" fmla="*/ 2147483647 h 371"/>
              <a:gd name="T6" fmla="*/ 2147483647 w 1496"/>
              <a:gd name="T7" fmla="*/ 2147483647 h 371"/>
              <a:gd name="T8" fmla="*/ 2147483647 w 1496"/>
              <a:gd name="T9" fmla="*/ 2147483647 h 371"/>
              <a:gd name="T10" fmla="*/ 2147483647 w 1496"/>
              <a:gd name="T11" fmla="*/ 2147483647 h 371"/>
              <a:gd name="T12" fmla="*/ 2147483647 w 1496"/>
              <a:gd name="T13" fmla="*/ 2147483647 h 371"/>
              <a:gd name="T14" fmla="*/ 2147483647 w 1496"/>
              <a:gd name="T15" fmla="*/ 2147483647 h 371"/>
              <a:gd name="T16" fmla="*/ 2147483647 w 1496"/>
              <a:gd name="T17" fmla="*/ 2147483647 h 371"/>
              <a:gd name="T18" fmla="*/ 2147483647 w 1496"/>
              <a:gd name="T19" fmla="*/ 2147483647 h 371"/>
              <a:gd name="T20" fmla="*/ 2147483647 w 1496"/>
              <a:gd name="T21" fmla="*/ 2147483647 h 371"/>
              <a:gd name="T22" fmla="*/ 2147483647 w 1496"/>
              <a:gd name="T23" fmla="*/ 2147483647 h 371"/>
              <a:gd name="T24" fmla="*/ 2147483647 w 1496"/>
              <a:gd name="T25" fmla="*/ 2147483647 h 3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96"/>
              <a:gd name="T40" fmla="*/ 0 h 371"/>
              <a:gd name="T41" fmla="*/ 1496 w 1496"/>
              <a:gd name="T42" fmla="*/ 371 h 3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a:solidFill>
              <a:srgbClr val="FFFF00"/>
            </a:solidFill>
            <a:round/>
            <a:headEnd/>
            <a:tailEnd type="stealth" w="med" len="med"/>
          </a:ln>
        </p:spPr>
        <p:txBody>
          <a:bodyPr/>
          <a:lstStyle/>
          <a:p>
            <a:endParaRPr lang="nl-NL"/>
          </a:p>
        </p:txBody>
      </p:sp>
      <p:sp>
        <p:nvSpPr>
          <p:cNvPr id="11" name="Line 11"/>
          <p:cNvSpPr>
            <a:spLocks noChangeShapeType="1"/>
          </p:cNvSpPr>
          <p:nvPr/>
        </p:nvSpPr>
        <p:spPr bwMode="auto">
          <a:xfrm rot="16795443" flipH="1">
            <a:off x="2603500" y="2749550"/>
            <a:ext cx="611188" cy="2916238"/>
          </a:xfrm>
          <a:prstGeom prst="line">
            <a:avLst/>
          </a:prstGeom>
          <a:noFill/>
          <a:ln w="38100">
            <a:solidFill>
              <a:srgbClr val="FFFF00"/>
            </a:solidFill>
            <a:round/>
            <a:headEnd/>
            <a:tailEnd/>
          </a:ln>
        </p:spPr>
        <p:txBody>
          <a:bodyPr/>
          <a:lstStyle/>
          <a:p>
            <a:endParaRPr lang="nl-NL"/>
          </a:p>
        </p:txBody>
      </p:sp>
      <p:sp>
        <p:nvSpPr>
          <p:cNvPr id="12" name="Text Box 12"/>
          <p:cNvSpPr txBox="1">
            <a:spLocks noChangeArrowheads="1"/>
          </p:cNvSpPr>
          <p:nvPr/>
        </p:nvSpPr>
        <p:spPr bwMode="auto">
          <a:xfrm>
            <a:off x="34925" y="5867400"/>
            <a:ext cx="2411413" cy="769938"/>
          </a:xfrm>
          <a:prstGeom prst="rect">
            <a:avLst/>
          </a:prstGeom>
          <a:noFill/>
          <a:ln w="9525">
            <a:noFill/>
            <a:miter lim="800000"/>
            <a:headEnd/>
            <a:tailEnd/>
          </a:ln>
        </p:spPr>
        <p:txBody>
          <a:bodyPr wrap="none">
            <a:spAutoFit/>
          </a:bodyPr>
          <a:lstStyle/>
          <a:p>
            <a:pPr>
              <a:buFontTx/>
              <a:buNone/>
              <a:defRPr/>
            </a:pPr>
            <a:r>
              <a:rPr lang="en-US" sz="4400" b="1" i="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e</a:t>
            </a:r>
            <a:r>
              <a:rPr lang="en-US" sz="4400" b="1" i="1" baseline="300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r>
              <a:rPr lang="en-US" sz="4400" b="1" i="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e</a:t>
            </a:r>
            <a:r>
              <a:rPr lang="en-US" sz="4400" b="1" i="1" baseline="30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sym typeface="Symbol" pitchFamily="18" charset="2"/>
              </a:rPr>
              <a:t></a:t>
            </a:r>
            <a:r>
              <a:rPr lang="en-US" sz="4400"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sym typeface="Symbol" pitchFamily="18" charset="2"/>
              </a:rPr>
              <a:t>  </a:t>
            </a:r>
          </a:p>
        </p:txBody>
      </p:sp>
      <p:sp>
        <p:nvSpPr>
          <p:cNvPr id="13" name="Freeform 13"/>
          <p:cNvSpPr>
            <a:spLocks/>
          </p:cNvSpPr>
          <p:nvPr/>
        </p:nvSpPr>
        <p:spPr bwMode="auto">
          <a:xfrm rot="14113784" flipH="1">
            <a:off x="2564606" y="4037807"/>
            <a:ext cx="576263" cy="273050"/>
          </a:xfrm>
          <a:custGeom>
            <a:avLst/>
            <a:gdLst>
              <a:gd name="T0" fmla="*/ 0 w 1496"/>
              <a:gd name="T1" fmla="*/ 2147483647 h 371"/>
              <a:gd name="T2" fmla="*/ 2147483647 w 1496"/>
              <a:gd name="T3" fmla="*/ 2147483647 h 371"/>
              <a:gd name="T4" fmla="*/ 2147483647 w 1496"/>
              <a:gd name="T5" fmla="*/ 2147483647 h 371"/>
              <a:gd name="T6" fmla="*/ 2147483647 w 1496"/>
              <a:gd name="T7" fmla="*/ 2147483647 h 371"/>
              <a:gd name="T8" fmla="*/ 2147483647 w 1496"/>
              <a:gd name="T9" fmla="*/ 2147483647 h 371"/>
              <a:gd name="T10" fmla="*/ 2147483647 w 1496"/>
              <a:gd name="T11" fmla="*/ 2147483647 h 371"/>
              <a:gd name="T12" fmla="*/ 2147483647 w 1496"/>
              <a:gd name="T13" fmla="*/ 2147483647 h 371"/>
              <a:gd name="T14" fmla="*/ 2147483647 w 1496"/>
              <a:gd name="T15" fmla="*/ 2147483647 h 371"/>
              <a:gd name="T16" fmla="*/ 2147483647 w 1496"/>
              <a:gd name="T17" fmla="*/ 2147483647 h 371"/>
              <a:gd name="T18" fmla="*/ 2147483647 w 1496"/>
              <a:gd name="T19" fmla="*/ 2147483647 h 371"/>
              <a:gd name="T20" fmla="*/ 2147483647 w 1496"/>
              <a:gd name="T21" fmla="*/ 2147483647 h 371"/>
              <a:gd name="T22" fmla="*/ 2147483647 w 1496"/>
              <a:gd name="T23" fmla="*/ 2147483647 h 371"/>
              <a:gd name="T24" fmla="*/ 2147483647 w 1496"/>
              <a:gd name="T25" fmla="*/ 2147483647 h 3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96"/>
              <a:gd name="T40" fmla="*/ 0 h 371"/>
              <a:gd name="T41" fmla="*/ 1496 w 1496"/>
              <a:gd name="T42" fmla="*/ 371 h 3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a:solidFill>
              <a:srgbClr val="FFFF00"/>
            </a:solidFill>
            <a:round/>
            <a:headEnd/>
            <a:tailEnd type="stealth" w="med" len="med"/>
          </a:ln>
        </p:spPr>
        <p:txBody>
          <a:bodyPr/>
          <a:lstStyle/>
          <a:p>
            <a:endParaRPr lang="nl-NL"/>
          </a:p>
        </p:txBody>
      </p:sp>
      <p:sp>
        <p:nvSpPr>
          <p:cNvPr id="14" name="Freeform 14"/>
          <p:cNvSpPr>
            <a:spLocks/>
          </p:cNvSpPr>
          <p:nvPr/>
        </p:nvSpPr>
        <p:spPr bwMode="auto">
          <a:xfrm rot="14456843" flipV="1">
            <a:off x="2707482" y="4261644"/>
            <a:ext cx="576262" cy="273050"/>
          </a:xfrm>
          <a:custGeom>
            <a:avLst/>
            <a:gdLst>
              <a:gd name="T0" fmla="*/ 0 w 1496"/>
              <a:gd name="T1" fmla="*/ 2147483647 h 371"/>
              <a:gd name="T2" fmla="*/ 2147483647 w 1496"/>
              <a:gd name="T3" fmla="*/ 2147483647 h 371"/>
              <a:gd name="T4" fmla="*/ 2147483647 w 1496"/>
              <a:gd name="T5" fmla="*/ 2147483647 h 371"/>
              <a:gd name="T6" fmla="*/ 2147483647 w 1496"/>
              <a:gd name="T7" fmla="*/ 2147483647 h 371"/>
              <a:gd name="T8" fmla="*/ 2147483647 w 1496"/>
              <a:gd name="T9" fmla="*/ 2147483647 h 371"/>
              <a:gd name="T10" fmla="*/ 2147483647 w 1496"/>
              <a:gd name="T11" fmla="*/ 2147483647 h 371"/>
              <a:gd name="T12" fmla="*/ 2147483647 w 1496"/>
              <a:gd name="T13" fmla="*/ 2147483647 h 371"/>
              <a:gd name="T14" fmla="*/ 2147483647 w 1496"/>
              <a:gd name="T15" fmla="*/ 2147483647 h 371"/>
              <a:gd name="T16" fmla="*/ 2147483647 w 1496"/>
              <a:gd name="T17" fmla="*/ 2147483647 h 371"/>
              <a:gd name="T18" fmla="*/ 2147483647 w 1496"/>
              <a:gd name="T19" fmla="*/ 2147483647 h 371"/>
              <a:gd name="T20" fmla="*/ 2147483647 w 1496"/>
              <a:gd name="T21" fmla="*/ 2147483647 h 371"/>
              <a:gd name="T22" fmla="*/ 2147483647 w 1496"/>
              <a:gd name="T23" fmla="*/ 2147483647 h 371"/>
              <a:gd name="T24" fmla="*/ 2147483647 w 1496"/>
              <a:gd name="T25" fmla="*/ 2147483647 h 3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96"/>
              <a:gd name="T40" fmla="*/ 0 h 371"/>
              <a:gd name="T41" fmla="*/ 1496 w 1496"/>
              <a:gd name="T42" fmla="*/ 371 h 3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a:solidFill>
              <a:srgbClr val="FFFF00"/>
            </a:solidFill>
            <a:round/>
            <a:headEnd/>
            <a:tailEnd type="stealth" w="med" len="med"/>
          </a:ln>
        </p:spPr>
        <p:txBody>
          <a:bodyPr/>
          <a:lstStyle/>
          <a:p>
            <a:endParaRPr lang="nl-NL"/>
          </a:p>
        </p:txBody>
      </p:sp>
      <p:sp>
        <p:nvSpPr>
          <p:cNvPr id="15" name="Freeform 15"/>
          <p:cNvSpPr>
            <a:spLocks/>
          </p:cNvSpPr>
          <p:nvPr/>
        </p:nvSpPr>
        <p:spPr bwMode="auto">
          <a:xfrm rot="7486216">
            <a:off x="2707481" y="3901282"/>
            <a:ext cx="576263" cy="273050"/>
          </a:xfrm>
          <a:custGeom>
            <a:avLst/>
            <a:gdLst>
              <a:gd name="T0" fmla="*/ 0 w 1496"/>
              <a:gd name="T1" fmla="*/ 2147483647 h 371"/>
              <a:gd name="T2" fmla="*/ 2147483647 w 1496"/>
              <a:gd name="T3" fmla="*/ 2147483647 h 371"/>
              <a:gd name="T4" fmla="*/ 2147483647 w 1496"/>
              <a:gd name="T5" fmla="*/ 2147483647 h 371"/>
              <a:gd name="T6" fmla="*/ 2147483647 w 1496"/>
              <a:gd name="T7" fmla="*/ 2147483647 h 371"/>
              <a:gd name="T8" fmla="*/ 2147483647 w 1496"/>
              <a:gd name="T9" fmla="*/ 2147483647 h 371"/>
              <a:gd name="T10" fmla="*/ 2147483647 w 1496"/>
              <a:gd name="T11" fmla="*/ 2147483647 h 371"/>
              <a:gd name="T12" fmla="*/ 2147483647 w 1496"/>
              <a:gd name="T13" fmla="*/ 2147483647 h 371"/>
              <a:gd name="T14" fmla="*/ 2147483647 w 1496"/>
              <a:gd name="T15" fmla="*/ 2147483647 h 371"/>
              <a:gd name="T16" fmla="*/ 2147483647 w 1496"/>
              <a:gd name="T17" fmla="*/ 2147483647 h 371"/>
              <a:gd name="T18" fmla="*/ 2147483647 w 1496"/>
              <a:gd name="T19" fmla="*/ 2147483647 h 371"/>
              <a:gd name="T20" fmla="*/ 2147483647 w 1496"/>
              <a:gd name="T21" fmla="*/ 2147483647 h 371"/>
              <a:gd name="T22" fmla="*/ 2147483647 w 1496"/>
              <a:gd name="T23" fmla="*/ 2147483647 h 371"/>
              <a:gd name="T24" fmla="*/ 2147483647 w 1496"/>
              <a:gd name="T25" fmla="*/ 2147483647 h 3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96"/>
              <a:gd name="T40" fmla="*/ 0 h 371"/>
              <a:gd name="T41" fmla="*/ 1496 w 1496"/>
              <a:gd name="T42" fmla="*/ 371 h 3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a:solidFill>
              <a:srgbClr val="FFFF00"/>
            </a:solidFill>
            <a:round/>
            <a:headEnd/>
            <a:tailEnd type="stealth" w="med" len="med"/>
          </a:ln>
        </p:spPr>
        <p:txBody>
          <a:bodyPr/>
          <a:lstStyle/>
          <a:p>
            <a:endParaRPr lang="nl-NL"/>
          </a:p>
        </p:txBody>
      </p:sp>
      <p:sp>
        <p:nvSpPr>
          <p:cNvPr id="16" name="Freeform 16"/>
          <p:cNvSpPr>
            <a:spLocks/>
          </p:cNvSpPr>
          <p:nvPr/>
        </p:nvSpPr>
        <p:spPr bwMode="auto">
          <a:xfrm rot="7143157" flipH="1" flipV="1">
            <a:off x="2547144" y="4125119"/>
            <a:ext cx="576262" cy="273050"/>
          </a:xfrm>
          <a:custGeom>
            <a:avLst/>
            <a:gdLst>
              <a:gd name="T0" fmla="*/ 0 w 1496"/>
              <a:gd name="T1" fmla="*/ 2147483647 h 371"/>
              <a:gd name="T2" fmla="*/ 2147483647 w 1496"/>
              <a:gd name="T3" fmla="*/ 2147483647 h 371"/>
              <a:gd name="T4" fmla="*/ 2147483647 w 1496"/>
              <a:gd name="T5" fmla="*/ 2147483647 h 371"/>
              <a:gd name="T6" fmla="*/ 2147483647 w 1496"/>
              <a:gd name="T7" fmla="*/ 2147483647 h 371"/>
              <a:gd name="T8" fmla="*/ 2147483647 w 1496"/>
              <a:gd name="T9" fmla="*/ 2147483647 h 371"/>
              <a:gd name="T10" fmla="*/ 2147483647 w 1496"/>
              <a:gd name="T11" fmla="*/ 2147483647 h 371"/>
              <a:gd name="T12" fmla="*/ 2147483647 w 1496"/>
              <a:gd name="T13" fmla="*/ 2147483647 h 371"/>
              <a:gd name="T14" fmla="*/ 2147483647 w 1496"/>
              <a:gd name="T15" fmla="*/ 2147483647 h 371"/>
              <a:gd name="T16" fmla="*/ 2147483647 w 1496"/>
              <a:gd name="T17" fmla="*/ 2147483647 h 371"/>
              <a:gd name="T18" fmla="*/ 2147483647 w 1496"/>
              <a:gd name="T19" fmla="*/ 2147483647 h 371"/>
              <a:gd name="T20" fmla="*/ 2147483647 w 1496"/>
              <a:gd name="T21" fmla="*/ 2147483647 h 371"/>
              <a:gd name="T22" fmla="*/ 2147483647 w 1496"/>
              <a:gd name="T23" fmla="*/ 2147483647 h 371"/>
              <a:gd name="T24" fmla="*/ 2147483647 w 1496"/>
              <a:gd name="T25" fmla="*/ 2147483647 h 3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96"/>
              <a:gd name="T40" fmla="*/ 0 h 371"/>
              <a:gd name="T41" fmla="*/ 1496 w 1496"/>
              <a:gd name="T42" fmla="*/ 371 h 3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a:solidFill>
              <a:srgbClr val="FFFF00"/>
            </a:solidFill>
            <a:round/>
            <a:headEnd/>
            <a:tailEnd type="stealth" w="med" len="med"/>
          </a:ln>
        </p:spPr>
        <p:txBody>
          <a:bodyPr/>
          <a:lstStyle/>
          <a:p>
            <a:endParaRPr lang="nl-NL"/>
          </a:p>
        </p:txBody>
      </p:sp>
      <p:sp>
        <p:nvSpPr>
          <p:cNvPr id="17" name="Line 17"/>
          <p:cNvSpPr>
            <a:spLocks noChangeShapeType="1"/>
          </p:cNvSpPr>
          <p:nvPr/>
        </p:nvSpPr>
        <p:spPr bwMode="auto">
          <a:xfrm rot="2235013" flipH="1">
            <a:off x="2555875" y="2525713"/>
            <a:ext cx="719138" cy="3240087"/>
          </a:xfrm>
          <a:prstGeom prst="line">
            <a:avLst/>
          </a:prstGeom>
          <a:noFill/>
          <a:ln w="38100">
            <a:solidFill>
              <a:srgbClr val="FFFF00"/>
            </a:solidFill>
            <a:round/>
            <a:headEnd/>
            <a:tailEnd/>
          </a:ln>
        </p:spPr>
        <p:txBody>
          <a:bodyPr/>
          <a:lstStyle/>
          <a:p>
            <a:endParaRPr lang="nl-NL"/>
          </a:p>
        </p:txBody>
      </p:sp>
      <p:sp>
        <p:nvSpPr>
          <p:cNvPr id="18" name="Line 18"/>
          <p:cNvSpPr>
            <a:spLocks noChangeShapeType="1"/>
          </p:cNvSpPr>
          <p:nvPr/>
        </p:nvSpPr>
        <p:spPr bwMode="auto">
          <a:xfrm rot="18532295" flipH="1">
            <a:off x="2519363" y="2560638"/>
            <a:ext cx="719137" cy="3240087"/>
          </a:xfrm>
          <a:prstGeom prst="line">
            <a:avLst/>
          </a:prstGeom>
          <a:noFill/>
          <a:ln w="38100">
            <a:solidFill>
              <a:srgbClr val="FFFF00"/>
            </a:solidFill>
            <a:round/>
            <a:headEnd/>
            <a:tailEnd/>
          </a:ln>
        </p:spPr>
        <p:txBody>
          <a:bodyPr/>
          <a:lstStyle/>
          <a:p>
            <a:endParaRPr lang="nl-NL"/>
          </a:p>
        </p:txBody>
      </p:sp>
      <p:sp>
        <p:nvSpPr>
          <p:cNvPr id="21" name="Titel 1"/>
          <p:cNvSpPr txBox="1">
            <a:spLocks/>
          </p:cNvSpPr>
          <p:nvPr/>
        </p:nvSpPr>
        <p:spPr>
          <a:xfrm>
            <a:off x="316721" y="202283"/>
            <a:ext cx="8353177" cy="492443"/>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0" i="0" u="none" strike="noStrike" kern="0" cap="none" spc="0" normalizeH="0" baseline="0" noProof="0" dirty="0" smtClean="0">
                <a:ln>
                  <a:noFill/>
                </a:ln>
                <a:solidFill>
                  <a:srgbClr val="E32119"/>
                </a:solidFill>
                <a:effectLst/>
                <a:uLnTx/>
                <a:uFillTx/>
                <a:latin typeface="+mj-lt"/>
                <a:ea typeface="+mj-ea"/>
                <a:cs typeface="+mj-cs"/>
              </a:rPr>
              <a:t>Anti-</a:t>
            </a:r>
            <a:r>
              <a:rPr kumimoji="0" lang="en-GB" sz="3200" b="0" i="0" u="none" strike="noStrike" kern="0" cap="none" spc="0" normalizeH="0" baseline="0" noProof="0" dirty="0" err="1" smtClean="0">
                <a:ln>
                  <a:noFill/>
                </a:ln>
                <a:solidFill>
                  <a:srgbClr val="E32119"/>
                </a:solidFill>
                <a:effectLst/>
                <a:uLnTx/>
                <a:uFillTx/>
                <a:latin typeface="+mj-lt"/>
                <a:ea typeface="+mj-ea"/>
                <a:cs typeface="+mj-cs"/>
              </a:rPr>
              <a:t>materie</a:t>
            </a:r>
            <a:r>
              <a:rPr kumimoji="0" lang="en-GB" sz="3200" b="0" i="0" u="none" strike="noStrike" kern="0" cap="none" spc="0" normalizeH="0" baseline="0" noProof="0" dirty="0" smtClean="0">
                <a:ln>
                  <a:noFill/>
                </a:ln>
                <a:solidFill>
                  <a:srgbClr val="E32119"/>
                </a:solidFill>
                <a:effectLst/>
                <a:uLnTx/>
                <a:uFillTx/>
                <a:latin typeface="+mj-lt"/>
                <a:ea typeface="+mj-ea"/>
                <a:cs typeface="+mj-cs"/>
              </a:rPr>
              <a:t>?</a:t>
            </a:r>
            <a:endParaRPr kumimoji="0" lang="en-GB" sz="3200" b="0" i="0" u="none" strike="noStrike" kern="0" cap="none" spc="0" normalizeH="0" baseline="0" noProof="0" dirty="0">
              <a:ln>
                <a:noFill/>
              </a:ln>
              <a:solidFill>
                <a:srgbClr val="E32119"/>
              </a:solidFill>
              <a:effectLst/>
              <a:uLnTx/>
              <a:uFillTx/>
              <a:latin typeface="+mj-lt"/>
              <a:ea typeface="+mj-ea"/>
              <a:cs typeface="+mj-cs"/>
            </a:endParaRPr>
          </a:p>
        </p:txBody>
      </p:sp>
      <p:sp>
        <p:nvSpPr>
          <p:cNvPr id="22" name="Content Placeholder 4"/>
          <p:cNvSpPr txBox="1">
            <a:spLocks/>
          </p:cNvSpPr>
          <p:nvPr/>
        </p:nvSpPr>
        <p:spPr>
          <a:xfrm>
            <a:off x="419100" y="765583"/>
            <a:ext cx="8441565" cy="1385185"/>
          </a:xfrm>
          <a:prstGeom prst="rect">
            <a:avLst/>
          </a:prstGeom>
        </p:spPr>
        <p:txBody>
          <a:bodyPr/>
          <a:lstStyle/>
          <a:p>
            <a:pPr marL="261938" marR="0" lvl="0" indent="-261938" algn="l" defTabSz="914400" rtl="0" eaLnBrk="1" fontAlgn="base" latinLnBrk="0" hangingPunct="1">
              <a:lnSpc>
                <a:spcPct val="100000"/>
              </a:lnSpc>
              <a:spcBef>
                <a:spcPct val="20000"/>
              </a:spcBef>
              <a:spcAft>
                <a:spcPct val="0"/>
              </a:spcAft>
              <a:buClrTx/>
              <a:buSzPct val="60000"/>
              <a:buFontTx/>
              <a:buBlip>
                <a:blip r:embed="rId5"/>
              </a:buBlip>
              <a:tabLst/>
              <a:defRPr/>
            </a:pPr>
            <a:r>
              <a:rPr kumimoji="0" lang="nl-NL" sz="2000" b="0" i="0" u="none" strike="noStrike" kern="0" cap="none" spc="0" normalizeH="0" baseline="0" noProof="0" dirty="0" err="1" smtClean="0">
                <a:ln>
                  <a:noFill/>
                </a:ln>
                <a:solidFill>
                  <a:srgbClr val="000000"/>
                </a:solidFill>
                <a:effectLst/>
                <a:uLnTx/>
                <a:uFillTx/>
                <a:latin typeface="+mn-lt"/>
                <a:ea typeface="+mn-ea"/>
                <a:cs typeface="+mn-cs"/>
              </a:rPr>
              <a:t>Anti-materie</a:t>
            </a:r>
            <a:r>
              <a:rPr kumimoji="0" lang="nl-NL" sz="2000" b="0" i="0" u="none" strike="noStrike" kern="0" cap="none" spc="0" normalizeH="0" baseline="0" noProof="0" dirty="0" smtClean="0">
                <a:ln>
                  <a:noFill/>
                </a:ln>
                <a:solidFill>
                  <a:srgbClr val="000000"/>
                </a:solidFill>
                <a:effectLst/>
                <a:uLnTx/>
                <a:uFillTx/>
                <a:latin typeface="+mn-lt"/>
                <a:ea typeface="+mn-ea"/>
                <a:cs typeface="+mn-cs"/>
              </a:rPr>
              <a:t> </a:t>
            </a:r>
            <a:r>
              <a:rPr kumimoji="0" lang="nl-NL" sz="2000" b="0" i="0" u="none" strike="noStrike" kern="0" cap="none" spc="0" normalizeH="0" baseline="0" noProof="0" dirty="0" err="1" smtClean="0">
                <a:ln>
                  <a:noFill/>
                </a:ln>
                <a:solidFill>
                  <a:srgbClr val="000000"/>
                </a:solidFill>
                <a:effectLst/>
                <a:uLnTx/>
                <a:uFillTx/>
                <a:latin typeface="+mn-lt"/>
                <a:ea typeface="+mn-ea"/>
                <a:cs typeface="+mn-cs"/>
              </a:rPr>
              <a:t>annihileert</a:t>
            </a:r>
            <a:r>
              <a:rPr kumimoji="0" lang="nl-NL" sz="2000" b="0" i="0" u="none" strike="noStrike" kern="0" cap="none" spc="0" normalizeH="0" baseline="0" noProof="0" dirty="0" smtClean="0">
                <a:ln>
                  <a:noFill/>
                </a:ln>
                <a:solidFill>
                  <a:srgbClr val="000000"/>
                </a:solidFill>
                <a:effectLst/>
                <a:uLnTx/>
                <a:uFillTx/>
                <a:latin typeface="+mn-lt"/>
                <a:ea typeface="+mn-ea"/>
                <a:cs typeface="+mn-cs"/>
              </a:rPr>
              <a:t> in</a:t>
            </a:r>
            <a:r>
              <a:rPr kumimoji="0" lang="nl-NL" sz="2000" b="0" i="0" u="none" strike="noStrike" kern="0" cap="none" spc="0" normalizeH="0" noProof="0" dirty="0" smtClean="0">
                <a:ln>
                  <a:noFill/>
                </a:ln>
                <a:solidFill>
                  <a:srgbClr val="000000"/>
                </a:solidFill>
                <a:effectLst/>
                <a:uLnTx/>
                <a:uFillTx/>
                <a:latin typeface="+mn-lt"/>
                <a:ea typeface="+mn-ea"/>
                <a:cs typeface="+mn-cs"/>
              </a:rPr>
              <a:t> contact met materie</a:t>
            </a:r>
          </a:p>
          <a:p>
            <a:pPr marL="261938" marR="0" lvl="0" indent="-261938" algn="l" defTabSz="914400" rtl="0" eaLnBrk="1" fontAlgn="base" latinLnBrk="0" hangingPunct="1">
              <a:lnSpc>
                <a:spcPct val="100000"/>
              </a:lnSpc>
              <a:spcBef>
                <a:spcPct val="20000"/>
              </a:spcBef>
              <a:spcAft>
                <a:spcPct val="0"/>
              </a:spcAft>
              <a:buClrTx/>
              <a:buSzPct val="60000"/>
              <a:buFontTx/>
              <a:buBlip>
                <a:blip r:embed="rId5"/>
              </a:buBlip>
              <a:tabLst/>
              <a:defRPr/>
            </a:pPr>
            <a:endParaRPr kumimoji="0" lang="nl-NL" sz="2000" b="0" i="0" u="none" strike="noStrike" kern="0" cap="none" spc="0" normalizeH="0" noProof="0" dirty="0" smtClean="0">
              <a:ln>
                <a:noFill/>
              </a:ln>
              <a:solidFill>
                <a:srgbClr val="000000"/>
              </a:solidFill>
              <a:effectLst/>
              <a:uLnTx/>
              <a:uFillTx/>
              <a:latin typeface="+mn-lt"/>
              <a:ea typeface="+mn-ea"/>
              <a:cs typeface="+mn-cs"/>
            </a:endParaRPr>
          </a:p>
          <a:p>
            <a:pPr marL="261938" marR="0" lvl="0" indent="-261938" algn="l" defTabSz="914400" rtl="0" eaLnBrk="1" fontAlgn="base" latinLnBrk="0" hangingPunct="1">
              <a:lnSpc>
                <a:spcPct val="100000"/>
              </a:lnSpc>
              <a:spcBef>
                <a:spcPct val="20000"/>
              </a:spcBef>
              <a:spcAft>
                <a:spcPct val="0"/>
              </a:spcAft>
              <a:buClrTx/>
              <a:buSzPct val="60000"/>
              <a:buFontTx/>
              <a:buBlip>
                <a:blip r:embed="rId5"/>
              </a:buBlip>
              <a:tabLst/>
              <a:defRPr/>
            </a:pPr>
            <a:r>
              <a:rPr kumimoji="0" lang="nl-NL" sz="2000" b="0" i="0" u="none" strike="noStrike" kern="0" cap="none" spc="0" normalizeH="0" noProof="0" dirty="0" smtClean="0">
                <a:ln>
                  <a:noFill/>
                </a:ln>
                <a:solidFill>
                  <a:srgbClr val="000000"/>
                </a:solidFill>
                <a:effectLst/>
                <a:uLnTx/>
                <a:uFillTx/>
                <a:latin typeface="+mn-lt"/>
                <a:ea typeface="+mn-ea"/>
                <a:cs typeface="+mn-cs"/>
              </a:rPr>
              <a:t>Dagelijkse routine in ziekenhuizen</a:t>
            </a:r>
            <a:endParaRPr kumimoji="0" lang="nl-NL" sz="2000" b="0" i="0" u="none" strike="noStrike" kern="0" cap="none" spc="0" normalizeH="0" baseline="0" noProof="0" dirty="0" smtClean="0">
              <a:ln>
                <a:noFill/>
              </a:ln>
              <a:solidFill>
                <a:srgbClr val="000000"/>
              </a:solidFill>
              <a:effectLst/>
              <a:uLnTx/>
              <a:uFillTx/>
              <a:latin typeface="+mn-lt"/>
              <a:ea typeface="+mn-ea"/>
              <a:cs typeface="+mn-cs"/>
            </a:endParaRPr>
          </a:p>
          <a:p>
            <a:pPr marL="261938" marR="0" lvl="0" indent="-261938" algn="l" defTabSz="914400" rtl="0" eaLnBrk="1" fontAlgn="base" latinLnBrk="0" hangingPunct="1">
              <a:lnSpc>
                <a:spcPct val="100000"/>
              </a:lnSpc>
              <a:spcBef>
                <a:spcPct val="20000"/>
              </a:spcBef>
              <a:spcAft>
                <a:spcPct val="0"/>
              </a:spcAft>
              <a:buClrTx/>
              <a:buSzPct val="60000"/>
              <a:buFontTx/>
              <a:buBlip>
                <a:blip r:embed="rId5"/>
              </a:buBlip>
              <a:tabLst/>
              <a:defRPr/>
            </a:pPr>
            <a:endParaRPr kumimoji="0" lang="nl-NL" sz="2000" b="0" i="0" u="none" strike="noStrike" kern="0" cap="none" spc="0" normalizeH="0" baseline="0" noProof="0" dirty="0" smtClean="0">
              <a:ln>
                <a:noFill/>
              </a:ln>
              <a:solidFill>
                <a:srgbClr val="000000"/>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0" presetClass="path" presetSubtype="0" fill="hold" grpId="1" nodeType="withEffect">
                                  <p:stCondLst>
                                    <p:cond delay="0"/>
                                  </p:stCondLst>
                                  <p:childTnLst>
                                    <p:animMotion origin="layout" path="M 1.66667E-6 1.75763E-7 L 0.12708 -0.72387 " pathEditMode="relative" rAng="0" ptsTypes="AA">
                                      <p:cBhvr>
                                        <p:cTn id="14" dur="2000" fill="hold"/>
                                        <p:tgtEl>
                                          <p:spTgt spid="6"/>
                                        </p:tgtEl>
                                        <p:attrNameLst>
                                          <p:attrName>ppt_x</p:attrName>
                                          <p:attrName>ppt_y</p:attrName>
                                        </p:attrNameLst>
                                      </p:cBhvr>
                                      <p:rCtr x="6400" y="-36200"/>
                                    </p:animMotion>
                                  </p:childTnLst>
                                </p:cTn>
                              </p:par>
                              <p:par>
                                <p:cTn id="15" presetID="0" presetClass="path" presetSubtype="0" fill="hold" grpId="1" nodeType="withEffect">
                                  <p:stCondLst>
                                    <p:cond delay="0"/>
                                  </p:stCondLst>
                                  <p:childTnLst>
                                    <p:animMotion origin="layout" path="M 0.00087 0.00023 L -0.08577 0.52463 " pathEditMode="relative" ptsTypes="AA">
                                      <p:cBhvr>
                                        <p:cTn id="16" dur="2000" fill="hold"/>
                                        <p:tgtEl>
                                          <p:spTgt spid="7"/>
                                        </p:tgtEl>
                                        <p:attrNameLst>
                                          <p:attrName>ppt_x</p:attrName>
                                          <p:attrName>ppt_y</p:attrName>
                                        </p:attrNameLst>
                                      </p:cBhvr>
                                    </p:animMotion>
                                  </p:childTnLst>
                                </p:cTn>
                              </p:par>
                            </p:childTnLst>
                          </p:cTn>
                        </p:par>
                        <p:par>
                          <p:cTn id="17" fill="hold">
                            <p:stCondLst>
                              <p:cond delay="2000"/>
                            </p:stCondLst>
                            <p:childTnLst>
                              <p:par>
                                <p:cTn id="18" presetID="1"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par>
                          <p:cTn id="20" fill="hold">
                            <p:stCondLst>
                              <p:cond delay="2000"/>
                            </p:stCondLst>
                            <p:childTnLst>
                              <p:par>
                                <p:cTn id="21" presetID="1"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0" presetClass="path" presetSubtype="0" fill="hold" grpId="1" nodeType="withEffect">
                                  <p:stCondLst>
                                    <p:cond delay="0"/>
                                  </p:stCondLst>
                                  <p:childTnLst>
                                    <p:animMotion origin="layout" path="M 0.00798 0.00948 L -0.40799 -0.22151 " pathEditMode="relative" rAng="0" ptsTypes="AA">
                                      <p:cBhvr>
                                        <p:cTn id="26" dur="2000" fill="hold"/>
                                        <p:tgtEl>
                                          <p:spTgt spid="9"/>
                                        </p:tgtEl>
                                        <p:attrNameLst>
                                          <p:attrName>ppt_x</p:attrName>
                                          <p:attrName>ppt_y</p:attrName>
                                        </p:attrNameLst>
                                      </p:cBhvr>
                                      <p:rCtr x="-20800" y="-11600"/>
                                    </p:animMotion>
                                  </p:childTnLst>
                                </p:cTn>
                              </p:par>
                              <p:par>
                                <p:cTn id="27" presetID="0" presetClass="path" presetSubtype="0" fill="hold" grpId="1" nodeType="withEffect">
                                  <p:stCondLst>
                                    <p:cond delay="0"/>
                                  </p:stCondLst>
                                  <p:childTnLst>
                                    <p:animMotion origin="layout" path="M -0.00781 -0.00925 L 0.78767 0.41017 " pathEditMode="relative" rAng="0" ptsTypes="AA">
                                      <p:cBhvr>
                                        <p:cTn id="28" dur="2000" fill="hold"/>
                                        <p:tgtEl>
                                          <p:spTgt spid="10"/>
                                        </p:tgtEl>
                                        <p:attrNameLst>
                                          <p:attrName>ppt_x</p:attrName>
                                          <p:attrName>ppt_y</p:attrName>
                                        </p:attrNameLst>
                                      </p:cBhvr>
                                      <p:rCtr x="39800" y="21000"/>
                                    </p:animMotion>
                                  </p:childTnLst>
                                </p:cTn>
                              </p:par>
                            </p:childTnLst>
                          </p:cTn>
                        </p:par>
                        <p:par>
                          <p:cTn id="29" fill="hold">
                            <p:stCondLst>
                              <p:cond delay="4000"/>
                            </p:stCondLst>
                            <p:childTnLst>
                              <p:par>
                                <p:cTn id="30" presetID="1"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par>
                          <p:cTn id="32" fill="hold">
                            <p:stCondLst>
                              <p:cond delay="4000"/>
                            </p:stCondLst>
                            <p:childTnLst>
                              <p:par>
                                <p:cTn id="33" presetID="1"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0" presetClass="path" presetSubtype="0" fill="hold" grpId="1" nodeType="withEffect">
                                  <p:stCondLst>
                                    <p:cond delay="0"/>
                                  </p:stCondLst>
                                  <p:childTnLst>
                                    <p:animMotion origin="layout" path="M 8.33333E-7 4.15356E-6 L -0.39479 -0.69126 " pathEditMode="relative" rAng="0" ptsTypes="AA">
                                      <p:cBhvr>
                                        <p:cTn id="38" dur="2000" fill="hold"/>
                                        <p:tgtEl>
                                          <p:spTgt spid="13"/>
                                        </p:tgtEl>
                                        <p:attrNameLst>
                                          <p:attrName>ppt_x</p:attrName>
                                          <p:attrName>ppt_y</p:attrName>
                                        </p:attrNameLst>
                                      </p:cBhvr>
                                      <p:rCtr x="-19700" y="-34600"/>
                                    </p:animMotion>
                                  </p:childTnLst>
                                </p:cTn>
                              </p:par>
                              <p:par>
                                <p:cTn id="39" presetID="0" presetClass="path" presetSubtype="0" fill="hold" grpId="1" nodeType="withEffect">
                                  <p:stCondLst>
                                    <p:cond delay="0"/>
                                  </p:stCondLst>
                                  <p:childTnLst>
                                    <p:animMotion origin="layout" path="M -1.66667E-6 -3.75578E-6 L 0.60729 0.91143 " pathEditMode="relative" rAng="0" ptsTypes="AA">
                                      <p:cBhvr>
                                        <p:cTn id="40" dur="2000" fill="hold"/>
                                        <p:tgtEl>
                                          <p:spTgt spid="14"/>
                                        </p:tgtEl>
                                        <p:attrNameLst>
                                          <p:attrName>ppt_x</p:attrName>
                                          <p:attrName>ppt_y</p:attrName>
                                        </p:attrNameLst>
                                      </p:cBhvr>
                                      <p:rCtr x="30400" y="45600"/>
                                    </p:animMotion>
                                  </p:childTnLst>
                                </p:cTn>
                              </p:par>
                            </p:childTnLst>
                          </p:cTn>
                        </p:par>
                        <p:par>
                          <p:cTn id="41" fill="hold">
                            <p:stCondLst>
                              <p:cond delay="6000"/>
                            </p:stCondLst>
                            <p:childTnLst>
                              <p:par>
                                <p:cTn id="42" presetID="1" presetClass="entr" presetSubtype="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childTnLst>
                          </p:cTn>
                        </p:par>
                        <p:par>
                          <p:cTn id="44" fill="hold">
                            <p:stCondLst>
                              <p:cond delay="6000"/>
                            </p:stCondLst>
                            <p:childTnLst>
                              <p:par>
                                <p:cTn id="45" presetID="1" presetClass="entr" presetSubtype="0"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0" presetClass="path" presetSubtype="0" fill="hold" grpId="1" nodeType="withEffect">
                                  <p:stCondLst>
                                    <p:cond delay="0"/>
                                  </p:stCondLst>
                                  <p:childTnLst>
                                    <p:animMotion origin="layout" path="M 3.33333E-6 1.79463E-6 L 0.59757 -0.68062 " pathEditMode="relative" rAng="0" ptsTypes="AA">
                                      <p:cBhvr>
                                        <p:cTn id="50" dur="2000" fill="hold"/>
                                        <p:tgtEl>
                                          <p:spTgt spid="15"/>
                                        </p:tgtEl>
                                        <p:attrNameLst>
                                          <p:attrName>ppt_x</p:attrName>
                                          <p:attrName>ppt_y</p:attrName>
                                        </p:attrNameLst>
                                      </p:cBhvr>
                                      <p:rCtr x="29900" y="-34000"/>
                                    </p:animMotion>
                                  </p:childTnLst>
                                </p:cTn>
                              </p:par>
                              <p:par>
                                <p:cTn id="51" presetID="0" presetClass="path" presetSubtype="0" fill="hold" grpId="1" nodeType="withEffect">
                                  <p:stCondLst>
                                    <p:cond delay="0"/>
                                  </p:stCondLst>
                                  <p:childTnLst>
                                    <p:animMotion origin="layout" path="M 0.00087 3.33025E-6 L -0.49688 0.55619 " pathEditMode="relative" rAng="0" ptsTypes="AA">
                                      <p:cBhvr>
                                        <p:cTn id="52" dur="2000" fill="hold"/>
                                        <p:tgtEl>
                                          <p:spTgt spid="16"/>
                                        </p:tgtEl>
                                        <p:attrNameLst>
                                          <p:attrName>ppt_x</p:attrName>
                                          <p:attrName>ppt_y</p:attrName>
                                        </p:attrNameLst>
                                      </p:cBhvr>
                                      <p:rCtr x="-24900" y="27800"/>
                                    </p:animMotion>
                                  </p:childTnLst>
                                </p:cTn>
                              </p:par>
                            </p:childTnLst>
                          </p:cTn>
                        </p:par>
                        <p:par>
                          <p:cTn id="53" fill="hold">
                            <p:stCondLst>
                              <p:cond delay="8000"/>
                            </p:stCondLst>
                            <p:childTnLst>
                              <p:par>
                                <p:cTn id="54" presetID="1" presetClass="entr" presetSubtype="0"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2000"/>
                                        <p:tgtEl>
                                          <p:spTgt spid="5"/>
                                        </p:tgtEl>
                                      </p:cBhvr>
                                    </p:animEffect>
                                    <p:set>
                                      <p:cBhvr>
                                        <p:cTn id="60"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9" grpId="0" animBg="1"/>
      <p:bldP spid="9" grpId="1" animBg="1"/>
      <p:bldP spid="10" grpId="0" animBg="1"/>
      <p:bldP spid="10" grpId="1" animBg="1"/>
      <p:bldP spid="11" grpId="0" animBg="1"/>
      <p:bldP spid="13" grpId="0" animBg="1"/>
      <p:bldP spid="13" grpId="1" animBg="1"/>
      <p:bldP spid="14" grpId="0" animBg="1"/>
      <p:bldP spid="14" grpId="1" animBg="1"/>
      <p:bldP spid="15" grpId="0" animBg="1"/>
      <p:bldP spid="15" grpId="1" animBg="1"/>
      <p:bldP spid="16" grpId="0" animBg="1"/>
      <p:bldP spid="16" grpId="1"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1"/>
          <p:cNvSpPr txBox="1">
            <a:spLocks/>
          </p:cNvSpPr>
          <p:nvPr/>
        </p:nvSpPr>
        <p:spPr>
          <a:xfrm>
            <a:off x="316721" y="202283"/>
            <a:ext cx="8353177" cy="492443"/>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0" i="0" u="none" strike="noStrike" kern="0" cap="none" spc="0" normalizeH="0" baseline="0" noProof="0" dirty="0" smtClean="0">
                <a:ln>
                  <a:noFill/>
                </a:ln>
                <a:solidFill>
                  <a:srgbClr val="E32119"/>
                </a:solidFill>
                <a:effectLst/>
                <a:uLnTx/>
                <a:uFillTx/>
                <a:latin typeface="+mj-lt"/>
                <a:ea typeface="+mj-ea"/>
                <a:cs typeface="+mj-cs"/>
              </a:rPr>
              <a:t>Anti-</a:t>
            </a:r>
            <a:r>
              <a:rPr kumimoji="0" lang="en-GB" sz="3200" b="0" i="0" u="none" strike="noStrike" kern="0" cap="none" spc="0" normalizeH="0" baseline="0" noProof="0" dirty="0" err="1" smtClean="0">
                <a:ln>
                  <a:noFill/>
                </a:ln>
                <a:solidFill>
                  <a:srgbClr val="E32119"/>
                </a:solidFill>
                <a:effectLst/>
                <a:uLnTx/>
                <a:uFillTx/>
                <a:latin typeface="+mj-lt"/>
                <a:ea typeface="+mj-ea"/>
                <a:cs typeface="+mj-cs"/>
              </a:rPr>
              <a:t>materie</a:t>
            </a:r>
            <a:r>
              <a:rPr kumimoji="0" lang="en-GB" sz="3200" b="0" i="0" u="none" strike="noStrike" kern="0" cap="none" spc="0" normalizeH="0" baseline="0" noProof="0" dirty="0" smtClean="0">
                <a:ln>
                  <a:noFill/>
                </a:ln>
                <a:solidFill>
                  <a:srgbClr val="E32119"/>
                </a:solidFill>
                <a:effectLst/>
                <a:uLnTx/>
                <a:uFillTx/>
                <a:latin typeface="+mj-lt"/>
                <a:ea typeface="+mj-ea"/>
                <a:cs typeface="+mj-cs"/>
              </a:rPr>
              <a:t>?</a:t>
            </a:r>
            <a:endParaRPr kumimoji="0" lang="en-GB" sz="3200" b="0" i="0" u="none" strike="noStrike" kern="0" cap="none" spc="0" normalizeH="0" baseline="0" noProof="0" dirty="0">
              <a:ln>
                <a:noFill/>
              </a:ln>
              <a:solidFill>
                <a:srgbClr val="E32119"/>
              </a:solidFill>
              <a:effectLst/>
              <a:uLnTx/>
              <a:uFillTx/>
              <a:latin typeface="+mj-lt"/>
              <a:ea typeface="+mj-ea"/>
              <a:cs typeface="+mj-cs"/>
            </a:endParaRPr>
          </a:p>
        </p:txBody>
      </p:sp>
      <p:pic>
        <p:nvPicPr>
          <p:cNvPr id="26" name="Picture 6" descr="pair01"/>
          <p:cNvPicPr>
            <a:picLocks noChangeAspect="1" noChangeArrowheads="1"/>
          </p:cNvPicPr>
          <p:nvPr/>
        </p:nvPicPr>
        <p:blipFill>
          <a:blip r:embed="rId2" cstate="print"/>
          <a:srcRect t="15715"/>
          <a:stretch>
            <a:fillRect/>
          </a:stretch>
        </p:blipFill>
        <p:spPr bwMode="auto">
          <a:xfrm rot="16200000">
            <a:off x="6496228" y="3912497"/>
            <a:ext cx="1301750" cy="3760787"/>
          </a:xfrm>
          <a:prstGeom prst="rect">
            <a:avLst/>
          </a:prstGeom>
          <a:noFill/>
          <a:ln w="9525">
            <a:noFill/>
            <a:miter lim="800000"/>
            <a:headEnd/>
            <a:tailEnd/>
          </a:ln>
        </p:spPr>
      </p:pic>
      <p:sp>
        <p:nvSpPr>
          <p:cNvPr id="27" name="Freeform 7"/>
          <p:cNvSpPr>
            <a:spLocks/>
          </p:cNvSpPr>
          <p:nvPr/>
        </p:nvSpPr>
        <p:spPr bwMode="auto">
          <a:xfrm rot="10380901" flipV="1">
            <a:off x="-590727" y="6721476"/>
            <a:ext cx="576263" cy="273050"/>
          </a:xfrm>
          <a:custGeom>
            <a:avLst/>
            <a:gdLst>
              <a:gd name="T0" fmla="*/ 0 w 1496"/>
              <a:gd name="T1" fmla="*/ 2147483647 h 371"/>
              <a:gd name="T2" fmla="*/ 2147483647 w 1496"/>
              <a:gd name="T3" fmla="*/ 2147483647 h 371"/>
              <a:gd name="T4" fmla="*/ 2147483647 w 1496"/>
              <a:gd name="T5" fmla="*/ 2147483647 h 371"/>
              <a:gd name="T6" fmla="*/ 2147483647 w 1496"/>
              <a:gd name="T7" fmla="*/ 2147483647 h 371"/>
              <a:gd name="T8" fmla="*/ 2147483647 w 1496"/>
              <a:gd name="T9" fmla="*/ 2147483647 h 371"/>
              <a:gd name="T10" fmla="*/ 2147483647 w 1496"/>
              <a:gd name="T11" fmla="*/ 2147483647 h 371"/>
              <a:gd name="T12" fmla="*/ 2147483647 w 1496"/>
              <a:gd name="T13" fmla="*/ 2147483647 h 371"/>
              <a:gd name="T14" fmla="*/ 2147483647 w 1496"/>
              <a:gd name="T15" fmla="*/ 2147483647 h 371"/>
              <a:gd name="T16" fmla="*/ 2147483647 w 1496"/>
              <a:gd name="T17" fmla="*/ 2147483647 h 371"/>
              <a:gd name="T18" fmla="*/ 2147483647 w 1496"/>
              <a:gd name="T19" fmla="*/ 2147483647 h 371"/>
              <a:gd name="T20" fmla="*/ 2147483647 w 1496"/>
              <a:gd name="T21" fmla="*/ 2147483647 h 371"/>
              <a:gd name="T22" fmla="*/ 2147483647 w 1496"/>
              <a:gd name="T23" fmla="*/ 2147483647 h 371"/>
              <a:gd name="T24" fmla="*/ 2147483647 w 1496"/>
              <a:gd name="T25" fmla="*/ 2147483647 h 3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96"/>
              <a:gd name="T40" fmla="*/ 0 h 371"/>
              <a:gd name="T41" fmla="*/ 1496 w 1496"/>
              <a:gd name="T42" fmla="*/ 371 h 3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a:solidFill>
              <a:srgbClr val="FFFF00"/>
            </a:solidFill>
            <a:round/>
            <a:headEnd/>
            <a:tailEnd type="stealth" w="med" len="med"/>
          </a:ln>
        </p:spPr>
        <p:txBody>
          <a:bodyPr/>
          <a:lstStyle/>
          <a:p>
            <a:endParaRPr lang="nl-NL"/>
          </a:p>
        </p:txBody>
      </p:sp>
      <p:pic>
        <p:nvPicPr>
          <p:cNvPr id="28" name="Picture 8" descr="sphere"/>
          <p:cNvPicPr>
            <a:picLocks noChangeAspect="1" noChangeArrowheads="1"/>
          </p:cNvPicPr>
          <p:nvPr/>
        </p:nvPicPr>
        <p:blipFill>
          <a:blip r:embed="rId3" cstate="print"/>
          <a:srcRect/>
          <a:stretch>
            <a:fillRect/>
          </a:stretch>
        </p:blipFill>
        <p:spPr bwMode="auto">
          <a:xfrm rot="16200000">
            <a:off x="5480363" y="6077355"/>
            <a:ext cx="215900" cy="212725"/>
          </a:xfrm>
          <a:prstGeom prst="rect">
            <a:avLst/>
          </a:prstGeom>
          <a:noFill/>
          <a:ln w="9525">
            <a:noFill/>
            <a:miter lim="800000"/>
            <a:headEnd/>
            <a:tailEnd/>
          </a:ln>
        </p:spPr>
      </p:pic>
      <p:pic>
        <p:nvPicPr>
          <p:cNvPr id="29" name="Picture 9"/>
          <p:cNvPicPr>
            <a:picLocks noChangeAspect="1" noChangeArrowheads="1"/>
          </p:cNvPicPr>
          <p:nvPr/>
        </p:nvPicPr>
        <p:blipFill>
          <a:blip r:embed="rId4" cstate="print"/>
          <a:srcRect/>
          <a:stretch>
            <a:fillRect/>
          </a:stretch>
        </p:blipFill>
        <p:spPr bwMode="auto">
          <a:xfrm rot="16200000">
            <a:off x="5467484" y="6048601"/>
            <a:ext cx="220662" cy="217487"/>
          </a:xfrm>
          <a:prstGeom prst="rect">
            <a:avLst/>
          </a:prstGeom>
          <a:noFill/>
          <a:ln w="9525">
            <a:noFill/>
            <a:miter lim="800000"/>
            <a:headEnd/>
            <a:tailEnd/>
          </a:ln>
        </p:spPr>
      </p:pic>
      <p:sp>
        <p:nvSpPr>
          <p:cNvPr id="8" name="Content Placeholder 4"/>
          <p:cNvSpPr txBox="1">
            <a:spLocks/>
          </p:cNvSpPr>
          <p:nvPr/>
        </p:nvSpPr>
        <p:spPr>
          <a:xfrm>
            <a:off x="419100" y="765583"/>
            <a:ext cx="8441565" cy="4566271"/>
          </a:xfrm>
          <a:prstGeom prst="rect">
            <a:avLst/>
          </a:prstGeom>
        </p:spPr>
        <p:txBody>
          <a:bodyPr/>
          <a:lstStyle/>
          <a:p>
            <a:pPr marL="261938" marR="0" lvl="0" indent="-261938" algn="l" defTabSz="914400" rtl="0" eaLnBrk="1" fontAlgn="base" latinLnBrk="0" hangingPunct="1">
              <a:lnSpc>
                <a:spcPct val="100000"/>
              </a:lnSpc>
              <a:spcBef>
                <a:spcPct val="20000"/>
              </a:spcBef>
              <a:spcAft>
                <a:spcPct val="0"/>
              </a:spcAft>
              <a:buClrTx/>
              <a:buSzPct val="60000"/>
              <a:buFontTx/>
              <a:buBlip>
                <a:blip r:embed="rId5"/>
              </a:buBlip>
              <a:tabLst/>
              <a:defRPr/>
            </a:pPr>
            <a:r>
              <a:rPr kumimoji="0" lang="nl-NL" sz="2000" b="0" i="0" u="none" strike="noStrike" kern="0" cap="none" spc="0" normalizeH="0" baseline="0" noProof="0" dirty="0" err="1" smtClean="0">
                <a:ln>
                  <a:noFill/>
                </a:ln>
                <a:solidFill>
                  <a:srgbClr val="000000"/>
                </a:solidFill>
                <a:effectLst/>
                <a:uLnTx/>
                <a:uFillTx/>
                <a:latin typeface="+mn-lt"/>
                <a:ea typeface="+mn-ea"/>
                <a:cs typeface="+mn-cs"/>
              </a:rPr>
              <a:t>Anti-materie</a:t>
            </a:r>
            <a:r>
              <a:rPr kumimoji="0" lang="nl-NL" sz="2000" b="0" i="0" u="none" strike="noStrike" kern="0" cap="none" spc="0" normalizeH="0" baseline="0" noProof="0" dirty="0" smtClean="0">
                <a:ln>
                  <a:noFill/>
                </a:ln>
                <a:solidFill>
                  <a:srgbClr val="000000"/>
                </a:solidFill>
                <a:effectLst/>
                <a:uLnTx/>
                <a:uFillTx/>
                <a:latin typeface="+mn-lt"/>
                <a:ea typeface="+mn-ea"/>
                <a:cs typeface="+mn-cs"/>
              </a:rPr>
              <a:t> </a:t>
            </a:r>
            <a:r>
              <a:rPr kumimoji="0" lang="nl-NL" sz="2000" b="0" i="0" u="none" strike="noStrike" kern="0" cap="none" spc="0" normalizeH="0" baseline="0" noProof="0" dirty="0" err="1" smtClean="0">
                <a:ln>
                  <a:noFill/>
                </a:ln>
                <a:solidFill>
                  <a:srgbClr val="000000"/>
                </a:solidFill>
                <a:effectLst/>
                <a:uLnTx/>
                <a:uFillTx/>
                <a:latin typeface="+mn-lt"/>
                <a:ea typeface="+mn-ea"/>
                <a:cs typeface="+mn-cs"/>
              </a:rPr>
              <a:t>annihileert</a:t>
            </a:r>
            <a:r>
              <a:rPr kumimoji="0" lang="nl-NL" sz="2000" b="0" i="0" u="none" strike="noStrike" kern="0" cap="none" spc="0" normalizeH="0" baseline="0" noProof="0" dirty="0" smtClean="0">
                <a:ln>
                  <a:noFill/>
                </a:ln>
                <a:solidFill>
                  <a:srgbClr val="000000"/>
                </a:solidFill>
                <a:effectLst/>
                <a:uLnTx/>
                <a:uFillTx/>
                <a:latin typeface="+mn-lt"/>
                <a:ea typeface="+mn-ea"/>
                <a:cs typeface="+mn-cs"/>
              </a:rPr>
              <a:t> in</a:t>
            </a:r>
            <a:r>
              <a:rPr kumimoji="0" lang="nl-NL" sz="2000" b="0" i="0" u="none" strike="noStrike" kern="0" cap="none" spc="0" normalizeH="0" noProof="0" dirty="0" smtClean="0">
                <a:ln>
                  <a:noFill/>
                </a:ln>
                <a:solidFill>
                  <a:srgbClr val="000000"/>
                </a:solidFill>
                <a:effectLst/>
                <a:uLnTx/>
                <a:uFillTx/>
                <a:latin typeface="+mn-lt"/>
                <a:ea typeface="+mn-ea"/>
                <a:cs typeface="+mn-cs"/>
              </a:rPr>
              <a:t> contact met materie</a:t>
            </a:r>
          </a:p>
          <a:p>
            <a:pPr marL="261938" marR="0" lvl="0" indent="-261938" algn="l" defTabSz="914400" rtl="0" eaLnBrk="1" fontAlgn="base" latinLnBrk="0" hangingPunct="1">
              <a:lnSpc>
                <a:spcPct val="100000"/>
              </a:lnSpc>
              <a:spcBef>
                <a:spcPct val="20000"/>
              </a:spcBef>
              <a:spcAft>
                <a:spcPct val="0"/>
              </a:spcAft>
              <a:buClrTx/>
              <a:buSzPct val="60000"/>
              <a:buFontTx/>
              <a:buBlip>
                <a:blip r:embed="rId5"/>
              </a:buBlip>
              <a:tabLst/>
              <a:defRPr/>
            </a:pPr>
            <a:endParaRPr kumimoji="0" lang="nl-NL" sz="2000" b="0" i="0" u="none" strike="noStrike" kern="0" cap="none" spc="0" normalizeH="0" noProof="0" dirty="0" smtClean="0">
              <a:ln>
                <a:noFill/>
              </a:ln>
              <a:solidFill>
                <a:srgbClr val="000000"/>
              </a:solidFill>
              <a:effectLst/>
              <a:uLnTx/>
              <a:uFillTx/>
              <a:latin typeface="+mn-lt"/>
              <a:ea typeface="+mn-ea"/>
              <a:cs typeface="+mn-cs"/>
            </a:endParaRPr>
          </a:p>
          <a:p>
            <a:pPr marL="261938" marR="0" lvl="0" indent="-261938" algn="l" defTabSz="914400" rtl="0" eaLnBrk="1" fontAlgn="base" latinLnBrk="0" hangingPunct="1">
              <a:lnSpc>
                <a:spcPct val="100000"/>
              </a:lnSpc>
              <a:spcBef>
                <a:spcPct val="20000"/>
              </a:spcBef>
              <a:spcAft>
                <a:spcPct val="0"/>
              </a:spcAft>
              <a:buClrTx/>
              <a:buSzPct val="60000"/>
              <a:buFontTx/>
              <a:buBlip>
                <a:blip r:embed="rId5"/>
              </a:buBlip>
              <a:tabLst/>
              <a:defRPr/>
            </a:pPr>
            <a:r>
              <a:rPr kumimoji="0" lang="nl-NL" sz="2000" b="0" i="0" u="none" strike="noStrike" kern="0" cap="none" spc="0" normalizeH="0" noProof="0" dirty="0" smtClean="0">
                <a:ln>
                  <a:noFill/>
                </a:ln>
                <a:solidFill>
                  <a:srgbClr val="000000"/>
                </a:solidFill>
                <a:effectLst/>
                <a:uLnTx/>
                <a:uFillTx/>
                <a:latin typeface="+mn-lt"/>
                <a:ea typeface="+mn-ea"/>
                <a:cs typeface="+mn-cs"/>
              </a:rPr>
              <a:t>Dagelijkse routine in ziekenhuizen</a:t>
            </a:r>
          </a:p>
          <a:p>
            <a:pPr marL="261938" marR="0" lvl="0" indent="-261938" algn="l" defTabSz="914400" rtl="0" eaLnBrk="1" fontAlgn="base" latinLnBrk="0" hangingPunct="1">
              <a:lnSpc>
                <a:spcPct val="100000"/>
              </a:lnSpc>
              <a:spcBef>
                <a:spcPct val="20000"/>
              </a:spcBef>
              <a:spcAft>
                <a:spcPct val="0"/>
              </a:spcAft>
              <a:buClrTx/>
              <a:buSzPct val="60000"/>
              <a:buFontTx/>
              <a:buBlip>
                <a:blip r:embed="rId5"/>
              </a:buBlip>
              <a:tabLst/>
              <a:defRPr/>
            </a:pPr>
            <a:endParaRPr lang="nl-NL" sz="2000" kern="0" baseline="0" dirty="0" smtClean="0">
              <a:solidFill>
                <a:srgbClr val="000000"/>
              </a:solidFill>
              <a:latin typeface="+mn-lt"/>
              <a:cs typeface="+mn-cs"/>
            </a:endParaRPr>
          </a:p>
          <a:p>
            <a:pPr marL="261938" marR="0" lvl="0" indent="-261938" algn="l" defTabSz="914400" rtl="0" eaLnBrk="1" fontAlgn="base" latinLnBrk="0" hangingPunct="1">
              <a:lnSpc>
                <a:spcPct val="100000"/>
              </a:lnSpc>
              <a:spcBef>
                <a:spcPct val="20000"/>
              </a:spcBef>
              <a:spcAft>
                <a:spcPct val="0"/>
              </a:spcAft>
              <a:buClrTx/>
              <a:buSzPct val="60000"/>
              <a:buFontTx/>
              <a:buBlip>
                <a:blip r:embed="rId5"/>
              </a:buBlip>
              <a:tabLst/>
              <a:defRPr/>
            </a:pPr>
            <a:endParaRPr kumimoji="0" lang="nl-NL" sz="2000" b="0" i="0" u="none" strike="noStrike" kern="0" cap="none" spc="0" normalizeH="0" noProof="0" dirty="0" smtClean="0">
              <a:ln>
                <a:noFill/>
              </a:ln>
              <a:solidFill>
                <a:srgbClr val="000000"/>
              </a:solidFill>
              <a:effectLst/>
              <a:uLnTx/>
              <a:uFillTx/>
              <a:latin typeface="+mn-lt"/>
              <a:ea typeface="+mn-ea"/>
              <a:cs typeface="+mn-cs"/>
            </a:endParaRPr>
          </a:p>
          <a:p>
            <a:pPr marL="261938" marR="0" lvl="0" indent="-261938" algn="l" defTabSz="914400" rtl="0" eaLnBrk="1" fontAlgn="base" latinLnBrk="0" hangingPunct="1">
              <a:lnSpc>
                <a:spcPct val="100000"/>
              </a:lnSpc>
              <a:spcBef>
                <a:spcPct val="20000"/>
              </a:spcBef>
              <a:spcAft>
                <a:spcPct val="0"/>
              </a:spcAft>
              <a:buClrTx/>
              <a:buSzPct val="60000"/>
              <a:buFontTx/>
              <a:buBlip>
                <a:blip r:embed="rId5"/>
              </a:buBlip>
              <a:tabLst/>
              <a:defRPr/>
            </a:pPr>
            <a:endParaRPr lang="nl-NL" sz="2000" kern="0" baseline="0" dirty="0" smtClean="0">
              <a:solidFill>
                <a:srgbClr val="000000"/>
              </a:solidFill>
              <a:latin typeface="+mn-lt"/>
              <a:cs typeface="+mn-cs"/>
            </a:endParaRPr>
          </a:p>
          <a:p>
            <a:pPr marL="261938" marR="0" lvl="0" indent="-261938" algn="l" defTabSz="914400" rtl="0" eaLnBrk="1" fontAlgn="base" latinLnBrk="0" hangingPunct="1">
              <a:lnSpc>
                <a:spcPct val="100000"/>
              </a:lnSpc>
              <a:spcBef>
                <a:spcPct val="20000"/>
              </a:spcBef>
              <a:spcAft>
                <a:spcPct val="0"/>
              </a:spcAft>
              <a:buClrTx/>
              <a:buSzPct val="60000"/>
              <a:buFontTx/>
              <a:buBlip>
                <a:blip r:embed="rId5"/>
              </a:buBlip>
              <a:tabLst/>
              <a:defRPr/>
            </a:pPr>
            <a:endParaRPr kumimoji="0" lang="nl-NL" sz="2000" b="0" i="0" u="none" strike="noStrike" kern="0" cap="none" spc="0" normalizeH="0" noProof="0" dirty="0" smtClean="0">
              <a:ln>
                <a:noFill/>
              </a:ln>
              <a:solidFill>
                <a:srgbClr val="000000"/>
              </a:solidFill>
              <a:effectLst/>
              <a:uLnTx/>
              <a:uFillTx/>
              <a:latin typeface="+mn-lt"/>
              <a:ea typeface="+mn-ea"/>
              <a:cs typeface="+mn-cs"/>
            </a:endParaRPr>
          </a:p>
          <a:p>
            <a:pPr marL="261938" marR="0" lvl="0" indent="-261938" algn="l" defTabSz="914400" rtl="0" eaLnBrk="1" fontAlgn="base" latinLnBrk="0" hangingPunct="1">
              <a:lnSpc>
                <a:spcPct val="100000"/>
              </a:lnSpc>
              <a:spcBef>
                <a:spcPct val="20000"/>
              </a:spcBef>
              <a:spcAft>
                <a:spcPct val="0"/>
              </a:spcAft>
              <a:buClrTx/>
              <a:buSzPct val="60000"/>
              <a:buFontTx/>
              <a:buBlip>
                <a:blip r:embed="rId5"/>
              </a:buBlip>
              <a:tabLst/>
              <a:defRPr/>
            </a:pPr>
            <a:endParaRPr lang="nl-NL" sz="2000" kern="0" baseline="0" dirty="0" smtClean="0">
              <a:solidFill>
                <a:srgbClr val="000000"/>
              </a:solidFill>
              <a:latin typeface="+mn-lt"/>
              <a:cs typeface="+mn-cs"/>
            </a:endParaRPr>
          </a:p>
          <a:p>
            <a:pPr marL="261938" marR="0" lvl="0" indent="-261938" algn="l" defTabSz="914400" rtl="0" eaLnBrk="1" fontAlgn="base" latinLnBrk="0" hangingPunct="1">
              <a:lnSpc>
                <a:spcPct val="100000"/>
              </a:lnSpc>
              <a:spcBef>
                <a:spcPct val="20000"/>
              </a:spcBef>
              <a:spcAft>
                <a:spcPct val="0"/>
              </a:spcAft>
              <a:buClrTx/>
              <a:buSzPct val="60000"/>
              <a:buFontTx/>
              <a:buBlip>
                <a:blip r:embed="rId5"/>
              </a:buBlip>
              <a:tabLst/>
              <a:defRPr/>
            </a:pPr>
            <a:endParaRPr kumimoji="0" lang="nl-NL" sz="2000" b="0" i="0" u="none" strike="noStrike" kern="0" cap="none" spc="0" normalizeH="0" noProof="0" dirty="0" smtClean="0">
              <a:ln>
                <a:noFill/>
              </a:ln>
              <a:solidFill>
                <a:srgbClr val="000000"/>
              </a:solidFill>
              <a:effectLst/>
              <a:uLnTx/>
              <a:uFillTx/>
              <a:latin typeface="+mn-lt"/>
              <a:ea typeface="+mn-ea"/>
              <a:cs typeface="+mn-cs"/>
            </a:endParaRPr>
          </a:p>
          <a:p>
            <a:pPr marL="261938" marR="0" lvl="0" indent="-261938" algn="l" defTabSz="914400" rtl="0" eaLnBrk="1" fontAlgn="base" latinLnBrk="0" hangingPunct="1">
              <a:lnSpc>
                <a:spcPct val="100000"/>
              </a:lnSpc>
              <a:spcBef>
                <a:spcPct val="20000"/>
              </a:spcBef>
              <a:spcAft>
                <a:spcPct val="0"/>
              </a:spcAft>
              <a:buClrTx/>
              <a:buSzPct val="60000"/>
              <a:buFontTx/>
              <a:buBlip>
                <a:blip r:embed="rId5"/>
              </a:buBlip>
              <a:tabLst/>
              <a:defRPr/>
            </a:pPr>
            <a:endParaRPr lang="nl-NL" sz="2000" kern="0" baseline="0" dirty="0" smtClean="0">
              <a:solidFill>
                <a:srgbClr val="000000"/>
              </a:solidFill>
              <a:latin typeface="+mn-lt"/>
              <a:cs typeface="+mn-cs"/>
            </a:endParaRPr>
          </a:p>
          <a:p>
            <a:pPr marL="261938" lvl="0" indent="-261938">
              <a:spcBef>
                <a:spcPct val="20000"/>
              </a:spcBef>
              <a:buSzPct val="60000"/>
              <a:buBlip>
                <a:blip r:embed="rId5"/>
              </a:buBlip>
            </a:pPr>
            <a:r>
              <a:rPr lang="nl-NL" sz="2000" kern="0" dirty="0" smtClean="0">
                <a:solidFill>
                  <a:srgbClr val="000000"/>
                </a:solidFill>
              </a:rPr>
              <a:t>In het lab maken we </a:t>
            </a:r>
            <a:r>
              <a:rPr lang="nl-NL" sz="2000" i="1" kern="0" dirty="0" smtClean="0">
                <a:solidFill>
                  <a:srgbClr val="000000"/>
                </a:solidFill>
                <a:effectLst>
                  <a:outerShdw blurRad="38100" dist="38100" dir="2700000" algn="tl">
                    <a:srgbClr val="000000">
                      <a:alpha val="43137"/>
                    </a:srgbClr>
                  </a:outerShdw>
                </a:effectLst>
              </a:rPr>
              <a:t>altijd</a:t>
            </a:r>
            <a:r>
              <a:rPr lang="nl-NL" sz="2000" kern="0" dirty="0" smtClean="0">
                <a:solidFill>
                  <a:srgbClr val="000000"/>
                </a:solidFill>
                <a:effectLst>
                  <a:outerShdw blurRad="38100" dist="38100" dir="2700000" algn="tl">
                    <a:srgbClr val="000000">
                      <a:alpha val="43137"/>
                    </a:srgbClr>
                  </a:outerShdw>
                </a:effectLst>
              </a:rPr>
              <a:t> </a:t>
            </a:r>
            <a:r>
              <a:rPr lang="nl-NL" sz="2000" kern="0" dirty="0" smtClean="0">
                <a:solidFill>
                  <a:srgbClr val="000000"/>
                </a:solidFill>
              </a:rPr>
              <a:t>gelijke hoeveelheden:</a:t>
            </a:r>
            <a:endParaRPr kumimoji="0" lang="nl-NL" sz="2000" b="0" i="0" u="none" strike="noStrike" kern="0" cap="none" spc="0" normalizeH="0" baseline="0" noProof="0" dirty="0" smtClean="0">
              <a:ln>
                <a:noFill/>
              </a:ln>
              <a:solidFill>
                <a:srgbClr val="000000"/>
              </a:solidFill>
              <a:effectLst/>
              <a:uLnTx/>
              <a:uFillTx/>
              <a:latin typeface="+mn-lt"/>
              <a:ea typeface="+mn-ea"/>
              <a:cs typeface="+mn-cs"/>
            </a:endParaRPr>
          </a:p>
          <a:p>
            <a:pPr marL="261938" marR="0" lvl="0" indent="-261938" algn="l" defTabSz="914400" rtl="0" eaLnBrk="1" fontAlgn="base" latinLnBrk="0" hangingPunct="1">
              <a:lnSpc>
                <a:spcPct val="100000"/>
              </a:lnSpc>
              <a:spcBef>
                <a:spcPct val="20000"/>
              </a:spcBef>
              <a:spcAft>
                <a:spcPct val="0"/>
              </a:spcAft>
              <a:buClrTx/>
              <a:buSzPct val="60000"/>
              <a:buFontTx/>
              <a:buBlip>
                <a:blip r:embed="rId5"/>
              </a:buBlip>
              <a:tabLst/>
              <a:defRPr/>
            </a:pPr>
            <a:endParaRPr kumimoji="0" lang="nl-NL" sz="2000" b="0" i="0" u="none" strike="noStrike" kern="0" cap="none" spc="0" normalizeH="0" baseline="0" noProof="0" dirty="0" smtClean="0">
              <a:ln>
                <a:noFill/>
              </a:ln>
              <a:solidFill>
                <a:srgbClr val="000000"/>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49" presetClass="path" presetSubtype="0" accel="50000" decel="50000" fill="hold" grpId="0" nodeType="afterEffect">
                                  <p:stCondLst>
                                    <p:cond delay="0"/>
                                  </p:stCondLst>
                                  <p:childTnLst>
                                    <p:animMotion origin="layout" path="M 0.00659 -0.00347 L 0.64375 -0.09828 " pathEditMode="relative" rAng="0" ptsTypes="AA">
                                      <p:cBhvr>
                                        <p:cTn id="9" dur="2000" fill="hold"/>
                                        <p:tgtEl>
                                          <p:spTgt spid="27"/>
                                        </p:tgtEl>
                                        <p:attrNameLst>
                                          <p:attrName>ppt_x</p:attrName>
                                          <p:attrName>ppt_y</p:attrName>
                                        </p:attrNameLst>
                                      </p:cBhvr>
                                      <p:rCtr x="31900" y="-4700"/>
                                    </p:animMotion>
                                  </p:childTnLst>
                                </p:cTn>
                              </p:par>
                            </p:childTnLst>
                          </p:cTn>
                        </p:par>
                        <p:par>
                          <p:cTn id="10" fill="hold">
                            <p:stCondLst>
                              <p:cond delay="2000"/>
                            </p:stCondLst>
                            <p:childTnLst>
                              <p:par>
                                <p:cTn id="11" presetID="1" presetClass="exit" presetSubtype="0" fill="hold" grpId="1" nodeType="afterEffect">
                                  <p:stCondLst>
                                    <p:cond delay="0"/>
                                  </p:stCondLst>
                                  <p:childTnLst>
                                    <p:set>
                                      <p:cBhvr>
                                        <p:cTn id="12" dur="1" fill="hold">
                                          <p:stCondLst>
                                            <p:cond delay="0"/>
                                          </p:stCondLst>
                                        </p:cTn>
                                        <p:tgtEl>
                                          <p:spTgt spid="27"/>
                                        </p:tgtEl>
                                        <p:attrNameLst>
                                          <p:attrName>style.visibility</p:attrName>
                                        </p:attrNameLst>
                                      </p:cBhvr>
                                      <p:to>
                                        <p:strVal val="hidden"/>
                                      </p:to>
                                    </p:se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par>
                          <p:cTn id="18" fill="hold">
                            <p:stCondLst>
                              <p:cond delay="2000"/>
                            </p:stCondLst>
                            <p:childTnLst>
                              <p:par>
                                <p:cTn id="19" presetID="0" presetClass="path" presetSubtype="0" accel="50000" decel="50000" fill="hold" nodeType="afterEffect">
                                  <p:stCondLst>
                                    <p:cond delay="0"/>
                                  </p:stCondLst>
                                  <p:childTnLst>
                                    <p:animMotion origin="layout" path="M -4.16667E-6 2.98797E-6 C 0.02518 -0.00787 -0.00121 -0.00047 0.06164 -0.00463 C 0.07848 -0.00555 0.09514 -0.0111 0.11181 -0.01342 C 0.14375 -0.01712 0.12553 -0.01295 0.14358 -0.01758 C 0.18021 -0.01712 0.21684 -0.01758 0.25348 -0.01573 C 0.2632 -0.01527 0.27396 -0.02128 0.2816 -0.01157 C 0.28855 -0.00833 0.29566 -0.01249 0.30174 -0.00694 C 0.30487 -0.00417 0.30868 -0.0074 0.31181 -0.00463 C 0.31233 -0.01295 0.31059 0.00092 0.31528 -0.00463 C 0.31997 -0.00972 0.32761 -0.00324 0.33368 -0.00232 C 0.3415 -0.00093 0.34931 0.00046 0.35695 0.00231 C 0.36042 0.00277 0.36702 0.00647 0.36719 0.00647 " pathEditMode="relative" rAng="16200000" ptsTypes="ffffffffffff">
                                      <p:cBhvr>
                                        <p:cTn id="20" dur="2000" fill="hold"/>
                                        <p:tgtEl>
                                          <p:spTgt spid="28"/>
                                        </p:tgtEl>
                                        <p:attrNameLst>
                                          <p:attrName>ppt_x</p:attrName>
                                          <p:attrName>ppt_y</p:attrName>
                                        </p:attrNameLst>
                                      </p:cBhvr>
                                      <p:rCtr x="18300" y="-700"/>
                                    </p:animMotion>
                                  </p:childTnLst>
                                </p:cTn>
                              </p:par>
                              <p:par>
                                <p:cTn id="21" presetID="0" presetClass="path" presetSubtype="0" accel="50000" decel="50000" fill="hold" nodeType="withEffect">
                                  <p:stCondLst>
                                    <p:cond delay="0"/>
                                  </p:stCondLst>
                                  <p:childTnLst>
                                    <p:animMotion origin="layout" path="M 0.00452 -0.00092 C 0.01441 -0.00162 0.04497 -0.00902 0.06494 -0.01503 C 0.08421 -0.02104 0.10799 -0.03191 0.12223 -0.03654 C 0.1323 -0.04116 0.14254 -0.03423 0.15035 -0.04301 C 0.16042 -0.04556 0.17466 -0.05411 0.18421 -0.05805 C 0.21146 -0.05943 0.24792 -0.0673 0.27188 -0.08557 C 0.28473 -0.08904 0.29132 -0.09089 0.30191 -0.09898 C 0.31858 -0.10337 0.30191 -0.09782 0.3158 -0.10569 C 0.32709 -0.11193 0.34184 -0.11378 0.35382 -0.11656 C 0.35921 -0.11794 0.36285 -0.1235 0.36771 -0.1235 " pathEditMode="relative" rAng="16200000" ptsTypes="faffffffff">
                                      <p:cBhvr>
                                        <p:cTn id="22" dur="2000" fill="hold"/>
                                        <p:tgtEl>
                                          <p:spTgt spid="29"/>
                                        </p:tgtEl>
                                        <p:attrNameLst>
                                          <p:attrName>ppt_x</p:attrName>
                                          <p:attrName>ppt_y</p:attrName>
                                        </p:attrNameLst>
                                      </p:cBhvr>
                                      <p:rCtr x="18200" y="-6100"/>
                                    </p:animMotion>
                                  </p:childTnLst>
                                </p:cTn>
                              </p:par>
                            </p:childTnLst>
                          </p:cTn>
                        </p:par>
                        <p:par>
                          <p:cTn id="23" fill="hold">
                            <p:stCondLst>
                              <p:cond delay="4000"/>
                            </p:stCondLst>
                            <p:childTnLst>
                              <p:par>
                                <p:cTn id="24" presetID="1" presetClass="exit" presetSubtype="0" fill="hold" nodeType="afterEffect">
                                  <p:stCondLst>
                                    <p:cond delay="0"/>
                                  </p:stCondLst>
                                  <p:childTnLst>
                                    <p:set>
                                      <p:cBhvr>
                                        <p:cTn id="25" dur="1" fill="hold">
                                          <p:stCondLst>
                                            <p:cond delay="0"/>
                                          </p:stCondLst>
                                        </p:cTn>
                                        <p:tgtEl>
                                          <p:spTgt spid="28"/>
                                        </p:tgtEl>
                                        <p:attrNameLst>
                                          <p:attrName>style.visibility</p:attrName>
                                        </p:attrNameLst>
                                      </p:cBhvr>
                                      <p:to>
                                        <p:strVal val="hidden"/>
                                      </p:to>
                                    </p:set>
                                  </p:childTnLst>
                                </p:cTn>
                              </p:par>
                            </p:childTnLst>
                          </p:cTn>
                        </p:par>
                        <p:par>
                          <p:cTn id="26" fill="hold">
                            <p:stCondLst>
                              <p:cond delay="4000"/>
                            </p:stCondLst>
                            <p:childTnLst>
                              <p:par>
                                <p:cTn id="27" presetID="1" presetClass="exit" presetSubtype="0" fill="hold" nodeType="afterEffect">
                                  <p:stCondLst>
                                    <p:cond delay="0"/>
                                  </p:stCondLst>
                                  <p:childTnLst>
                                    <p:set>
                                      <p:cBhvr>
                                        <p:cTn id="28"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lue-Planet-Earth.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326524" y="36486"/>
            <a:ext cx="6954591" cy="523220"/>
          </a:xfrm>
          <a:prstGeom prst="rect">
            <a:avLst/>
          </a:prstGeom>
          <a:noFill/>
        </p:spPr>
        <p:txBody>
          <a:bodyPr wrap="square" rtlCol="0">
            <a:spAutoFit/>
          </a:bodyPr>
          <a:lstStyle/>
          <a:p>
            <a:pPr algn="ctr"/>
            <a:r>
              <a:rPr lang="nl-NL" sz="2800" dirty="0" smtClean="0">
                <a:solidFill>
                  <a:schemeClr val="bg1"/>
                </a:solidFill>
                <a:effectLst>
                  <a:outerShdw blurRad="38100" dist="38100" dir="2700000" algn="tl">
                    <a:srgbClr val="000000">
                      <a:alpha val="43137"/>
                    </a:srgbClr>
                  </a:outerShdw>
                </a:effectLst>
              </a:rPr>
              <a:t>Waar is de </a:t>
            </a:r>
            <a:r>
              <a:rPr lang="nl-NL" sz="2800" dirty="0" err="1" smtClean="0">
                <a:solidFill>
                  <a:schemeClr val="bg1"/>
                </a:solidFill>
                <a:effectLst>
                  <a:outerShdw blurRad="38100" dist="38100" dir="2700000" algn="tl">
                    <a:srgbClr val="000000">
                      <a:alpha val="43137"/>
                    </a:srgbClr>
                  </a:outerShdw>
                </a:effectLst>
              </a:rPr>
              <a:t>anti-materie</a:t>
            </a:r>
            <a:r>
              <a:rPr lang="nl-NL" sz="2800" dirty="0" smtClean="0">
                <a:solidFill>
                  <a:schemeClr val="bg1"/>
                </a:solidFill>
                <a:effectLst>
                  <a:outerShdw blurRad="38100" dist="38100" dir="2700000" algn="tl">
                    <a:srgbClr val="000000">
                      <a:alpha val="43137"/>
                    </a:srgbClr>
                  </a:outerShdw>
                </a:effectLst>
              </a:rPr>
              <a:t> gebleven?</a:t>
            </a:r>
            <a:endParaRPr lang="nl-NL" sz="2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496408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1115" y="1657595"/>
            <a:ext cx="8353177" cy="492443"/>
          </a:xfrm>
        </p:spPr>
        <p:txBody>
          <a:bodyPr/>
          <a:lstStyle/>
          <a:p>
            <a:r>
              <a:rPr lang="en-GB" sz="3200" b="0" u="sng" dirty="0" smtClean="0"/>
              <a:t>Hoe de Higgs het </a:t>
            </a:r>
            <a:r>
              <a:rPr lang="en-GB" sz="3200" i="1" u="sng" dirty="0" err="1" smtClean="0"/>
              <a:t>verschil</a:t>
            </a:r>
            <a:r>
              <a:rPr lang="en-GB" sz="3200" b="0" u="sng" dirty="0" smtClean="0"/>
              <a:t> </a:t>
            </a:r>
            <a:r>
              <a:rPr lang="en-GB" sz="3200" b="0" u="sng" dirty="0" err="1" smtClean="0"/>
              <a:t>maakt</a:t>
            </a:r>
            <a:endParaRPr lang="en-GB" sz="3200" b="0" u="sng" dirty="0"/>
          </a:p>
        </p:txBody>
      </p:sp>
      <p:sp>
        <p:nvSpPr>
          <p:cNvPr id="5" name="Content Placeholder 4"/>
          <p:cNvSpPr>
            <a:spLocks noGrp="1"/>
          </p:cNvSpPr>
          <p:nvPr>
            <p:ph sz="quarter" idx="12"/>
          </p:nvPr>
        </p:nvSpPr>
        <p:spPr>
          <a:xfrm>
            <a:off x="419100" y="2890618"/>
            <a:ext cx="8326967" cy="3360920"/>
          </a:xfrm>
        </p:spPr>
        <p:txBody>
          <a:bodyPr/>
          <a:lstStyle/>
          <a:p>
            <a:r>
              <a:rPr lang="nl-NL" sz="2400" dirty="0" smtClean="0">
                <a:solidFill>
                  <a:schemeClr val="bg1">
                    <a:lumMod val="50000"/>
                  </a:schemeClr>
                </a:solidFill>
              </a:rPr>
              <a:t>Waarom is het </a:t>
            </a:r>
            <a:r>
              <a:rPr lang="nl-NL" sz="2400" dirty="0" err="1" smtClean="0">
                <a:solidFill>
                  <a:schemeClr val="bg1">
                    <a:lumMod val="50000"/>
                  </a:schemeClr>
                </a:solidFill>
              </a:rPr>
              <a:t>Higgs</a:t>
            </a:r>
            <a:r>
              <a:rPr lang="nl-NL" sz="2400" dirty="0" smtClean="0">
                <a:solidFill>
                  <a:schemeClr val="bg1">
                    <a:lumMod val="50000"/>
                  </a:schemeClr>
                </a:solidFill>
              </a:rPr>
              <a:t> deeltje zo bijzonder?</a:t>
            </a:r>
          </a:p>
          <a:p>
            <a:endParaRPr lang="nl-NL" sz="2400" dirty="0" smtClean="0"/>
          </a:p>
          <a:p>
            <a:endParaRPr lang="nl-NL" sz="2400" dirty="0" smtClean="0"/>
          </a:p>
          <a:p>
            <a:r>
              <a:rPr lang="nl-NL" sz="2400" dirty="0" smtClean="0">
                <a:solidFill>
                  <a:schemeClr val="bg1">
                    <a:lumMod val="50000"/>
                  </a:schemeClr>
                </a:solidFill>
              </a:rPr>
              <a:t>De verdwenen </a:t>
            </a:r>
            <a:r>
              <a:rPr lang="nl-NL" sz="2400" dirty="0" err="1" smtClean="0">
                <a:solidFill>
                  <a:schemeClr val="bg1">
                    <a:lumMod val="50000"/>
                  </a:schemeClr>
                </a:solidFill>
              </a:rPr>
              <a:t>anti-materie</a:t>
            </a:r>
            <a:endParaRPr lang="nl-NL" sz="2400" dirty="0" smtClean="0">
              <a:solidFill>
                <a:schemeClr val="bg1">
                  <a:lumMod val="50000"/>
                </a:schemeClr>
              </a:solidFill>
            </a:endParaRPr>
          </a:p>
          <a:p>
            <a:endParaRPr lang="nl-NL" sz="2400" dirty="0">
              <a:solidFill>
                <a:schemeClr val="bg1">
                  <a:lumMod val="50000"/>
                </a:schemeClr>
              </a:solidFill>
            </a:endParaRPr>
          </a:p>
          <a:p>
            <a:endParaRPr lang="nl-NL" sz="2400" dirty="0" smtClean="0">
              <a:solidFill>
                <a:schemeClr val="bg1">
                  <a:lumMod val="50000"/>
                </a:schemeClr>
              </a:solidFill>
            </a:endParaRPr>
          </a:p>
          <a:p>
            <a:r>
              <a:rPr lang="nl-NL" sz="2400" dirty="0" smtClean="0"/>
              <a:t>De </a:t>
            </a:r>
            <a:r>
              <a:rPr lang="nl-NL" sz="2400" dirty="0" err="1" smtClean="0"/>
              <a:t>LHCb</a:t>
            </a:r>
            <a:r>
              <a:rPr lang="nl-NL" sz="2400" dirty="0" smtClean="0"/>
              <a:t> detector</a:t>
            </a:r>
          </a:p>
          <a:p>
            <a:endParaRPr lang="nl-NL" dirty="0"/>
          </a:p>
        </p:txBody>
      </p:sp>
      <p:sp>
        <p:nvSpPr>
          <p:cNvPr id="4" name="Striped Right Arrow 3"/>
          <p:cNvSpPr/>
          <p:nvPr/>
        </p:nvSpPr>
        <p:spPr>
          <a:xfrm flipH="1">
            <a:off x="8165206" y="1674253"/>
            <a:ext cx="540913" cy="484632"/>
          </a:xfrm>
          <a:prstGeom prst="stripedRightArrow">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b="14669"/>
          <a:stretch>
            <a:fillRect/>
          </a:stretch>
        </p:blipFill>
        <p:spPr>
          <a:xfrm>
            <a:off x="859110" y="154547"/>
            <a:ext cx="7705346" cy="6575072"/>
          </a:xfrm>
          <a:prstGeom prst="rect">
            <a:avLst/>
          </a:prstGeom>
        </p:spPr>
      </p:pic>
      <p:sp>
        <p:nvSpPr>
          <p:cNvPr id="9" name="TextBox 8"/>
          <p:cNvSpPr txBox="1"/>
          <p:nvPr/>
        </p:nvSpPr>
        <p:spPr>
          <a:xfrm>
            <a:off x="5879490" y="4475432"/>
            <a:ext cx="3092787" cy="677108"/>
          </a:xfrm>
          <a:prstGeom prst="rect">
            <a:avLst/>
          </a:prstGeom>
          <a:solidFill>
            <a:schemeClr val="bg1">
              <a:alpha val="69000"/>
            </a:schemeClr>
          </a:solidFill>
          <a:ln>
            <a:solidFill>
              <a:schemeClr val="accent1"/>
            </a:solidFill>
          </a:ln>
        </p:spPr>
        <p:txBody>
          <a:bodyPr wrap="square" rtlCol="0">
            <a:spAutoFit/>
          </a:bodyPr>
          <a:lstStyle/>
          <a:p>
            <a:pPr algn="r"/>
            <a:r>
              <a:rPr lang="nl-NL" sz="2400" dirty="0" smtClean="0">
                <a:effectLst>
                  <a:outerShdw blurRad="38100" dist="38100" dir="2700000" algn="tl">
                    <a:srgbClr val="000000">
                      <a:alpha val="43137"/>
                    </a:srgbClr>
                  </a:outerShdw>
                </a:effectLst>
                <a:sym typeface="Symbol"/>
              </a:rPr>
              <a:t>      </a:t>
            </a:r>
            <a:r>
              <a:rPr lang="nl-NL" sz="2400" dirty="0" smtClean="0">
                <a:effectLst>
                  <a:outerShdw blurRad="38100" dist="38100" dir="2700000" algn="tl">
                    <a:srgbClr val="000000">
                      <a:alpha val="43137"/>
                    </a:srgbClr>
                  </a:outerShdw>
                </a:effectLst>
              </a:rPr>
              <a:t>Massa</a:t>
            </a:r>
            <a:r>
              <a:rPr lang="nl-NL" sz="1400" dirty="0" smtClean="0"/>
              <a:t> </a:t>
            </a:r>
          </a:p>
          <a:p>
            <a:pPr algn="r"/>
            <a:r>
              <a:rPr lang="nl-NL" sz="1400" dirty="0" smtClean="0">
                <a:effectLst>
                  <a:outerShdw blurRad="38100" dist="38100" dir="2700000" algn="tl">
                    <a:srgbClr val="000000">
                      <a:alpha val="43137"/>
                    </a:srgbClr>
                  </a:outerShdw>
                </a:effectLst>
              </a:rPr>
              <a:t>(voor de “gewone” deeltjes)</a:t>
            </a:r>
            <a:endParaRPr lang="nl-NL" sz="2400" dirty="0" smtClean="0">
              <a:effectLst>
                <a:outerShdw blurRad="38100" dist="38100" dir="2700000" algn="tl">
                  <a:srgbClr val="000000">
                    <a:alpha val="43137"/>
                  </a:srgbClr>
                </a:outerShdw>
              </a:effectLst>
            </a:endParaRPr>
          </a:p>
        </p:txBody>
      </p:sp>
      <p:sp>
        <p:nvSpPr>
          <p:cNvPr id="13" name="Rounded Rectangle 12"/>
          <p:cNvSpPr/>
          <p:nvPr/>
        </p:nvSpPr>
        <p:spPr>
          <a:xfrm>
            <a:off x="4900414" y="2569340"/>
            <a:ext cx="1603417" cy="673995"/>
          </a:xfrm>
          <a:prstGeom prst="roundRect">
            <a:avLst/>
          </a:prstGeom>
          <a:solidFill>
            <a:schemeClr val="bg1">
              <a:alpha val="8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8" name="Curved Connector 15"/>
          <p:cNvCxnSpPr/>
          <p:nvPr/>
        </p:nvCxnSpPr>
        <p:spPr>
          <a:xfrm>
            <a:off x="6503831" y="2893459"/>
            <a:ext cx="1279586" cy="1598937"/>
          </a:xfrm>
          <a:prstGeom prst="curvedConnector2">
            <a:avLst/>
          </a:prstGeom>
          <a:ln w="50800">
            <a:tailEnd type="triangle" w="lg" len="med"/>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5323271" y="2580073"/>
            <a:ext cx="575254" cy="673995"/>
          </a:xfrm>
          <a:prstGeom prst="roundRect">
            <a:avLst/>
          </a:prstGeom>
          <a:solidFill>
            <a:schemeClr val="bg1">
              <a:alpha val="8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extBox 21"/>
          <p:cNvSpPr txBox="1"/>
          <p:nvPr/>
        </p:nvSpPr>
        <p:spPr>
          <a:xfrm>
            <a:off x="592428" y="5619505"/>
            <a:ext cx="4919730" cy="1015663"/>
          </a:xfrm>
          <a:prstGeom prst="rect">
            <a:avLst/>
          </a:prstGeom>
          <a:solidFill>
            <a:schemeClr val="bg1">
              <a:alpha val="69000"/>
            </a:schemeClr>
          </a:solidFill>
          <a:ln>
            <a:solidFill>
              <a:schemeClr val="accent1"/>
            </a:solidFill>
          </a:ln>
        </p:spPr>
        <p:txBody>
          <a:bodyPr wrap="square" rtlCol="0">
            <a:spAutoFit/>
          </a:bodyPr>
          <a:lstStyle/>
          <a:p>
            <a:pPr algn="r"/>
            <a:r>
              <a:rPr lang="nl-NL" sz="3600" dirty="0" err="1" smtClean="0">
                <a:effectLst>
                  <a:outerShdw blurRad="38100" dist="38100" dir="2700000" algn="tl">
                    <a:srgbClr val="000000">
                      <a:alpha val="43137"/>
                    </a:srgbClr>
                  </a:outerShdw>
                </a:effectLst>
                <a:sym typeface="Symbol"/>
              </a:rPr>
              <a:t>Y</a:t>
            </a:r>
            <a:r>
              <a:rPr lang="nl-NL" sz="3600" baseline="-25000" dirty="0" err="1" smtClean="0">
                <a:effectLst>
                  <a:outerShdw blurRad="38100" dist="38100" dir="2700000" algn="tl">
                    <a:srgbClr val="000000">
                      <a:alpha val="43137"/>
                    </a:srgbClr>
                  </a:outerShdw>
                </a:effectLst>
                <a:sym typeface="Symbol"/>
              </a:rPr>
              <a:t>ij</a:t>
            </a:r>
            <a:r>
              <a:rPr lang="nl-NL" sz="2400" dirty="0" smtClean="0">
                <a:effectLst>
                  <a:outerShdw blurRad="38100" dist="38100" dir="2700000" algn="tl">
                    <a:srgbClr val="000000">
                      <a:alpha val="43137"/>
                    </a:srgbClr>
                  </a:outerShdw>
                </a:effectLst>
                <a:sym typeface="Symbol"/>
              </a:rPr>
              <a:t>   </a:t>
            </a:r>
            <a:r>
              <a:rPr lang="nl-NL" sz="2400" dirty="0" smtClean="0">
                <a:effectLst>
                  <a:outerShdw blurRad="38100" dist="38100" dir="2700000" algn="tl">
                    <a:srgbClr val="000000">
                      <a:alpha val="43137"/>
                    </a:srgbClr>
                  </a:outerShdw>
                </a:effectLst>
              </a:rPr>
              <a:t>Verschil tussen materie en </a:t>
            </a:r>
            <a:r>
              <a:rPr lang="nl-NL" sz="2400" dirty="0" err="1" smtClean="0">
                <a:effectLst>
                  <a:outerShdw blurRad="38100" dist="38100" dir="2700000" algn="tl">
                    <a:srgbClr val="000000">
                      <a:alpha val="43137"/>
                    </a:srgbClr>
                  </a:outerShdw>
                </a:effectLst>
              </a:rPr>
              <a:t>anti-materie</a:t>
            </a:r>
            <a:r>
              <a:rPr lang="nl-NL" sz="2400" dirty="0" smtClean="0">
                <a:effectLst>
                  <a:outerShdw blurRad="38100" dist="38100" dir="2700000" algn="tl">
                    <a:srgbClr val="000000">
                      <a:alpha val="43137"/>
                    </a:srgbClr>
                  </a:outerShdw>
                </a:effectLst>
              </a:rPr>
              <a:t>!</a:t>
            </a:r>
            <a:endParaRPr lang="nl-NL" sz="1400" dirty="0" smtClean="0"/>
          </a:p>
        </p:txBody>
      </p:sp>
      <p:cxnSp>
        <p:nvCxnSpPr>
          <p:cNvPr id="24" name="Straight Arrow Connector 23"/>
          <p:cNvCxnSpPr>
            <a:endCxn id="22" idx="0"/>
          </p:cNvCxnSpPr>
          <p:nvPr/>
        </p:nvCxnSpPr>
        <p:spPr>
          <a:xfrm flipH="1">
            <a:off x="3052293" y="3245476"/>
            <a:ext cx="2343955" cy="2374029"/>
          </a:xfrm>
          <a:prstGeom prst="straightConnector1">
            <a:avLst/>
          </a:prstGeom>
          <a:ln w="50800">
            <a:tailEnd type="triangle" w="lg"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1115" y="1657595"/>
            <a:ext cx="8353177" cy="492443"/>
          </a:xfrm>
        </p:spPr>
        <p:txBody>
          <a:bodyPr/>
          <a:lstStyle/>
          <a:p>
            <a:r>
              <a:rPr lang="en-GB" sz="3200" b="0" u="sng" dirty="0" smtClean="0"/>
              <a:t>Hoe de Higgs het </a:t>
            </a:r>
            <a:r>
              <a:rPr lang="en-GB" sz="3200" i="1" u="sng" dirty="0" err="1" smtClean="0"/>
              <a:t>verschil</a:t>
            </a:r>
            <a:r>
              <a:rPr lang="en-GB" sz="3200" b="0" u="sng" dirty="0" smtClean="0"/>
              <a:t> </a:t>
            </a:r>
            <a:r>
              <a:rPr lang="en-GB" sz="3200" b="0" u="sng" dirty="0" err="1" smtClean="0"/>
              <a:t>maakt</a:t>
            </a:r>
            <a:endParaRPr lang="en-GB" sz="3200" b="0" u="sng" dirty="0"/>
          </a:p>
        </p:txBody>
      </p:sp>
      <p:sp>
        <p:nvSpPr>
          <p:cNvPr id="5" name="Content Placeholder 4"/>
          <p:cNvSpPr>
            <a:spLocks noGrp="1"/>
          </p:cNvSpPr>
          <p:nvPr>
            <p:ph sz="quarter" idx="12"/>
          </p:nvPr>
        </p:nvSpPr>
        <p:spPr>
          <a:xfrm>
            <a:off x="419100" y="2607280"/>
            <a:ext cx="8326967" cy="701731"/>
          </a:xfrm>
        </p:spPr>
        <p:txBody>
          <a:bodyPr/>
          <a:lstStyle/>
          <a:p>
            <a:r>
              <a:rPr lang="nl-NL" sz="2400" dirty="0" smtClean="0"/>
              <a:t>Hoe onderzoeken wij dit verschil?</a:t>
            </a:r>
          </a:p>
          <a:p>
            <a:endParaRPr lang="nl-NL" dirty="0"/>
          </a:p>
        </p:txBody>
      </p:sp>
      <p:sp>
        <p:nvSpPr>
          <p:cNvPr id="4" name="Striped Right Arrow 3"/>
          <p:cNvSpPr/>
          <p:nvPr/>
        </p:nvSpPr>
        <p:spPr>
          <a:xfrm flipH="1">
            <a:off x="8165206" y="1674253"/>
            <a:ext cx="540913" cy="484632"/>
          </a:xfrm>
          <a:prstGeom prst="stripedRightArrow">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1115" y="1657595"/>
            <a:ext cx="8353177" cy="492443"/>
          </a:xfrm>
        </p:spPr>
        <p:txBody>
          <a:bodyPr/>
          <a:lstStyle/>
          <a:p>
            <a:r>
              <a:rPr lang="en-GB" sz="3200" b="0" dirty="0" smtClean="0"/>
              <a:t>Hoe de Higgs het </a:t>
            </a:r>
            <a:r>
              <a:rPr lang="en-GB" sz="3200" i="1" dirty="0" err="1" smtClean="0"/>
              <a:t>verschil</a:t>
            </a:r>
            <a:r>
              <a:rPr lang="en-GB" sz="3200" b="0" dirty="0" smtClean="0"/>
              <a:t> </a:t>
            </a:r>
            <a:r>
              <a:rPr lang="en-GB" sz="3200" b="0" dirty="0" err="1" smtClean="0"/>
              <a:t>maakt</a:t>
            </a:r>
            <a:endParaRPr lang="en-GB" sz="3200" b="0" dirty="0"/>
          </a:p>
        </p:txBody>
      </p:sp>
      <p:sp>
        <p:nvSpPr>
          <p:cNvPr id="5" name="Content Placeholder 4"/>
          <p:cNvSpPr>
            <a:spLocks noGrp="1"/>
          </p:cNvSpPr>
          <p:nvPr>
            <p:ph sz="quarter" idx="12"/>
          </p:nvPr>
        </p:nvSpPr>
        <p:spPr>
          <a:xfrm>
            <a:off x="419100" y="2890618"/>
            <a:ext cx="8326967" cy="3360920"/>
          </a:xfrm>
        </p:spPr>
        <p:txBody>
          <a:bodyPr/>
          <a:lstStyle/>
          <a:p>
            <a:r>
              <a:rPr lang="nl-NL" sz="2400" dirty="0" smtClean="0"/>
              <a:t>Waarom is het </a:t>
            </a:r>
            <a:r>
              <a:rPr lang="nl-NL" sz="2400" dirty="0" err="1" smtClean="0"/>
              <a:t>Higgs</a:t>
            </a:r>
            <a:r>
              <a:rPr lang="nl-NL" sz="2400" dirty="0" smtClean="0"/>
              <a:t> deeltje zo bijzonder?</a:t>
            </a:r>
          </a:p>
          <a:p>
            <a:endParaRPr lang="nl-NL" sz="2400" dirty="0" smtClean="0"/>
          </a:p>
          <a:p>
            <a:endParaRPr lang="nl-NL" sz="2400" dirty="0" smtClean="0"/>
          </a:p>
          <a:p>
            <a:r>
              <a:rPr lang="nl-NL" sz="2400" dirty="0" smtClean="0"/>
              <a:t>De verdwenen </a:t>
            </a:r>
            <a:r>
              <a:rPr lang="nl-NL" sz="2400" dirty="0" err="1" smtClean="0"/>
              <a:t>anti-materie</a:t>
            </a:r>
            <a:endParaRPr lang="nl-NL" sz="2400" dirty="0" smtClean="0"/>
          </a:p>
          <a:p>
            <a:endParaRPr lang="nl-NL" sz="2400" dirty="0"/>
          </a:p>
          <a:p>
            <a:endParaRPr lang="nl-NL" sz="2400" dirty="0" smtClean="0"/>
          </a:p>
          <a:p>
            <a:r>
              <a:rPr lang="nl-NL" sz="2400" dirty="0" smtClean="0"/>
              <a:t>De </a:t>
            </a:r>
            <a:r>
              <a:rPr lang="nl-NL" sz="2400" dirty="0" err="1" smtClean="0"/>
              <a:t>LHCb</a:t>
            </a:r>
            <a:r>
              <a:rPr lang="nl-NL" sz="2400" dirty="0" smtClean="0"/>
              <a:t> detector</a:t>
            </a:r>
          </a:p>
          <a:p>
            <a:endParaRPr lang="nl-NL"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sz="quarter" idx="12"/>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336" r="5646"/>
          <a:stretch/>
        </p:blipFill>
        <p:spPr>
          <a:xfrm>
            <a:off x="-1" y="-2"/>
            <a:ext cx="9157329" cy="6858002"/>
          </a:xfrm>
          <a:prstGeom prst="rect">
            <a:avLst/>
          </a:prstGeom>
        </p:spPr>
      </p:pic>
    </p:spTree>
    <p:extLst>
      <p:ext uri="{BB962C8B-B14F-4D97-AF65-F5344CB8AC3E}">
        <p14:creationId xmlns:p14="http://schemas.microsoft.com/office/powerpoint/2010/main" val="2264486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93"/>
          <p:cNvGrpSpPr/>
          <p:nvPr/>
        </p:nvGrpSpPr>
        <p:grpSpPr>
          <a:xfrm>
            <a:off x="1375893" y="450763"/>
            <a:ext cx="6895073" cy="3578351"/>
            <a:chOff x="654676" y="1429555"/>
            <a:chExt cx="6895073" cy="3578351"/>
          </a:xfrm>
        </p:grpSpPr>
        <p:grpSp>
          <p:nvGrpSpPr>
            <p:cNvPr id="7" name="Group 92"/>
            <p:cNvGrpSpPr/>
            <p:nvPr/>
          </p:nvGrpSpPr>
          <p:grpSpPr>
            <a:xfrm>
              <a:off x="654676" y="1429555"/>
              <a:ext cx="6895073" cy="3460125"/>
              <a:chOff x="654676" y="1429555"/>
              <a:chExt cx="6895073" cy="3460125"/>
            </a:xfrm>
          </p:grpSpPr>
          <p:pic>
            <p:nvPicPr>
              <p:cNvPr id="4" name="Picture 3" descr="gluon_fusion.PNG"/>
              <p:cNvPicPr>
                <a:picLocks noChangeAspect="1"/>
              </p:cNvPicPr>
              <p:nvPr/>
            </p:nvPicPr>
            <p:blipFill>
              <a:blip r:embed="rId2" cstate="print">
                <a:clrChange>
                  <a:clrFrom>
                    <a:srgbClr val="FFFFFF"/>
                  </a:clrFrom>
                  <a:clrTo>
                    <a:srgbClr val="FFFFFF">
                      <a:alpha val="0"/>
                    </a:srgbClr>
                  </a:clrTo>
                </a:clrChange>
              </a:blip>
              <a:srcRect l="12677" t="5378" r="67761" b="79698"/>
              <a:stretch>
                <a:fillRect/>
              </a:stretch>
            </p:blipFill>
            <p:spPr>
              <a:xfrm rot="1612982">
                <a:off x="2961381" y="2627972"/>
                <a:ext cx="896451" cy="329608"/>
              </a:xfrm>
              <a:prstGeom prst="rect">
                <a:avLst/>
              </a:prstGeom>
            </p:spPr>
          </p:pic>
          <p:pic>
            <p:nvPicPr>
              <p:cNvPr id="6" name="Picture 5" descr="gluon_fusion.PNG"/>
              <p:cNvPicPr>
                <a:picLocks noChangeAspect="1"/>
              </p:cNvPicPr>
              <p:nvPr/>
            </p:nvPicPr>
            <p:blipFill>
              <a:blip r:embed="rId2" cstate="print">
                <a:clrChange>
                  <a:clrFrom>
                    <a:srgbClr val="FFFFFF"/>
                  </a:clrFrom>
                  <a:clrTo>
                    <a:srgbClr val="FFFFFF">
                      <a:alpha val="0"/>
                    </a:srgbClr>
                  </a:clrTo>
                </a:clrChange>
              </a:blip>
              <a:srcRect l="12677" t="5378" r="67139" b="79665"/>
              <a:stretch>
                <a:fillRect/>
              </a:stretch>
            </p:blipFill>
            <p:spPr>
              <a:xfrm rot="1458238">
                <a:off x="4232543" y="3289053"/>
                <a:ext cx="924940" cy="330315"/>
              </a:xfrm>
              <a:prstGeom prst="rect">
                <a:avLst/>
              </a:prstGeom>
            </p:spPr>
          </p:pic>
          <p:cxnSp>
            <p:nvCxnSpPr>
              <p:cNvPr id="8" name="Straight Connector 7"/>
              <p:cNvCxnSpPr/>
              <p:nvPr/>
            </p:nvCxnSpPr>
            <p:spPr>
              <a:xfrm>
                <a:off x="3773509" y="3000777"/>
                <a:ext cx="487141" cy="250213"/>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812146" y="3256208"/>
                <a:ext cx="435735" cy="749122"/>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975020" y="3009363"/>
                <a:ext cx="845713" cy="326265"/>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3101664" y="1942564"/>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3099516" y="2120722"/>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3110247" y="2298880"/>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4503316" y="3885131"/>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4501168" y="4063289"/>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4511899" y="4241447"/>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663262" y="2195848"/>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6237668" y="3996744"/>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pic>
            <p:nvPicPr>
              <p:cNvPr id="2" name="Picture 1" descr="proton_hr.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613163" y="1429555"/>
                <a:ext cx="1571135" cy="1571135"/>
              </a:xfrm>
              <a:prstGeom prst="rect">
                <a:avLst/>
              </a:prstGeom>
            </p:spPr>
          </p:pic>
          <p:pic>
            <p:nvPicPr>
              <p:cNvPr id="3" name="Picture 2" descr="proton_hr.jpg"/>
              <p:cNvPicPr>
                <a:picLocks noChangeAspect="1"/>
              </p:cNvPicPr>
              <p:nvPr/>
            </p:nvPicPr>
            <p:blipFill>
              <a:blip r:embed="rId3" cstate="print">
                <a:clrChange>
                  <a:clrFrom>
                    <a:srgbClr val="FFFFFF"/>
                  </a:clrFrom>
                  <a:clrTo>
                    <a:srgbClr val="FFFFFF">
                      <a:alpha val="0"/>
                    </a:srgbClr>
                  </a:clrTo>
                </a:clrChange>
              </a:blip>
              <a:stretch>
                <a:fillRect/>
              </a:stretch>
            </p:blipFill>
            <p:spPr>
              <a:xfrm>
                <a:off x="5023920" y="3127421"/>
                <a:ext cx="1571135" cy="1571135"/>
              </a:xfrm>
              <a:prstGeom prst="rect">
                <a:avLst/>
              </a:prstGeom>
            </p:spPr>
          </p:pic>
          <p:sp>
            <p:nvSpPr>
              <p:cNvPr id="25" name="Arc 24"/>
              <p:cNvSpPr/>
              <p:nvPr/>
            </p:nvSpPr>
            <p:spPr>
              <a:xfrm rot="2744745">
                <a:off x="3139424" y="3320441"/>
                <a:ext cx="392809" cy="914400"/>
              </a:xfrm>
              <a:prstGeom prst="arc">
                <a:avLst>
                  <a:gd name="adj1" fmla="val 12564093"/>
                  <a:gd name="adj2" fmla="val 19608691"/>
                </a:avLst>
              </a:prstGeom>
              <a:ln w="254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26" name="Straight Connector 25"/>
              <p:cNvCxnSpPr/>
              <p:nvPr/>
            </p:nvCxnSpPr>
            <p:spPr>
              <a:xfrm flipH="1">
                <a:off x="2292440" y="3354947"/>
                <a:ext cx="624625" cy="22538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35" idx="5"/>
              </p:cNvCxnSpPr>
              <p:nvPr/>
            </p:nvCxnSpPr>
            <p:spPr>
              <a:xfrm flipH="1">
                <a:off x="2465918" y="3610378"/>
                <a:ext cx="693699" cy="262461"/>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3464417" y="4065431"/>
                <a:ext cx="304800" cy="545205"/>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3193961" y="3895856"/>
                <a:ext cx="302649" cy="49584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3554568" y="3786389"/>
                <a:ext cx="193184" cy="347729"/>
              </a:xfrm>
              <a:prstGeom prst="ellipse">
                <a:avLst/>
              </a:prstGeom>
              <a:solidFill>
                <a:schemeClr val="bg1">
                  <a:lumMod val="50000"/>
                </a:schemeClr>
              </a:solidFill>
              <a:ln>
                <a:solidFill>
                  <a:srgbClr val="000000"/>
                </a:solidFill>
              </a:ln>
              <a:scene3d>
                <a:camera prst="orthographicFront">
                  <a:rot lat="0" lon="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p:cNvSpPr/>
              <p:nvPr/>
            </p:nvSpPr>
            <p:spPr>
              <a:xfrm>
                <a:off x="2998630" y="3294845"/>
                <a:ext cx="193184" cy="347729"/>
              </a:xfrm>
              <a:prstGeom prst="ellipse">
                <a:avLst/>
              </a:prstGeom>
              <a:solidFill>
                <a:schemeClr val="bg1">
                  <a:lumMod val="50000"/>
                </a:schemeClr>
              </a:solidFill>
              <a:ln>
                <a:solidFill>
                  <a:srgbClr val="000000"/>
                </a:solidFill>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p:cNvSpPr/>
              <p:nvPr/>
            </p:nvSpPr>
            <p:spPr>
              <a:xfrm>
                <a:off x="2301025" y="3576034"/>
                <a:ext cx="193184" cy="347729"/>
              </a:xfrm>
              <a:prstGeom prst="ellipse">
                <a:avLst/>
              </a:prstGeom>
              <a:solidFill>
                <a:schemeClr val="bg1">
                  <a:lumMod val="50000"/>
                </a:schemeClr>
              </a:solidFill>
              <a:ln>
                <a:solidFill>
                  <a:srgbClr val="000000"/>
                </a:solidFill>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p:cNvSpPr/>
              <p:nvPr/>
            </p:nvSpPr>
            <p:spPr>
              <a:xfrm>
                <a:off x="3269086" y="4325156"/>
                <a:ext cx="193184" cy="347729"/>
              </a:xfrm>
              <a:prstGeom prst="ellipse">
                <a:avLst/>
              </a:prstGeom>
              <a:solidFill>
                <a:schemeClr val="bg1">
                  <a:lumMod val="50000"/>
                </a:schemeClr>
              </a:solidFill>
              <a:ln>
                <a:solidFill>
                  <a:srgbClr val="000000"/>
                </a:solidFill>
              </a:ln>
              <a:scene3d>
                <a:camera prst="orthographicFront">
                  <a:rot lat="0" lon="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p:cNvSpPr/>
              <p:nvPr/>
            </p:nvSpPr>
            <p:spPr>
              <a:xfrm>
                <a:off x="3730579" y="4541951"/>
                <a:ext cx="193184" cy="347729"/>
              </a:xfrm>
              <a:prstGeom prst="ellipse">
                <a:avLst/>
              </a:prstGeom>
              <a:solidFill>
                <a:schemeClr val="bg1">
                  <a:lumMod val="50000"/>
                </a:schemeClr>
              </a:solidFill>
              <a:ln>
                <a:solidFill>
                  <a:srgbClr val="000000"/>
                </a:solidFill>
              </a:ln>
              <a:scene3d>
                <a:camera prst="orthographicFront">
                  <a:rot lat="0" lon="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p:cNvSpPr/>
              <p:nvPr/>
            </p:nvSpPr>
            <p:spPr>
              <a:xfrm>
                <a:off x="2067058" y="3148884"/>
                <a:ext cx="193184" cy="347729"/>
              </a:xfrm>
              <a:prstGeom prst="ellipse">
                <a:avLst/>
              </a:prstGeom>
              <a:solidFill>
                <a:schemeClr val="bg1">
                  <a:lumMod val="50000"/>
                </a:schemeClr>
              </a:solidFill>
              <a:ln>
                <a:solidFill>
                  <a:srgbClr val="000000"/>
                </a:solidFill>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1" name="Straight Connector 40"/>
              <p:cNvCxnSpPr/>
              <p:nvPr/>
            </p:nvCxnSpPr>
            <p:spPr>
              <a:xfrm flipH="1" flipV="1">
                <a:off x="3711264" y="4213542"/>
                <a:ext cx="178156" cy="178154"/>
              </a:xfrm>
              <a:prstGeom prst="line">
                <a:avLst/>
              </a:prstGeom>
              <a:ln w="25400">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2511380" y="3258355"/>
                <a:ext cx="281190" cy="139522"/>
              </a:xfrm>
              <a:prstGeom prst="line">
                <a:avLst/>
              </a:prstGeom>
              <a:ln w="25400">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3902302" y="4404580"/>
                <a:ext cx="90149" cy="399240"/>
              </a:xfrm>
              <a:prstGeom prst="line">
                <a:avLst/>
              </a:prstGeom>
              <a:ln w="254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657600" y="4481851"/>
                <a:ext cx="270458" cy="115907"/>
              </a:xfrm>
              <a:prstGeom prst="line">
                <a:avLst/>
              </a:prstGeom>
              <a:ln w="254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2244830" y="3256214"/>
                <a:ext cx="264408" cy="215233"/>
              </a:xfrm>
              <a:prstGeom prst="line">
                <a:avLst/>
              </a:prstGeom>
              <a:ln w="254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086377" y="3142445"/>
                <a:ext cx="433594" cy="124503"/>
              </a:xfrm>
              <a:prstGeom prst="line">
                <a:avLst/>
              </a:prstGeom>
              <a:ln w="25400">
                <a:solidFill>
                  <a:srgbClr val="000000"/>
                </a:solidFill>
                <a:prstDash val="soli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3825023" y="3245474"/>
                <a:ext cx="328936" cy="369332"/>
              </a:xfrm>
              <a:prstGeom prst="rect">
                <a:avLst/>
              </a:prstGeom>
              <a:noFill/>
            </p:spPr>
            <p:txBody>
              <a:bodyPr wrap="none" rtlCol="0">
                <a:spAutoFit/>
              </a:bodyPr>
              <a:lstStyle/>
              <a:p>
                <a:r>
                  <a:rPr lang="nl-NL" dirty="0" smtClean="0">
                    <a:solidFill>
                      <a:srgbClr val="000000"/>
                    </a:solidFill>
                  </a:rPr>
                  <a:t>b</a:t>
                </a:r>
                <a:endParaRPr lang="nl-NL" dirty="0">
                  <a:solidFill>
                    <a:srgbClr val="000000"/>
                  </a:solidFill>
                </a:endParaRPr>
              </a:p>
            </p:txBody>
          </p:sp>
          <p:sp>
            <p:nvSpPr>
              <p:cNvPr id="62" name="TextBox 61"/>
              <p:cNvSpPr txBox="1"/>
              <p:nvPr/>
            </p:nvSpPr>
            <p:spPr>
              <a:xfrm>
                <a:off x="3024386" y="2921356"/>
                <a:ext cx="328936" cy="369332"/>
              </a:xfrm>
              <a:prstGeom prst="rect">
                <a:avLst/>
              </a:prstGeom>
              <a:noFill/>
            </p:spPr>
            <p:txBody>
              <a:bodyPr wrap="none" rtlCol="0">
                <a:spAutoFit/>
              </a:bodyPr>
              <a:lstStyle/>
              <a:p>
                <a:r>
                  <a:rPr lang="nl-NL" dirty="0" smtClean="0">
                    <a:solidFill>
                      <a:srgbClr val="000000"/>
                    </a:solidFill>
                  </a:rPr>
                  <a:t>b</a:t>
                </a:r>
                <a:endParaRPr lang="nl-NL" dirty="0">
                  <a:solidFill>
                    <a:srgbClr val="000000"/>
                  </a:solidFill>
                </a:endParaRPr>
              </a:p>
            </p:txBody>
          </p:sp>
          <p:sp>
            <p:nvSpPr>
              <p:cNvPr id="66" name="TextBox 65"/>
              <p:cNvSpPr txBox="1"/>
              <p:nvPr/>
            </p:nvSpPr>
            <p:spPr>
              <a:xfrm>
                <a:off x="3333479" y="4144849"/>
                <a:ext cx="304892" cy="369332"/>
              </a:xfrm>
              <a:prstGeom prst="rect">
                <a:avLst/>
              </a:prstGeom>
              <a:noFill/>
            </p:spPr>
            <p:txBody>
              <a:bodyPr wrap="none" rtlCol="0">
                <a:spAutoFit/>
              </a:bodyPr>
              <a:lstStyle/>
              <a:p>
                <a:r>
                  <a:rPr lang="nl-NL" dirty="0" smtClean="0">
                    <a:solidFill>
                      <a:srgbClr val="000000"/>
                    </a:solidFill>
                  </a:rPr>
                  <a:t>c</a:t>
                </a:r>
                <a:endParaRPr lang="nl-NL" dirty="0">
                  <a:solidFill>
                    <a:srgbClr val="000000"/>
                  </a:solidFill>
                </a:endParaRPr>
              </a:p>
            </p:txBody>
          </p:sp>
          <p:sp>
            <p:nvSpPr>
              <p:cNvPr id="67" name="TextBox 66"/>
              <p:cNvSpPr txBox="1"/>
              <p:nvPr/>
            </p:nvSpPr>
            <p:spPr>
              <a:xfrm>
                <a:off x="2429811" y="3395727"/>
                <a:ext cx="330540" cy="369332"/>
              </a:xfrm>
              <a:prstGeom prst="rect">
                <a:avLst/>
              </a:prstGeom>
              <a:noFill/>
            </p:spPr>
            <p:txBody>
              <a:bodyPr wrap="none" rtlCol="0">
                <a:spAutoFit/>
              </a:bodyPr>
              <a:lstStyle/>
              <a:p>
                <a:r>
                  <a:rPr lang="nl-NL" dirty="0" smtClean="0">
                    <a:solidFill>
                      <a:srgbClr val="000000"/>
                    </a:solidFill>
                  </a:rPr>
                  <a:t>u</a:t>
                </a:r>
                <a:endParaRPr lang="nl-NL" dirty="0">
                  <a:solidFill>
                    <a:srgbClr val="000000"/>
                  </a:solidFill>
                </a:endParaRPr>
              </a:p>
            </p:txBody>
          </p:sp>
          <p:cxnSp>
            <p:nvCxnSpPr>
              <p:cNvPr id="68" name="Straight Connector 67"/>
              <p:cNvCxnSpPr/>
              <p:nvPr/>
            </p:nvCxnSpPr>
            <p:spPr>
              <a:xfrm flipH="1">
                <a:off x="3915178" y="3296991"/>
                <a:ext cx="154548"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3423628" y="4247889"/>
                <a:ext cx="154548"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75" name="Oval 74"/>
              <p:cNvSpPr/>
              <p:nvPr/>
            </p:nvSpPr>
            <p:spPr>
              <a:xfrm flipH="1">
                <a:off x="3618964" y="4134119"/>
                <a:ext cx="141667" cy="154548"/>
              </a:xfrm>
              <a:prstGeom prst="ellipse">
                <a:avLst/>
              </a:prstGeom>
              <a:solidFill>
                <a:srgbClr val="FF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6" name="Oval 75"/>
              <p:cNvSpPr/>
              <p:nvPr/>
            </p:nvSpPr>
            <p:spPr>
              <a:xfrm flipH="1">
                <a:off x="2689539" y="3320604"/>
                <a:ext cx="141667" cy="154548"/>
              </a:xfrm>
              <a:prstGeom prst="ellipse">
                <a:avLst/>
              </a:prstGeom>
              <a:solidFill>
                <a:srgbClr val="FF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8" name="Straight Arrow Connector 77"/>
              <p:cNvCxnSpPr/>
              <p:nvPr/>
            </p:nvCxnSpPr>
            <p:spPr>
              <a:xfrm flipH="1">
                <a:off x="6980349" y="3992451"/>
                <a:ext cx="347729" cy="0"/>
              </a:xfrm>
              <a:prstGeom prst="straightConnector1">
                <a:avLst/>
              </a:prstGeom>
              <a:ln w="25400">
                <a:solidFill>
                  <a:srgbClr val="0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a:off x="899374" y="2200141"/>
                <a:ext cx="347729" cy="0"/>
              </a:xfrm>
              <a:prstGeom prst="straightConnector1">
                <a:avLst/>
              </a:prstGeom>
              <a:ln w="25400">
                <a:solidFill>
                  <a:srgbClr val="00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6606862" y="3606085"/>
                <a:ext cx="942887" cy="369332"/>
              </a:xfrm>
              <a:prstGeom prst="rect">
                <a:avLst/>
              </a:prstGeom>
              <a:noFill/>
            </p:spPr>
            <p:txBody>
              <a:bodyPr wrap="none" rtlCol="0">
                <a:spAutoFit/>
              </a:bodyPr>
              <a:lstStyle/>
              <a:p>
                <a:r>
                  <a:rPr lang="nl-NL" dirty="0" smtClean="0">
                    <a:solidFill>
                      <a:srgbClr val="000000"/>
                    </a:solidFill>
                  </a:rPr>
                  <a:t>proton</a:t>
                </a:r>
                <a:endParaRPr lang="nl-NL" dirty="0">
                  <a:solidFill>
                    <a:srgbClr val="000000"/>
                  </a:solidFill>
                </a:endParaRPr>
              </a:p>
            </p:txBody>
          </p:sp>
          <p:sp>
            <p:nvSpPr>
              <p:cNvPr id="81" name="TextBox 80"/>
              <p:cNvSpPr txBox="1"/>
              <p:nvPr/>
            </p:nvSpPr>
            <p:spPr>
              <a:xfrm>
                <a:off x="654676" y="1813775"/>
                <a:ext cx="942887" cy="369332"/>
              </a:xfrm>
              <a:prstGeom prst="rect">
                <a:avLst/>
              </a:prstGeom>
              <a:noFill/>
            </p:spPr>
            <p:txBody>
              <a:bodyPr wrap="none" rtlCol="0">
                <a:spAutoFit/>
              </a:bodyPr>
              <a:lstStyle/>
              <a:p>
                <a:r>
                  <a:rPr lang="nl-NL" dirty="0" smtClean="0">
                    <a:solidFill>
                      <a:srgbClr val="000000"/>
                    </a:solidFill>
                  </a:rPr>
                  <a:t>proton</a:t>
                </a:r>
                <a:endParaRPr lang="nl-NL" dirty="0">
                  <a:solidFill>
                    <a:srgbClr val="000000"/>
                  </a:solidFill>
                </a:endParaRPr>
              </a:p>
            </p:txBody>
          </p:sp>
        </p:grpSp>
        <p:sp>
          <p:nvSpPr>
            <p:cNvPr id="82" name="TextBox 81"/>
            <p:cNvSpPr txBox="1"/>
            <p:nvPr/>
          </p:nvSpPr>
          <p:spPr>
            <a:xfrm>
              <a:off x="2807592" y="4546241"/>
              <a:ext cx="630301" cy="461665"/>
            </a:xfrm>
            <a:prstGeom prst="rect">
              <a:avLst/>
            </a:prstGeom>
            <a:noFill/>
          </p:spPr>
          <p:txBody>
            <a:bodyPr wrap="none" rtlCol="0">
              <a:spAutoFit/>
            </a:bodyPr>
            <a:lstStyle/>
            <a:p>
              <a:r>
                <a:rPr lang="nl-NL" sz="2400" dirty="0" err="1" smtClean="0">
                  <a:effectLst>
                    <a:outerShdw blurRad="38100" dist="38100" dir="2700000" algn="tl">
                      <a:srgbClr val="000000">
                        <a:alpha val="43137"/>
                      </a:srgbClr>
                    </a:outerShdw>
                  </a:effectLst>
                </a:rPr>
                <a:t>V</a:t>
              </a:r>
              <a:r>
                <a:rPr lang="nl-NL" sz="2400" baseline="-25000" dirty="0" err="1" smtClean="0">
                  <a:effectLst>
                    <a:outerShdw blurRad="38100" dist="38100" dir="2700000" algn="tl">
                      <a:srgbClr val="000000">
                        <a:alpha val="43137"/>
                      </a:srgbClr>
                    </a:outerShdw>
                  </a:effectLst>
                </a:rPr>
                <a:t>cb</a:t>
              </a:r>
              <a:endParaRPr lang="nl-NL" sz="2400" baseline="-25000" dirty="0">
                <a:effectLst>
                  <a:outerShdw blurRad="38100" dist="38100" dir="2700000" algn="tl">
                    <a:srgbClr val="000000">
                      <a:alpha val="43137"/>
                    </a:srgbClr>
                  </a:outerShdw>
                </a:effectLst>
              </a:endParaRPr>
            </a:p>
          </p:txBody>
        </p:sp>
        <p:sp>
          <p:nvSpPr>
            <p:cNvPr id="83" name="TextBox 82"/>
            <p:cNvSpPr txBox="1"/>
            <p:nvPr/>
          </p:nvSpPr>
          <p:spPr>
            <a:xfrm>
              <a:off x="1684984" y="3629694"/>
              <a:ext cx="643702" cy="461665"/>
            </a:xfrm>
            <a:prstGeom prst="rect">
              <a:avLst/>
            </a:prstGeom>
            <a:noFill/>
          </p:spPr>
          <p:txBody>
            <a:bodyPr wrap="none" rtlCol="0">
              <a:spAutoFit/>
            </a:bodyPr>
            <a:lstStyle/>
            <a:p>
              <a:r>
                <a:rPr lang="nl-NL" sz="2400" dirty="0" err="1" smtClean="0">
                  <a:effectLst>
                    <a:outerShdw blurRad="38100" dist="38100" dir="2700000" algn="tl">
                      <a:srgbClr val="000000">
                        <a:alpha val="43137"/>
                      </a:srgbClr>
                    </a:outerShdw>
                  </a:effectLst>
                </a:rPr>
                <a:t>V</a:t>
              </a:r>
              <a:r>
                <a:rPr lang="nl-NL" sz="2400" baseline="-25000" dirty="0" err="1" smtClean="0">
                  <a:effectLst>
                    <a:outerShdw blurRad="38100" dist="38100" dir="2700000" algn="tl">
                      <a:srgbClr val="000000">
                        <a:alpha val="43137"/>
                      </a:srgbClr>
                    </a:outerShdw>
                  </a:effectLst>
                </a:rPr>
                <a:t>ub</a:t>
              </a:r>
              <a:endParaRPr lang="nl-NL" sz="2400" baseline="-25000" dirty="0">
                <a:effectLst>
                  <a:outerShdw blurRad="38100" dist="38100" dir="2700000" algn="tl">
                    <a:srgbClr val="000000">
                      <a:alpha val="43137"/>
                    </a:srgbClr>
                  </a:outerShdw>
                </a:effectLst>
              </a:endParaRPr>
            </a:p>
          </p:txBody>
        </p:sp>
        <p:sp>
          <p:nvSpPr>
            <p:cNvPr id="91" name="Curved Right Arrow 90"/>
            <p:cNvSpPr/>
            <p:nvPr/>
          </p:nvSpPr>
          <p:spPr>
            <a:xfrm rot="3297623">
              <a:off x="2926954" y="3761165"/>
              <a:ext cx="391628" cy="932817"/>
            </a:xfrm>
            <a:prstGeom prst="curvedRightArrow">
              <a:avLst>
                <a:gd name="adj1" fmla="val 20515"/>
                <a:gd name="adj2" fmla="val 50000"/>
                <a:gd name="adj3" fmla="val 2500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2" name="Curved Right Arrow 91"/>
            <p:cNvSpPr/>
            <p:nvPr/>
          </p:nvSpPr>
          <p:spPr>
            <a:xfrm rot="2665800" flipH="1">
              <a:off x="2431623" y="3488557"/>
              <a:ext cx="358207" cy="932817"/>
            </a:xfrm>
            <a:prstGeom prst="curvedRightArrow">
              <a:avLst>
                <a:gd name="adj1" fmla="val 20515"/>
                <a:gd name="adj2" fmla="val 50000"/>
                <a:gd name="adj3" fmla="val 2500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grpSp>
      <p:pic>
        <p:nvPicPr>
          <p:cNvPr id="95" name="Picture 94"/>
          <p:cNvPicPr>
            <a:picLocks noChangeAspect="1"/>
          </p:cNvPicPr>
          <p:nvPr/>
        </p:nvPicPr>
        <p:blipFill>
          <a:blip r:embed="rId4" cstate="print">
            <a:extLst>
              <a:ext uri="{28A0092B-C50C-407E-A947-70E740481C1C}">
                <a14:useLocalDpi xmlns:a14="http://schemas.microsoft.com/office/drawing/2010/main" val="0"/>
              </a:ext>
            </a:extLst>
          </a:blip>
          <a:srcRect l="41500" t="13037" r="17383" b="50025"/>
          <a:stretch>
            <a:fillRect/>
          </a:stretch>
        </p:blipFill>
        <p:spPr>
          <a:xfrm>
            <a:off x="244698" y="4237149"/>
            <a:ext cx="2723795" cy="2446986"/>
          </a:xfrm>
          <a:prstGeom prst="rect">
            <a:avLst/>
          </a:prstGeom>
        </p:spPr>
      </p:pic>
      <p:sp>
        <p:nvSpPr>
          <p:cNvPr id="96" name="TextBox 95"/>
          <p:cNvSpPr txBox="1"/>
          <p:nvPr/>
        </p:nvSpPr>
        <p:spPr>
          <a:xfrm>
            <a:off x="3915178" y="4730862"/>
            <a:ext cx="4919730" cy="1754326"/>
          </a:xfrm>
          <a:prstGeom prst="rect">
            <a:avLst/>
          </a:prstGeom>
          <a:solidFill>
            <a:schemeClr val="bg1">
              <a:alpha val="69000"/>
            </a:schemeClr>
          </a:solidFill>
          <a:ln>
            <a:solidFill>
              <a:schemeClr val="accent1"/>
            </a:solidFill>
          </a:ln>
        </p:spPr>
        <p:txBody>
          <a:bodyPr wrap="square" rtlCol="0">
            <a:spAutoFit/>
          </a:bodyPr>
          <a:lstStyle/>
          <a:p>
            <a:r>
              <a:rPr lang="nl-NL" sz="3600" dirty="0" err="1" smtClean="0">
                <a:effectLst>
                  <a:outerShdw blurRad="38100" dist="38100" dir="2700000" algn="tl">
                    <a:srgbClr val="000000">
                      <a:alpha val="43137"/>
                    </a:srgbClr>
                  </a:outerShdw>
                </a:effectLst>
                <a:sym typeface="Symbol"/>
              </a:rPr>
              <a:t>Y</a:t>
            </a:r>
            <a:r>
              <a:rPr lang="nl-NL" sz="3600" baseline="-25000" dirty="0" err="1" smtClean="0">
                <a:effectLst>
                  <a:outerShdw blurRad="38100" dist="38100" dir="2700000" algn="tl">
                    <a:srgbClr val="000000">
                      <a:alpha val="43137"/>
                    </a:srgbClr>
                  </a:outerShdw>
                </a:effectLst>
                <a:sym typeface="Symbol"/>
              </a:rPr>
              <a:t>ij</a:t>
            </a:r>
            <a:r>
              <a:rPr lang="nl-NL" sz="3600" baseline="-25000" dirty="0" smtClean="0">
                <a:effectLst>
                  <a:outerShdw blurRad="38100" dist="38100" dir="2700000" algn="tl">
                    <a:srgbClr val="000000">
                      <a:alpha val="43137"/>
                    </a:srgbClr>
                  </a:outerShdw>
                </a:effectLst>
                <a:sym typeface="Symbol"/>
              </a:rPr>
              <a:t>      </a:t>
            </a:r>
            <a:r>
              <a:rPr lang="nl-NL" sz="3600" dirty="0" smtClean="0">
                <a:effectLst>
                  <a:outerShdw blurRad="38100" dist="38100" dir="2700000" algn="tl">
                    <a:srgbClr val="000000">
                      <a:alpha val="43137"/>
                    </a:srgbClr>
                  </a:outerShdw>
                </a:effectLst>
                <a:sym typeface="Wingdings" pitchFamily="2" charset="2"/>
              </a:rPr>
              <a:t>     </a:t>
            </a:r>
            <a:r>
              <a:rPr lang="nl-NL" sz="3600" dirty="0" err="1" smtClean="0">
                <a:effectLst>
                  <a:outerShdw blurRad="38100" dist="38100" dir="2700000" algn="tl">
                    <a:srgbClr val="000000">
                      <a:alpha val="43137"/>
                    </a:srgbClr>
                  </a:outerShdw>
                </a:effectLst>
                <a:sym typeface="Wingdings" pitchFamily="2" charset="2"/>
              </a:rPr>
              <a:t>V</a:t>
            </a:r>
            <a:r>
              <a:rPr lang="nl-NL" sz="3600" baseline="-25000" dirty="0" err="1" smtClean="0">
                <a:effectLst>
                  <a:outerShdw blurRad="38100" dist="38100" dir="2700000" algn="tl">
                    <a:srgbClr val="000000">
                      <a:alpha val="43137"/>
                    </a:srgbClr>
                  </a:outerShdw>
                </a:effectLst>
                <a:sym typeface="Wingdings" pitchFamily="2" charset="2"/>
              </a:rPr>
              <a:t>cb</a:t>
            </a:r>
            <a:r>
              <a:rPr lang="nl-NL" sz="3600" dirty="0" smtClean="0">
                <a:effectLst>
                  <a:outerShdw blurRad="38100" dist="38100" dir="2700000" algn="tl">
                    <a:srgbClr val="000000">
                      <a:alpha val="43137"/>
                    </a:srgbClr>
                  </a:outerShdw>
                </a:effectLst>
                <a:sym typeface="Wingdings" pitchFamily="2" charset="2"/>
              </a:rPr>
              <a:t>, </a:t>
            </a:r>
            <a:r>
              <a:rPr lang="nl-NL" sz="3600" dirty="0" err="1" smtClean="0">
                <a:effectLst>
                  <a:outerShdw blurRad="38100" dist="38100" dir="2700000" algn="tl">
                    <a:srgbClr val="000000">
                      <a:alpha val="43137"/>
                    </a:srgbClr>
                  </a:outerShdw>
                </a:effectLst>
                <a:sym typeface="Wingdings" pitchFamily="2" charset="2"/>
              </a:rPr>
              <a:t>V</a:t>
            </a:r>
            <a:r>
              <a:rPr lang="nl-NL" sz="3600" baseline="-25000" dirty="0" err="1" smtClean="0">
                <a:effectLst>
                  <a:outerShdw blurRad="38100" dist="38100" dir="2700000" algn="tl">
                    <a:srgbClr val="000000">
                      <a:alpha val="43137"/>
                    </a:srgbClr>
                  </a:outerShdw>
                </a:effectLst>
                <a:sym typeface="Wingdings" pitchFamily="2" charset="2"/>
              </a:rPr>
              <a:t>ub</a:t>
            </a:r>
            <a:endParaRPr lang="nl-NL" sz="3600" baseline="-25000" dirty="0" smtClean="0">
              <a:effectLst>
                <a:outerShdw blurRad="38100" dist="38100" dir="2700000" algn="tl">
                  <a:srgbClr val="000000">
                    <a:alpha val="43137"/>
                  </a:srgbClr>
                </a:outerShdw>
              </a:effectLst>
              <a:sym typeface="Symbol"/>
            </a:endParaRPr>
          </a:p>
          <a:p>
            <a:r>
              <a:rPr lang="nl-NL" sz="2400" dirty="0" smtClean="0">
                <a:effectLst>
                  <a:outerShdw blurRad="38100" dist="38100" dir="2700000" algn="tl">
                    <a:srgbClr val="000000">
                      <a:alpha val="43137"/>
                    </a:srgbClr>
                  </a:outerShdw>
                </a:effectLst>
                <a:sym typeface="Symbol"/>
              </a:rPr>
              <a:t>   </a:t>
            </a:r>
          </a:p>
          <a:p>
            <a:r>
              <a:rPr lang="nl-NL" sz="2400" dirty="0" smtClean="0">
                <a:effectLst>
                  <a:outerShdw blurRad="38100" dist="38100" dir="2700000" algn="tl">
                    <a:srgbClr val="000000">
                      <a:alpha val="43137"/>
                    </a:srgbClr>
                  </a:outerShdw>
                </a:effectLst>
              </a:rPr>
              <a:t>Verschil tussen materie en </a:t>
            </a:r>
            <a:r>
              <a:rPr lang="nl-NL" sz="2400" dirty="0" err="1" smtClean="0">
                <a:effectLst>
                  <a:outerShdw blurRad="38100" dist="38100" dir="2700000" algn="tl">
                    <a:srgbClr val="000000">
                      <a:alpha val="43137"/>
                    </a:srgbClr>
                  </a:outerShdw>
                </a:effectLst>
              </a:rPr>
              <a:t>anti-materie</a:t>
            </a:r>
            <a:endParaRPr lang="nl-NL" sz="1400" dirty="0" smtClean="0"/>
          </a:p>
        </p:txBody>
      </p:sp>
      <p:sp>
        <p:nvSpPr>
          <p:cNvPr id="97" name="Rounded Rectangle 96"/>
          <p:cNvSpPr/>
          <p:nvPr/>
        </p:nvSpPr>
        <p:spPr>
          <a:xfrm>
            <a:off x="817808" y="5389815"/>
            <a:ext cx="1603417" cy="673995"/>
          </a:xfrm>
          <a:prstGeom prst="roundRect">
            <a:avLst/>
          </a:prstGeom>
          <a:solidFill>
            <a:schemeClr val="bg1">
              <a:alpha val="8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98" name="Straight Arrow Connector 97"/>
          <p:cNvCxnSpPr/>
          <p:nvPr/>
        </p:nvCxnSpPr>
        <p:spPr>
          <a:xfrm>
            <a:off x="2421228" y="5589431"/>
            <a:ext cx="1506828" cy="0"/>
          </a:xfrm>
          <a:prstGeom prst="straightConnector1">
            <a:avLst/>
          </a:prstGeom>
          <a:ln w="50800">
            <a:tailEnd type="triangle" w="lg"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93"/>
          <p:cNvGrpSpPr/>
          <p:nvPr/>
        </p:nvGrpSpPr>
        <p:grpSpPr>
          <a:xfrm>
            <a:off x="1375893" y="450763"/>
            <a:ext cx="6895073" cy="3578351"/>
            <a:chOff x="654676" y="1429555"/>
            <a:chExt cx="6895073" cy="3578351"/>
          </a:xfrm>
        </p:grpSpPr>
        <p:grpSp>
          <p:nvGrpSpPr>
            <p:cNvPr id="7" name="Group 92"/>
            <p:cNvGrpSpPr/>
            <p:nvPr/>
          </p:nvGrpSpPr>
          <p:grpSpPr>
            <a:xfrm>
              <a:off x="654676" y="1429555"/>
              <a:ext cx="6895073" cy="3460125"/>
              <a:chOff x="654676" y="1429555"/>
              <a:chExt cx="6895073" cy="3460125"/>
            </a:xfrm>
          </p:grpSpPr>
          <p:pic>
            <p:nvPicPr>
              <p:cNvPr id="4" name="Picture 3" descr="gluon_fusion.PNG"/>
              <p:cNvPicPr>
                <a:picLocks noChangeAspect="1"/>
              </p:cNvPicPr>
              <p:nvPr/>
            </p:nvPicPr>
            <p:blipFill>
              <a:blip r:embed="rId2" cstate="print">
                <a:clrChange>
                  <a:clrFrom>
                    <a:srgbClr val="FFFFFF"/>
                  </a:clrFrom>
                  <a:clrTo>
                    <a:srgbClr val="FFFFFF">
                      <a:alpha val="0"/>
                    </a:srgbClr>
                  </a:clrTo>
                </a:clrChange>
              </a:blip>
              <a:srcRect l="12677" t="5378" r="67761" b="79698"/>
              <a:stretch>
                <a:fillRect/>
              </a:stretch>
            </p:blipFill>
            <p:spPr>
              <a:xfrm rot="1612982">
                <a:off x="2961381" y="2627972"/>
                <a:ext cx="896451" cy="329608"/>
              </a:xfrm>
              <a:prstGeom prst="rect">
                <a:avLst/>
              </a:prstGeom>
            </p:spPr>
          </p:pic>
          <p:pic>
            <p:nvPicPr>
              <p:cNvPr id="6" name="Picture 5" descr="gluon_fusion.PNG"/>
              <p:cNvPicPr>
                <a:picLocks noChangeAspect="1"/>
              </p:cNvPicPr>
              <p:nvPr/>
            </p:nvPicPr>
            <p:blipFill>
              <a:blip r:embed="rId2" cstate="print">
                <a:clrChange>
                  <a:clrFrom>
                    <a:srgbClr val="FFFFFF"/>
                  </a:clrFrom>
                  <a:clrTo>
                    <a:srgbClr val="FFFFFF">
                      <a:alpha val="0"/>
                    </a:srgbClr>
                  </a:clrTo>
                </a:clrChange>
              </a:blip>
              <a:srcRect l="12677" t="5378" r="67139" b="79665"/>
              <a:stretch>
                <a:fillRect/>
              </a:stretch>
            </p:blipFill>
            <p:spPr>
              <a:xfrm rot="1458238">
                <a:off x="4232543" y="3289053"/>
                <a:ext cx="924940" cy="330315"/>
              </a:xfrm>
              <a:prstGeom prst="rect">
                <a:avLst/>
              </a:prstGeom>
            </p:spPr>
          </p:pic>
          <p:cxnSp>
            <p:nvCxnSpPr>
              <p:cNvPr id="8" name="Straight Connector 7"/>
              <p:cNvCxnSpPr/>
              <p:nvPr/>
            </p:nvCxnSpPr>
            <p:spPr>
              <a:xfrm>
                <a:off x="3773509" y="3000777"/>
                <a:ext cx="487141" cy="250213"/>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812146" y="3256208"/>
                <a:ext cx="435735" cy="749122"/>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975020" y="3009363"/>
                <a:ext cx="845713" cy="326265"/>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3101664" y="1942564"/>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3099516" y="2120722"/>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3110247" y="2298880"/>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4503316" y="3885131"/>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4501168" y="4063289"/>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4511899" y="4241447"/>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663262" y="2195848"/>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6237668" y="3996744"/>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pic>
            <p:nvPicPr>
              <p:cNvPr id="2" name="Picture 1" descr="proton_hr.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613163" y="1429555"/>
                <a:ext cx="1571135" cy="1571135"/>
              </a:xfrm>
              <a:prstGeom prst="rect">
                <a:avLst/>
              </a:prstGeom>
            </p:spPr>
          </p:pic>
          <p:pic>
            <p:nvPicPr>
              <p:cNvPr id="3" name="Picture 2" descr="proton_hr.jpg"/>
              <p:cNvPicPr>
                <a:picLocks noChangeAspect="1"/>
              </p:cNvPicPr>
              <p:nvPr/>
            </p:nvPicPr>
            <p:blipFill>
              <a:blip r:embed="rId3" cstate="print">
                <a:clrChange>
                  <a:clrFrom>
                    <a:srgbClr val="FFFFFF"/>
                  </a:clrFrom>
                  <a:clrTo>
                    <a:srgbClr val="FFFFFF">
                      <a:alpha val="0"/>
                    </a:srgbClr>
                  </a:clrTo>
                </a:clrChange>
              </a:blip>
              <a:stretch>
                <a:fillRect/>
              </a:stretch>
            </p:blipFill>
            <p:spPr>
              <a:xfrm>
                <a:off x="5023920" y="3127421"/>
                <a:ext cx="1571135" cy="1571135"/>
              </a:xfrm>
              <a:prstGeom prst="rect">
                <a:avLst/>
              </a:prstGeom>
            </p:spPr>
          </p:pic>
          <p:sp>
            <p:nvSpPr>
              <p:cNvPr id="25" name="Arc 24"/>
              <p:cNvSpPr/>
              <p:nvPr/>
            </p:nvSpPr>
            <p:spPr>
              <a:xfrm rot="2744745">
                <a:off x="3139424" y="3320441"/>
                <a:ext cx="392809" cy="914400"/>
              </a:xfrm>
              <a:prstGeom prst="arc">
                <a:avLst>
                  <a:gd name="adj1" fmla="val 12564093"/>
                  <a:gd name="adj2" fmla="val 19608691"/>
                </a:avLst>
              </a:prstGeom>
              <a:ln w="254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26" name="Straight Connector 25"/>
              <p:cNvCxnSpPr/>
              <p:nvPr/>
            </p:nvCxnSpPr>
            <p:spPr>
              <a:xfrm flipH="1">
                <a:off x="2292440" y="3354947"/>
                <a:ext cx="624625" cy="22538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35" idx="5"/>
              </p:cNvCxnSpPr>
              <p:nvPr/>
            </p:nvCxnSpPr>
            <p:spPr>
              <a:xfrm flipH="1">
                <a:off x="2465918" y="3610378"/>
                <a:ext cx="693699" cy="262461"/>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3464417" y="4065431"/>
                <a:ext cx="304800" cy="545205"/>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3193961" y="3895856"/>
                <a:ext cx="302649" cy="49584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3554568" y="3786389"/>
                <a:ext cx="193184" cy="347729"/>
              </a:xfrm>
              <a:prstGeom prst="ellipse">
                <a:avLst/>
              </a:prstGeom>
              <a:solidFill>
                <a:schemeClr val="bg1">
                  <a:lumMod val="50000"/>
                </a:schemeClr>
              </a:solidFill>
              <a:ln>
                <a:solidFill>
                  <a:srgbClr val="000000"/>
                </a:solidFill>
              </a:ln>
              <a:scene3d>
                <a:camera prst="orthographicFront">
                  <a:rot lat="0" lon="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p:cNvSpPr/>
              <p:nvPr/>
            </p:nvSpPr>
            <p:spPr>
              <a:xfrm>
                <a:off x="2998630" y="3294845"/>
                <a:ext cx="193184" cy="347729"/>
              </a:xfrm>
              <a:prstGeom prst="ellipse">
                <a:avLst/>
              </a:prstGeom>
              <a:solidFill>
                <a:schemeClr val="bg1">
                  <a:lumMod val="50000"/>
                </a:schemeClr>
              </a:solidFill>
              <a:ln>
                <a:solidFill>
                  <a:srgbClr val="000000"/>
                </a:solidFill>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p:cNvSpPr/>
              <p:nvPr/>
            </p:nvSpPr>
            <p:spPr>
              <a:xfrm>
                <a:off x="2301025" y="3576034"/>
                <a:ext cx="193184" cy="347729"/>
              </a:xfrm>
              <a:prstGeom prst="ellipse">
                <a:avLst/>
              </a:prstGeom>
              <a:solidFill>
                <a:schemeClr val="bg1">
                  <a:lumMod val="50000"/>
                </a:schemeClr>
              </a:solidFill>
              <a:ln>
                <a:solidFill>
                  <a:srgbClr val="000000"/>
                </a:solidFill>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p:cNvSpPr/>
              <p:nvPr/>
            </p:nvSpPr>
            <p:spPr>
              <a:xfrm>
                <a:off x="3269086" y="4325156"/>
                <a:ext cx="193184" cy="347729"/>
              </a:xfrm>
              <a:prstGeom prst="ellipse">
                <a:avLst/>
              </a:prstGeom>
              <a:solidFill>
                <a:schemeClr val="bg1">
                  <a:lumMod val="50000"/>
                </a:schemeClr>
              </a:solidFill>
              <a:ln>
                <a:solidFill>
                  <a:srgbClr val="000000"/>
                </a:solidFill>
              </a:ln>
              <a:scene3d>
                <a:camera prst="orthographicFront">
                  <a:rot lat="0" lon="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p:cNvSpPr/>
              <p:nvPr/>
            </p:nvSpPr>
            <p:spPr>
              <a:xfrm>
                <a:off x="3730579" y="4541951"/>
                <a:ext cx="193184" cy="347729"/>
              </a:xfrm>
              <a:prstGeom prst="ellipse">
                <a:avLst/>
              </a:prstGeom>
              <a:solidFill>
                <a:schemeClr val="bg1">
                  <a:lumMod val="50000"/>
                </a:schemeClr>
              </a:solidFill>
              <a:ln>
                <a:solidFill>
                  <a:srgbClr val="000000"/>
                </a:solidFill>
              </a:ln>
              <a:scene3d>
                <a:camera prst="orthographicFront">
                  <a:rot lat="0" lon="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p:cNvSpPr/>
              <p:nvPr/>
            </p:nvSpPr>
            <p:spPr>
              <a:xfrm>
                <a:off x="2067058" y="3148884"/>
                <a:ext cx="193184" cy="347729"/>
              </a:xfrm>
              <a:prstGeom prst="ellipse">
                <a:avLst/>
              </a:prstGeom>
              <a:solidFill>
                <a:schemeClr val="bg1">
                  <a:lumMod val="50000"/>
                </a:schemeClr>
              </a:solidFill>
              <a:ln>
                <a:solidFill>
                  <a:srgbClr val="000000"/>
                </a:solidFill>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1" name="Straight Connector 40"/>
              <p:cNvCxnSpPr/>
              <p:nvPr/>
            </p:nvCxnSpPr>
            <p:spPr>
              <a:xfrm flipH="1" flipV="1">
                <a:off x="3711264" y="4213542"/>
                <a:ext cx="178156" cy="178154"/>
              </a:xfrm>
              <a:prstGeom prst="line">
                <a:avLst/>
              </a:prstGeom>
              <a:ln w="25400">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2511380" y="3258355"/>
                <a:ext cx="281190" cy="139522"/>
              </a:xfrm>
              <a:prstGeom prst="line">
                <a:avLst/>
              </a:prstGeom>
              <a:ln w="25400">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3902302" y="4404580"/>
                <a:ext cx="90149" cy="399240"/>
              </a:xfrm>
              <a:prstGeom prst="line">
                <a:avLst/>
              </a:prstGeom>
              <a:ln w="254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657600" y="4481851"/>
                <a:ext cx="270458" cy="115907"/>
              </a:xfrm>
              <a:prstGeom prst="line">
                <a:avLst/>
              </a:prstGeom>
              <a:ln w="254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2244830" y="3256214"/>
                <a:ext cx="264408" cy="215233"/>
              </a:xfrm>
              <a:prstGeom prst="line">
                <a:avLst/>
              </a:prstGeom>
              <a:ln w="254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086377" y="3142445"/>
                <a:ext cx="433594" cy="124503"/>
              </a:xfrm>
              <a:prstGeom prst="line">
                <a:avLst/>
              </a:prstGeom>
              <a:ln w="25400">
                <a:solidFill>
                  <a:srgbClr val="000000"/>
                </a:solidFill>
                <a:prstDash val="soli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3825023" y="3245474"/>
                <a:ext cx="328936" cy="369332"/>
              </a:xfrm>
              <a:prstGeom prst="rect">
                <a:avLst/>
              </a:prstGeom>
              <a:noFill/>
            </p:spPr>
            <p:txBody>
              <a:bodyPr wrap="none" rtlCol="0">
                <a:spAutoFit/>
              </a:bodyPr>
              <a:lstStyle/>
              <a:p>
                <a:r>
                  <a:rPr lang="nl-NL" dirty="0" smtClean="0">
                    <a:solidFill>
                      <a:srgbClr val="000000"/>
                    </a:solidFill>
                  </a:rPr>
                  <a:t>b</a:t>
                </a:r>
                <a:endParaRPr lang="nl-NL" dirty="0">
                  <a:solidFill>
                    <a:srgbClr val="000000"/>
                  </a:solidFill>
                </a:endParaRPr>
              </a:p>
            </p:txBody>
          </p:sp>
          <p:sp>
            <p:nvSpPr>
              <p:cNvPr id="62" name="TextBox 61"/>
              <p:cNvSpPr txBox="1"/>
              <p:nvPr/>
            </p:nvSpPr>
            <p:spPr>
              <a:xfrm>
                <a:off x="3024386" y="2921356"/>
                <a:ext cx="328936" cy="369332"/>
              </a:xfrm>
              <a:prstGeom prst="rect">
                <a:avLst/>
              </a:prstGeom>
              <a:noFill/>
            </p:spPr>
            <p:txBody>
              <a:bodyPr wrap="none" rtlCol="0">
                <a:spAutoFit/>
              </a:bodyPr>
              <a:lstStyle/>
              <a:p>
                <a:r>
                  <a:rPr lang="nl-NL" dirty="0" smtClean="0">
                    <a:solidFill>
                      <a:srgbClr val="000000"/>
                    </a:solidFill>
                  </a:rPr>
                  <a:t>b</a:t>
                </a:r>
                <a:endParaRPr lang="nl-NL" dirty="0">
                  <a:solidFill>
                    <a:srgbClr val="000000"/>
                  </a:solidFill>
                </a:endParaRPr>
              </a:p>
            </p:txBody>
          </p:sp>
          <p:sp>
            <p:nvSpPr>
              <p:cNvPr id="66" name="TextBox 65"/>
              <p:cNvSpPr txBox="1"/>
              <p:nvPr/>
            </p:nvSpPr>
            <p:spPr>
              <a:xfrm>
                <a:off x="3333479" y="4144849"/>
                <a:ext cx="304892" cy="369332"/>
              </a:xfrm>
              <a:prstGeom prst="rect">
                <a:avLst/>
              </a:prstGeom>
              <a:noFill/>
            </p:spPr>
            <p:txBody>
              <a:bodyPr wrap="none" rtlCol="0">
                <a:spAutoFit/>
              </a:bodyPr>
              <a:lstStyle/>
              <a:p>
                <a:r>
                  <a:rPr lang="nl-NL" dirty="0" smtClean="0">
                    <a:solidFill>
                      <a:srgbClr val="000000"/>
                    </a:solidFill>
                  </a:rPr>
                  <a:t>c</a:t>
                </a:r>
                <a:endParaRPr lang="nl-NL" dirty="0">
                  <a:solidFill>
                    <a:srgbClr val="000000"/>
                  </a:solidFill>
                </a:endParaRPr>
              </a:p>
            </p:txBody>
          </p:sp>
          <p:sp>
            <p:nvSpPr>
              <p:cNvPr id="67" name="TextBox 66"/>
              <p:cNvSpPr txBox="1"/>
              <p:nvPr/>
            </p:nvSpPr>
            <p:spPr>
              <a:xfrm>
                <a:off x="2429811" y="3395727"/>
                <a:ext cx="330540" cy="369332"/>
              </a:xfrm>
              <a:prstGeom prst="rect">
                <a:avLst/>
              </a:prstGeom>
              <a:noFill/>
            </p:spPr>
            <p:txBody>
              <a:bodyPr wrap="none" rtlCol="0">
                <a:spAutoFit/>
              </a:bodyPr>
              <a:lstStyle/>
              <a:p>
                <a:r>
                  <a:rPr lang="nl-NL" dirty="0" smtClean="0">
                    <a:solidFill>
                      <a:srgbClr val="000000"/>
                    </a:solidFill>
                  </a:rPr>
                  <a:t>u</a:t>
                </a:r>
                <a:endParaRPr lang="nl-NL" dirty="0">
                  <a:solidFill>
                    <a:srgbClr val="000000"/>
                  </a:solidFill>
                </a:endParaRPr>
              </a:p>
            </p:txBody>
          </p:sp>
          <p:cxnSp>
            <p:nvCxnSpPr>
              <p:cNvPr id="68" name="Straight Connector 67"/>
              <p:cNvCxnSpPr/>
              <p:nvPr/>
            </p:nvCxnSpPr>
            <p:spPr>
              <a:xfrm flipH="1">
                <a:off x="3915178" y="3296991"/>
                <a:ext cx="154548"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3423628" y="4247889"/>
                <a:ext cx="154548"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75" name="Oval 74"/>
              <p:cNvSpPr/>
              <p:nvPr/>
            </p:nvSpPr>
            <p:spPr>
              <a:xfrm flipH="1">
                <a:off x="3618964" y="4134119"/>
                <a:ext cx="141667" cy="154548"/>
              </a:xfrm>
              <a:prstGeom prst="ellipse">
                <a:avLst/>
              </a:prstGeom>
              <a:solidFill>
                <a:srgbClr val="FF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6" name="Oval 75"/>
              <p:cNvSpPr/>
              <p:nvPr/>
            </p:nvSpPr>
            <p:spPr>
              <a:xfrm flipH="1">
                <a:off x="2689539" y="3320604"/>
                <a:ext cx="141667" cy="154548"/>
              </a:xfrm>
              <a:prstGeom prst="ellipse">
                <a:avLst/>
              </a:prstGeom>
              <a:solidFill>
                <a:srgbClr val="FF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8" name="Straight Arrow Connector 77"/>
              <p:cNvCxnSpPr/>
              <p:nvPr/>
            </p:nvCxnSpPr>
            <p:spPr>
              <a:xfrm flipH="1">
                <a:off x="6980349" y="3992451"/>
                <a:ext cx="347729" cy="0"/>
              </a:xfrm>
              <a:prstGeom prst="straightConnector1">
                <a:avLst/>
              </a:prstGeom>
              <a:ln w="25400">
                <a:solidFill>
                  <a:srgbClr val="0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a:off x="899374" y="2200141"/>
                <a:ext cx="347729" cy="0"/>
              </a:xfrm>
              <a:prstGeom prst="straightConnector1">
                <a:avLst/>
              </a:prstGeom>
              <a:ln w="25400">
                <a:solidFill>
                  <a:srgbClr val="00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6606862" y="3606085"/>
                <a:ext cx="942887" cy="369332"/>
              </a:xfrm>
              <a:prstGeom prst="rect">
                <a:avLst/>
              </a:prstGeom>
              <a:noFill/>
            </p:spPr>
            <p:txBody>
              <a:bodyPr wrap="none" rtlCol="0">
                <a:spAutoFit/>
              </a:bodyPr>
              <a:lstStyle/>
              <a:p>
                <a:r>
                  <a:rPr lang="nl-NL" dirty="0" smtClean="0">
                    <a:solidFill>
                      <a:srgbClr val="000000"/>
                    </a:solidFill>
                  </a:rPr>
                  <a:t>proton</a:t>
                </a:r>
                <a:endParaRPr lang="nl-NL" dirty="0">
                  <a:solidFill>
                    <a:srgbClr val="000000"/>
                  </a:solidFill>
                </a:endParaRPr>
              </a:p>
            </p:txBody>
          </p:sp>
          <p:sp>
            <p:nvSpPr>
              <p:cNvPr id="81" name="TextBox 80"/>
              <p:cNvSpPr txBox="1"/>
              <p:nvPr/>
            </p:nvSpPr>
            <p:spPr>
              <a:xfrm>
                <a:off x="654676" y="1813775"/>
                <a:ext cx="942887" cy="369332"/>
              </a:xfrm>
              <a:prstGeom prst="rect">
                <a:avLst/>
              </a:prstGeom>
              <a:noFill/>
            </p:spPr>
            <p:txBody>
              <a:bodyPr wrap="none" rtlCol="0">
                <a:spAutoFit/>
              </a:bodyPr>
              <a:lstStyle/>
              <a:p>
                <a:r>
                  <a:rPr lang="nl-NL" dirty="0" smtClean="0">
                    <a:solidFill>
                      <a:srgbClr val="000000"/>
                    </a:solidFill>
                  </a:rPr>
                  <a:t>proton</a:t>
                </a:r>
                <a:endParaRPr lang="nl-NL" dirty="0">
                  <a:solidFill>
                    <a:srgbClr val="000000"/>
                  </a:solidFill>
                </a:endParaRPr>
              </a:p>
            </p:txBody>
          </p:sp>
        </p:grpSp>
        <p:sp>
          <p:nvSpPr>
            <p:cNvPr id="82" name="TextBox 81"/>
            <p:cNvSpPr txBox="1"/>
            <p:nvPr/>
          </p:nvSpPr>
          <p:spPr>
            <a:xfrm>
              <a:off x="2807592" y="4546241"/>
              <a:ext cx="630301" cy="461665"/>
            </a:xfrm>
            <a:prstGeom prst="rect">
              <a:avLst/>
            </a:prstGeom>
            <a:noFill/>
          </p:spPr>
          <p:txBody>
            <a:bodyPr wrap="none" rtlCol="0">
              <a:spAutoFit/>
            </a:bodyPr>
            <a:lstStyle/>
            <a:p>
              <a:r>
                <a:rPr lang="nl-NL" sz="2400" dirty="0" err="1" smtClean="0">
                  <a:effectLst>
                    <a:outerShdw blurRad="38100" dist="38100" dir="2700000" algn="tl">
                      <a:srgbClr val="000000">
                        <a:alpha val="43137"/>
                      </a:srgbClr>
                    </a:outerShdw>
                  </a:effectLst>
                </a:rPr>
                <a:t>V</a:t>
              </a:r>
              <a:r>
                <a:rPr lang="nl-NL" sz="2400" baseline="-25000" dirty="0" err="1" smtClean="0">
                  <a:effectLst>
                    <a:outerShdw blurRad="38100" dist="38100" dir="2700000" algn="tl">
                      <a:srgbClr val="000000">
                        <a:alpha val="43137"/>
                      </a:srgbClr>
                    </a:outerShdw>
                  </a:effectLst>
                </a:rPr>
                <a:t>cb</a:t>
              </a:r>
              <a:endParaRPr lang="nl-NL" sz="2400" baseline="-25000" dirty="0">
                <a:effectLst>
                  <a:outerShdw blurRad="38100" dist="38100" dir="2700000" algn="tl">
                    <a:srgbClr val="000000">
                      <a:alpha val="43137"/>
                    </a:srgbClr>
                  </a:outerShdw>
                </a:effectLst>
              </a:endParaRPr>
            </a:p>
          </p:txBody>
        </p:sp>
        <p:sp>
          <p:nvSpPr>
            <p:cNvPr id="83" name="TextBox 82"/>
            <p:cNvSpPr txBox="1"/>
            <p:nvPr/>
          </p:nvSpPr>
          <p:spPr>
            <a:xfrm>
              <a:off x="1684984" y="3629694"/>
              <a:ext cx="643702" cy="461665"/>
            </a:xfrm>
            <a:prstGeom prst="rect">
              <a:avLst/>
            </a:prstGeom>
            <a:noFill/>
          </p:spPr>
          <p:txBody>
            <a:bodyPr wrap="none" rtlCol="0">
              <a:spAutoFit/>
            </a:bodyPr>
            <a:lstStyle/>
            <a:p>
              <a:r>
                <a:rPr lang="nl-NL" sz="2400" dirty="0" err="1" smtClean="0">
                  <a:effectLst>
                    <a:outerShdw blurRad="38100" dist="38100" dir="2700000" algn="tl">
                      <a:srgbClr val="000000">
                        <a:alpha val="43137"/>
                      </a:srgbClr>
                    </a:outerShdw>
                  </a:effectLst>
                </a:rPr>
                <a:t>V</a:t>
              </a:r>
              <a:r>
                <a:rPr lang="nl-NL" sz="2400" baseline="-25000" dirty="0" err="1" smtClean="0">
                  <a:effectLst>
                    <a:outerShdw blurRad="38100" dist="38100" dir="2700000" algn="tl">
                      <a:srgbClr val="000000">
                        <a:alpha val="43137"/>
                      </a:srgbClr>
                    </a:outerShdw>
                  </a:effectLst>
                </a:rPr>
                <a:t>ub</a:t>
              </a:r>
              <a:endParaRPr lang="nl-NL" sz="2400" baseline="-25000" dirty="0">
                <a:effectLst>
                  <a:outerShdw blurRad="38100" dist="38100" dir="2700000" algn="tl">
                    <a:srgbClr val="000000">
                      <a:alpha val="43137"/>
                    </a:srgbClr>
                  </a:outerShdw>
                </a:effectLst>
              </a:endParaRPr>
            </a:p>
          </p:txBody>
        </p:sp>
        <p:sp>
          <p:nvSpPr>
            <p:cNvPr id="91" name="Curved Right Arrow 90"/>
            <p:cNvSpPr/>
            <p:nvPr/>
          </p:nvSpPr>
          <p:spPr>
            <a:xfrm rot="3297623">
              <a:off x="2926954" y="3761165"/>
              <a:ext cx="391628" cy="932817"/>
            </a:xfrm>
            <a:prstGeom prst="curvedRightArrow">
              <a:avLst>
                <a:gd name="adj1" fmla="val 20515"/>
                <a:gd name="adj2" fmla="val 50000"/>
                <a:gd name="adj3" fmla="val 2500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2" name="Curved Right Arrow 91"/>
            <p:cNvSpPr/>
            <p:nvPr/>
          </p:nvSpPr>
          <p:spPr>
            <a:xfrm rot="2665800" flipH="1">
              <a:off x="2431623" y="3488557"/>
              <a:ext cx="358207" cy="932817"/>
            </a:xfrm>
            <a:prstGeom prst="curvedRightArrow">
              <a:avLst>
                <a:gd name="adj1" fmla="val 20515"/>
                <a:gd name="adj2" fmla="val 50000"/>
                <a:gd name="adj3" fmla="val 2500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grpSp>
      <p:sp>
        <p:nvSpPr>
          <p:cNvPr id="56" name="Content Placeholder 4"/>
          <p:cNvSpPr txBox="1">
            <a:spLocks/>
          </p:cNvSpPr>
          <p:nvPr/>
        </p:nvSpPr>
        <p:spPr>
          <a:xfrm>
            <a:off x="419100" y="4248149"/>
            <a:ext cx="8326967" cy="2295526"/>
          </a:xfrm>
          <a:prstGeom prst="rect">
            <a:avLst/>
          </a:prstGeom>
        </p:spPr>
        <p:txBody>
          <a:bodyPr/>
          <a:lstStyle>
            <a:lvl1pPr marL="261938" indent="-261938" algn="l" rtl="0" eaLnBrk="1" fontAlgn="base" hangingPunct="1">
              <a:spcBef>
                <a:spcPct val="20000"/>
              </a:spcBef>
              <a:spcAft>
                <a:spcPct val="0"/>
              </a:spcAft>
              <a:buSzPct val="60000"/>
              <a:buBlip>
                <a:blip r:embed="rId4"/>
              </a:buBlip>
              <a:defRPr sz="18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nl-NL" sz="2400" kern="0" dirty="0" smtClean="0"/>
              <a:t>Deeltjes met een “b” quark</a:t>
            </a:r>
          </a:p>
          <a:p>
            <a:endParaRPr lang="nl-NL" sz="2400" kern="0" dirty="0" smtClean="0"/>
          </a:p>
          <a:p>
            <a:r>
              <a:rPr lang="nl-NL" sz="2400" kern="0" dirty="0" smtClean="0"/>
              <a:t>“</a:t>
            </a:r>
            <a:r>
              <a:rPr lang="nl-NL" sz="2400" kern="0" dirty="0" err="1" smtClean="0"/>
              <a:t>bottom</a:t>
            </a:r>
            <a:r>
              <a:rPr lang="nl-NL" sz="2400" kern="0" dirty="0" smtClean="0"/>
              <a:t>” of “beauty”</a:t>
            </a:r>
          </a:p>
          <a:p>
            <a:endParaRPr lang="nl-NL" sz="2400" kern="0" dirty="0" smtClean="0"/>
          </a:p>
          <a:p>
            <a:r>
              <a:rPr lang="nl-NL" sz="2400" kern="0" dirty="0" smtClean="0"/>
              <a:t>De “b” in “</a:t>
            </a:r>
            <a:r>
              <a:rPr lang="nl-NL" sz="2400" kern="0" dirty="0" err="1" smtClean="0"/>
              <a:t>LHC</a:t>
            </a:r>
            <a:r>
              <a:rPr lang="nl-NL" sz="2400" b="1" i="1" kern="0" dirty="0" err="1" smtClean="0">
                <a:effectLst>
                  <a:outerShdw blurRad="38100" dist="38100" dir="2700000" algn="tl">
                    <a:srgbClr val="000000">
                      <a:alpha val="43137"/>
                    </a:srgbClr>
                  </a:outerShdw>
                </a:effectLst>
              </a:rPr>
              <a:t>b</a:t>
            </a:r>
            <a:r>
              <a:rPr lang="nl-NL" sz="2400" kern="0" dirty="0" smtClean="0"/>
              <a:t>”</a:t>
            </a:r>
          </a:p>
          <a:p>
            <a:endParaRPr lang="nl-NL" sz="2400" kern="0" dirty="0" smtClean="0"/>
          </a:p>
          <a:p>
            <a:endParaRPr lang="nl-NL" kern="0"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9493" y="4752975"/>
            <a:ext cx="2620696" cy="1790700"/>
          </a:xfrm>
          <a:prstGeom prst="rect">
            <a:avLst/>
          </a:prstGeom>
        </p:spPr>
      </p:pic>
    </p:spTree>
    <p:extLst>
      <p:ext uri="{BB962C8B-B14F-4D97-AF65-F5344CB8AC3E}">
        <p14:creationId xmlns:p14="http://schemas.microsoft.com/office/powerpoint/2010/main" val="20007950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1115" y="2286245"/>
            <a:ext cx="8353177" cy="492443"/>
          </a:xfrm>
        </p:spPr>
        <p:txBody>
          <a:bodyPr/>
          <a:lstStyle/>
          <a:p>
            <a:r>
              <a:rPr lang="en-US" sz="3200" b="0" u="sng" dirty="0" smtClean="0"/>
              <a:t>b quarks</a:t>
            </a:r>
            <a:endParaRPr lang="en-GB" sz="3200" b="0" u="sng" dirty="0"/>
          </a:p>
        </p:txBody>
      </p:sp>
      <p:sp>
        <p:nvSpPr>
          <p:cNvPr id="5" name="Content Placeholder 4"/>
          <p:cNvSpPr>
            <a:spLocks noGrp="1"/>
          </p:cNvSpPr>
          <p:nvPr>
            <p:ph sz="quarter" idx="12"/>
          </p:nvPr>
        </p:nvSpPr>
        <p:spPr>
          <a:xfrm>
            <a:off x="419100" y="3624043"/>
            <a:ext cx="8629650" cy="2917722"/>
          </a:xfrm>
        </p:spPr>
        <p:txBody>
          <a:bodyPr/>
          <a:lstStyle/>
          <a:p>
            <a:r>
              <a:rPr lang="nl-NL" sz="2400" dirty="0" smtClean="0"/>
              <a:t>Relatief lang levend: 		</a:t>
            </a:r>
            <a:r>
              <a:rPr lang="nl-NL" sz="2400" dirty="0" smtClean="0">
                <a:solidFill>
                  <a:srgbClr val="FF0000"/>
                </a:solidFill>
              </a:rPr>
              <a:t>wijst niet naar botsing</a:t>
            </a:r>
          </a:p>
          <a:p>
            <a:endParaRPr lang="nl-NL" sz="2400" dirty="0" smtClean="0"/>
          </a:p>
          <a:p>
            <a:r>
              <a:rPr lang="nl-NL" sz="2400" dirty="0" smtClean="0"/>
              <a:t>Relatief lage massa:		</a:t>
            </a:r>
            <a:r>
              <a:rPr lang="nl-NL" sz="2400" dirty="0" smtClean="0">
                <a:solidFill>
                  <a:srgbClr val="FF0000"/>
                </a:solidFill>
              </a:rPr>
              <a:t>voorwaarts geproduceerd</a:t>
            </a:r>
          </a:p>
          <a:p>
            <a:endParaRPr lang="nl-NL" sz="2400" dirty="0" smtClean="0"/>
          </a:p>
          <a:p>
            <a:r>
              <a:rPr lang="nl-NL" sz="2400" dirty="0" smtClean="0"/>
              <a:t>Veel </a:t>
            </a:r>
            <a:r>
              <a:rPr lang="nl-NL" sz="2400" dirty="0" err="1" smtClean="0"/>
              <a:t>vervalsmogelijkheden</a:t>
            </a:r>
            <a:r>
              <a:rPr lang="nl-NL" sz="2400" dirty="0" smtClean="0"/>
              <a:t>:	</a:t>
            </a:r>
            <a:r>
              <a:rPr lang="nl-NL" sz="2400" dirty="0" smtClean="0">
                <a:solidFill>
                  <a:srgbClr val="FF0000"/>
                </a:solidFill>
              </a:rPr>
              <a:t>veel detectoren</a:t>
            </a:r>
            <a:endParaRPr lang="nl-NL" sz="2400" dirty="0">
              <a:solidFill>
                <a:srgbClr val="FF0000"/>
              </a:solidFill>
            </a:endParaRPr>
          </a:p>
          <a:p>
            <a:pPr marL="0" indent="0">
              <a:buNone/>
            </a:pPr>
            <a:endParaRPr lang="nl-NL" sz="2400" dirty="0" smtClean="0"/>
          </a:p>
          <a:p>
            <a:endParaRPr lang="nl-NL"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6640" t="4044" r="4661" b="3390"/>
          <a:stretch/>
        </p:blipFill>
        <p:spPr>
          <a:xfrm>
            <a:off x="3575797" y="104774"/>
            <a:ext cx="5472953" cy="3152776"/>
          </a:xfrm>
          <a:prstGeom prst="rect">
            <a:avLst/>
          </a:prstGeom>
          <a:ln>
            <a:solidFill>
              <a:schemeClr val="tx1"/>
            </a:solidFill>
          </a:ln>
        </p:spPr>
      </p:pic>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14625" y="1330338"/>
            <a:ext cx="889748" cy="889748"/>
          </a:xfrm>
          <a:prstGeom prst="rect">
            <a:avLst/>
          </a:prstGeom>
        </p:spPr>
      </p:pic>
    </p:spTree>
    <p:extLst>
      <p:ext uri="{BB962C8B-B14F-4D97-AF65-F5344CB8AC3E}">
        <p14:creationId xmlns:p14="http://schemas.microsoft.com/office/powerpoint/2010/main" val="34018478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0808024_14-A4-at-144-dpi.jpg"/>
          <p:cNvPicPr>
            <a:picLocks noChangeAspect="1"/>
          </p:cNvPicPr>
          <p:nvPr/>
        </p:nvPicPr>
        <p:blipFill>
          <a:blip r:embed="rId3">
            <a:extLst>
              <a:ext uri="{28A0092B-C50C-407E-A947-70E740481C1C}">
                <a14:useLocalDpi xmlns:a14="http://schemas.microsoft.com/office/drawing/2010/main" val="0"/>
              </a:ext>
            </a:extLst>
          </a:blip>
          <a:srcRect l="19940" t="5128" r="19466" b="14462"/>
          <a:stretch>
            <a:fillRect/>
          </a:stretch>
        </p:blipFill>
        <p:spPr bwMode="auto">
          <a:xfrm>
            <a:off x="0" y="0"/>
            <a:ext cx="9144000" cy="807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Documents and Settings\Ulrich Uwer\My Documents\LHCb\EventDisplay\PanoramixEventDisplay_3.jpg"/>
          <p:cNvPicPr>
            <a:picLocks noChangeAspect="1" noChangeArrowheads="1"/>
          </p:cNvPicPr>
          <p:nvPr/>
        </p:nvPicPr>
        <p:blipFill>
          <a:blip r:embed="rId4">
            <a:clrChange>
              <a:clrFrom>
                <a:srgbClr val="010101"/>
              </a:clrFrom>
              <a:clrTo>
                <a:srgbClr val="010101">
                  <a:alpha val="0"/>
                </a:srgbClr>
              </a:clrTo>
            </a:clrChange>
            <a:extLst>
              <a:ext uri="{28A0092B-C50C-407E-A947-70E740481C1C}">
                <a14:useLocalDpi xmlns:a14="http://schemas.microsoft.com/office/drawing/2010/main" val="0"/>
              </a:ext>
            </a:extLst>
          </a:blip>
          <a:srcRect l="5154" t="9193" r="9409"/>
          <a:stretch>
            <a:fillRect/>
          </a:stretch>
        </p:blipFill>
        <p:spPr bwMode="auto">
          <a:xfrm>
            <a:off x="0" y="1327150"/>
            <a:ext cx="9144000"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5867400" y="5402263"/>
            <a:ext cx="3276600" cy="498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r" eaLnBrk="1" hangingPunct="1">
              <a:buFontTx/>
              <a:buNone/>
            </a:pPr>
            <a:r>
              <a:rPr lang="en-US" altLang="en-US" sz="1200" dirty="0">
                <a:solidFill>
                  <a:schemeClr val="bg1"/>
                </a:solidFill>
              </a:rPr>
              <a:t>23 </a:t>
            </a:r>
            <a:r>
              <a:rPr lang="en-US" altLang="en-US" sz="1200" dirty="0" err="1">
                <a:solidFill>
                  <a:schemeClr val="bg1"/>
                </a:solidFill>
              </a:rPr>
              <a:t>sep</a:t>
            </a:r>
            <a:r>
              <a:rPr lang="en-US" altLang="en-US" sz="1200" dirty="0">
                <a:solidFill>
                  <a:schemeClr val="bg1"/>
                </a:solidFill>
              </a:rPr>
              <a:t> 2010                  19:49:24</a:t>
            </a:r>
          </a:p>
          <a:p>
            <a:pPr algn="r" eaLnBrk="1" hangingPunct="1">
              <a:buFontTx/>
              <a:buNone/>
            </a:pPr>
            <a:r>
              <a:rPr lang="en-US" altLang="en-US" sz="1200" dirty="0">
                <a:solidFill>
                  <a:schemeClr val="bg1"/>
                </a:solidFill>
              </a:rPr>
              <a:t>Run 79646        Event 143858637</a:t>
            </a:r>
          </a:p>
        </p:txBody>
      </p:sp>
      <p:pic>
        <p:nvPicPr>
          <p:cNvPr id="1638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6788" y="1600200"/>
            <a:ext cx="8634412"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Title 1"/>
          <p:cNvSpPr txBox="1">
            <a:spLocks/>
          </p:cNvSpPr>
          <p:nvPr/>
        </p:nvSpPr>
        <p:spPr>
          <a:xfrm>
            <a:off x="457200" y="0"/>
            <a:ext cx="8229600" cy="654050"/>
          </a:xfrm>
          <a:prstGeom prst="rect">
            <a:avLst/>
          </a:prstGeom>
        </p:spPr>
        <p:txBody>
          <a:bodyPr/>
          <a:lstStyle/>
          <a:p>
            <a:pPr algn="ctr" eaLnBrk="0" hangingPunct="0">
              <a:buFontTx/>
              <a:buNone/>
              <a:defRPr/>
            </a:pPr>
            <a:r>
              <a:rPr lang="en-US" sz="3600" b="1" kern="0" dirty="0">
                <a:solidFill>
                  <a:schemeClr val="bg1"/>
                </a:solidFill>
                <a:effectLst>
                  <a:outerShdw blurRad="38100" dist="38100" dir="2700000" algn="tl">
                    <a:srgbClr val="000000">
                      <a:alpha val="43137"/>
                    </a:srgbClr>
                  </a:outerShdw>
                </a:effectLst>
                <a:latin typeface="+mj-lt"/>
                <a:ea typeface="+mj-ea"/>
                <a:cs typeface="+mj-cs"/>
              </a:rPr>
              <a:t>The LHCb Detector</a:t>
            </a:r>
            <a:endParaRPr lang="en-GB" sz="3600" b="1" kern="0"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5173000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fade">
                                      <p:cBhvr>
                                        <p:cTn id="7" dur="1000"/>
                                        <p:tgtEl>
                                          <p:spTgt spid="163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10" presetClass="exit" presetSubtype="0" fill="hold" nodeType="withEffect">
                                  <p:stCondLst>
                                    <p:cond delay="0"/>
                                  </p:stCondLst>
                                  <p:childTnLst>
                                    <p:animEffect transition="out" filter="fade">
                                      <p:cBhvr>
                                        <p:cTn id="17" dur="1000"/>
                                        <p:tgtEl>
                                          <p:spTgt spid="16387"/>
                                        </p:tgtEl>
                                      </p:cBhvr>
                                    </p:animEffect>
                                    <p:set>
                                      <p:cBhvr>
                                        <p:cTn id="18" dur="1" fill="hold">
                                          <p:stCondLst>
                                            <p:cond delay="999"/>
                                          </p:stCondLst>
                                        </p:cTn>
                                        <p:tgtEl>
                                          <p:spTgt spid="163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6852827"/>
          </a:xfrm>
          <a:prstGeom prst="rect">
            <a:avLst/>
          </a:prstGeom>
        </p:spPr>
      </p:pic>
      <p:sp>
        <p:nvSpPr>
          <p:cNvPr id="53" name="Oval 52"/>
          <p:cNvSpPr/>
          <p:nvPr/>
        </p:nvSpPr>
        <p:spPr>
          <a:xfrm flipH="1">
            <a:off x="5447765" y="2871989"/>
            <a:ext cx="141667" cy="154548"/>
          </a:xfrm>
          <a:prstGeom prst="ellipse">
            <a:avLst/>
          </a:prstGeom>
          <a:solidFill>
            <a:srgbClr val="FF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TextBox 53"/>
          <p:cNvSpPr txBox="1"/>
          <p:nvPr/>
        </p:nvSpPr>
        <p:spPr>
          <a:xfrm>
            <a:off x="3747752" y="3103809"/>
            <a:ext cx="2630848" cy="461665"/>
          </a:xfrm>
          <a:prstGeom prst="rect">
            <a:avLst/>
          </a:prstGeom>
          <a:noFill/>
        </p:spPr>
        <p:txBody>
          <a:bodyPr wrap="none" rtlCol="0">
            <a:spAutoFit/>
          </a:bodyPr>
          <a:lstStyle/>
          <a:p>
            <a:r>
              <a:rPr lang="nl-NL" sz="2400" b="1" dirty="0" err="1" smtClean="0">
                <a:solidFill>
                  <a:schemeClr val="bg1"/>
                </a:solidFill>
                <a:effectLst>
                  <a:outerShdw blurRad="38100" dist="38100" dir="2700000" algn="tl">
                    <a:srgbClr val="000000">
                      <a:alpha val="43137"/>
                    </a:srgbClr>
                  </a:outerShdw>
                </a:effectLst>
              </a:rPr>
              <a:t>LHCb</a:t>
            </a:r>
            <a:r>
              <a:rPr lang="nl-NL" sz="2400" b="1" dirty="0" smtClean="0">
                <a:solidFill>
                  <a:schemeClr val="bg1"/>
                </a:solidFill>
                <a:effectLst>
                  <a:outerShdw blurRad="38100" dist="38100" dir="2700000" algn="tl">
                    <a:srgbClr val="000000">
                      <a:alpha val="43137"/>
                    </a:srgbClr>
                  </a:outerShdw>
                </a:effectLst>
              </a:rPr>
              <a:t> detector</a:t>
            </a:r>
            <a:endParaRPr lang="nl-NL" sz="2400" b="1" dirty="0">
              <a:solidFill>
                <a:schemeClr val="bg1"/>
              </a:solidFill>
              <a:effectLst>
                <a:outerShdw blurRad="38100" dist="38100" dir="2700000" algn="tl">
                  <a:srgbClr val="000000">
                    <a:alpha val="43137"/>
                  </a:srgbClr>
                </a:outerShdw>
              </a:effectLst>
            </a:endParaRPr>
          </a:p>
        </p:txBody>
      </p:sp>
      <p:cxnSp>
        <p:nvCxnSpPr>
          <p:cNvPr id="56" name="Straight Arrow Connector 55"/>
          <p:cNvCxnSpPr/>
          <p:nvPr/>
        </p:nvCxnSpPr>
        <p:spPr>
          <a:xfrm>
            <a:off x="4816699" y="2756079"/>
            <a:ext cx="605307" cy="38636"/>
          </a:xfrm>
          <a:prstGeom prst="straightConnector1">
            <a:avLst/>
          </a:prstGeom>
          <a:ln w="25400">
            <a:solidFill>
              <a:srgbClr val="00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5664565" y="2818326"/>
            <a:ext cx="605307" cy="38636"/>
          </a:xfrm>
          <a:prstGeom prst="straightConnector1">
            <a:avLst/>
          </a:prstGeom>
          <a:ln w="25400">
            <a:solidFill>
              <a:srgbClr val="000000"/>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rot="254858">
            <a:off x="5685665" y="2529278"/>
            <a:ext cx="776175" cy="307777"/>
          </a:xfrm>
          <a:prstGeom prst="rect">
            <a:avLst/>
          </a:prstGeom>
          <a:noFill/>
        </p:spPr>
        <p:txBody>
          <a:bodyPr wrap="none" rtlCol="0">
            <a:spAutoFit/>
          </a:bodyPr>
          <a:lstStyle/>
          <a:p>
            <a:r>
              <a:rPr lang="nl-NL" sz="1400" dirty="0" smtClean="0">
                <a:solidFill>
                  <a:srgbClr val="000000"/>
                </a:solidFill>
              </a:rPr>
              <a:t>proton</a:t>
            </a:r>
            <a:endParaRPr lang="nl-NL" sz="1400" dirty="0">
              <a:solidFill>
                <a:srgbClr val="000000"/>
              </a:solidFill>
            </a:endParaRPr>
          </a:p>
        </p:txBody>
      </p:sp>
      <p:sp>
        <p:nvSpPr>
          <p:cNvPr id="60" name="TextBox 59"/>
          <p:cNvSpPr txBox="1"/>
          <p:nvPr/>
        </p:nvSpPr>
        <p:spPr>
          <a:xfrm rot="254858">
            <a:off x="4627439" y="2462735"/>
            <a:ext cx="776175" cy="307777"/>
          </a:xfrm>
          <a:prstGeom prst="rect">
            <a:avLst/>
          </a:prstGeom>
          <a:noFill/>
        </p:spPr>
        <p:txBody>
          <a:bodyPr wrap="none" rtlCol="0">
            <a:spAutoFit/>
          </a:bodyPr>
          <a:lstStyle/>
          <a:p>
            <a:r>
              <a:rPr lang="nl-NL" sz="1400" dirty="0" smtClean="0">
                <a:solidFill>
                  <a:srgbClr val="000000"/>
                </a:solidFill>
              </a:rPr>
              <a:t>proton</a:t>
            </a:r>
            <a:endParaRPr lang="nl-NL" sz="1400" dirty="0">
              <a:solidFill>
                <a:srgbClr val="00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rticle_event_full_ns.avi">
            <a:hlinkClick r:id="" action="ppaction://media"/>
          </p:cNvPr>
          <p:cNvPicPr>
            <a:picLocks noRot="1" noChangeAspect="1" noChangeArrowheads="1"/>
          </p:cNvPicPr>
          <p:nvPr>
            <a:videoFile r:link="rId1"/>
          </p:nvPr>
        </p:nvPicPr>
        <p:blipFill>
          <a:blip r:embed="rId3" cstate="print">
            <a:extLst>
              <a:ext uri="{28A0092B-C50C-407E-A947-70E740481C1C}">
                <a14:useLocalDpi xmlns:a14="http://schemas.microsoft.com/office/drawing/2010/main" val="0"/>
              </a:ext>
            </a:extLst>
          </a:blip>
          <a:srcRect/>
          <a:stretch>
            <a:fillRect/>
          </a:stretch>
        </p:blipFill>
        <p:spPr bwMode="auto">
          <a:xfrm>
            <a:off x="1416743" y="109761"/>
            <a:ext cx="6658310" cy="66583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p:cTn id="12"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93"/>
          <p:cNvGrpSpPr/>
          <p:nvPr/>
        </p:nvGrpSpPr>
        <p:grpSpPr>
          <a:xfrm>
            <a:off x="1375893" y="450763"/>
            <a:ext cx="6895073" cy="3578351"/>
            <a:chOff x="654676" y="1429555"/>
            <a:chExt cx="6895073" cy="3578351"/>
          </a:xfrm>
        </p:grpSpPr>
        <p:grpSp>
          <p:nvGrpSpPr>
            <p:cNvPr id="7" name="Group 92"/>
            <p:cNvGrpSpPr/>
            <p:nvPr/>
          </p:nvGrpSpPr>
          <p:grpSpPr>
            <a:xfrm>
              <a:off x="654676" y="1429555"/>
              <a:ext cx="6895073" cy="3460125"/>
              <a:chOff x="654676" y="1429555"/>
              <a:chExt cx="6895073" cy="3460125"/>
            </a:xfrm>
          </p:grpSpPr>
          <p:pic>
            <p:nvPicPr>
              <p:cNvPr id="4" name="Picture 3" descr="gluon_fusion.PNG"/>
              <p:cNvPicPr>
                <a:picLocks noChangeAspect="1"/>
              </p:cNvPicPr>
              <p:nvPr/>
            </p:nvPicPr>
            <p:blipFill>
              <a:blip r:embed="rId2" cstate="print">
                <a:clrChange>
                  <a:clrFrom>
                    <a:srgbClr val="FFFFFF"/>
                  </a:clrFrom>
                  <a:clrTo>
                    <a:srgbClr val="FFFFFF">
                      <a:alpha val="0"/>
                    </a:srgbClr>
                  </a:clrTo>
                </a:clrChange>
              </a:blip>
              <a:srcRect l="12677" t="5378" r="67761" b="79698"/>
              <a:stretch>
                <a:fillRect/>
              </a:stretch>
            </p:blipFill>
            <p:spPr>
              <a:xfrm rot="1612982">
                <a:off x="2961381" y="2627972"/>
                <a:ext cx="896451" cy="329608"/>
              </a:xfrm>
              <a:prstGeom prst="rect">
                <a:avLst/>
              </a:prstGeom>
            </p:spPr>
          </p:pic>
          <p:pic>
            <p:nvPicPr>
              <p:cNvPr id="6" name="Picture 5" descr="gluon_fusion.PNG"/>
              <p:cNvPicPr>
                <a:picLocks noChangeAspect="1"/>
              </p:cNvPicPr>
              <p:nvPr/>
            </p:nvPicPr>
            <p:blipFill>
              <a:blip r:embed="rId2" cstate="print">
                <a:clrChange>
                  <a:clrFrom>
                    <a:srgbClr val="FFFFFF"/>
                  </a:clrFrom>
                  <a:clrTo>
                    <a:srgbClr val="FFFFFF">
                      <a:alpha val="0"/>
                    </a:srgbClr>
                  </a:clrTo>
                </a:clrChange>
              </a:blip>
              <a:srcRect l="12677" t="5378" r="67139" b="79665"/>
              <a:stretch>
                <a:fillRect/>
              </a:stretch>
            </p:blipFill>
            <p:spPr>
              <a:xfrm rot="1458238">
                <a:off x="4232543" y="3289053"/>
                <a:ext cx="924940" cy="330315"/>
              </a:xfrm>
              <a:prstGeom prst="rect">
                <a:avLst/>
              </a:prstGeom>
            </p:spPr>
          </p:pic>
          <p:cxnSp>
            <p:nvCxnSpPr>
              <p:cNvPr id="8" name="Straight Connector 7"/>
              <p:cNvCxnSpPr/>
              <p:nvPr/>
            </p:nvCxnSpPr>
            <p:spPr>
              <a:xfrm>
                <a:off x="3773509" y="3000777"/>
                <a:ext cx="487141" cy="250213"/>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812146" y="3256208"/>
                <a:ext cx="435735" cy="749122"/>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975020" y="3009363"/>
                <a:ext cx="845713" cy="326265"/>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3101664" y="1942564"/>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3099516" y="2120722"/>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3110247" y="2298880"/>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4503316" y="3885131"/>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4501168" y="4063289"/>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4511899" y="4241447"/>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663262" y="2195848"/>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6237668" y="3996744"/>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pic>
            <p:nvPicPr>
              <p:cNvPr id="2" name="Picture 1" descr="proton_hr.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613163" y="1429555"/>
                <a:ext cx="1571135" cy="1571135"/>
              </a:xfrm>
              <a:prstGeom prst="rect">
                <a:avLst/>
              </a:prstGeom>
            </p:spPr>
          </p:pic>
          <p:pic>
            <p:nvPicPr>
              <p:cNvPr id="3" name="Picture 2" descr="proton_hr.jpg"/>
              <p:cNvPicPr>
                <a:picLocks noChangeAspect="1"/>
              </p:cNvPicPr>
              <p:nvPr/>
            </p:nvPicPr>
            <p:blipFill>
              <a:blip r:embed="rId3" cstate="print">
                <a:clrChange>
                  <a:clrFrom>
                    <a:srgbClr val="FFFFFF"/>
                  </a:clrFrom>
                  <a:clrTo>
                    <a:srgbClr val="FFFFFF">
                      <a:alpha val="0"/>
                    </a:srgbClr>
                  </a:clrTo>
                </a:clrChange>
              </a:blip>
              <a:stretch>
                <a:fillRect/>
              </a:stretch>
            </p:blipFill>
            <p:spPr>
              <a:xfrm>
                <a:off x="5023920" y="3127421"/>
                <a:ext cx="1571135" cy="1571135"/>
              </a:xfrm>
              <a:prstGeom prst="rect">
                <a:avLst/>
              </a:prstGeom>
            </p:spPr>
          </p:pic>
          <p:sp>
            <p:nvSpPr>
              <p:cNvPr id="25" name="Arc 24"/>
              <p:cNvSpPr/>
              <p:nvPr/>
            </p:nvSpPr>
            <p:spPr>
              <a:xfrm rot="2744745">
                <a:off x="3139424" y="3320441"/>
                <a:ext cx="392809" cy="914400"/>
              </a:xfrm>
              <a:prstGeom prst="arc">
                <a:avLst>
                  <a:gd name="adj1" fmla="val 12564093"/>
                  <a:gd name="adj2" fmla="val 19608691"/>
                </a:avLst>
              </a:prstGeom>
              <a:ln w="254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26" name="Straight Connector 25"/>
              <p:cNvCxnSpPr/>
              <p:nvPr/>
            </p:nvCxnSpPr>
            <p:spPr>
              <a:xfrm flipH="1">
                <a:off x="2292440" y="3354947"/>
                <a:ext cx="624625" cy="22538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35" idx="5"/>
              </p:cNvCxnSpPr>
              <p:nvPr/>
            </p:nvCxnSpPr>
            <p:spPr>
              <a:xfrm flipH="1">
                <a:off x="2465918" y="3610378"/>
                <a:ext cx="693699" cy="262461"/>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3464417" y="4065431"/>
                <a:ext cx="304800" cy="545205"/>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3193961" y="3895856"/>
                <a:ext cx="302649" cy="49584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3554568" y="3786389"/>
                <a:ext cx="193184" cy="347729"/>
              </a:xfrm>
              <a:prstGeom prst="ellipse">
                <a:avLst/>
              </a:prstGeom>
              <a:solidFill>
                <a:schemeClr val="bg1">
                  <a:lumMod val="50000"/>
                </a:schemeClr>
              </a:solidFill>
              <a:ln>
                <a:solidFill>
                  <a:srgbClr val="000000"/>
                </a:solidFill>
              </a:ln>
              <a:scene3d>
                <a:camera prst="orthographicFront">
                  <a:rot lat="0" lon="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p:cNvSpPr/>
              <p:nvPr/>
            </p:nvSpPr>
            <p:spPr>
              <a:xfrm>
                <a:off x="2998630" y="3294845"/>
                <a:ext cx="193184" cy="347729"/>
              </a:xfrm>
              <a:prstGeom prst="ellipse">
                <a:avLst/>
              </a:prstGeom>
              <a:solidFill>
                <a:schemeClr val="bg1">
                  <a:lumMod val="50000"/>
                </a:schemeClr>
              </a:solidFill>
              <a:ln>
                <a:solidFill>
                  <a:srgbClr val="000000"/>
                </a:solidFill>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p:cNvSpPr/>
              <p:nvPr/>
            </p:nvSpPr>
            <p:spPr>
              <a:xfrm>
                <a:off x="2301025" y="3576034"/>
                <a:ext cx="193184" cy="347729"/>
              </a:xfrm>
              <a:prstGeom prst="ellipse">
                <a:avLst/>
              </a:prstGeom>
              <a:solidFill>
                <a:schemeClr val="bg1">
                  <a:lumMod val="50000"/>
                </a:schemeClr>
              </a:solidFill>
              <a:ln>
                <a:solidFill>
                  <a:srgbClr val="000000"/>
                </a:solidFill>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p:cNvSpPr/>
              <p:nvPr/>
            </p:nvSpPr>
            <p:spPr>
              <a:xfrm>
                <a:off x="3269086" y="4325156"/>
                <a:ext cx="193184" cy="347729"/>
              </a:xfrm>
              <a:prstGeom prst="ellipse">
                <a:avLst/>
              </a:prstGeom>
              <a:solidFill>
                <a:schemeClr val="bg1">
                  <a:lumMod val="50000"/>
                </a:schemeClr>
              </a:solidFill>
              <a:ln>
                <a:solidFill>
                  <a:srgbClr val="000000"/>
                </a:solidFill>
              </a:ln>
              <a:scene3d>
                <a:camera prst="orthographicFront">
                  <a:rot lat="0" lon="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p:cNvSpPr/>
              <p:nvPr/>
            </p:nvSpPr>
            <p:spPr>
              <a:xfrm>
                <a:off x="3730579" y="4541951"/>
                <a:ext cx="193184" cy="347729"/>
              </a:xfrm>
              <a:prstGeom prst="ellipse">
                <a:avLst/>
              </a:prstGeom>
              <a:solidFill>
                <a:schemeClr val="bg1">
                  <a:lumMod val="50000"/>
                </a:schemeClr>
              </a:solidFill>
              <a:ln>
                <a:solidFill>
                  <a:srgbClr val="000000"/>
                </a:solidFill>
              </a:ln>
              <a:scene3d>
                <a:camera prst="orthographicFront">
                  <a:rot lat="0" lon="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p:cNvSpPr/>
              <p:nvPr/>
            </p:nvSpPr>
            <p:spPr>
              <a:xfrm>
                <a:off x="2067058" y="3148884"/>
                <a:ext cx="193184" cy="347729"/>
              </a:xfrm>
              <a:prstGeom prst="ellipse">
                <a:avLst/>
              </a:prstGeom>
              <a:solidFill>
                <a:schemeClr val="bg1">
                  <a:lumMod val="50000"/>
                </a:schemeClr>
              </a:solidFill>
              <a:ln>
                <a:solidFill>
                  <a:srgbClr val="000000"/>
                </a:solidFill>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1" name="Straight Connector 40"/>
              <p:cNvCxnSpPr/>
              <p:nvPr/>
            </p:nvCxnSpPr>
            <p:spPr>
              <a:xfrm flipH="1" flipV="1">
                <a:off x="3711264" y="4213542"/>
                <a:ext cx="178156" cy="178154"/>
              </a:xfrm>
              <a:prstGeom prst="line">
                <a:avLst/>
              </a:prstGeom>
              <a:ln w="25400">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2511380" y="3258355"/>
                <a:ext cx="281190" cy="139522"/>
              </a:xfrm>
              <a:prstGeom prst="line">
                <a:avLst/>
              </a:prstGeom>
              <a:ln w="25400">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3902302" y="4404580"/>
                <a:ext cx="90149" cy="399240"/>
              </a:xfrm>
              <a:prstGeom prst="line">
                <a:avLst/>
              </a:prstGeom>
              <a:ln w="254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657600" y="4481851"/>
                <a:ext cx="270458" cy="115907"/>
              </a:xfrm>
              <a:prstGeom prst="line">
                <a:avLst/>
              </a:prstGeom>
              <a:ln w="254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2244830" y="3256214"/>
                <a:ext cx="264408" cy="215233"/>
              </a:xfrm>
              <a:prstGeom prst="line">
                <a:avLst/>
              </a:prstGeom>
              <a:ln w="254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086377" y="3142445"/>
                <a:ext cx="433594" cy="124503"/>
              </a:xfrm>
              <a:prstGeom prst="line">
                <a:avLst/>
              </a:prstGeom>
              <a:ln w="25400">
                <a:solidFill>
                  <a:srgbClr val="000000"/>
                </a:solidFill>
                <a:prstDash val="soli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3825023" y="3245474"/>
                <a:ext cx="328936" cy="369332"/>
              </a:xfrm>
              <a:prstGeom prst="rect">
                <a:avLst/>
              </a:prstGeom>
              <a:noFill/>
            </p:spPr>
            <p:txBody>
              <a:bodyPr wrap="none" rtlCol="0">
                <a:spAutoFit/>
              </a:bodyPr>
              <a:lstStyle/>
              <a:p>
                <a:r>
                  <a:rPr lang="nl-NL" dirty="0" smtClean="0">
                    <a:solidFill>
                      <a:srgbClr val="000000"/>
                    </a:solidFill>
                  </a:rPr>
                  <a:t>b</a:t>
                </a:r>
                <a:endParaRPr lang="nl-NL" dirty="0">
                  <a:solidFill>
                    <a:srgbClr val="000000"/>
                  </a:solidFill>
                </a:endParaRPr>
              </a:p>
            </p:txBody>
          </p:sp>
          <p:sp>
            <p:nvSpPr>
              <p:cNvPr id="62" name="TextBox 61"/>
              <p:cNvSpPr txBox="1"/>
              <p:nvPr/>
            </p:nvSpPr>
            <p:spPr>
              <a:xfrm>
                <a:off x="3024386" y="2921356"/>
                <a:ext cx="328936" cy="369332"/>
              </a:xfrm>
              <a:prstGeom prst="rect">
                <a:avLst/>
              </a:prstGeom>
              <a:noFill/>
            </p:spPr>
            <p:txBody>
              <a:bodyPr wrap="none" rtlCol="0">
                <a:spAutoFit/>
              </a:bodyPr>
              <a:lstStyle/>
              <a:p>
                <a:r>
                  <a:rPr lang="nl-NL" dirty="0" smtClean="0">
                    <a:solidFill>
                      <a:srgbClr val="000000"/>
                    </a:solidFill>
                  </a:rPr>
                  <a:t>b</a:t>
                </a:r>
                <a:endParaRPr lang="nl-NL" dirty="0">
                  <a:solidFill>
                    <a:srgbClr val="000000"/>
                  </a:solidFill>
                </a:endParaRPr>
              </a:p>
            </p:txBody>
          </p:sp>
          <p:sp>
            <p:nvSpPr>
              <p:cNvPr id="66" name="TextBox 65"/>
              <p:cNvSpPr txBox="1"/>
              <p:nvPr/>
            </p:nvSpPr>
            <p:spPr>
              <a:xfrm>
                <a:off x="3333479" y="4144849"/>
                <a:ext cx="304892" cy="369332"/>
              </a:xfrm>
              <a:prstGeom prst="rect">
                <a:avLst/>
              </a:prstGeom>
              <a:noFill/>
            </p:spPr>
            <p:txBody>
              <a:bodyPr wrap="none" rtlCol="0">
                <a:spAutoFit/>
              </a:bodyPr>
              <a:lstStyle/>
              <a:p>
                <a:r>
                  <a:rPr lang="nl-NL" dirty="0" smtClean="0">
                    <a:solidFill>
                      <a:srgbClr val="000000"/>
                    </a:solidFill>
                  </a:rPr>
                  <a:t>c</a:t>
                </a:r>
                <a:endParaRPr lang="nl-NL" dirty="0">
                  <a:solidFill>
                    <a:srgbClr val="000000"/>
                  </a:solidFill>
                </a:endParaRPr>
              </a:p>
            </p:txBody>
          </p:sp>
          <p:sp>
            <p:nvSpPr>
              <p:cNvPr id="67" name="TextBox 66"/>
              <p:cNvSpPr txBox="1"/>
              <p:nvPr/>
            </p:nvSpPr>
            <p:spPr>
              <a:xfrm>
                <a:off x="2429811" y="3395727"/>
                <a:ext cx="330540" cy="369332"/>
              </a:xfrm>
              <a:prstGeom prst="rect">
                <a:avLst/>
              </a:prstGeom>
              <a:noFill/>
            </p:spPr>
            <p:txBody>
              <a:bodyPr wrap="none" rtlCol="0">
                <a:spAutoFit/>
              </a:bodyPr>
              <a:lstStyle/>
              <a:p>
                <a:r>
                  <a:rPr lang="nl-NL" dirty="0" smtClean="0">
                    <a:solidFill>
                      <a:srgbClr val="000000"/>
                    </a:solidFill>
                  </a:rPr>
                  <a:t>u</a:t>
                </a:r>
                <a:endParaRPr lang="nl-NL" dirty="0">
                  <a:solidFill>
                    <a:srgbClr val="000000"/>
                  </a:solidFill>
                </a:endParaRPr>
              </a:p>
            </p:txBody>
          </p:sp>
          <p:cxnSp>
            <p:nvCxnSpPr>
              <p:cNvPr id="68" name="Straight Connector 67"/>
              <p:cNvCxnSpPr/>
              <p:nvPr/>
            </p:nvCxnSpPr>
            <p:spPr>
              <a:xfrm flipH="1">
                <a:off x="3915178" y="3296991"/>
                <a:ext cx="154548"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3423628" y="4247889"/>
                <a:ext cx="154548"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75" name="Oval 74"/>
              <p:cNvSpPr/>
              <p:nvPr/>
            </p:nvSpPr>
            <p:spPr>
              <a:xfrm flipH="1">
                <a:off x="3618964" y="4134119"/>
                <a:ext cx="141667" cy="154548"/>
              </a:xfrm>
              <a:prstGeom prst="ellipse">
                <a:avLst/>
              </a:prstGeom>
              <a:solidFill>
                <a:srgbClr val="FF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6" name="Oval 75"/>
              <p:cNvSpPr/>
              <p:nvPr/>
            </p:nvSpPr>
            <p:spPr>
              <a:xfrm flipH="1">
                <a:off x="2689539" y="3320604"/>
                <a:ext cx="141667" cy="154548"/>
              </a:xfrm>
              <a:prstGeom prst="ellipse">
                <a:avLst/>
              </a:prstGeom>
              <a:solidFill>
                <a:srgbClr val="FF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8" name="Straight Arrow Connector 77"/>
              <p:cNvCxnSpPr/>
              <p:nvPr/>
            </p:nvCxnSpPr>
            <p:spPr>
              <a:xfrm flipH="1">
                <a:off x="6980349" y="3992451"/>
                <a:ext cx="347729" cy="0"/>
              </a:xfrm>
              <a:prstGeom prst="straightConnector1">
                <a:avLst/>
              </a:prstGeom>
              <a:ln w="25400">
                <a:solidFill>
                  <a:srgbClr val="0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a:off x="899374" y="2200141"/>
                <a:ext cx="347729" cy="0"/>
              </a:xfrm>
              <a:prstGeom prst="straightConnector1">
                <a:avLst/>
              </a:prstGeom>
              <a:ln w="25400">
                <a:solidFill>
                  <a:srgbClr val="00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6606862" y="3606085"/>
                <a:ext cx="942887" cy="369332"/>
              </a:xfrm>
              <a:prstGeom prst="rect">
                <a:avLst/>
              </a:prstGeom>
              <a:noFill/>
            </p:spPr>
            <p:txBody>
              <a:bodyPr wrap="none" rtlCol="0">
                <a:spAutoFit/>
              </a:bodyPr>
              <a:lstStyle/>
              <a:p>
                <a:r>
                  <a:rPr lang="nl-NL" dirty="0" smtClean="0">
                    <a:solidFill>
                      <a:srgbClr val="000000"/>
                    </a:solidFill>
                  </a:rPr>
                  <a:t>proton</a:t>
                </a:r>
                <a:endParaRPr lang="nl-NL" dirty="0">
                  <a:solidFill>
                    <a:srgbClr val="000000"/>
                  </a:solidFill>
                </a:endParaRPr>
              </a:p>
            </p:txBody>
          </p:sp>
          <p:sp>
            <p:nvSpPr>
              <p:cNvPr id="81" name="TextBox 80"/>
              <p:cNvSpPr txBox="1"/>
              <p:nvPr/>
            </p:nvSpPr>
            <p:spPr>
              <a:xfrm>
                <a:off x="654676" y="1813775"/>
                <a:ext cx="942887" cy="369332"/>
              </a:xfrm>
              <a:prstGeom prst="rect">
                <a:avLst/>
              </a:prstGeom>
              <a:noFill/>
            </p:spPr>
            <p:txBody>
              <a:bodyPr wrap="none" rtlCol="0">
                <a:spAutoFit/>
              </a:bodyPr>
              <a:lstStyle/>
              <a:p>
                <a:r>
                  <a:rPr lang="nl-NL" dirty="0" smtClean="0">
                    <a:solidFill>
                      <a:srgbClr val="000000"/>
                    </a:solidFill>
                  </a:rPr>
                  <a:t>proton</a:t>
                </a:r>
                <a:endParaRPr lang="nl-NL" dirty="0">
                  <a:solidFill>
                    <a:srgbClr val="000000"/>
                  </a:solidFill>
                </a:endParaRPr>
              </a:p>
            </p:txBody>
          </p:sp>
        </p:grpSp>
        <p:sp>
          <p:nvSpPr>
            <p:cNvPr id="82" name="TextBox 81"/>
            <p:cNvSpPr txBox="1"/>
            <p:nvPr/>
          </p:nvSpPr>
          <p:spPr>
            <a:xfrm>
              <a:off x="2807592" y="4546241"/>
              <a:ext cx="630301" cy="461665"/>
            </a:xfrm>
            <a:prstGeom prst="rect">
              <a:avLst/>
            </a:prstGeom>
            <a:noFill/>
          </p:spPr>
          <p:txBody>
            <a:bodyPr wrap="none" rtlCol="0">
              <a:spAutoFit/>
            </a:bodyPr>
            <a:lstStyle/>
            <a:p>
              <a:r>
                <a:rPr lang="nl-NL" sz="2400" dirty="0" err="1" smtClean="0">
                  <a:effectLst>
                    <a:outerShdw blurRad="38100" dist="38100" dir="2700000" algn="tl">
                      <a:srgbClr val="000000">
                        <a:alpha val="43137"/>
                      </a:srgbClr>
                    </a:outerShdw>
                  </a:effectLst>
                </a:rPr>
                <a:t>V</a:t>
              </a:r>
              <a:r>
                <a:rPr lang="nl-NL" sz="2400" baseline="-25000" dirty="0" err="1" smtClean="0">
                  <a:effectLst>
                    <a:outerShdw blurRad="38100" dist="38100" dir="2700000" algn="tl">
                      <a:srgbClr val="000000">
                        <a:alpha val="43137"/>
                      </a:srgbClr>
                    </a:outerShdw>
                  </a:effectLst>
                </a:rPr>
                <a:t>cb</a:t>
              </a:r>
              <a:endParaRPr lang="nl-NL" sz="2400" baseline="-25000" dirty="0">
                <a:effectLst>
                  <a:outerShdw blurRad="38100" dist="38100" dir="2700000" algn="tl">
                    <a:srgbClr val="000000">
                      <a:alpha val="43137"/>
                    </a:srgbClr>
                  </a:outerShdw>
                </a:effectLst>
              </a:endParaRPr>
            </a:p>
          </p:txBody>
        </p:sp>
        <p:sp>
          <p:nvSpPr>
            <p:cNvPr id="83" name="TextBox 82"/>
            <p:cNvSpPr txBox="1"/>
            <p:nvPr/>
          </p:nvSpPr>
          <p:spPr>
            <a:xfrm>
              <a:off x="1684984" y="3629694"/>
              <a:ext cx="643702" cy="461665"/>
            </a:xfrm>
            <a:prstGeom prst="rect">
              <a:avLst/>
            </a:prstGeom>
            <a:noFill/>
          </p:spPr>
          <p:txBody>
            <a:bodyPr wrap="none" rtlCol="0">
              <a:spAutoFit/>
            </a:bodyPr>
            <a:lstStyle/>
            <a:p>
              <a:r>
                <a:rPr lang="nl-NL" sz="2400" dirty="0" err="1" smtClean="0">
                  <a:effectLst>
                    <a:outerShdw blurRad="38100" dist="38100" dir="2700000" algn="tl">
                      <a:srgbClr val="000000">
                        <a:alpha val="43137"/>
                      </a:srgbClr>
                    </a:outerShdw>
                  </a:effectLst>
                </a:rPr>
                <a:t>V</a:t>
              </a:r>
              <a:r>
                <a:rPr lang="nl-NL" sz="2400" baseline="-25000" dirty="0" err="1" smtClean="0">
                  <a:effectLst>
                    <a:outerShdw blurRad="38100" dist="38100" dir="2700000" algn="tl">
                      <a:srgbClr val="000000">
                        <a:alpha val="43137"/>
                      </a:srgbClr>
                    </a:outerShdw>
                  </a:effectLst>
                </a:rPr>
                <a:t>ub</a:t>
              </a:r>
              <a:endParaRPr lang="nl-NL" sz="2400" baseline="-25000" dirty="0">
                <a:effectLst>
                  <a:outerShdw blurRad="38100" dist="38100" dir="2700000" algn="tl">
                    <a:srgbClr val="000000">
                      <a:alpha val="43137"/>
                    </a:srgbClr>
                  </a:outerShdw>
                </a:effectLst>
              </a:endParaRPr>
            </a:p>
          </p:txBody>
        </p:sp>
        <p:sp>
          <p:nvSpPr>
            <p:cNvPr id="91" name="Curved Right Arrow 90"/>
            <p:cNvSpPr/>
            <p:nvPr/>
          </p:nvSpPr>
          <p:spPr>
            <a:xfrm rot="3297623">
              <a:off x="2926954" y="3761165"/>
              <a:ext cx="391628" cy="932817"/>
            </a:xfrm>
            <a:prstGeom prst="curvedRightArrow">
              <a:avLst>
                <a:gd name="adj1" fmla="val 20515"/>
                <a:gd name="adj2" fmla="val 50000"/>
                <a:gd name="adj3" fmla="val 2500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2" name="Curved Right Arrow 91"/>
            <p:cNvSpPr/>
            <p:nvPr/>
          </p:nvSpPr>
          <p:spPr>
            <a:xfrm rot="2665800" flipH="1">
              <a:off x="2431623" y="3488557"/>
              <a:ext cx="358207" cy="932817"/>
            </a:xfrm>
            <a:prstGeom prst="curvedRightArrow">
              <a:avLst>
                <a:gd name="adj1" fmla="val 20515"/>
                <a:gd name="adj2" fmla="val 50000"/>
                <a:gd name="adj3" fmla="val 2500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grpSp>
      <p:pic>
        <p:nvPicPr>
          <p:cNvPr id="95" name="Picture 94"/>
          <p:cNvPicPr>
            <a:picLocks noChangeAspect="1"/>
          </p:cNvPicPr>
          <p:nvPr/>
        </p:nvPicPr>
        <p:blipFill>
          <a:blip r:embed="rId4" cstate="print">
            <a:extLst>
              <a:ext uri="{28A0092B-C50C-407E-A947-70E740481C1C}">
                <a14:useLocalDpi xmlns:a14="http://schemas.microsoft.com/office/drawing/2010/main" val="0"/>
              </a:ext>
            </a:extLst>
          </a:blip>
          <a:srcRect l="41500" t="13037" r="17383" b="50025"/>
          <a:stretch>
            <a:fillRect/>
          </a:stretch>
        </p:blipFill>
        <p:spPr>
          <a:xfrm>
            <a:off x="244698" y="4237149"/>
            <a:ext cx="2723795" cy="2446986"/>
          </a:xfrm>
          <a:prstGeom prst="rect">
            <a:avLst/>
          </a:prstGeom>
        </p:spPr>
      </p:pic>
      <p:sp>
        <p:nvSpPr>
          <p:cNvPr id="96" name="TextBox 95"/>
          <p:cNvSpPr txBox="1"/>
          <p:nvPr/>
        </p:nvSpPr>
        <p:spPr>
          <a:xfrm>
            <a:off x="3915178" y="4730862"/>
            <a:ext cx="4919730" cy="1754326"/>
          </a:xfrm>
          <a:prstGeom prst="rect">
            <a:avLst/>
          </a:prstGeom>
          <a:solidFill>
            <a:schemeClr val="bg1">
              <a:alpha val="69000"/>
            </a:schemeClr>
          </a:solidFill>
          <a:ln>
            <a:solidFill>
              <a:schemeClr val="accent1"/>
            </a:solidFill>
          </a:ln>
        </p:spPr>
        <p:txBody>
          <a:bodyPr wrap="square" rtlCol="0">
            <a:spAutoFit/>
          </a:bodyPr>
          <a:lstStyle/>
          <a:p>
            <a:r>
              <a:rPr lang="nl-NL" sz="3600" dirty="0" err="1" smtClean="0">
                <a:effectLst>
                  <a:outerShdw blurRad="38100" dist="38100" dir="2700000" algn="tl">
                    <a:srgbClr val="000000">
                      <a:alpha val="43137"/>
                    </a:srgbClr>
                  </a:outerShdw>
                </a:effectLst>
                <a:sym typeface="Symbol"/>
              </a:rPr>
              <a:t>Y</a:t>
            </a:r>
            <a:r>
              <a:rPr lang="nl-NL" sz="3600" baseline="-25000" dirty="0" err="1" smtClean="0">
                <a:effectLst>
                  <a:outerShdw blurRad="38100" dist="38100" dir="2700000" algn="tl">
                    <a:srgbClr val="000000">
                      <a:alpha val="43137"/>
                    </a:srgbClr>
                  </a:outerShdw>
                </a:effectLst>
                <a:sym typeface="Symbol"/>
              </a:rPr>
              <a:t>ij</a:t>
            </a:r>
            <a:r>
              <a:rPr lang="nl-NL" sz="3600" baseline="-25000" dirty="0" smtClean="0">
                <a:effectLst>
                  <a:outerShdw blurRad="38100" dist="38100" dir="2700000" algn="tl">
                    <a:srgbClr val="000000">
                      <a:alpha val="43137"/>
                    </a:srgbClr>
                  </a:outerShdw>
                </a:effectLst>
                <a:sym typeface="Symbol"/>
              </a:rPr>
              <a:t>      </a:t>
            </a:r>
            <a:r>
              <a:rPr lang="nl-NL" sz="3600" dirty="0" smtClean="0">
                <a:effectLst>
                  <a:outerShdw blurRad="38100" dist="38100" dir="2700000" algn="tl">
                    <a:srgbClr val="000000">
                      <a:alpha val="43137"/>
                    </a:srgbClr>
                  </a:outerShdw>
                </a:effectLst>
                <a:sym typeface="Wingdings" pitchFamily="2" charset="2"/>
              </a:rPr>
              <a:t>     </a:t>
            </a:r>
            <a:r>
              <a:rPr lang="nl-NL" sz="3600" dirty="0" err="1" smtClean="0">
                <a:effectLst>
                  <a:outerShdw blurRad="38100" dist="38100" dir="2700000" algn="tl">
                    <a:srgbClr val="000000">
                      <a:alpha val="43137"/>
                    </a:srgbClr>
                  </a:outerShdw>
                </a:effectLst>
                <a:sym typeface="Wingdings" pitchFamily="2" charset="2"/>
              </a:rPr>
              <a:t>V</a:t>
            </a:r>
            <a:r>
              <a:rPr lang="nl-NL" sz="3600" baseline="-25000" dirty="0" err="1" smtClean="0">
                <a:effectLst>
                  <a:outerShdw blurRad="38100" dist="38100" dir="2700000" algn="tl">
                    <a:srgbClr val="000000">
                      <a:alpha val="43137"/>
                    </a:srgbClr>
                  </a:outerShdw>
                </a:effectLst>
                <a:sym typeface="Wingdings" pitchFamily="2" charset="2"/>
              </a:rPr>
              <a:t>cb</a:t>
            </a:r>
            <a:r>
              <a:rPr lang="nl-NL" sz="3600" dirty="0" smtClean="0">
                <a:effectLst>
                  <a:outerShdw blurRad="38100" dist="38100" dir="2700000" algn="tl">
                    <a:srgbClr val="000000">
                      <a:alpha val="43137"/>
                    </a:srgbClr>
                  </a:outerShdw>
                </a:effectLst>
                <a:sym typeface="Wingdings" pitchFamily="2" charset="2"/>
              </a:rPr>
              <a:t>, </a:t>
            </a:r>
            <a:r>
              <a:rPr lang="nl-NL" sz="3600" dirty="0" err="1" smtClean="0">
                <a:effectLst>
                  <a:outerShdw blurRad="38100" dist="38100" dir="2700000" algn="tl">
                    <a:srgbClr val="000000">
                      <a:alpha val="43137"/>
                    </a:srgbClr>
                  </a:outerShdw>
                </a:effectLst>
                <a:sym typeface="Wingdings" pitchFamily="2" charset="2"/>
              </a:rPr>
              <a:t>V</a:t>
            </a:r>
            <a:r>
              <a:rPr lang="nl-NL" sz="3600" baseline="-25000" dirty="0" err="1" smtClean="0">
                <a:effectLst>
                  <a:outerShdw blurRad="38100" dist="38100" dir="2700000" algn="tl">
                    <a:srgbClr val="000000">
                      <a:alpha val="43137"/>
                    </a:srgbClr>
                  </a:outerShdw>
                </a:effectLst>
                <a:sym typeface="Wingdings" pitchFamily="2" charset="2"/>
              </a:rPr>
              <a:t>ub</a:t>
            </a:r>
            <a:endParaRPr lang="nl-NL" sz="3600" baseline="-25000" dirty="0" smtClean="0">
              <a:effectLst>
                <a:outerShdw blurRad="38100" dist="38100" dir="2700000" algn="tl">
                  <a:srgbClr val="000000">
                    <a:alpha val="43137"/>
                  </a:srgbClr>
                </a:outerShdw>
              </a:effectLst>
              <a:sym typeface="Symbol"/>
            </a:endParaRPr>
          </a:p>
          <a:p>
            <a:r>
              <a:rPr lang="nl-NL" sz="2400" dirty="0" smtClean="0">
                <a:effectLst>
                  <a:outerShdw blurRad="38100" dist="38100" dir="2700000" algn="tl">
                    <a:srgbClr val="000000">
                      <a:alpha val="43137"/>
                    </a:srgbClr>
                  </a:outerShdw>
                </a:effectLst>
                <a:sym typeface="Symbol"/>
              </a:rPr>
              <a:t>   </a:t>
            </a:r>
          </a:p>
          <a:p>
            <a:r>
              <a:rPr lang="nl-NL" sz="2400" dirty="0" smtClean="0">
                <a:effectLst>
                  <a:outerShdw blurRad="38100" dist="38100" dir="2700000" algn="tl">
                    <a:srgbClr val="000000">
                      <a:alpha val="43137"/>
                    </a:srgbClr>
                  </a:outerShdw>
                </a:effectLst>
              </a:rPr>
              <a:t>Verschil tussen materie en </a:t>
            </a:r>
            <a:r>
              <a:rPr lang="nl-NL" sz="2400" dirty="0" err="1" smtClean="0">
                <a:effectLst>
                  <a:outerShdw blurRad="38100" dist="38100" dir="2700000" algn="tl">
                    <a:srgbClr val="000000">
                      <a:alpha val="43137"/>
                    </a:srgbClr>
                  </a:outerShdw>
                </a:effectLst>
              </a:rPr>
              <a:t>anti-materie</a:t>
            </a:r>
            <a:endParaRPr lang="nl-NL" sz="1400" dirty="0" smtClean="0"/>
          </a:p>
        </p:txBody>
      </p:sp>
      <p:sp>
        <p:nvSpPr>
          <p:cNvPr id="97" name="Rounded Rectangle 96"/>
          <p:cNvSpPr/>
          <p:nvPr/>
        </p:nvSpPr>
        <p:spPr>
          <a:xfrm>
            <a:off x="817808" y="5389815"/>
            <a:ext cx="1603417" cy="673995"/>
          </a:xfrm>
          <a:prstGeom prst="roundRect">
            <a:avLst/>
          </a:prstGeom>
          <a:solidFill>
            <a:schemeClr val="bg1">
              <a:alpha val="8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98" name="Straight Arrow Connector 97"/>
          <p:cNvCxnSpPr/>
          <p:nvPr/>
        </p:nvCxnSpPr>
        <p:spPr>
          <a:xfrm>
            <a:off x="2421228" y="5589431"/>
            <a:ext cx="1506828" cy="0"/>
          </a:xfrm>
          <a:prstGeom prst="straightConnector1">
            <a:avLst/>
          </a:prstGeom>
          <a:ln w="50800">
            <a:tailEnd type="triangle" w="lg"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1115" y="1657595"/>
            <a:ext cx="8353177" cy="492443"/>
          </a:xfrm>
        </p:spPr>
        <p:txBody>
          <a:bodyPr/>
          <a:lstStyle/>
          <a:p>
            <a:r>
              <a:rPr lang="en-GB" sz="3200" b="0" u="sng" dirty="0" smtClean="0"/>
              <a:t>Hoe de Higgs het </a:t>
            </a:r>
            <a:r>
              <a:rPr lang="en-GB" sz="3200" i="1" u="sng" dirty="0" err="1" smtClean="0"/>
              <a:t>verschil</a:t>
            </a:r>
            <a:r>
              <a:rPr lang="en-GB" sz="3200" b="0" u="sng" dirty="0" smtClean="0"/>
              <a:t> </a:t>
            </a:r>
            <a:r>
              <a:rPr lang="en-GB" sz="3200" b="0" u="sng" dirty="0" err="1" smtClean="0"/>
              <a:t>maakt</a:t>
            </a:r>
            <a:endParaRPr lang="en-GB" sz="3200" b="0" u="sng" dirty="0"/>
          </a:p>
        </p:txBody>
      </p:sp>
      <p:sp>
        <p:nvSpPr>
          <p:cNvPr id="5" name="Content Placeholder 4"/>
          <p:cNvSpPr>
            <a:spLocks noGrp="1"/>
          </p:cNvSpPr>
          <p:nvPr>
            <p:ph sz="quarter" idx="12"/>
          </p:nvPr>
        </p:nvSpPr>
        <p:spPr>
          <a:xfrm>
            <a:off x="419100" y="2607280"/>
            <a:ext cx="8326967" cy="3730252"/>
          </a:xfrm>
        </p:spPr>
        <p:txBody>
          <a:bodyPr/>
          <a:lstStyle/>
          <a:p>
            <a:r>
              <a:rPr lang="nl-NL" sz="2400" dirty="0" smtClean="0"/>
              <a:t>Ontdekking van </a:t>
            </a:r>
            <a:r>
              <a:rPr lang="nl-NL" sz="2400" dirty="0" err="1" smtClean="0"/>
              <a:t>Higgs</a:t>
            </a:r>
            <a:r>
              <a:rPr lang="nl-NL" sz="2400" dirty="0" smtClean="0"/>
              <a:t> bevestigt wereldbeeld</a:t>
            </a:r>
          </a:p>
          <a:p>
            <a:endParaRPr lang="nl-NL" sz="2400" dirty="0" smtClean="0"/>
          </a:p>
          <a:p>
            <a:r>
              <a:rPr lang="nl-NL" sz="2400" dirty="0" err="1" smtClean="0"/>
              <a:t>Higgs</a:t>
            </a:r>
            <a:r>
              <a:rPr lang="nl-NL" sz="2400" dirty="0" smtClean="0"/>
              <a:t> interactie bevat materie </a:t>
            </a:r>
            <a:r>
              <a:rPr lang="nl-NL" sz="2400" dirty="0" err="1" smtClean="0"/>
              <a:t>anti-materie</a:t>
            </a:r>
            <a:r>
              <a:rPr lang="nl-NL" sz="2400" dirty="0" smtClean="0"/>
              <a:t> verschil</a:t>
            </a:r>
          </a:p>
          <a:p>
            <a:endParaRPr lang="nl-NL" sz="2400" dirty="0" smtClean="0"/>
          </a:p>
          <a:p>
            <a:endParaRPr lang="nl-NL" sz="2400" dirty="0" smtClean="0"/>
          </a:p>
          <a:p>
            <a:pPr>
              <a:buFont typeface="Wingdings" pitchFamily="2" charset="2"/>
              <a:buChar char="Ø"/>
            </a:pPr>
            <a:endParaRPr lang="nl-NL" sz="2400" dirty="0" smtClean="0">
              <a:solidFill>
                <a:schemeClr val="tx1"/>
              </a:solidFill>
              <a:effectLst>
                <a:outerShdw blurRad="38100" dist="38100" dir="2700000" algn="tl">
                  <a:srgbClr val="000000">
                    <a:alpha val="43137"/>
                  </a:srgbClr>
                </a:outerShdw>
              </a:effectLst>
            </a:endParaRPr>
          </a:p>
          <a:p>
            <a:pPr>
              <a:buFont typeface="Wingdings" pitchFamily="2" charset="2"/>
              <a:buChar char="Ø"/>
            </a:pPr>
            <a:r>
              <a:rPr lang="nl-NL" sz="2400" dirty="0" smtClean="0">
                <a:solidFill>
                  <a:schemeClr val="tx1"/>
                </a:solidFill>
                <a:effectLst>
                  <a:outerShdw blurRad="38100" dist="38100" dir="2700000" algn="tl">
                    <a:srgbClr val="000000">
                      <a:alpha val="43137"/>
                    </a:srgbClr>
                  </a:outerShdw>
                </a:effectLst>
              </a:rPr>
              <a:t>Onderzoek naar nieuwe deeltjes om verschil in de kosmos te verklaren</a:t>
            </a:r>
          </a:p>
          <a:p>
            <a:endParaRPr lang="nl-NL" dirty="0"/>
          </a:p>
        </p:txBody>
      </p:sp>
      <p:sp>
        <p:nvSpPr>
          <p:cNvPr id="4" name="Rectangle 3"/>
          <p:cNvSpPr/>
          <p:nvPr/>
        </p:nvSpPr>
        <p:spPr>
          <a:xfrm>
            <a:off x="2402759" y="3868856"/>
            <a:ext cx="4235454" cy="769441"/>
          </a:xfrm>
          <a:prstGeom prst="rect">
            <a:avLst/>
          </a:prstGeom>
          <a:noFill/>
        </p:spPr>
        <p:txBody>
          <a:bodyPr wrap="none" lIns="91440" tIns="45720" rIns="91440" bIns="45720">
            <a:spAutoFit/>
          </a:bodyPr>
          <a:lstStyle/>
          <a:p>
            <a:pPr algn="ctr"/>
            <a:r>
              <a:rPr lang="en-US" sz="4400" b="1" cap="none" spc="0"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Niet</a:t>
            </a:r>
            <a:r>
              <a:rPr lang="en-US" sz="4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en-US" sz="4400" b="1" cap="none" spc="0"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genoeg</a:t>
            </a:r>
            <a:r>
              <a:rPr lang="en-US" sz="4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t>
            </a:r>
            <a:endParaRPr lang="en-US" sz="4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36312787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1115" y="1657595"/>
            <a:ext cx="8353177" cy="492443"/>
          </a:xfrm>
        </p:spPr>
        <p:txBody>
          <a:bodyPr/>
          <a:lstStyle/>
          <a:p>
            <a:r>
              <a:rPr lang="en-GB" sz="3200" b="0" dirty="0" err="1" smtClean="0"/>
              <a:t>Bedankt</a:t>
            </a:r>
            <a:endParaRPr lang="en-GB" sz="3200" b="0" dirty="0"/>
          </a:p>
        </p:txBody>
      </p:sp>
      <p:pic>
        <p:nvPicPr>
          <p:cNvPr id="4" name="Picture 3" descr="120820_LHC_2.jpeg"/>
          <p:cNvPicPr>
            <a:picLocks noChangeAspect="1"/>
          </p:cNvPicPr>
          <p:nvPr/>
        </p:nvPicPr>
        <p:blipFill>
          <a:blip r:embed="rId2" cstate="print"/>
          <a:srcRect l="3023" t="35135" b="31644"/>
          <a:stretch>
            <a:fillRect/>
          </a:stretch>
        </p:blipFill>
        <p:spPr>
          <a:xfrm>
            <a:off x="-12879" y="579550"/>
            <a:ext cx="9144000" cy="202198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l="41500" t="13037" r="17383" b="50025"/>
          <a:stretch>
            <a:fillRect/>
          </a:stretch>
        </p:blipFill>
        <p:spPr>
          <a:xfrm>
            <a:off x="5630230" y="1531023"/>
            <a:ext cx="3384980" cy="3040977"/>
          </a:xfrm>
          <a:prstGeom prst="rect">
            <a:avLst/>
          </a:prstGeom>
          <a:ln w="63500">
            <a:solidFill>
              <a:schemeClr val="bg1"/>
            </a:solidFill>
          </a:ln>
        </p:spPr>
      </p:pic>
      <p:sp>
        <p:nvSpPr>
          <p:cNvPr id="7" name="Curved Right Arrow 6"/>
          <p:cNvSpPr/>
          <p:nvPr/>
        </p:nvSpPr>
        <p:spPr>
          <a:xfrm rot="19324855">
            <a:off x="4132571" y="1640476"/>
            <a:ext cx="1173632" cy="2860268"/>
          </a:xfrm>
          <a:prstGeom prst="curvedRightArrow">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8" name="Oval 7"/>
          <p:cNvSpPr/>
          <p:nvPr/>
        </p:nvSpPr>
        <p:spPr>
          <a:xfrm>
            <a:off x="6323527" y="2962146"/>
            <a:ext cx="2099260" cy="927273"/>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9" name="Group 92"/>
          <p:cNvGrpSpPr/>
          <p:nvPr/>
        </p:nvGrpSpPr>
        <p:grpSpPr>
          <a:xfrm>
            <a:off x="1287886" y="2601533"/>
            <a:ext cx="3271234" cy="1661375"/>
            <a:chOff x="663262" y="1429555"/>
            <a:chExt cx="6877317" cy="3460125"/>
          </a:xfrm>
        </p:grpSpPr>
        <p:pic>
          <p:nvPicPr>
            <p:cNvPr id="10" name="Picture 9" descr="gluon_fusion.PNG"/>
            <p:cNvPicPr>
              <a:picLocks noChangeAspect="1"/>
            </p:cNvPicPr>
            <p:nvPr/>
          </p:nvPicPr>
          <p:blipFill>
            <a:blip r:embed="rId4" cstate="print">
              <a:clrChange>
                <a:clrFrom>
                  <a:srgbClr val="FFFFFF"/>
                </a:clrFrom>
                <a:clrTo>
                  <a:srgbClr val="FFFFFF">
                    <a:alpha val="0"/>
                  </a:srgbClr>
                </a:clrTo>
              </a:clrChange>
            </a:blip>
            <a:srcRect l="12677" t="5378" r="67761" b="79698"/>
            <a:stretch>
              <a:fillRect/>
            </a:stretch>
          </p:blipFill>
          <p:spPr>
            <a:xfrm rot="1612982">
              <a:off x="2961381" y="2627972"/>
              <a:ext cx="896451" cy="329608"/>
            </a:xfrm>
            <a:prstGeom prst="rect">
              <a:avLst/>
            </a:prstGeom>
          </p:spPr>
        </p:pic>
        <p:pic>
          <p:nvPicPr>
            <p:cNvPr id="11" name="Picture 10" descr="gluon_fusion.PNG"/>
            <p:cNvPicPr>
              <a:picLocks noChangeAspect="1"/>
            </p:cNvPicPr>
            <p:nvPr/>
          </p:nvPicPr>
          <p:blipFill>
            <a:blip r:embed="rId4" cstate="print">
              <a:clrChange>
                <a:clrFrom>
                  <a:srgbClr val="FFFFFF"/>
                </a:clrFrom>
                <a:clrTo>
                  <a:srgbClr val="FFFFFF">
                    <a:alpha val="0"/>
                  </a:srgbClr>
                </a:clrTo>
              </a:clrChange>
            </a:blip>
            <a:srcRect l="12677" t="5378" r="67139" b="79665"/>
            <a:stretch>
              <a:fillRect/>
            </a:stretch>
          </p:blipFill>
          <p:spPr>
            <a:xfrm rot="1458238">
              <a:off x="4232543" y="3289053"/>
              <a:ext cx="924940" cy="330315"/>
            </a:xfrm>
            <a:prstGeom prst="rect">
              <a:avLst/>
            </a:prstGeom>
          </p:spPr>
        </p:pic>
        <p:cxnSp>
          <p:nvCxnSpPr>
            <p:cNvPr id="12" name="Straight Connector 11"/>
            <p:cNvCxnSpPr/>
            <p:nvPr/>
          </p:nvCxnSpPr>
          <p:spPr>
            <a:xfrm>
              <a:off x="3773509" y="3000777"/>
              <a:ext cx="487141" cy="250213"/>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3812146" y="3256208"/>
              <a:ext cx="435735" cy="749122"/>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975020" y="3009363"/>
              <a:ext cx="845713" cy="326265"/>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3101664" y="1942564"/>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3099516" y="2120722"/>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3110247" y="2298880"/>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4503316" y="3885131"/>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4501168" y="4063289"/>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4511899" y="4241447"/>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663262" y="2195848"/>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6237668" y="3996744"/>
              <a:ext cx="1302911" cy="214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pic>
          <p:nvPicPr>
            <p:cNvPr id="23" name="Picture 22" descr="proton_hr.jpg"/>
            <p:cNvPicPr>
              <a:picLocks noChangeAspect="1"/>
            </p:cNvPicPr>
            <p:nvPr/>
          </p:nvPicPr>
          <p:blipFill>
            <a:blip r:embed="rId5" cstate="print">
              <a:clrChange>
                <a:clrFrom>
                  <a:srgbClr val="FFFFFF"/>
                </a:clrFrom>
                <a:clrTo>
                  <a:srgbClr val="FFFFFF">
                    <a:alpha val="0"/>
                  </a:srgbClr>
                </a:clrTo>
              </a:clrChange>
            </a:blip>
            <a:stretch>
              <a:fillRect/>
            </a:stretch>
          </p:blipFill>
          <p:spPr>
            <a:xfrm>
              <a:off x="1613163" y="1429555"/>
              <a:ext cx="1571135" cy="1571135"/>
            </a:xfrm>
            <a:prstGeom prst="rect">
              <a:avLst/>
            </a:prstGeom>
          </p:spPr>
        </p:pic>
        <p:pic>
          <p:nvPicPr>
            <p:cNvPr id="24" name="Picture 2" descr="proton_hr.jpg"/>
            <p:cNvPicPr>
              <a:picLocks noChangeAspect="1"/>
            </p:cNvPicPr>
            <p:nvPr/>
          </p:nvPicPr>
          <p:blipFill>
            <a:blip r:embed="rId5" cstate="print">
              <a:clrChange>
                <a:clrFrom>
                  <a:srgbClr val="FFFFFF"/>
                </a:clrFrom>
                <a:clrTo>
                  <a:srgbClr val="FFFFFF">
                    <a:alpha val="0"/>
                  </a:srgbClr>
                </a:clrTo>
              </a:clrChange>
            </a:blip>
            <a:stretch>
              <a:fillRect/>
            </a:stretch>
          </p:blipFill>
          <p:spPr>
            <a:xfrm>
              <a:off x="5023920" y="3127421"/>
              <a:ext cx="1571135" cy="1571135"/>
            </a:xfrm>
            <a:prstGeom prst="rect">
              <a:avLst/>
            </a:prstGeom>
          </p:spPr>
        </p:pic>
        <p:sp>
          <p:nvSpPr>
            <p:cNvPr id="25" name="Arc 24"/>
            <p:cNvSpPr/>
            <p:nvPr/>
          </p:nvSpPr>
          <p:spPr>
            <a:xfrm rot="2744745">
              <a:off x="3139424" y="3320441"/>
              <a:ext cx="392809" cy="914400"/>
            </a:xfrm>
            <a:prstGeom prst="arc">
              <a:avLst>
                <a:gd name="adj1" fmla="val 12564093"/>
                <a:gd name="adj2" fmla="val 19608691"/>
              </a:avLst>
            </a:prstGeom>
            <a:ln w="254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26" name="Straight Connector 25"/>
            <p:cNvCxnSpPr/>
            <p:nvPr/>
          </p:nvCxnSpPr>
          <p:spPr>
            <a:xfrm flipH="1">
              <a:off x="2292440" y="3354947"/>
              <a:ext cx="624625" cy="22538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32" idx="5"/>
            </p:cNvCxnSpPr>
            <p:nvPr/>
          </p:nvCxnSpPr>
          <p:spPr>
            <a:xfrm flipH="1">
              <a:off x="2465918" y="3610378"/>
              <a:ext cx="693699" cy="262461"/>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3464417" y="4065431"/>
              <a:ext cx="304800" cy="545205"/>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3193961" y="3895856"/>
              <a:ext cx="302649" cy="49584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3554568" y="3786389"/>
              <a:ext cx="193184" cy="347729"/>
            </a:xfrm>
            <a:prstGeom prst="ellipse">
              <a:avLst/>
            </a:prstGeom>
            <a:solidFill>
              <a:schemeClr val="bg1">
                <a:lumMod val="50000"/>
              </a:schemeClr>
            </a:solidFill>
            <a:ln>
              <a:solidFill>
                <a:srgbClr val="000000"/>
              </a:solidFill>
            </a:ln>
            <a:scene3d>
              <a:camera prst="orthographicFront">
                <a:rot lat="0" lon="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p:cNvSpPr/>
            <p:nvPr/>
          </p:nvSpPr>
          <p:spPr>
            <a:xfrm>
              <a:off x="2998630" y="3294845"/>
              <a:ext cx="193184" cy="347729"/>
            </a:xfrm>
            <a:prstGeom prst="ellipse">
              <a:avLst/>
            </a:prstGeom>
            <a:solidFill>
              <a:schemeClr val="bg1">
                <a:lumMod val="50000"/>
              </a:schemeClr>
            </a:solidFill>
            <a:ln>
              <a:solidFill>
                <a:srgbClr val="000000"/>
              </a:solidFill>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p:cNvSpPr/>
            <p:nvPr/>
          </p:nvSpPr>
          <p:spPr>
            <a:xfrm>
              <a:off x="2301025" y="3576034"/>
              <a:ext cx="193184" cy="347729"/>
            </a:xfrm>
            <a:prstGeom prst="ellipse">
              <a:avLst/>
            </a:prstGeom>
            <a:solidFill>
              <a:schemeClr val="bg1">
                <a:lumMod val="50000"/>
              </a:schemeClr>
            </a:solidFill>
            <a:ln>
              <a:solidFill>
                <a:srgbClr val="000000"/>
              </a:solidFill>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p:cNvSpPr/>
            <p:nvPr/>
          </p:nvSpPr>
          <p:spPr>
            <a:xfrm>
              <a:off x="3269086" y="4325156"/>
              <a:ext cx="193184" cy="347729"/>
            </a:xfrm>
            <a:prstGeom prst="ellipse">
              <a:avLst/>
            </a:prstGeom>
            <a:solidFill>
              <a:schemeClr val="bg1">
                <a:lumMod val="50000"/>
              </a:schemeClr>
            </a:solidFill>
            <a:ln>
              <a:solidFill>
                <a:srgbClr val="000000"/>
              </a:solidFill>
            </a:ln>
            <a:scene3d>
              <a:camera prst="orthographicFront">
                <a:rot lat="0" lon="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p:cNvSpPr/>
            <p:nvPr/>
          </p:nvSpPr>
          <p:spPr>
            <a:xfrm>
              <a:off x="3730579" y="4541951"/>
              <a:ext cx="193184" cy="347729"/>
            </a:xfrm>
            <a:prstGeom prst="ellipse">
              <a:avLst/>
            </a:prstGeom>
            <a:solidFill>
              <a:schemeClr val="bg1">
                <a:lumMod val="50000"/>
              </a:schemeClr>
            </a:solidFill>
            <a:ln>
              <a:solidFill>
                <a:srgbClr val="000000"/>
              </a:solidFill>
            </a:ln>
            <a:scene3d>
              <a:camera prst="orthographicFront">
                <a:rot lat="0" lon="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p:cNvSpPr/>
            <p:nvPr/>
          </p:nvSpPr>
          <p:spPr>
            <a:xfrm>
              <a:off x="2067058" y="3148884"/>
              <a:ext cx="193184" cy="347729"/>
            </a:xfrm>
            <a:prstGeom prst="ellipse">
              <a:avLst/>
            </a:prstGeom>
            <a:solidFill>
              <a:schemeClr val="bg1">
                <a:lumMod val="50000"/>
              </a:schemeClr>
            </a:solidFill>
            <a:ln>
              <a:solidFill>
                <a:srgbClr val="000000"/>
              </a:solidFill>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6" name="Straight Connector 35"/>
            <p:cNvCxnSpPr/>
            <p:nvPr/>
          </p:nvCxnSpPr>
          <p:spPr>
            <a:xfrm flipH="1" flipV="1">
              <a:off x="3711264" y="4213542"/>
              <a:ext cx="178156" cy="178154"/>
            </a:xfrm>
            <a:prstGeom prst="line">
              <a:avLst/>
            </a:prstGeom>
            <a:ln w="25400">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2511380" y="3258355"/>
              <a:ext cx="281190" cy="139522"/>
            </a:xfrm>
            <a:prstGeom prst="line">
              <a:avLst/>
            </a:prstGeom>
            <a:ln w="25400">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3902302" y="4404580"/>
              <a:ext cx="90149" cy="399240"/>
            </a:xfrm>
            <a:prstGeom prst="line">
              <a:avLst/>
            </a:prstGeom>
            <a:ln w="254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3657600" y="4481851"/>
              <a:ext cx="270458" cy="115907"/>
            </a:xfrm>
            <a:prstGeom prst="line">
              <a:avLst/>
            </a:prstGeom>
            <a:ln w="254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2244830" y="3256214"/>
              <a:ext cx="264408" cy="215233"/>
            </a:xfrm>
            <a:prstGeom prst="line">
              <a:avLst/>
            </a:prstGeom>
            <a:ln w="254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086377" y="3142445"/>
              <a:ext cx="433594" cy="124503"/>
            </a:xfrm>
            <a:prstGeom prst="line">
              <a:avLst/>
            </a:prstGeom>
            <a:ln w="25400">
              <a:solidFill>
                <a:srgbClr val="000000"/>
              </a:solidFill>
              <a:prstDash val="solid"/>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669225" y="3245475"/>
              <a:ext cx="513048" cy="505773"/>
            </a:xfrm>
            <a:prstGeom prst="rect">
              <a:avLst/>
            </a:prstGeom>
            <a:noFill/>
          </p:spPr>
          <p:txBody>
            <a:bodyPr wrap="none" rtlCol="0">
              <a:spAutoFit/>
            </a:bodyPr>
            <a:lstStyle/>
            <a:p>
              <a:r>
                <a:rPr lang="nl-NL" sz="1400" dirty="0" smtClean="0">
                  <a:solidFill>
                    <a:srgbClr val="000000"/>
                  </a:solidFill>
                </a:rPr>
                <a:t>b</a:t>
              </a:r>
              <a:endParaRPr lang="nl-NL" sz="1400" dirty="0">
                <a:solidFill>
                  <a:srgbClr val="000000"/>
                </a:solidFill>
              </a:endParaRPr>
            </a:p>
          </p:txBody>
        </p:sp>
        <p:sp>
          <p:nvSpPr>
            <p:cNvPr id="43" name="TextBox 42"/>
            <p:cNvSpPr txBox="1"/>
            <p:nvPr/>
          </p:nvSpPr>
          <p:spPr>
            <a:xfrm>
              <a:off x="2935359" y="2815536"/>
              <a:ext cx="513048" cy="505773"/>
            </a:xfrm>
            <a:prstGeom prst="rect">
              <a:avLst/>
            </a:prstGeom>
            <a:noFill/>
          </p:spPr>
          <p:txBody>
            <a:bodyPr wrap="none" rtlCol="0">
              <a:spAutoFit/>
            </a:bodyPr>
            <a:lstStyle/>
            <a:p>
              <a:r>
                <a:rPr lang="nl-NL" sz="1400" dirty="0" smtClean="0">
                  <a:solidFill>
                    <a:srgbClr val="000000"/>
                  </a:solidFill>
                </a:rPr>
                <a:t>b</a:t>
              </a:r>
              <a:endParaRPr lang="nl-NL" sz="1400" dirty="0">
                <a:solidFill>
                  <a:srgbClr val="000000"/>
                </a:solidFill>
              </a:endParaRPr>
            </a:p>
          </p:txBody>
        </p:sp>
        <p:cxnSp>
          <p:nvCxnSpPr>
            <p:cNvPr id="44" name="Straight Connector 43"/>
            <p:cNvCxnSpPr/>
            <p:nvPr/>
          </p:nvCxnSpPr>
          <p:spPr>
            <a:xfrm flipH="1">
              <a:off x="3848407" y="3296991"/>
              <a:ext cx="154547"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flipH="1">
              <a:off x="3618964" y="4134119"/>
              <a:ext cx="141667" cy="154548"/>
            </a:xfrm>
            <a:prstGeom prst="ellipse">
              <a:avLst/>
            </a:prstGeom>
            <a:solidFill>
              <a:srgbClr val="FF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p:cNvSpPr/>
            <p:nvPr/>
          </p:nvSpPr>
          <p:spPr>
            <a:xfrm flipH="1">
              <a:off x="2689539" y="3320604"/>
              <a:ext cx="141667" cy="154548"/>
            </a:xfrm>
            <a:prstGeom prst="ellipse">
              <a:avLst/>
            </a:prstGeom>
            <a:solidFill>
              <a:srgbClr val="FF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7" name="Straight Arrow Connector 46"/>
            <p:cNvCxnSpPr/>
            <p:nvPr/>
          </p:nvCxnSpPr>
          <p:spPr>
            <a:xfrm flipH="1">
              <a:off x="6980349" y="3992451"/>
              <a:ext cx="347729" cy="0"/>
            </a:xfrm>
            <a:prstGeom prst="straightConnector1">
              <a:avLst/>
            </a:prstGeom>
            <a:ln w="25400">
              <a:solidFill>
                <a:srgbClr val="0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899374" y="2200141"/>
              <a:ext cx="347729" cy="0"/>
            </a:xfrm>
            <a:prstGeom prst="straightConnector1">
              <a:avLst/>
            </a:prstGeom>
            <a:ln w="25400">
              <a:solidFill>
                <a:srgbClr val="00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grpSp>
      <p:sp>
        <p:nvSpPr>
          <p:cNvPr id="49" name="Titel 1"/>
          <p:cNvSpPr txBox="1">
            <a:spLocks/>
          </p:cNvSpPr>
          <p:nvPr/>
        </p:nvSpPr>
        <p:spPr bwMode="auto">
          <a:xfrm>
            <a:off x="3172005" y="0"/>
            <a:ext cx="255909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0" i="0" u="none" strike="noStrike" kern="0" cap="none" spc="0" normalizeH="0" baseline="0" noProof="0" dirty="0" err="1" smtClean="0">
                <a:ln>
                  <a:noFill/>
                </a:ln>
                <a:solidFill>
                  <a:schemeClr val="bg1"/>
                </a:solidFill>
                <a:effectLst/>
                <a:uLnTx/>
                <a:uFillTx/>
                <a:latin typeface="+mj-lt"/>
                <a:ea typeface="+mj-ea"/>
                <a:cs typeface="+mj-cs"/>
              </a:rPr>
              <a:t>Bedankt</a:t>
            </a:r>
            <a:endParaRPr kumimoji="0" lang="en-GB" sz="3200" b="0" i="0" u="none" strike="noStrike" kern="0" cap="none" spc="0" normalizeH="0" baseline="0" noProof="0" dirty="0">
              <a:ln>
                <a:noFill/>
              </a:ln>
              <a:solidFill>
                <a:schemeClr val="bg1"/>
              </a:solidFill>
              <a:effectLst/>
              <a:uLnTx/>
              <a:uFillTx/>
              <a:latin typeface="+mj-lt"/>
              <a:ea typeface="+mj-ea"/>
              <a:cs typeface="+mj-cs"/>
            </a:endParaRPr>
          </a:p>
        </p:txBody>
      </p:sp>
      <p:pic>
        <p:nvPicPr>
          <p:cNvPr id="50" name="Picture 2" descr="Blue-Planet-Earth.jpg"/>
          <p:cNvPicPr>
            <a:picLocks noChangeAspect="1"/>
          </p:cNvPicPr>
          <p:nvPr/>
        </p:nvPicPr>
        <p:blipFill>
          <a:blip r:embed="rId6" cstate="print">
            <a:extLst>
              <a:ext uri="{28A0092B-C50C-407E-A947-70E740481C1C}">
                <a14:useLocalDpi xmlns:a14="http://schemas.microsoft.com/office/drawing/2010/main" val="0"/>
              </a:ext>
            </a:extLst>
          </a:blip>
          <a:srcRect t="20304" b="11944"/>
          <a:stretch>
            <a:fillRect/>
          </a:stretch>
        </p:blipFill>
        <p:spPr bwMode="auto">
          <a:xfrm>
            <a:off x="128786" y="4468969"/>
            <a:ext cx="4574766" cy="232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Curved Right Arrow 50"/>
          <p:cNvSpPr/>
          <p:nvPr/>
        </p:nvSpPr>
        <p:spPr>
          <a:xfrm rot="2812423" flipH="1">
            <a:off x="5530465" y="4463572"/>
            <a:ext cx="951698" cy="2860268"/>
          </a:xfrm>
          <a:prstGeom prst="curvedRightArrow">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Rectangle 51"/>
          <p:cNvSpPr/>
          <p:nvPr/>
        </p:nvSpPr>
        <p:spPr>
          <a:xfrm>
            <a:off x="6713452" y="5749171"/>
            <a:ext cx="611065" cy="923330"/>
          </a:xfrm>
          <a:prstGeom prst="rect">
            <a:avLst/>
          </a:prstGeom>
          <a:noFill/>
        </p:spPr>
        <p:txBody>
          <a:bodyPr wrap="none" lIns="91440" tIns="45720" rIns="91440" bIns="45720">
            <a:spAutoFit/>
          </a:bodyPr>
          <a:lstStyle/>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srcRect/>
          <a:stretch>
            <a:fillRect/>
          </a:stretch>
        </p:blipFill>
        <p:spPr bwMode="auto">
          <a:xfrm>
            <a:off x="2807594" y="230746"/>
            <a:ext cx="6150915" cy="64777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Vragen</a:t>
            </a:r>
            <a:endParaRPr lang="nl-NL" dirty="0"/>
          </a:p>
        </p:txBody>
      </p:sp>
    </p:spTree>
    <p:extLst>
      <p:ext uri="{BB962C8B-B14F-4D97-AF65-F5344CB8AC3E}">
        <p14:creationId xmlns:p14="http://schemas.microsoft.com/office/powerpoint/2010/main" val="3372466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GB" dirty="0"/>
          </a:p>
        </p:txBody>
      </p:sp>
    </p:spTree>
    <p:extLst>
      <p:ext uri="{BB962C8B-B14F-4D97-AF65-F5344CB8AC3E}">
        <p14:creationId xmlns:p14="http://schemas.microsoft.com/office/powerpoint/2010/main" val="2989033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386" name="Picture 2" descr="apol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655638"/>
            <a:ext cx="4221163"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title" idx="4294967295"/>
          </p:nvPr>
        </p:nvSpPr>
        <p:spPr bwMode="auto">
          <a:xfrm>
            <a:off x="914400" y="0"/>
            <a:ext cx="8229600" cy="369332"/>
          </a:xfrm>
          <a:prstGeom prst="rect">
            <a:avLst/>
          </a:prstGeom>
          <a:ln>
            <a:miter lim="800000"/>
            <a:headEnd/>
            <a:tailEnd/>
          </a:ln>
        </p:spPr>
        <p:txBody>
          <a:bodyPr/>
          <a:lstStyle/>
          <a:p>
            <a:pPr>
              <a:defRPr/>
            </a:pPr>
            <a:r>
              <a:rPr lang="en-US" sz="2400" dirty="0" err="1" smtClean="0">
                <a:solidFill>
                  <a:schemeClr val="bg1"/>
                </a:solidFill>
              </a:rPr>
              <a:t>Wat</a:t>
            </a:r>
            <a:r>
              <a:rPr lang="en-US" sz="2400" dirty="0" smtClean="0">
                <a:solidFill>
                  <a:schemeClr val="bg1"/>
                </a:solidFill>
              </a:rPr>
              <a:t> </a:t>
            </a:r>
            <a:r>
              <a:rPr lang="en-US" sz="2400" dirty="0" err="1" smtClean="0">
                <a:solidFill>
                  <a:schemeClr val="bg1"/>
                </a:solidFill>
              </a:rPr>
              <a:t>kan</a:t>
            </a:r>
            <a:r>
              <a:rPr lang="en-US" sz="2400" dirty="0" smtClean="0">
                <a:solidFill>
                  <a:schemeClr val="bg1"/>
                </a:solidFill>
              </a:rPr>
              <a:t> je </a:t>
            </a:r>
            <a:r>
              <a:rPr lang="en-US" sz="2400" dirty="0" err="1" smtClean="0">
                <a:solidFill>
                  <a:schemeClr val="bg1"/>
                </a:solidFill>
              </a:rPr>
              <a:t>maken</a:t>
            </a:r>
            <a:r>
              <a:rPr lang="en-US" sz="2400" dirty="0" smtClean="0">
                <a:solidFill>
                  <a:schemeClr val="bg1"/>
                </a:solidFill>
              </a:rPr>
              <a:t> van </a:t>
            </a:r>
            <a:r>
              <a:rPr lang="en-US" sz="2400" dirty="0" err="1" smtClean="0">
                <a:solidFill>
                  <a:schemeClr val="bg1"/>
                </a:solidFill>
              </a:rPr>
              <a:t>deze</a:t>
            </a:r>
            <a:r>
              <a:rPr lang="en-US" sz="2400" dirty="0" smtClean="0">
                <a:solidFill>
                  <a:schemeClr val="bg1"/>
                </a:solidFill>
              </a:rPr>
              <a:t> 3 </a:t>
            </a:r>
            <a:r>
              <a:rPr lang="en-US" sz="2400" dirty="0" err="1" smtClean="0">
                <a:solidFill>
                  <a:schemeClr val="bg1"/>
                </a:solidFill>
              </a:rPr>
              <a:t>bouwstenen</a:t>
            </a:r>
            <a:r>
              <a:rPr lang="en-US" sz="2400" dirty="0" smtClean="0">
                <a:solidFill>
                  <a:schemeClr val="bg1"/>
                </a:solidFill>
              </a:rPr>
              <a:t>?</a:t>
            </a:r>
          </a:p>
        </p:txBody>
      </p:sp>
      <p:grpSp>
        <p:nvGrpSpPr>
          <p:cNvPr id="16388" name="Group 4"/>
          <p:cNvGrpSpPr>
            <a:grpSpLocks/>
          </p:cNvGrpSpPr>
          <p:nvPr/>
        </p:nvGrpSpPr>
        <p:grpSpPr bwMode="auto">
          <a:xfrm>
            <a:off x="0" y="506413"/>
            <a:ext cx="2819400" cy="1703387"/>
            <a:chOff x="0" y="175"/>
            <a:chExt cx="2654" cy="1566"/>
          </a:xfrm>
        </p:grpSpPr>
        <p:pic>
          <p:nvPicPr>
            <p:cNvPr id="16392" name="Picture 5" descr="atoom_3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75"/>
              <a:ext cx="726" cy="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3" name="Group 6"/>
            <p:cNvGrpSpPr>
              <a:grpSpLocks/>
            </p:cNvGrpSpPr>
            <p:nvPr/>
          </p:nvGrpSpPr>
          <p:grpSpPr bwMode="auto">
            <a:xfrm>
              <a:off x="264" y="427"/>
              <a:ext cx="1152" cy="781"/>
              <a:chOff x="264" y="427"/>
              <a:chExt cx="1152" cy="781"/>
            </a:xfrm>
          </p:grpSpPr>
          <p:sp>
            <p:nvSpPr>
              <p:cNvPr id="16436" name="Oval 7"/>
              <p:cNvSpPr>
                <a:spLocks noChangeArrowheads="1"/>
              </p:cNvSpPr>
              <p:nvPr/>
            </p:nvSpPr>
            <p:spPr bwMode="auto">
              <a:xfrm rot="11755492" flipH="1">
                <a:off x="320" y="514"/>
                <a:ext cx="68" cy="68"/>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ctr" eaLnBrk="1" hangingPunct="1"/>
                <a:endParaRPr lang="nl-NL" altLang="en-US" sz="2400">
                  <a:latin typeface="Times New Roman" pitchFamily="18" charset="0"/>
                </a:endParaRPr>
              </a:p>
            </p:txBody>
          </p:sp>
          <p:sp>
            <p:nvSpPr>
              <p:cNvPr id="16437" name="Oval 8"/>
              <p:cNvSpPr>
                <a:spLocks noChangeArrowheads="1"/>
              </p:cNvSpPr>
              <p:nvPr/>
            </p:nvSpPr>
            <p:spPr bwMode="auto">
              <a:xfrm rot="11755492" flipH="1">
                <a:off x="716" y="522"/>
                <a:ext cx="700" cy="686"/>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6438" name="Line 9"/>
              <p:cNvSpPr>
                <a:spLocks noChangeShapeType="1"/>
              </p:cNvSpPr>
              <p:nvPr/>
            </p:nvSpPr>
            <p:spPr bwMode="auto">
              <a:xfrm rot="11755492" flipH="1">
                <a:off x="368" y="427"/>
                <a:ext cx="655" cy="18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lstStyle/>
              <a:p>
                <a:endParaRPr lang="en-GB"/>
              </a:p>
            </p:txBody>
          </p:sp>
          <p:sp>
            <p:nvSpPr>
              <p:cNvPr id="16439" name="Line 10"/>
              <p:cNvSpPr>
                <a:spLocks noChangeShapeType="1"/>
              </p:cNvSpPr>
              <p:nvPr/>
            </p:nvSpPr>
            <p:spPr bwMode="auto">
              <a:xfrm rot="-9844508" flipH="1" flipV="1">
                <a:off x="264" y="651"/>
                <a:ext cx="636" cy="38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lstStyle/>
              <a:p>
                <a:endParaRPr lang="en-GB"/>
              </a:p>
            </p:txBody>
          </p:sp>
        </p:grpSp>
        <p:pic>
          <p:nvPicPr>
            <p:cNvPr id="16394" name="Picture 11" descr="atoomkern_3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0" y="607"/>
              <a:ext cx="522" cy="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5" name="Group 12"/>
            <p:cNvGrpSpPr>
              <a:grpSpLocks/>
            </p:cNvGrpSpPr>
            <p:nvPr/>
          </p:nvGrpSpPr>
          <p:grpSpPr bwMode="auto">
            <a:xfrm>
              <a:off x="899" y="909"/>
              <a:ext cx="834" cy="584"/>
              <a:chOff x="899" y="909"/>
              <a:chExt cx="834" cy="584"/>
            </a:xfrm>
          </p:grpSpPr>
          <p:sp>
            <p:nvSpPr>
              <p:cNvPr id="16432" name="Oval 13"/>
              <p:cNvSpPr>
                <a:spLocks noChangeArrowheads="1"/>
              </p:cNvSpPr>
              <p:nvPr/>
            </p:nvSpPr>
            <p:spPr bwMode="auto">
              <a:xfrm rot="1678034">
                <a:off x="963" y="909"/>
                <a:ext cx="119" cy="126"/>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ctr" eaLnBrk="1" hangingPunct="1"/>
                <a:endParaRPr lang="nl-NL" altLang="en-US" sz="2400">
                  <a:latin typeface="Times New Roman" pitchFamily="18" charset="0"/>
                </a:endParaRPr>
              </a:p>
            </p:txBody>
          </p:sp>
          <p:sp>
            <p:nvSpPr>
              <p:cNvPr id="16433" name="Oval 14"/>
              <p:cNvSpPr>
                <a:spLocks noChangeArrowheads="1"/>
              </p:cNvSpPr>
              <p:nvPr/>
            </p:nvSpPr>
            <p:spPr bwMode="auto">
              <a:xfrm rot="1678034">
                <a:off x="1332" y="1088"/>
                <a:ext cx="401" cy="405"/>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6434" name="Line 15"/>
              <p:cNvSpPr>
                <a:spLocks noChangeShapeType="1"/>
              </p:cNvSpPr>
              <p:nvPr/>
            </p:nvSpPr>
            <p:spPr bwMode="auto">
              <a:xfrm rot="1678034">
                <a:off x="899" y="1141"/>
                <a:ext cx="584" cy="18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lstStyle/>
              <a:p>
                <a:endParaRPr lang="en-GB"/>
              </a:p>
            </p:txBody>
          </p:sp>
          <p:sp>
            <p:nvSpPr>
              <p:cNvPr id="16435" name="Line 16"/>
              <p:cNvSpPr>
                <a:spLocks noChangeShapeType="1"/>
              </p:cNvSpPr>
              <p:nvPr/>
            </p:nvSpPr>
            <p:spPr bwMode="auto">
              <a:xfrm rot="1678034" flipV="1">
                <a:off x="1037" y="958"/>
                <a:ext cx="585" cy="99"/>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lstStyle/>
              <a:p>
                <a:endParaRPr lang="en-GB"/>
              </a:p>
            </p:txBody>
          </p:sp>
        </p:grpSp>
        <p:grpSp>
          <p:nvGrpSpPr>
            <p:cNvPr id="16396" name="Group 17"/>
            <p:cNvGrpSpPr>
              <a:grpSpLocks/>
            </p:cNvGrpSpPr>
            <p:nvPr/>
          </p:nvGrpSpPr>
          <p:grpSpPr bwMode="auto">
            <a:xfrm>
              <a:off x="1027" y="531"/>
              <a:ext cx="996" cy="414"/>
              <a:chOff x="1027" y="531"/>
              <a:chExt cx="996" cy="414"/>
            </a:xfrm>
          </p:grpSpPr>
          <p:sp>
            <p:nvSpPr>
              <p:cNvPr id="16428" name="Oval 18"/>
              <p:cNvSpPr>
                <a:spLocks noChangeArrowheads="1"/>
              </p:cNvSpPr>
              <p:nvPr/>
            </p:nvSpPr>
            <p:spPr bwMode="auto">
              <a:xfrm rot="128902">
                <a:off x="1622" y="540"/>
                <a:ext cx="401" cy="405"/>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6429" name="Oval 19"/>
              <p:cNvSpPr>
                <a:spLocks noChangeArrowheads="1"/>
              </p:cNvSpPr>
              <p:nvPr/>
            </p:nvSpPr>
            <p:spPr bwMode="auto">
              <a:xfrm rot="128902">
                <a:off x="1027" y="661"/>
                <a:ext cx="116" cy="123"/>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ctr" eaLnBrk="1" hangingPunct="1"/>
                <a:endParaRPr lang="nl-NL" altLang="en-US" sz="2400">
                  <a:latin typeface="Times New Roman" pitchFamily="18" charset="0"/>
                </a:endParaRPr>
              </a:p>
            </p:txBody>
          </p:sp>
          <p:sp>
            <p:nvSpPr>
              <p:cNvPr id="16430" name="Line 20"/>
              <p:cNvSpPr>
                <a:spLocks noChangeShapeType="1"/>
              </p:cNvSpPr>
              <p:nvPr/>
            </p:nvSpPr>
            <p:spPr bwMode="auto">
              <a:xfrm rot="128902">
                <a:off x="1070" y="793"/>
                <a:ext cx="711" cy="13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lstStyle/>
              <a:p>
                <a:endParaRPr lang="en-GB"/>
              </a:p>
            </p:txBody>
          </p:sp>
          <p:sp>
            <p:nvSpPr>
              <p:cNvPr id="16431" name="Line 21"/>
              <p:cNvSpPr>
                <a:spLocks noChangeShapeType="1"/>
              </p:cNvSpPr>
              <p:nvPr/>
            </p:nvSpPr>
            <p:spPr bwMode="auto">
              <a:xfrm rot="128902" flipV="1">
                <a:off x="1074" y="531"/>
                <a:ext cx="716" cy="14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lstStyle/>
              <a:p>
                <a:endParaRPr lang="en-GB"/>
              </a:p>
            </p:txBody>
          </p:sp>
        </p:grpSp>
        <p:grpSp>
          <p:nvGrpSpPr>
            <p:cNvPr id="16397" name="Group 22"/>
            <p:cNvGrpSpPr>
              <a:grpSpLocks/>
            </p:cNvGrpSpPr>
            <p:nvPr/>
          </p:nvGrpSpPr>
          <p:grpSpPr bwMode="auto">
            <a:xfrm>
              <a:off x="1667" y="581"/>
              <a:ext cx="317" cy="324"/>
              <a:chOff x="1667" y="581"/>
              <a:chExt cx="317" cy="324"/>
            </a:xfrm>
          </p:grpSpPr>
          <p:pic>
            <p:nvPicPr>
              <p:cNvPr id="16424" name="Picture 23" descr="bolletje_3D_roo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67" y="581"/>
                <a:ext cx="317"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5" name="Picture 24" descr="bolletje_3D_gee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6" y="772"/>
                <a:ext cx="9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6" name="Picture 25" descr="bolletje_3D_groe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14" y="639"/>
                <a:ext cx="9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7" name="Picture 26" descr="bolletje_3D_groe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54" y="657"/>
                <a:ext cx="9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398" name="Group 27"/>
            <p:cNvGrpSpPr>
              <a:grpSpLocks/>
            </p:cNvGrpSpPr>
            <p:nvPr/>
          </p:nvGrpSpPr>
          <p:grpSpPr bwMode="auto">
            <a:xfrm>
              <a:off x="1380" y="1134"/>
              <a:ext cx="305" cy="312"/>
              <a:chOff x="1380" y="1134"/>
              <a:chExt cx="305" cy="312"/>
            </a:xfrm>
          </p:grpSpPr>
          <p:pic>
            <p:nvPicPr>
              <p:cNvPr id="16420" name="Picture 28" descr="bolletje_3D_blauw"/>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80" y="1134"/>
                <a:ext cx="30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1" name="Picture 29" descr="bolletje_3D_gee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52" y="1210"/>
                <a:ext cx="9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2" name="Picture 30" descr="bolletje_3D_gee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3" y="1179"/>
                <a:ext cx="9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3" name="Picture 31" descr="bolletje_3D_groe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78" y="1307"/>
                <a:ext cx="9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399" name="Picture 32" descr="bolletje_3D_groen_d"/>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34" y="744"/>
              <a:ext cx="255"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33" descr="bolletje_3D_geel_u"/>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94" y="1415"/>
              <a:ext cx="262"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01" name="Group 34"/>
            <p:cNvGrpSpPr>
              <a:grpSpLocks/>
            </p:cNvGrpSpPr>
            <p:nvPr/>
          </p:nvGrpSpPr>
          <p:grpSpPr bwMode="auto">
            <a:xfrm>
              <a:off x="1500" y="1207"/>
              <a:ext cx="812" cy="534"/>
              <a:chOff x="1500" y="1207"/>
              <a:chExt cx="812" cy="534"/>
            </a:xfrm>
          </p:grpSpPr>
          <p:sp>
            <p:nvSpPr>
              <p:cNvPr id="16416" name="Oval 35"/>
              <p:cNvSpPr>
                <a:spLocks noChangeArrowheads="1"/>
              </p:cNvSpPr>
              <p:nvPr/>
            </p:nvSpPr>
            <p:spPr bwMode="auto">
              <a:xfrm rot="1517843">
                <a:off x="1553" y="1207"/>
                <a:ext cx="94" cy="100"/>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ctr" eaLnBrk="1" hangingPunct="1"/>
                <a:endParaRPr lang="nl-NL" altLang="en-US" sz="2400">
                  <a:latin typeface="Times New Roman" pitchFamily="18" charset="0"/>
                </a:endParaRPr>
              </a:p>
            </p:txBody>
          </p:sp>
          <p:sp>
            <p:nvSpPr>
              <p:cNvPr id="16417" name="Oval 36"/>
              <p:cNvSpPr>
                <a:spLocks noChangeArrowheads="1"/>
              </p:cNvSpPr>
              <p:nvPr/>
            </p:nvSpPr>
            <p:spPr bwMode="auto">
              <a:xfrm rot="1517843">
                <a:off x="1924" y="1350"/>
                <a:ext cx="388" cy="391"/>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6418" name="Line 37"/>
              <p:cNvSpPr>
                <a:spLocks noChangeShapeType="1"/>
              </p:cNvSpPr>
              <p:nvPr/>
            </p:nvSpPr>
            <p:spPr bwMode="auto">
              <a:xfrm rot="1517843">
                <a:off x="1500" y="1406"/>
                <a:ext cx="554" cy="17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lstStyle/>
              <a:p>
                <a:endParaRPr lang="en-GB"/>
              </a:p>
            </p:txBody>
          </p:sp>
          <p:sp>
            <p:nvSpPr>
              <p:cNvPr id="16419" name="Line 38"/>
              <p:cNvSpPr>
                <a:spLocks noChangeShapeType="1"/>
              </p:cNvSpPr>
              <p:nvPr/>
            </p:nvSpPr>
            <p:spPr bwMode="auto">
              <a:xfrm rot="1517843" flipV="1">
                <a:off x="1609" y="1230"/>
                <a:ext cx="578" cy="10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lstStyle/>
              <a:p>
                <a:endParaRPr lang="en-GB"/>
              </a:p>
            </p:txBody>
          </p:sp>
        </p:grpSp>
        <p:grpSp>
          <p:nvGrpSpPr>
            <p:cNvPr id="16402" name="Group 39"/>
            <p:cNvGrpSpPr>
              <a:grpSpLocks/>
            </p:cNvGrpSpPr>
            <p:nvPr/>
          </p:nvGrpSpPr>
          <p:grpSpPr bwMode="auto">
            <a:xfrm>
              <a:off x="1839" y="612"/>
              <a:ext cx="815" cy="461"/>
              <a:chOff x="1839" y="612"/>
              <a:chExt cx="815" cy="461"/>
            </a:xfrm>
          </p:grpSpPr>
          <p:sp>
            <p:nvSpPr>
              <p:cNvPr id="16412" name="Oval 40"/>
              <p:cNvSpPr>
                <a:spLocks noChangeArrowheads="1"/>
              </p:cNvSpPr>
              <p:nvPr/>
            </p:nvSpPr>
            <p:spPr bwMode="auto">
              <a:xfrm rot="823087">
                <a:off x="1847" y="650"/>
                <a:ext cx="94" cy="99"/>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ctr" eaLnBrk="1" hangingPunct="1"/>
                <a:endParaRPr lang="nl-NL" altLang="en-US" sz="2400">
                  <a:latin typeface="Times New Roman" pitchFamily="18" charset="0"/>
                </a:endParaRPr>
              </a:p>
            </p:txBody>
          </p:sp>
          <p:sp>
            <p:nvSpPr>
              <p:cNvPr id="16413" name="Oval 41"/>
              <p:cNvSpPr>
                <a:spLocks noChangeArrowheads="1"/>
              </p:cNvSpPr>
              <p:nvPr/>
            </p:nvSpPr>
            <p:spPr bwMode="auto">
              <a:xfrm rot="823087">
                <a:off x="2266" y="683"/>
                <a:ext cx="388" cy="390"/>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6414" name="Line 42"/>
              <p:cNvSpPr>
                <a:spLocks noChangeShapeType="1"/>
              </p:cNvSpPr>
              <p:nvPr/>
            </p:nvSpPr>
            <p:spPr bwMode="auto">
              <a:xfrm rot="823087">
                <a:off x="1839" y="808"/>
                <a:ext cx="554" cy="17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lstStyle/>
              <a:p>
                <a:endParaRPr lang="en-GB"/>
              </a:p>
            </p:txBody>
          </p:sp>
          <p:sp>
            <p:nvSpPr>
              <p:cNvPr id="16415" name="Line 43"/>
              <p:cNvSpPr>
                <a:spLocks noChangeShapeType="1"/>
              </p:cNvSpPr>
              <p:nvPr/>
            </p:nvSpPr>
            <p:spPr bwMode="auto">
              <a:xfrm rot="823087" flipV="1">
                <a:off x="1903" y="612"/>
                <a:ext cx="578" cy="10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lstStyle/>
              <a:p>
                <a:endParaRPr lang="en-GB"/>
              </a:p>
            </p:txBody>
          </p:sp>
        </p:grpSp>
        <p:grpSp>
          <p:nvGrpSpPr>
            <p:cNvPr id="16403" name="Group 44"/>
            <p:cNvGrpSpPr>
              <a:grpSpLocks/>
            </p:cNvGrpSpPr>
            <p:nvPr/>
          </p:nvGrpSpPr>
          <p:grpSpPr bwMode="auto">
            <a:xfrm>
              <a:off x="138" y="879"/>
              <a:ext cx="465" cy="808"/>
              <a:chOff x="138" y="879"/>
              <a:chExt cx="465" cy="808"/>
            </a:xfrm>
          </p:grpSpPr>
          <p:sp>
            <p:nvSpPr>
              <p:cNvPr id="16408" name="Oval 45"/>
              <p:cNvSpPr>
                <a:spLocks noChangeArrowheads="1"/>
              </p:cNvSpPr>
              <p:nvPr/>
            </p:nvSpPr>
            <p:spPr bwMode="auto">
              <a:xfrm rot="15885661" flipH="1">
                <a:off x="398" y="880"/>
                <a:ext cx="55" cy="54"/>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ctr" eaLnBrk="1" hangingPunct="1"/>
                <a:endParaRPr lang="nl-NL" altLang="en-US" sz="2400">
                  <a:latin typeface="Times New Roman" pitchFamily="18" charset="0"/>
                </a:endParaRPr>
              </a:p>
            </p:txBody>
          </p:sp>
          <p:sp>
            <p:nvSpPr>
              <p:cNvPr id="16409" name="Oval 46"/>
              <p:cNvSpPr>
                <a:spLocks noChangeArrowheads="1"/>
              </p:cNvSpPr>
              <p:nvPr/>
            </p:nvSpPr>
            <p:spPr bwMode="auto">
              <a:xfrm rot="15885661" flipH="1">
                <a:off x="132" y="1216"/>
                <a:ext cx="479" cy="463"/>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6410" name="Line 47"/>
              <p:cNvSpPr>
                <a:spLocks noChangeShapeType="1"/>
              </p:cNvSpPr>
              <p:nvPr/>
            </p:nvSpPr>
            <p:spPr bwMode="auto">
              <a:xfrm rot="15885661" flipH="1">
                <a:off x="291" y="1079"/>
                <a:ext cx="448" cy="9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lstStyle/>
              <a:p>
                <a:endParaRPr lang="en-GB"/>
              </a:p>
            </p:txBody>
          </p:sp>
          <p:sp>
            <p:nvSpPr>
              <p:cNvPr id="16411" name="Line 48"/>
              <p:cNvSpPr>
                <a:spLocks noChangeShapeType="1"/>
              </p:cNvSpPr>
              <p:nvPr/>
            </p:nvSpPr>
            <p:spPr bwMode="auto">
              <a:xfrm rot="-5714339" flipH="1" flipV="1">
                <a:off x="60" y="985"/>
                <a:ext cx="442" cy="28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lstStyle/>
              <a:p>
                <a:endParaRPr lang="en-GB"/>
              </a:p>
            </p:txBody>
          </p:sp>
        </p:grpSp>
        <p:pic>
          <p:nvPicPr>
            <p:cNvPr id="16404" name="Picture 49" descr="bolletje_3D_bruin_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3" y="1288"/>
              <a:ext cx="30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05" name="Group 50"/>
            <p:cNvGrpSpPr>
              <a:grpSpLocks/>
            </p:cNvGrpSpPr>
            <p:nvPr/>
          </p:nvGrpSpPr>
          <p:grpSpPr bwMode="auto">
            <a:xfrm>
              <a:off x="1384" y="582"/>
              <a:ext cx="612" cy="864"/>
              <a:chOff x="1384" y="582"/>
              <a:chExt cx="612" cy="864"/>
            </a:xfrm>
          </p:grpSpPr>
          <p:pic>
            <p:nvPicPr>
              <p:cNvPr id="16406" name="Picture 5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58" y="582"/>
                <a:ext cx="338"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7" name="Picture 5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84" y="1130"/>
                <a:ext cx="316"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6389" name="Picture 53" descr="1869_ptabl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863" y="2743200"/>
            <a:ext cx="4643437"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56"/>
          <p:cNvSpPr txBox="1">
            <a:spLocks noChangeArrowheads="1"/>
          </p:cNvSpPr>
          <p:nvPr/>
        </p:nvSpPr>
        <p:spPr bwMode="auto">
          <a:xfrm>
            <a:off x="739775" y="2952750"/>
            <a:ext cx="23669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800">
                <a:solidFill>
                  <a:schemeClr val="bg1"/>
                </a:solidFill>
              </a:rPr>
              <a:t>periodiek systeem</a:t>
            </a:r>
          </a:p>
          <a:p>
            <a:pPr eaLnBrk="1" hangingPunct="1">
              <a:buFontTx/>
              <a:buNone/>
            </a:pPr>
            <a:r>
              <a:rPr lang="en-US" altLang="en-US" sz="1800">
                <a:solidFill>
                  <a:schemeClr val="bg1"/>
                </a:solidFill>
              </a:rPr>
              <a:t>van Mendeleev</a:t>
            </a:r>
          </a:p>
        </p:txBody>
      </p:sp>
      <p:sp>
        <p:nvSpPr>
          <p:cNvPr id="58" name="TextBox 46"/>
          <p:cNvSpPr txBox="1">
            <a:spLocks noChangeArrowheads="1"/>
          </p:cNvSpPr>
          <p:nvPr/>
        </p:nvSpPr>
        <p:spPr bwMode="auto">
          <a:xfrm>
            <a:off x="6477000" y="5638800"/>
            <a:ext cx="2286000" cy="708025"/>
          </a:xfrm>
          <a:prstGeom prst="rect">
            <a:avLst/>
          </a:prstGeom>
          <a:noFill/>
          <a:ln w="9525">
            <a:noFill/>
            <a:miter lim="800000"/>
            <a:headEnd/>
            <a:tailEnd/>
          </a:ln>
        </p:spPr>
        <p:txBody>
          <a:bodyPr>
            <a:spAutoFit/>
          </a:bodyPr>
          <a:lstStyle/>
          <a:p>
            <a:pPr>
              <a:buFontTx/>
              <a:buNone/>
              <a:defRPr/>
            </a:pPr>
            <a:r>
              <a:rPr lang="nl-NL" sz="4000" dirty="0">
                <a:solidFill>
                  <a:schemeClr val="bg1"/>
                </a:solidFill>
                <a:effectLst>
                  <a:outerShdw blurRad="38100" dist="38100" dir="2700000" algn="tl">
                    <a:srgbClr val="000000">
                      <a:alpha val="43137"/>
                    </a:srgbClr>
                  </a:outerShdw>
                </a:effectLst>
              </a:rPr>
              <a:t>Alles!</a:t>
            </a:r>
          </a:p>
        </p:txBody>
      </p:sp>
    </p:spTree>
    <p:extLst>
      <p:ext uri="{BB962C8B-B14F-4D97-AF65-F5344CB8AC3E}">
        <p14:creationId xmlns:p14="http://schemas.microsoft.com/office/powerpoint/2010/main" val="62890210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5" descr="Hubble Ultra Deep F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6650"/>
            <a:ext cx="9144000" cy="913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2"/>
          <p:cNvSpPr>
            <a:spLocks noGrp="1" noChangeArrowheads="1"/>
          </p:cNvSpPr>
          <p:nvPr>
            <p:ph type="title"/>
          </p:nvPr>
        </p:nvSpPr>
        <p:spPr bwMode="auto">
          <a:xfrm>
            <a:off x="609600" y="76200"/>
            <a:ext cx="77724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 Is dit alles?</a:t>
            </a:r>
          </a:p>
        </p:txBody>
      </p:sp>
      <p:pic>
        <p:nvPicPr>
          <p:cNvPr id="19460" name="Picture 51" descr="Androme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1350" y="1052513"/>
            <a:ext cx="4692650"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1" name="Group 3"/>
          <p:cNvGrpSpPr>
            <a:grpSpLocks/>
          </p:cNvGrpSpPr>
          <p:nvPr/>
        </p:nvGrpSpPr>
        <p:grpSpPr bwMode="auto">
          <a:xfrm>
            <a:off x="3138488" y="1144588"/>
            <a:ext cx="1201737" cy="4519612"/>
            <a:chOff x="1977" y="513"/>
            <a:chExt cx="757" cy="2847"/>
          </a:xfrm>
        </p:grpSpPr>
        <p:sp>
          <p:nvSpPr>
            <p:cNvPr id="19520" name="Text Box 4"/>
            <p:cNvSpPr txBox="1">
              <a:spLocks noChangeArrowheads="1"/>
            </p:cNvSpPr>
            <p:nvPr/>
          </p:nvSpPr>
          <p:spPr bwMode="auto">
            <a:xfrm>
              <a:off x="2000" y="513"/>
              <a:ext cx="6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400" u="sng">
                  <a:solidFill>
                    <a:srgbClr val="FFFF99"/>
                  </a:solidFill>
                  <a:latin typeface="Tahoma" pitchFamily="34" charset="0"/>
                </a:rPr>
                <a:t>Lading</a:t>
              </a:r>
            </a:p>
          </p:txBody>
        </p:sp>
        <p:sp>
          <p:nvSpPr>
            <p:cNvPr id="19521" name="Text Box 5"/>
            <p:cNvSpPr txBox="1">
              <a:spLocks noChangeArrowheads="1"/>
            </p:cNvSpPr>
            <p:nvPr/>
          </p:nvSpPr>
          <p:spPr bwMode="auto">
            <a:xfrm>
              <a:off x="1977" y="935"/>
              <a:ext cx="75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FFFF99"/>
                  </a:solidFill>
                  <a:latin typeface="Tahoma" pitchFamily="34" charset="0"/>
                </a:rPr>
                <a:t>+</a:t>
              </a:r>
              <a:r>
                <a:rPr lang="en-US" altLang="en-US" sz="2400">
                  <a:solidFill>
                    <a:srgbClr val="FFFF99"/>
                  </a:solidFill>
                  <a:latin typeface="Tahoma" pitchFamily="34" charset="0"/>
                </a:rPr>
                <a:t>2/3</a:t>
              </a:r>
              <a:r>
                <a:rPr lang="en-US" altLang="en-US" sz="2800">
                  <a:solidFill>
                    <a:srgbClr val="FFFF99"/>
                  </a:solidFill>
                  <a:latin typeface="Tahoma" pitchFamily="34" charset="0"/>
                </a:rPr>
                <a:t> e</a:t>
              </a:r>
            </a:p>
          </p:txBody>
        </p:sp>
        <p:sp>
          <p:nvSpPr>
            <p:cNvPr id="19522" name="Text Box 6"/>
            <p:cNvSpPr txBox="1">
              <a:spLocks noChangeArrowheads="1"/>
            </p:cNvSpPr>
            <p:nvPr/>
          </p:nvSpPr>
          <p:spPr bwMode="auto">
            <a:xfrm>
              <a:off x="2018" y="1498"/>
              <a:ext cx="66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FFFF99"/>
                  </a:solidFill>
                  <a:latin typeface="Tahoma" pitchFamily="34" charset="0"/>
                </a:rPr>
                <a:t>-</a:t>
              </a:r>
              <a:r>
                <a:rPr lang="en-US" altLang="en-US" sz="2400">
                  <a:solidFill>
                    <a:srgbClr val="FFFF99"/>
                  </a:solidFill>
                  <a:latin typeface="Tahoma" pitchFamily="34" charset="0"/>
                </a:rPr>
                <a:t>1/3</a:t>
              </a:r>
              <a:r>
                <a:rPr lang="en-US" altLang="en-US" sz="2800">
                  <a:solidFill>
                    <a:srgbClr val="FFFF99"/>
                  </a:solidFill>
                  <a:latin typeface="Tahoma" pitchFamily="34" charset="0"/>
                </a:rPr>
                <a:t> e</a:t>
              </a:r>
            </a:p>
          </p:txBody>
        </p:sp>
        <p:sp>
          <p:nvSpPr>
            <p:cNvPr id="19523" name="Text Box 7"/>
            <p:cNvSpPr txBox="1">
              <a:spLocks noChangeArrowheads="1"/>
            </p:cNvSpPr>
            <p:nvPr/>
          </p:nvSpPr>
          <p:spPr bwMode="auto">
            <a:xfrm>
              <a:off x="2042" y="2503"/>
              <a:ext cx="4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FFFF99"/>
                  </a:solidFill>
                  <a:latin typeface="Tahoma" pitchFamily="34" charset="0"/>
                </a:rPr>
                <a:t>-</a:t>
              </a:r>
              <a:r>
                <a:rPr lang="en-US" altLang="en-US" sz="2400">
                  <a:solidFill>
                    <a:srgbClr val="FFFF99"/>
                  </a:solidFill>
                  <a:latin typeface="Tahoma" pitchFamily="34" charset="0"/>
                </a:rPr>
                <a:t>1</a:t>
              </a:r>
              <a:r>
                <a:rPr lang="en-US" altLang="en-US" sz="2800">
                  <a:solidFill>
                    <a:srgbClr val="FFFF99"/>
                  </a:solidFill>
                  <a:latin typeface="Tahoma" pitchFamily="34" charset="0"/>
                </a:rPr>
                <a:t> e</a:t>
              </a:r>
            </a:p>
          </p:txBody>
        </p:sp>
        <p:sp>
          <p:nvSpPr>
            <p:cNvPr id="19524" name="Text Box 8"/>
            <p:cNvSpPr txBox="1">
              <a:spLocks noChangeArrowheads="1"/>
            </p:cNvSpPr>
            <p:nvPr/>
          </p:nvSpPr>
          <p:spPr bwMode="auto">
            <a:xfrm>
              <a:off x="2106" y="3033"/>
              <a:ext cx="47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400">
                  <a:solidFill>
                    <a:srgbClr val="FFFF99"/>
                  </a:solidFill>
                  <a:latin typeface="Tahoma" pitchFamily="34" charset="0"/>
                </a:rPr>
                <a:t>0</a:t>
              </a:r>
              <a:r>
                <a:rPr lang="en-US" altLang="en-US" sz="2800">
                  <a:solidFill>
                    <a:srgbClr val="FFFF99"/>
                  </a:solidFill>
                  <a:latin typeface="Tahoma" pitchFamily="34" charset="0"/>
                </a:rPr>
                <a:t> e </a:t>
              </a:r>
            </a:p>
          </p:txBody>
        </p:sp>
      </p:grpSp>
      <p:sp>
        <p:nvSpPr>
          <p:cNvPr id="19462" name="Text Box 9"/>
          <p:cNvSpPr txBox="1">
            <a:spLocks noChangeArrowheads="1"/>
          </p:cNvSpPr>
          <p:nvPr/>
        </p:nvSpPr>
        <p:spPr bwMode="auto">
          <a:xfrm rot="-5400000">
            <a:off x="-356393" y="2291556"/>
            <a:ext cx="12319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FFFF99"/>
                </a:solidFill>
                <a:latin typeface="Tahoma" pitchFamily="34" charset="0"/>
              </a:rPr>
              <a:t>quarks</a:t>
            </a:r>
          </a:p>
        </p:txBody>
      </p:sp>
      <p:sp>
        <p:nvSpPr>
          <p:cNvPr id="19463" name="Text Box 10"/>
          <p:cNvSpPr txBox="1">
            <a:spLocks noChangeArrowheads="1"/>
          </p:cNvSpPr>
          <p:nvPr/>
        </p:nvSpPr>
        <p:spPr bwMode="auto">
          <a:xfrm>
            <a:off x="0" y="720725"/>
            <a:ext cx="1597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400">
                <a:solidFill>
                  <a:schemeClr val="bg1"/>
                </a:solidFill>
                <a:latin typeface="Tahoma" pitchFamily="34" charset="0"/>
              </a:rPr>
              <a:t>Generatie:</a:t>
            </a:r>
          </a:p>
        </p:txBody>
      </p:sp>
      <p:sp>
        <p:nvSpPr>
          <p:cNvPr id="19464" name="Text Box 11"/>
          <p:cNvSpPr txBox="1">
            <a:spLocks noChangeArrowheads="1"/>
          </p:cNvSpPr>
          <p:nvPr/>
        </p:nvSpPr>
        <p:spPr bwMode="auto">
          <a:xfrm rot="-5400000">
            <a:off x="-396874" y="4789487"/>
            <a:ext cx="13192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FFFF99"/>
                </a:solidFill>
                <a:latin typeface="Tahoma" pitchFamily="34" charset="0"/>
              </a:rPr>
              <a:t>leptons</a:t>
            </a:r>
          </a:p>
        </p:txBody>
      </p:sp>
      <p:sp>
        <p:nvSpPr>
          <p:cNvPr id="19465" name="Text Box 12"/>
          <p:cNvSpPr txBox="1">
            <a:spLocks noChangeArrowheads="1"/>
          </p:cNvSpPr>
          <p:nvPr/>
        </p:nvSpPr>
        <p:spPr bwMode="auto">
          <a:xfrm>
            <a:off x="1279525" y="6096000"/>
            <a:ext cx="1844675" cy="584200"/>
          </a:xfrm>
          <a:prstGeom prst="rect">
            <a:avLst/>
          </a:prstGeom>
          <a:noFill/>
          <a:ln w="3810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a:solidFill>
                  <a:schemeClr val="bg1"/>
                </a:solidFill>
                <a:latin typeface="Tahoma" pitchFamily="34" charset="0"/>
              </a:rPr>
              <a:t>Materie</a:t>
            </a:r>
          </a:p>
        </p:txBody>
      </p:sp>
      <p:grpSp>
        <p:nvGrpSpPr>
          <p:cNvPr id="19466" name="Group 13"/>
          <p:cNvGrpSpPr>
            <a:grpSpLocks/>
          </p:cNvGrpSpPr>
          <p:nvPr/>
        </p:nvGrpSpPr>
        <p:grpSpPr bwMode="auto">
          <a:xfrm>
            <a:off x="558800" y="1123950"/>
            <a:ext cx="808038" cy="4868863"/>
            <a:chOff x="352" y="500"/>
            <a:chExt cx="509" cy="3067"/>
          </a:xfrm>
        </p:grpSpPr>
        <p:sp>
          <p:nvSpPr>
            <p:cNvPr id="19505" name="Text Box 14"/>
            <p:cNvSpPr txBox="1">
              <a:spLocks noChangeArrowheads="1"/>
            </p:cNvSpPr>
            <p:nvPr/>
          </p:nvSpPr>
          <p:spPr bwMode="auto">
            <a:xfrm>
              <a:off x="352" y="3355"/>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(1956)</a:t>
              </a:r>
            </a:p>
          </p:txBody>
        </p:sp>
        <p:grpSp>
          <p:nvGrpSpPr>
            <p:cNvPr id="19506" name="Group 15"/>
            <p:cNvGrpSpPr>
              <a:grpSpLocks/>
            </p:cNvGrpSpPr>
            <p:nvPr/>
          </p:nvGrpSpPr>
          <p:grpSpPr bwMode="auto">
            <a:xfrm>
              <a:off x="450" y="943"/>
              <a:ext cx="344" cy="366"/>
              <a:chOff x="306" y="871"/>
              <a:chExt cx="344" cy="366"/>
            </a:xfrm>
          </p:grpSpPr>
          <p:sp>
            <p:nvSpPr>
              <p:cNvPr id="19518" name="Oval 16"/>
              <p:cNvSpPr>
                <a:spLocks noChangeArrowheads="1"/>
              </p:cNvSpPr>
              <p:nvPr/>
            </p:nvSpPr>
            <p:spPr bwMode="auto">
              <a:xfrm>
                <a:off x="306" y="902"/>
                <a:ext cx="344" cy="335"/>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9519" name="Rectangle 17"/>
              <p:cNvSpPr>
                <a:spLocks noChangeArrowheads="1"/>
              </p:cNvSpPr>
              <p:nvPr/>
            </p:nvSpPr>
            <p:spPr bwMode="auto">
              <a:xfrm>
                <a:off x="327" y="871"/>
                <a:ext cx="28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ctr" eaLnBrk="1" hangingPunct="1">
                  <a:buFontTx/>
                  <a:buNone/>
                </a:pPr>
                <a:r>
                  <a:rPr lang="en-US" altLang="en-US" sz="3200" b="1">
                    <a:solidFill>
                      <a:srgbClr val="990033"/>
                    </a:solidFill>
                    <a:latin typeface="Tahoma" pitchFamily="34" charset="0"/>
                  </a:rPr>
                  <a:t>u</a:t>
                </a:r>
              </a:p>
            </p:txBody>
          </p:sp>
        </p:grpSp>
        <p:grpSp>
          <p:nvGrpSpPr>
            <p:cNvPr id="19507" name="Group 18"/>
            <p:cNvGrpSpPr>
              <a:grpSpLocks/>
            </p:cNvGrpSpPr>
            <p:nvPr/>
          </p:nvGrpSpPr>
          <p:grpSpPr bwMode="auto">
            <a:xfrm>
              <a:off x="445" y="1500"/>
              <a:ext cx="344" cy="373"/>
              <a:chOff x="301" y="1473"/>
              <a:chExt cx="344" cy="373"/>
            </a:xfrm>
          </p:grpSpPr>
          <p:sp>
            <p:nvSpPr>
              <p:cNvPr id="19516" name="Oval 19"/>
              <p:cNvSpPr>
                <a:spLocks noChangeArrowheads="1"/>
              </p:cNvSpPr>
              <p:nvPr/>
            </p:nvSpPr>
            <p:spPr bwMode="auto">
              <a:xfrm>
                <a:off x="301" y="1511"/>
                <a:ext cx="344" cy="335"/>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9517" name="Text Box 20"/>
              <p:cNvSpPr txBox="1">
                <a:spLocks noChangeArrowheads="1"/>
              </p:cNvSpPr>
              <p:nvPr/>
            </p:nvSpPr>
            <p:spPr bwMode="auto">
              <a:xfrm>
                <a:off x="332" y="1473"/>
                <a:ext cx="27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d</a:t>
                </a:r>
              </a:p>
            </p:txBody>
          </p:sp>
        </p:grpSp>
        <p:sp>
          <p:nvSpPr>
            <p:cNvPr id="19508" name="Text Box 21"/>
            <p:cNvSpPr txBox="1">
              <a:spLocks noChangeArrowheads="1"/>
            </p:cNvSpPr>
            <p:nvPr/>
          </p:nvSpPr>
          <p:spPr bwMode="auto">
            <a:xfrm>
              <a:off x="523" y="500"/>
              <a:ext cx="20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FFFF99"/>
                  </a:solidFill>
                  <a:latin typeface="Tahoma" pitchFamily="34" charset="0"/>
                </a:rPr>
                <a:t>I</a:t>
              </a:r>
            </a:p>
          </p:txBody>
        </p:sp>
        <p:grpSp>
          <p:nvGrpSpPr>
            <p:cNvPr id="19509" name="Group 22"/>
            <p:cNvGrpSpPr>
              <a:grpSpLocks/>
            </p:cNvGrpSpPr>
            <p:nvPr/>
          </p:nvGrpSpPr>
          <p:grpSpPr bwMode="auto">
            <a:xfrm>
              <a:off x="452" y="2494"/>
              <a:ext cx="344" cy="366"/>
              <a:chOff x="317" y="2431"/>
              <a:chExt cx="344" cy="366"/>
            </a:xfrm>
          </p:grpSpPr>
          <p:sp>
            <p:nvSpPr>
              <p:cNvPr id="19514" name="Oval 23"/>
              <p:cNvSpPr>
                <a:spLocks noChangeArrowheads="1"/>
              </p:cNvSpPr>
              <p:nvPr/>
            </p:nvSpPr>
            <p:spPr bwMode="auto">
              <a:xfrm>
                <a:off x="317" y="2462"/>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9515" name="Text Box 24"/>
              <p:cNvSpPr txBox="1">
                <a:spLocks noChangeArrowheads="1"/>
              </p:cNvSpPr>
              <p:nvPr/>
            </p:nvSpPr>
            <p:spPr bwMode="auto">
              <a:xfrm>
                <a:off x="341" y="2431"/>
                <a:ext cx="26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e</a:t>
                </a:r>
              </a:p>
            </p:txBody>
          </p:sp>
        </p:grpSp>
        <p:grpSp>
          <p:nvGrpSpPr>
            <p:cNvPr id="19510" name="Group 25"/>
            <p:cNvGrpSpPr>
              <a:grpSpLocks/>
            </p:cNvGrpSpPr>
            <p:nvPr/>
          </p:nvGrpSpPr>
          <p:grpSpPr bwMode="auto">
            <a:xfrm>
              <a:off x="428" y="2965"/>
              <a:ext cx="370" cy="419"/>
              <a:chOff x="311" y="2983"/>
              <a:chExt cx="370" cy="419"/>
            </a:xfrm>
          </p:grpSpPr>
          <p:sp>
            <p:nvSpPr>
              <p:cNvPr id="19512" name="Oval 26"/>
              <p:cNvSpPr>
                <a:spLocks noChangeArrowheads="1"/>
              </p:cNvSpPr>
              <p:nvPr/>
            </p:nvSpPr>
            <p:spPr bwMode="auto">
              <a:xfrm>
                <a:off x="337" y="3067"/>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9513" name="Text Box 27"/>
              <p:cNvSpPr txBox="1">
                <a:spLocks noChangeArrowheads="1"/>
              </p:cNvSpPr>
              <p:nvPr/>
            </p:nvSpPr>
            <p:spPr bwMode="auto">
              <a:xfrm>
                <a:off x="311" y="2983"/>
                <a:ext cx="36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Symbol" pitchFamily="18" charset="2"/>
                  </a:rPr>
                  <a:t>n</a:t>
                </a:r>
                <a:r>
                  <a:rPr lang="en-US" altLang="en-US" sz="3600" b="1" baseline="-25000">
                    <a:solidFill>
                      <a:srgbClr val="990033"/>
                    </a:solidFill>
                    <a:latin typeface="Tahoma" pitchFamily="34" charset="0"/>
                  </a:rPr>
                  <a:t>e</a:t>
                </a:r>
                <a:endParaRPr lang="en-US" altLang="en-US" sz="3200" b="1">
                  <a:solidFill>
                    <a:srgbClr val="990033"/>
                  </a:solidFill>
                  <a:latin typeface="Tahoma" pitchFamily="34" charset="0"/>
                </a:endParaRPr>
              </a:p>
            </p:txBody>
          </p:sp>
        </p:grpSp>
        <p:sp>
          <p:nvSpPr>
            <p:cNvPr id="19511" name="Text Box 28"/>
            <p:cNvSpPr txBox="1">
              <a:spLocks noChangeArrowheads="1"/>
            </p:cNvSpPr>
            <p:nvPr/>
          </p:nvSpPr>
          <p:spPr bwMode="auto">
            <a:xfrm>
              <a:off x="367" y="2804"/>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(1895)</a:t>
              </a:r>
            </a:p>
          </p:txBody>
        </p:sp>
      </p:grpSp>
      <p:grpSp>
        <p:nvGrpSpPr>
          <p:cNvPr id="19467" name="Group 29"/>
          <p:cNvGrpSpPr>
            <a:grpSpLocks/>
          </p:cNvGrpSpPr>
          <p:nvPr/>
        </p:nvGrpSpPr>
        <p:grpSpPr bwMode="auto">
          <a:xfrm>
            <a:off x="2220913" y="1123950"/>
            <a:ext cx="814387" cy="4862513"/>
            <a:chOff x="1399" y="500"/>
            <a:chExt cx="513" cy="3063"/>
          </a:xfrm>
        </p:grpSpPr>
        <p:grpSp>
          <p:nvGrpSpPr>
            <p:cNvPr id="19487" name="Group 30"/>
            <p:cNvGrpSpPr>
              <a:grpSpLocks/>
            </p:cNvGrpSpPr>
            <p:nvPr/>
          </p:nvGrpSpPr>
          <p:grpSpPr bwMode="auto">
            <a:xfrm>
              <a:off x="1428" y="500"/>
              <a:ext cx="424" cy="2896"/>
              <a:chOff x="1428" y="500"/>
              <a:chExt cx="424" cy="2896"/>
            </a:xfrm>
          </p:grpSpPr>
          <p:grpSp>
            <p:nvGrpSpPr>
              <p:cNvPr id="19492" name="Group 31"/>
              <p:cNvGrpSpPr>
                <a:grpSpLocks/>
              </p:cNvGrpSpPr>
              <p:nvPr/>
            </p:nvGrpSpPr>
            <p:grpSpPr bwMode="auto">
              <a:xfrm>
                <a:off x="1474" y="969"/>
                <a:ext cx="344" cy="365"/>
                <a:chOff x="1438" y="897"/>
                <a:chExt cx="344" cy="365"/>
              </a:xfrm>
            </p:grpSpPr>
            <p:sp>
              <p:nvSpPr>
                <p:cNvPr id="19503" name="Oval 32"/>
                <p:cNvSpPr>
                  <a:spLocks noChangeArrowheads="1"/>
                </p:cNvSpPr>
                <p:nvPr/>
              </p:nvSpPr>
              <p:spPr bwMode="auto">
                <a:xfrm>
                  <a:off x="1438" y="908"/>
                  <a:ext cx="344" cy="335"/>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9504" name="Text Box 33"/>
                <p:cNvSpPr txBox="1">
                  <a:spLocks noChangeArrowheads="1"/>
                </p:cNvSpPr>
                <p:nvPr/>
              </p:nvSpPr>
              <p:spPr bwMode="auto">
                <a:xfrm>
                  <a:off x="1494" y="897"/>
                  <a:ext cx="22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t</a:t>
                  </a:r>
                </a:p>
              </p:txBody>
            </p:sp>
          </p:grpSp>
          <p:grpSp>
            <p:nvGrpSpPr>
              <p:cNvPr id="19493" name="Group 87"/>
              <p:cNvGrpSpPr>
                <a:grpSpLocks/>
              </p:cNvGrpSpPr>
              <p:nvPr/>
            </p:nvGrpSpPr>
            <p:grpSpPr bwMode="auto">
              <a:xfrm>
                <a:off x="1469" y="1526"/>
                <a:ext cx="344" cy="365"/>
                <a:chOff x="1442" y="1472"/>
                <a:chExt cx="344" cy="365"/>
              </a:xfrm>
            </p:grpSpPr>
            <p:sp>
              <p:nvSpPr>
                <p:cNvPr id="19501" name="Oval 35"/>
                <p:cNvSpPr>
                  <a:spLocks noChangeArrowheads="1"/>
                </p:cNvSpPr>
                <p:nvPr/>
              </p:nvSpPr>
              <p:spPr bwMode="auto">
                <a:xfrm>
                  <a:off x="1442" y="1489"/>
                  <a:ext cx="344" cy="335"/>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9502" name="Text Box 36"/>
                <p:cNvSpPr txBox="1">
                  <a:spLocks noChangeArrowheads="1"/>
                </p:cNvSpPr>
                <p:nvPr/>
              </p:nvSpPr>
              <p:spPr bwMode="auto">
                <a:xfrm>
                  <a:off x="1475" y="1472"/>
                  <a:ext cx="27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b</a:t>
                  </a:r>
                </a:p>
              </p:txBody>
            </p:sp>
          </p:grpSp>
          <p:sp>
            <p:nvSpPr>
              <p:cNvPr id="19494" name="Text Box 37"/>
              <p:cNvSpPr txBox="1">
                <a:spLocks noChangeArrowheads="1"/>
              </p:cNvSpPr>
              <p:nvPr/>
            </p:nvSpPr>
            <p:spPr bwMode="auto">
              <a:xfrm>
                <a:off x="1428" y="500"/>
                <a:ext cx="36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FFFF99"/>
                    </a:solidFill>
                    <a:latin typeface="Tahoma" pitchFamily="34" charset="0"/>
                  </a:rPr>
                  <a:t>III</a:t>
                </a:r>
              </a:p>
            </p:txBody>
          </p:sp>
          <p:grpSp>
            <p:nvGrpSpPr>
              <p:cNvPr id="19495" name="Group 38"/>
              <p:cNvGrpSpPr>
                <a:grpSpLocks/>
              </p:cNvGrpSpPr>
              <p:nvPr/>
            </p:nvGrpSpPr>
            <p:grpSpPr bwMode="auto">
              <a:xfrm>
                <a:off x="1501" y="2490"/>
                <a:ext cx="344" cy="365"/>
                <a:chOff x="1447" y="2436"/>
                <a:chExt cx="344" cy="365"/>
              </a:xfrm>
            </p:grpSpPr>
            <p:sp>
              <p:nvSpPr>
                <p:cNvPr id="19499" name="Oval 39"/>
                <p:cNvSpPr>
                  <a:spLocks noChangeArrowheads="1"/>
                </p:cNvSpPr>
                <p:nvPr/>
              </p:nvSpPr>
              <p:spPr bwMode="auto">
                <a:xfrm>
                  <a:off x="1447" y="2456"/>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9500" name="Text Box 40"/>
                <p:cNvSpPr txBox="1">
                  <a:spLocks noChangeArrowheads="1"/>
                </p:cNvSpPr>
                <p:nvPr/>
              </p:nvSpPr>
              <p:spPr bwMode="auto">
                <a:xfrm>
                  <a:off x="1505" y="2436"/>
                  <a:ext cx="22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Symbol" pitchFamily="18" charset="2"/>
                    </a:rPr>
                    <a:t>t</a:t>
                  </a:r>
                  <a:endParaRPr lang="en-US" altLang="en-US" sz="3200" b="1">
                    <a:solidFill>
                      <a:srgbClr val="990033"/>
                    </a:solidFill>
                    <a:latin typeface="Tahoma" pitchFamily="34" charset="0"/>
                  </a:endParaRPr>
                </a:p>
              </p:txBody>
            </p:sp>
          </p:grpSp>
          <p:grpSp>
            <p:nvGrpSpPr>
              <p:cNvPr id="19496" name="Group 41"/>
              <p:cNvGrpSpPr>
                <a:grpSpLocks/>
              </p:cNvGrpSpPr>
              <p:nvPr/>
            </p:nvGrpSpPr>
            <p:grpSpPr bwMode="auto">
              <a:xfrm>
                <a:off x="1504" y="2969"/>
                <a:ext cx="348" cy="427"/>
                <a:chOff x="1450" y="2969"/>
                <a:chExt cx="348" cy="427"/>
              </a:xfrm>
            </p:grpSpPr>
            <p:sp>
              <p:nvSpPr>
                <p:cNvPr id="19497" name="Oval 42"/>
                <p:cNvSpPr>
                  <a:spLocks noChangeArrowheads="1"/>
                </p:cNvSpPr>
                <p:nvPr/>
              </p:nvSpPr>
              <p:spPr bwMode="auto">
                <a:xfrm>
                  <a:off x="1454" y="3061"/>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9498" name="Text Box 43"/>
                <p:cNvSpPr txBox="1">
                  <a:spLocks noChangeArrowheads="1"/>
                </p:cNvSpPr>
                <p:nvPr/>
              </p:nvSpPr>
              <p:spPr bwMode="auto">
                <a:xfrm>
                  <a:off x="1450" y="2969"/>
                  <a:ext cx="33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Symbol" pitchFamily="18" charset="2"/>
                    </a:rPr>
                    <a:t>n</a:t>
                  </a:r>
                  <a:r>
                    <a:rPr lang="en-US" altLang="en-US" sz="3600" b="1" baseline="-25000">
                      <a:solidFill>
                        <a:srgbClr val="990033"/>
                      </a:solidFill>
                      <a:latin typeface="Symbol" pitchFamily="18" charset="2"/>
                    </a:rPr>
                    <a:t>t</a:t>
                  </a:r>
                  <a:endParaRPr lang="en-US" altLang="en-US" sz="3200" b="1">
                    <a:solidFill>
                      <a:srgbClr val="990033"/>
                    </a:solidFill>
                    <a:latin typeface="Tahoma" pitchFamily="34" charset="0"/>
                  </a:endParaRPr>
                </a:p>
              </p:txBody>
            </p:sp>
          </p:grpSp>
        </p:grpSp>
        <p:sp>
          <p:nvSpPr>
            <p:cNvPr id="19488" name="Text Box 44"/>
            <p:cNvSpPr txBox="1">
              <a:spLocks noChangeArrowheads="1"/>
            </p:cNvSpPr>
            <p:nvPr/>
          </p:nvSpPr>
          <p:spPr bwMode="auto">
            <a:xfrm>
              <a:off x="1415" y="2801"/>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(1973)</a:t>
              </a:r>
            </a:p>
          </p:txBody>
        </p:sp>
        <p:sp>
          <p:nvSpPr>
            <p:cNvPr id="19489" name="Text Box 45"/>
            <p:cNvSpPr txBox="1">
              <a:spLocks noChangeArrowheads="1"/>
            </p:cNvSpPr>
            <p:nvPr/>
          </p:nvSpPr>
          <p:spPr bwMode="auto">
            <a:xfrm>
              <a:off x="1418" y="3351"/>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(2000)</a:t>
              </a:r>
            </a:p>
          </p:txBody>
        </p:sp>
        <p:sp>
          <p:nvSpPr>
            <p:cNvPr id="19490" name="Text Box 46"/>
            <p:cNvSpPr txBox="1">
              <a:spLocks noChangeArrowheads="1"/>
            </p:cNvSpPr>
            <p:nvPr/>
          </p:nvSpPr>
          <p:spPr bwMode="auto">
            <a:xfrm>
              <a:off x="1414" y="1872"/>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(1978)</a:t>
              </a:r>
            </a:p>
          </p:txBody>
        </p:sp>
        <p:sp>
          <p:nvSpPr>
            <p:cNvPr id="19491" name="Text Box 47"/>
            <p:cNvSpPr txBox="1">
              <a:spLocks noChangeArrowheads="1"/>
            </p:cNvSpPr>
            <p:nvPr/>
          </p:nvSpPr>
          <p:spPr bwMode="auto">
            <a:xfrm>
              <a:off x="1399" y="1290"/>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(1995)</a:t>
              </a:r>
            </a:p>
          </p:txBody>
        </p:sp>
      </p:grpSp>
      <p:grpSp>
        <p:nvGrpSpPr>
          <p:cNvPr id="19468" name="Group 48"/>
          <p:cNvGrpSpPr>
            <a:grpSpLocks/>
          </p:cNvGrpSpPr>
          <p:nvPr/>
        </p:nvGrpSpPr>
        <p:grpSpPr bwMode="auto">
          <a:xfrm>
            <a:off x="1384300" y="1123950"/>
            <a:ext cx="830263" cy="4867275"/>
            <a:chOff x="872" y="500"/>
            <a:chExt cx="523" cy="3066"/>
          </a:xfrm>
        </p:grpSpPr>
        <p:grpSp>
          <p:nvGrpSpPr>
            <p:cNvPr id="19469" name="Group 49"/>
            <p:cNvGrpSpPr>
              <a:grpSpLocks/>
            </p:cNvGrpSpPr>
            <p:nvPr/>
          </p:nvGrpSpPr>
          <p:grpSpPr bwMode="auto">
            <a:xfrm>
              <a:off x="951" y="500"/>
              <a:ext cx="374" cy="2890"/>
              <a:chOff x="951" y="500"/>
              <a:chExt cx="374" cy="2890"/>
            </a:xfrm>
          </p:grpSpPr>
          <p:grpSp>
            <p:nvGrpSpPr>
              <p:cNvPr id="19474" name="Group 50"/>
              <p:cNvGrpSpPr>
                <a:grpSpLocks/>
              </p:cNvGrpSpPr>
              <p:nvPr/>
            </p:nvGrpSpPr>
            <p:grpSpPr bwMode="auto">
              <a:xfrm>
                <a:off x="959" y="949"/>
                <a:ext cx="344" cy="366"/>
                <a:chOff x="860" y="868"/>
                <a:chExt cx="344" cy="366"/>
              </a:xfrm>
            </p:grpSpPr>
            <p:sp>
              <p:nvSpPr>
                <p:cNvPr id="19485" name="Oval 51"/>
                <p:cNvSpPr>
                  <a:spLocks noChangeArrowheads="1"/>
                </p:cNvSpPr>
                <p:nvPr/>
              </p:nvSpPr>
              <p:spPr bwMode="auto">
                <a:xfrm>
                  <a:off x="860" y="899"/>
                  <a:ext cx="344" cy="335"/>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9486" name="Text Box 52"/>
                <p:cNvSpPr txBox="1">
                  <a:spLocks noChangeArrowheads="1"/>
                </p:cNvSpPr>
                <p:nvPr/>
              </p:nvSpPr>
              <p:spPr bwMode="auto">
                <a:xfrm>
                  <a:off x="909" y="868"/>
                  <a:ext cx="251"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c</a:t>
                  </a:r>
                </a:p>
              </p:txBody>
            </p:sp>
          </p:grpSp>
          <p:grpSp>
            <p:nvGrpSpPr>
              <p:cNvPr id="19475" name="Group 106"/>
              <p:cNvGrpSpPr>
                <a:grpSpLocks/>
              </p:cNvGrpSpPr>
              <p:nvPr/>
            </p:nvGrpSpPr>
            <p:grpSpPr bwMode="auto">
              <a:xfrm>
                <a:off x="958" y="1510"/>
                <a:ext cx="344" cy="365"/>
                <a:chOff x="877" y="1474"/>
                <a:chExt cx="344" cy="365"/>
              </a:xfrm>
            </p:grpSpPr>
            <p:sp>
              <p:nvSpPr>
                <p:cNvPr id="19483" name="Oval 54"/>
                <p:cNvSpPr>
                  <a:spLocks noChangeArrowheads="1"/>
                </p:cNvSpPr>
                <p:nvPr/>
              </p:nvSpPr>
              <p:spPr bwMode="auto">
                <a:xfrm>
                  <a:off x="877" y="1502"/>
                  <a:ext cx="344" cy="335"/>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9484" name="Text Box 55"/>
                <p:cNvSpPr txBox="1">
                  <a:spLocks noChangeArrowheads="1"/>
                </p:cNvSpPr>
                <p:nvPr/>
              </p:nvSpPr>
              <p:spPr bwMode="auto">
                <a:xfrm>
                  <a:off x="927" y="1474"/>
                  <a:ext cx="24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s</a:t>
                  </a:r>
                </a:p>
              </p:txBody>
            </p:sp>
          </p:grpSp>
          <p:sp>
            <p:nvSpPr>
              <p:cNvPr id="19476" name="Text Box 56"/>
              <p:cNvSpPr txBox="1">
                <a:spLocks noChangeArrowheads="1"/>
              </p:cNvSpPr>
              <p:nvPr/>
            </p:nvSpPr>
            <p:spPr bwMode="auto">
              <a:xfrm>
                <a:off x="951" y="500"/>
                <a:ext cx="28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FFFF99"/>
                    </a:solidFill>
                    <a:latin typeface="Tahoma" pitchFamily="34" charset="0"/>
                  </a:rPr>
                  <a:t>II</a:t>
                </a:r>
              </a:p>
            </p:txBody>
          </p:sp>
          <p:grpSp>
            <p:nvGrpSpPr>
              <p:cNvPr id="19477" name="Group 57"/>
              <p:cNvGrpSpPr>
                <a:grpSpLocks/>
              </p:cNvGrpSpPr>
              <p:nvPr/>
            </p:nvGrpSpPr>
            <p:grpSpPr bwMode="auto">
              <a:xfrm>
                <a:off x="981" y="2493"/>
                <a:ext cx="344" cy="368"/>
                <a:chOff x="873" y="2421"/>
                <a:chExt cx="344" cy="368"/>
              </a:xfrm>
            </p:grpSpPr>
            <p:sp>
              <p:nvSpPr>
                <p:cNvPr id="19481" name="Oval 58"/>
                <p:cNvSpPr>
                  <a:spLocks noChangeArrowheads="1"/>
                </p:cNvSpPr>
                <p:nvPr/>
              </p:nvSpPr>
              <p:spPr bwMode="auto">
                <a:xfrm>
                  <a:off x="873" y="2454"/>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9482" name="Text Box 59"/>
                <p:cNvSpPr txBox="1">
                  <a:spLocks noChangeArrowheads="1"/>
                </p:cNvSpPr>
                <p:nvPr/>
              </p:nvSpPr>
              <p:spPr bwMode="auto">
                <a:xfrm>
                  <a:off x="923" y="2421"/>
                  <a:ext cx="26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Symbol" pitchFamily="18" charset="2"/>
                    </a:rPr>
                    <a:t>m</a:t>
                  </a:r>
                  <a:endParaRPr lang="en-US" altLang="en-US" sz="3200" b="1">
                    <a:solidFill>
                      <a:srgbClr val="990033"/>
                    </a:solidFill>
                    <a:latin typeface="Tahoma" pitchFamily="34" charset="0"/>
                  </a:endParaRPr>
                </a:p>
              </p:txBody>
            </p:sp>
          </p:grpSp>
          <p:grpSp>
            <p:nvGrpSpPr>
              <p:cNvPr id="19478" name="Group 60"/>
              <p:cNvGrpSpPr>
                <a:grpSpLocks/>
              </p:cNvGrpSpPr>
              <p:nvPr/>
            </p:nvGrpSpPr>
            <p:grpSpPr bwMode="auto">
              <a:xfrm>
                <a:off x="961" y="2969"/>
                <a:ext cx="363" cy="421"/>
                <a:chOff x="880" y="2969"/>
                <a:chExt cx="363" cy="421"/>
              </a:xfrm>
            </p:grpSpPr>
            <p:sp>
              <p:nvSpPr>
                <p:cNvPr id="19479" name="Oval 61"/>
                <p:cNvSpPr>
                  <a:spLocks noChangeArrowheads="1"/>
                </p:cNvSpPr>
                <p:nvPr/>
              </p:nvSpPr>
              <p:spPr bwMode="auto">
                <a:xfrm>
                  <a:off x="899" y="3055"/>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19480" name="Text Box 62"/>
                <p:cNvSpPr txBox="1">
                  <a:spLocks noChangeArrowheads="1"/>
                </p:cNvSpPr>
                <p:nvPr/>
              </p:nvSpPr>
              <p:spPr bwMode="auto">
                <a:xfrm>
                  <a:off x="880" y="2969"/>
                  <a:ext cx="36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Symbol" pitchFamily="18" charset="2"/>
                    </a:rPr>
                    <a:t>n</a:t>
                  </a:r>
                  <a:r>
                    <a:rPr lang="en-US" altLang="en-US" sz="3600" b="1" baseline="-25000">
                      <a:solidFill>
                        <a:srgbClr val="990033"/>
                      </a:solidFill>
                      <a:latin typeface="Symbol" pitchFamily="18" charset="2"/>
                    </a:rPr>
                    <a:t>m</a:t>
                  </a:r>
                  <a:endParaRPr lang="en-US" altLang="en-US" sz="3200" b="1">
                    <a:solidFill>
                      <a:srgbClr val="990033"/>
                    </a:solidFill>
                    <a:latin typeface="Symbol" pitchFamily="18" charset="2"/>
                  </a:endParaRPr>
                </a:p>
              </p:txBody>
            </p:sp>
          </p:grpSp>
        </p:grpSp>
        <p:sp>
          <p:nvSpPr>
            <p:cNvPr id="19470" name="Text Box 63"/>
            <p:cNvSpPr txBox="1">
              <a:spLocks noChangeArrowheads="1"/>
            </p:cNvSpPr>
            <p:nvPr/>
          </p:nvSpPr>
          <p:spPr bwMode="auto">
            <a:xfrm>
              <a:off x="897" y="2813"/>
              <a:ext cx="49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(1936)</a:t>
              </a:r>
            </a:p>
          </p:txBody>
        </p:sp>
        <p:sp>
          <p:nvSpPr>
            <p:cNvPr id="19471" name="Text Box 64"/>
            <p:cNvSpPr txBox="1">
              <a:spLocks noChangeArrowheads="1"/>
            </p:cNvSpPr>
            <p:nvPr/>
          </p:nvSpPr>
          <p:spPr bwMode="auto">
            <a:xfrm>
              <a:off x="872" y="3354"/>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(1963)</a:t>
              </a:r>
            </a:p>
          </p:txBody>
        </p:sp>
        <p:sp>
          <p:nvSpPr>
            <p:cNvPr id="19472" name="Text Box 65"/>
            <p:cNvSpPr txBox="1">
              <a:spLocks noChangeArrowheads="1"/>
            </p:cNvSpPr>
            <p:nvPr/>
          </p:nvSpPr>
          <p:spPr bwMode="auto">
            <a:xfrm>
              <a:off x="891" y="1850"/>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(1947)</a:t>
              </a:r>
            </a:p>
          </p:txBody>
        </p:sp>
        <p:sp>
          <p:nvSpPr>
            <p:cNvPr id="19473" name="Text Box 66"/>
            <p:cNvSpPr txBox="1">
              <a:spLocks noChangeArrowheads="1"/>
            </p:cNvSpPr>
            <p:nvPr/>
          </p:nvSpPr>
          <p:spPr bwMode="auto">
            <a:xfrm>
              <a:off x="872" y="1274"/>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(1976)</a:t>
              </a:r>
            </a:p>
          </p:txBody>
        </p:sp>
      </p:grpSp>
    </p:spTree>
    <p:extLst>
      <p:ext uri="{BB962C8B-B14F-4D97-AF65-F5344CB8AC3E}">
        <p14:creationId xmlns:p14="http://schemas.microsoft.com/office/powerpoint/2010/main" val="28883444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ChangeArrowheads="1"/>
          </p:cNvSpPr>
          <p:nvPr/>
        </p:nvSpPr>
        <p:spPr bwMode="auto">
          <a:xfrm>
            <a:off x="4572000" y="-106363"/>
            <a:ext cx="4806950" cy="7064376"/>
          </a:xfrm>
          <a:prstGeom prst="rect">
            <a:avLst/>
          </a:prstGeom>
          <a:gradFill>
            <a:gsLst>
              <a:gs pos="0">
                <a:srgbClr val="3399FF"/>
              </a:gs>
              <a:gs pos="50000">
                <a:srgbClr val="99CCFF"/>
              </a:gs>
              <a:gs pos="100000">
                <a:schemeClr val="bg1"/>
              </a:gs>
            </a:gsLst>
            <a:lin ang="16200000" scaled="0"/>
          </a:gradFill>
          <a:ln w="28575" algn="ctr">
            <a:noFill/>
            <a:miter lim="800000"/>
            <a:headEnd/>
            <a:tailEnd/>
          </a:ln>
        </p:spPr>
        <p:txBody>
          <a:bodyPr anchor="ctr">
            <a:spAutoFit/>
          </a:bodyPr>
          <a:lstStyle/>
          <a:p>
            <a:pPr>
              <a:defRPr/>
            </a:pPr>
            <a:endParaRPr lang="en-US"/>
          </a:p>
        </p:txBody>
      </p:sp>
      <p:sp>
        <p:nvSpPr>
          <p:cNvPr id="22531" name="Rectangle 3"/>
          <p:cNvSpPr>
            <a:spLocks noGrp="1" noChangeArrowheads="1"/>
          </p:cNvSpPr>
          <p:nvPr>
            <p:ph type="title"/>
          </p:nvPr>
        </p:nvSpPr>
        <p:spPr bwMode="auto">
          <a:xfrm>
            <a:off x="2105025" y="152400"/>
            <a:ext cx="5888038"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 De </a:t>
            </a:r>
            <a:r>
              <a:rPr lang="en-US" altLang="en-US" dirty="0" err="1" smtClean="0"/>
              <a:t>element</a:t>
            </a:r>
            <a:r>
              <a:rPr lang="en-US" altLang="en-US" dirty="0" err="1" smtClean="0">
                <a:solidFill>
                  <a:srgbClr val="000099"/>
                </a:solidFill>
              </a:rPr>
              <a:t>aire</a:t>
            </a:r>
            <a:r>
              <a:rPr lang="en-US" altLang="en-US" dirty="0" smtClean="0">
                <a:solidFill>
                  <a:srgbClr val="000099"/>
                </a:solidFill>
              </a:rPr>
              <a:t> </a:t>
            </a:r>
            <a:r>
              <a:rPr lang="en-US" altLang="en-US" dirty="0" err="1" smtClean="0">
                <a:solidFill>
                  <a:srgbClr val="000099"/>
                </a:solidFill>
              </a:rPr>
              <a:t>deeltjes</a:t>
            </a:r>
            <a:endParaRPr lang="en-US" altLang="en-US" dirty="0" smtClean="0">
              <a:solidFill>
                <a:srgbClr val="000099"/>
              </a:solidFill>
            </a:endParaRPr>
          </a:p>
        </p:txBody>
      </p:sp>
      <p:sp>
        <p:nvSpPr>
          <p:cNvPr id="22532" name="Text Box 12"/>
          <p:cNvSpPr txBox="1">
            <a:spLocks noChangeArrowheads="1"/>
          </p:cNvSpPr>
          <p:nvPr/>
        </p:nvSpPr>
        <p:spPr bwMode="auto">
          <a:xfrm>
            <a:off x="4751388" y="1855788"/>
            <a:ext cx="1060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000099"/>
                </a:solidFill>
                <a:latin typeface="Tahoma" pitchFamily="34" charset="0"/>
              </a:rPr>
              <a:t>-</a:t>
            </a:r>
            <a:r>
              <a:rPr lang="en-US" altLang="en-US" sz="2400">
                <a:solidFill>
                  <a:srgbClr val="000099"/>
                </a:solidFill>
                <a:latin typeface="Tahoma" pitchFamily="34" charset="0"/>
              </a:rPr>
              <a:t>2/3</a:t>
            </a:r>
            <a:r>
              <a:rPr lang="en-US" altLang="en-US" sz="2800">
                <a:solidFill>
                  <a:srgbClr val="000099"/>
                </a:solidFill>
                <a:latin typeface="Tahoma" pitchFamily="34" charset="0"/>
              </a:rPr>
              <a:t> e</a:t>
            </a:r>
          </a:p>
        </p:txBody>
      </p:sp>
      <p:sp>
        <p:nvSpPr>
          <p:cNvPr id="22533" name="Text Box 13"/>
          <p:cNvSpPr txBox="1">
            <a:spLocks noChangeArrowheads="1"/>
          </p:cNvSpPr>
          <p:nvPr/>
        </p:nvSpPr>
        <p:spPr bwMode="auto">
          <a:xfrm>
            <a:off x="4683125" y="2705100"/>
            <a:ext cx="11906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000099"/>
                </a:solidFill>
                <a:latin typeface="Tahoma" pitchFamily="34" charset="0"/>
              </a:rPr>
              <a:t>+</a:t>
            </a:r>
            <a:r>
              <a:rPr lang="en-US" altLang="en-US" sz="2400">
                <a:solidFill>
                  <a:srgbClr val="000099"/>
                </a:solidFill>
                <a:latin typeface="Tahoma" pitchFamily="34" charset="0"/>
              </a:rPr>
              <a:t>1/3</a:t>
            </a:r>
            <a:r>
              <a:rPr lang="en-US" altLang="en-US" sz="2800">
                <a:solidFill>
                  <a:srgbClr val="000099"/>
                </a:solidFill>
                <a:latin typeface="Tahoma" pitchFamily="34" charset="0"/>
              </a:rPr>
              <a:t> e</a:t>
            </a:r>
          </a:p>
        </p:txBody>
      </p:sp>
      <p:sp>
        <p:nvSpPr>
          <p:cNvPr id="22534" name="Text Box 14"/>
          <p:cNvSpPr txBox="1">
            <a:spLocks noChangeArrowheads="1"/>
          </p:cNvSpPr>
          <p:nvPr/>
        </p:nvSpPr>
        <p:spPr bwMode="auto">
          <a:xfrm>
            <a:off x="4811713" y="4341813"/>
            <a:ext cx="9080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000099"/>
                </a:solidFill>
                <a:latin typeface="Tahoma" pitchFamily="34" charset="0"/>
              </a:rPr>
              <a:t>+</a:t>
            </a:r>
            <a:r>
              <a:rPr lang="en-US" altLang="en-US" sz="2400">
                <a:solidFill>
                  <a:srgbClr val="000099"/>
                </a:solidFill>
                <a:latin typeface="Tahoma" pitchFamily="34" charset="0"/>
              </a:rPr>
              <a:t>1</a:t>
            </a:r>
            <a:r>
              <a:rPr lang="en-US" altLang="en-US" sz="2800">
                <a:solidFill>
                  <a:srgbClr val="000099"/>
                </a:solidFill>
                <a:latin typeface="Tahoma" pitchFamily="34" charset="0"/>
              </a:rPr>
              <a:t> e</a:t>
            </a:r>
          </a:p>
        </p:txBody>
      </p:sp>
      <p:sp>
        <p:nvSpPr>
          <p:cNvPr id="22535" name="Text Box 15"/>
          <p:cNvSpPr txBox="1">
            <a:spLocks noChangeArrowheads="1"/>
          </p:cNvSpPr>
          <p:nvPr/>
        </p:nvSpPr>
        <p:spPr bwMode="auto">
          <a:xfrm>
            <a:off x="4932363" y="5213350"/>
            <a:ext cx="7604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400">
                <a:solidFill>
                  <a:srgbClr val="000099"/>
                </a:solidFill>
                <a:latin typeface="Tahoma" pitchFamily="34" charset="0"/>
              </a:rPr>
              <a:t>0</a:t>
            </a:r>
            <a:r>
              <a:rPr lang="en-US" altLang="en-US" sz="2800">
                <a:solidFill>
                  <a:srgbClr val="000099"/>
                </a:solidFill>
                <a:latin typeface="Tahoma" pitchFamily="34" charset="0"/>
              </a:rPr>
              <a:t> e </a:t>
            </a:r>
          </a:p>
        </p:txBody>
      </p:sp>
      <p:sp>
        <p:nvSpPr>
          <p:cNvPr id="22536" name="Oval 55"/>
          <p:cNvSpPr>
            <a:spLocks noChangeArrowheads="1"/>
          </p:cNvSpPr>
          <p:nvPr/>
        </p:nvSpPr>
        <p:spPr bwMode="auto">
          <a:xfrm>
            <a:off x="6010275" y="1839913"/>
            <a:ext cx="546100" cy="531812"/>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537" name="Rectangle 56"/>
          <p:cNvSpPr>
            <a:spLocks noChangeArrowheads="1"/>
          </p:cNvSpPr>
          <p:nvPr/>
        </p:nvSpPr>
        <p:spPr bwMode="auto">
          <a:xfrm>
            <a:off x="6043613" y="1790700"/>
            <a:ext cx="447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ctr" eaLnBrk="1" hangingPunct="1">
              <a:buFontTx/>
              <a:buNone/>
            </a:pPr>
            <a:r>
              <a:rPr lang="en-US" altLang="en-US" sz="3200" b="1">
                <a:solidFill>
                  <a:srgbClr val="990033"/>
                </a:solidFill>
                <a:latin typeface="Tahoma" pitchFamily="34" charset="0"/>
              </a:rPr>
              <a:t>u</a:t>
            </a:r>
          </a:p>
        </p:txBody>
      </p:sp>
      <p:grpSp>
        <p:nvGrpSpPr>
          <p:cNvPr id="22538" name="Group 57"/>
          <p:cNvGrpSpPr>
            <a:grpSpLocks/>
          </p:cNvGrpSpPr>
          <p:nvPr/>
        </p:nvGrpSpPr>
        <p:grpSpPr bwMode="auto">
          <a:xfrm>
            <a:off x="6002338" y="2674938"/>
            <a:ext cx="546100" cy="592137"/>
            <a:chOff x="301" y="1473"/>
            <a:chExt cx="344" cy="373"/>
          </a:xfrm>
        </p:grpSpPr>
        <p:sp>
          <p:nvSpPr>
            <p:cNvPr id="22649" name="Oval 58"/>
            <p:cNvSpPr>
              <a:spLocks noChangeArrowheads="1"/>
            </p:cNvSpPr>
            <p:nvPr/>
          </p:nvSpPr>
          <p:spPr bwMode="auto">
            <a:xfrm>
              <a:off x="301" y="1511"/>
              <a:ext cx="344" cy="335"/>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50" name="Text Box 59"/>
            <p:cNvSpPr txBox="1">
              <a:spLocks noChangeArrowheads="1"/>
            </p:cNvSpPr>
            <p:nvPr/>
          </p:nvSpPr>
          <p:spPr bwMode="auto">
            <a:xfrm>
              <a:off x="332" y="1473"/>
              <a:ext cx="27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d</a:t>
              </a:r>
            </a:p>
          </p:txBody>
        </p:sp>
      </p:grpSp>
      <p:grpSp>
        <p:nvGrpSpPr>
          <p:cNvPr id="22539" name="Group 60"/>
          <p:cNvGrpSpPr>
            <a:grpSpLocks/>
          </p:cNvGrpSpPr>
          <p:nvPr/>
        </p:nvGrpSpPr>
        <p:grpSpPr bwMode="auto">
          <a:xfrm>
            <a:off x="6818313" y="1800225"/>
            <a:ext cx="546100" cy="581025"/>
            <a:chOff x="860" y="868"/>
            <a:chExt cx="344" cy="366"/>
          </a:xfrm>
        </p:grpSpPr>
        <p:sp>
          <p:nvSpPr>
            <p:cNvPr id="22647" name="Oval 61"/>
            <p:cNvSpPr>
              <a:spLocks noChangeArrowheads="1"/>
            </p:cNvSpPr>
            <p:nvPr/>
          </p:nvSpPr>
          <p:spPr bwMode="auto">
            <a:xfrm>
              <a:off x="860" y="899"/>
              <a:ext cx="344" cy="335"/>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48" name="Text Box 62"/>
            <p:cNvSpPr txBox="1">
              <a:spLocks noChangeArrowheads="1"/>
            </p:cNvSpPr>
            <p:nvPr/>
          </p:nvSpPr>
          <p:spPr bwMode="auto">
            <a:xfrm>
              <a:off x="909" y="868"/>
              <a:ext cx="251"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c</a:t>
              </a:r>
            </a:p>
          </p:txBody>
        </p:sp>
      </p:grpSp>
      <p:grpSp>
        <p:nvGrpSpPr>
          <p:cNvPr id="22540" name="Group 63"/>
          <p:cNvGrpSpPr>
            <a:grpSpLocks/>
          </p:cNvGrpSpPr>
          <p:nvPr/>
        </p:nvGrpSpPr>
        <p:grpSpPr bwMode="auto">
          <a:xfrm>
            <a:off x="6816725" y="2690813"/>
            <a:ext cx="546100" cy="579437"/>
            <a:chOff x="877" y="1474"/>
            <a:chExt cx="344" cy="365"/>
          </a:xfrm>
        </p:grpSpPr>
        <p:sp>
          <p:nvSpPr>
            <p:cNvPr id="22645" name="Oval 64"/>
            <p:cNvSpPr>
              <a:spLocks noChangeArrowheads="1"/>
            </p:cNvSpPr>
            <p:nvPr/>
          </p:nvSpPr>
          <p:spPr bwMode="auto">
            <a:xfrm>
              <a:off x="877" y="1502"/>
              <a:ext cx="344" cy="335"/>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46" name="Text Box 65"/>
            <p:cNvSpPr txBox="1">
              <a:spLocks noChangeArrowheads="1"/>
            </p:cNvSpPr>
            <p:nvPr/>
          </p:nvSpPr>
          <p:spPr bwMode="auto">
            <a:xfrm>
              <a:off x="927" y="1474"/>
              <a:ext cx="24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s</a:t>
              </a:r>
            </a:p>
          </p:txBody>
        </p:sp>
      </p:grpSp>
      <p:grpSp>
        <p:nvGrpSpPr>
          <p:cNvPr id="22541" name="Group 66"/>
          <p:cNvGrpSpPr>
            <a:grpSpLocks/>
          </p:cNvGrpSpPr>
          <p:nvPr/>
        </p:nvGrpSpPr>
        <p:grpSpPr bwMode="auto">
          <a:xfrm>
            <a:off x="7635875" y="1831975"/>
            <a:ext cx="546100" cy="579438"/>
            <a:chOff x="1438" y="897"/>
            <a:chExt cx="344" cy="365"/>
          </a:xfrm>
        </p:grpSpPr>
        <p:sp>
          <p:nvSpPr>
            <p:cNvPr id="22643" name="Oval 67"/>
            <p:cNvSpPr>
              <a:spLocks noChangeArrowheads="1"/>
            </p:cNvSpPr>
            <p:nvPr/>
          </p:nvSpPr>
          <p:spPr bwMode="auto">
            <a:xfrm>
              <a:off x="1438" y="908"/>
              <a:ext cx="344" cy="335"/>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44" name="Text Box 68"/>
            <p:cNvSpPr txBox="1">
              <a:spLocks noChangeArrowheads="1"/>
            </p:cNvSpPr>
            <p:nvPr/>
          </p:nvSpPr>
          <p:spPr bwMode="auto">
            <a:xfrm>
              <a:off x="1494" y="897"/>
              <a:ext cx="22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t</a:t>
              </a:r>
            </a:p>
          </p:txBody>
        </p:sp>
      </p:grpSp>
      <p:grpSp>
        <p:nvGrpSpPr>
          <p:cNvPr id="22542" name="Group 69"/>
          <p:cNvGrpSpPr>
            <a:grpSpLocks/>
          </p:cNvGrpSpPr>
          <p:nvPr/>
        </p:nvGrpSpPr>
        <p:grpSpPr bwMode="auto">
          <a:xfrm>
            <a:off x="7627938" y="2716213"/>
            <a:ext cx="546100" cy="579437"/>
            <a:chOff x="1442" y="1472"/>
            <a:chExt cx="344" cy="365"/>
          </a:xfrm>
        </p:grpSpPr>
        <p:sp>
          <p:nvSpPr>
            <p:cNvPr id="22641" name="Oval 70"/>
            <p:cNvSpPr>
              <a:spLocks noChangeArrowheads="1"/>
            </p:cNvSpPr>
            <p:nvPr/>
          </p:nvSpPr>
          <p:spPr bwMode="auto">
            <a:xfrm>
              <a:off x="1442" y="1489"/>
              <a:ext cx="344" cy="335"/>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42" name="Text Box 71"/>
            <p:cNvSpPr txBox="1">
              <a:spLocks noChangeArrowheads="1"/>
            </p:cNvSpPr>
            <p:nvPr/>
          </p:nvSpPr>
          <p:spPr bwMode="auto">
            <a:xfrm>
              <a:off x="1475" y="1472"/>
              <a:ext cx="27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b</a:t>
              </a:r>
            </a:p>
          </p:txBody>
        </p:sp>
      </p:grpSp>
      <p:grpSp>
        <p:nvGrpSpPr>
          <p:cNvPr id="22543" name="Group 72"/>
          <p:cNvGrpSpPr>
            <a:grpSpLocks/>
          </p:cNvGrpSpPr>
          <p:nvPr/>
        </p:nvGrpSpPr>
        <p:grpSpPr bwMode="auto">
          <a:xfrm>
            <a:off x="6015038" y="4325938"/>
            <a:ext cx="546100" cy="584200"/>
            <a:chOff x="317" y="2431"/>
            <a:chExt cx="344" cy="368"/>
          </a:xfrm>
        </p:grpSpPr>
        <p:sp>
          <p:nvSpPr>
            <p:cNvPr id="22639" name="Oval 73"/>
            <p:cNvSpPr>
              <a:spLocks noChangeArrowheads="1"/>
            </p:cNvSpPr>
            <p:nvPr/>
          </p:nvSpPr>
          <p:spPr bwMode="auto">
            <a:xfrm>
              <a:off x="317" y="2462"/>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40" name="Text Box 74"/>
            <p:cNvSpPr txBox="1">
              <a:spLocks noChangeArrowheads="1"/>
            </p:cNvSpPr>
            <p:nvPr/>
          </p:nvSpPr>
          <p:spPr bwMode="auto">
            <a:xfrm>
              <a:off x="341" y="2431"/>
              <a:ext cx="270"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e</a:t>
              </a:r>
            </a:p>
          </p:txBody>
        </p:sp>
      </p:grpSp>
      <p:grpSp>
        <p:nvGrpSpPr>
          <p:cNvPr id="22544" name="Group 75"/>
          <p:cNvGrpSpPr>
            <a:grpSpLocks/>
          </p:cNvGrpSpPr>
          <p:nvPr/>
        </p:nvGrpSpPr>
        <p:grpSpPr bwMode="auto">
          <a:xfrm>
            <a:off x="7680325" y="4319588"/>
            <a:ext cx="546100" cy="579437"/>
            <a:chOff x="1447" y="2436"/>
            <a:chExt cx="344" cy="365"/>
          </a:xfrm>
        </p:grpSpPr>
        <p:sp>
          <p:nvSpPr>
            <p:cNvPr id="22637" name="Oval 76"/>
            <p:cNvSpPr>
              <a:spLocks noChangeArrowheads="1"/>
            </p:cNvSpPr>
            <p:nvPr/>
          </p:nvSpPr>
          <p:spPr bwMode="auto">
            <a:xfrm>
              <a:off x="1447" y="2456"/>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38" name="Text Box 77"/>
            <p:cNvSpPr txBox="1">
              <a:spLocks noChangeArrowheads="1"/>
            </p:cNvSpPr>
            <p:nvPr/>
          </p:nvSpPr>
          <p:spPr bwMode="auto">
            <a:xfrm>
              <a:off x="1505" y="2436"/>
              <a:ext cx="22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Symbol" pitchFamily="18" charset="2"/>
                </a:rPr>
                <a:t>t</a:t>
              </a:r>
              <a:endParaRPr lang="en-US" altLang="en-US" sz="3200" b="1">
                <a:solidFill>
                  <a:srgbClr val="990033"/>
                </a:solidFill>
                <a:latin typeface="Tahoma" pitchFamily="34" charset="0"/>
              </a:endParaRPr>
            </a:p>
          </p:txBody>
        </p:sp>
      </p:grpSp>
      <p:grpSp>
        <p:nvGrpSpPr>
          <p:cNvPr id="22545" name="Group 78"/>
          <p:cNvGrpSpPr>
            <a:grpSpLocks/>
          </p:cNvGrpSpPr>
          <p:nvPr/>
        </p:nvGrpSpPr>
        <p:grpSpPr bwMode="auto">
          <a:xfrm>
            <a:off x="6854825" y="4324350"/>
            <a:ext cx="546100" cy="584200"/>
            <a:chOff x="873" y="2421"/>
            <a:chExt cx="344" cy="368"/>
          </a:xfrm>
        </p:grpSpPr>
        <p:sp>
          <p:nvSpPr>
            <p:cNvPr id="22635" name="Oval 79"/>
            <p:cNvSpPr>
              <a:spLocks noChangeArrowheads="1"/>
            </p:cNvSpPr>
            <p:nvPr/>
          </p:nvSpPr>
          <p:spPr bwMode="auto">
            <a:xfrm>
              <a:off x="873" y="2454"/>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36" name="Text Box 80"/>
            <p:cNvSpPr txBox="1">
              <a:spLocks noChangeArrowheads="1"/>
            </p:cNvSpPr>
            <p:nvPr/>
          </p:nvSpPr>
          <p:spPr bwMode="auto">
            <a:xfrm>
              <a:off x="942" y="2421"/>
              <a:ext cx="26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Symbol" pitchFamily="18" charset="2"/>
                </a:rPr>
                <a:t>m</a:t>
              </a:r>
              <a:endParaRPr lang="en-US" altLang="en-US" sz="3200" b="1">
                <a:solidFill>
                  <a:srgbClr val="990033"/>
                </a:solidFill>
                <a:latin typeface="Tahoma" pitchFamily="34" charset="0"/>
              </a:endParaRPr>
            </a:p>
          </p:txBody>
        </p:sp>
      </p:grpSp>
      <p:grpSp>
        <p:nvGrpSpPr>
          <p:cNvPr id="22546" name="Group 81"/>
          <p:cNvGrpSpPr>
            <a:grpSpLocks/>
          </p:cNvGrpSpPr>
          <p:nvPr/>
        </p:nvGrpSpPr>
        <p:grpSpPr bwMode="auto">
          <a:xfrm>
            <a:off x="5976938" y="5073650"/>
            <a:ext cx="587375" cy="665163"/>
            <a:chOff x="311" y="2983"/>
            <a:chExt cx="370" cy="419"/>
          </a:xfrm>
        </p:grpSpPr>
        <p:sp>
          <p:nvSpPr>
            <p:cNvPr id="22633" name="Oval 82"/>
            <p:cNvSpPr>
              <a:spLocks noChangeArrowheads="1"/>
            </p:cNvSpPr>
            <p:nvPr/>
          </p:nvSpPr>
          <p:spPr bwMode="auto">
            <a:xfrm>
              <a:off x="337" y="3067"/>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34" name="Text Box 83"/>
            <p:cNvSpPr txBox="1">
              <a:spLocks noChangeArrowheads="1"/>
            </p:cNvSpPr>
            <p:nvPr/>
          </p:nvSpPr>
          <p:spPr bwMode="auto">
            <a:xfrm>
              <a:off x="311" y="2983"/>
              <a:ext cx="36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Symbol" pitchFamily="18" charset="2"/>
                </a:rPr>
                <a:t>n</a:t>
              </a:r>
              <a:r>
                <a:rPr lang="en-US" altLang="en-US" sz="3600" b="1" baseline="-25000">
                  <a:solidFill>
                    <a:srgbClr val="990033"/>
                  </a:solidFill>
                  <a:latin typeface="Tahoma" pitchFamily="34" charset="0"/>
                </a:rPr>
                <a:t>e</a:t>
              </a:r>
              <a:endParaRPr lang="en-US" altLang="en-US" sz="3200" b="1">
                <a:solidFill>
                  <a:srgbClr val="990033"/>
                </a:solidFill>
                <a:latin typeface="Tahoma" pitchFamily="34" charset="0"/>
              </a:endParaRPr>
            </a:p>
          </p:txBody>
        </p:sp>
      </p:grpSp>
      <p:grpSp>
        <p:nvGrpSpPr>
          <p:cNvPr id="22547" name="Group 84"/>
          <p:cNvGrpSpPr>
            <a:grpSpLocks/>
          </p:cNvGrpSpPr>
          <p:nvPr/>
        </p:nvGrpSpPr>
        <p:grpSpPr bwMode="auto">
          <a:xfrm>
            <a:off x="6823075" y="5080000"/>
            <a:ext cx="679450" cy="668338"/>
            <a:chOff x="880" y="2969"/>
            <a:chExt cx="428" cy="421"/>
          </a:xfrm>
        </p:grpSpPr>
        <p:sp>
          <p:nvSpPr>
            <p:cNvPr id="22631" name="Oval 85"/>
            <p:cNvSpPr>
              <a:spLocks noChangeArrowheads="1"/>
            </p:cNvSpPr>
            <p:nvPr/>
          </p:nvSpPr>
          <p:spPr bwMode="auto">
            <a:xfrm>
              <a:off x="899" y="3055"/>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32" name="Text Box 86"/>
            <p:cNvSpPr txBox="1">
              <a:spLocks noChangeArrowheads="1"/>
            </p:cNvSpPr>
            <p:nvPr/>
          </p:nvSpPr>
          <p:spPr bwMode="auto">
            <a:xfrm>
              <a:off x="880" y="2969"/>
              <a:ext cx="42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Symbol" pitchFamily="18" charset="2"/>
                </a:rPr>
                <a:t> n</a:t>
              </a:r>
              <a:r>
                <a:rPr lang="en-US" altLang="en-US" sz="3600" b="1" baseline="-25000">
                  <a:solidFill>
                    <a:srgbClr val="990033"/>
                  </a:solidFill>
                  <a:latin typeface="Symbol" pitchFamily="18" charset="2"/>
                </a:rPr>
                <a:t>m</a:t>
              </a:r>
              <a:endParaRPr lang="en-US" altLang="en-US" sz="3200" b="1">
                <a:solidFill>
                  <a:srgbClr val="990033"/>
                </a:solidFill>
                <a:latin typeface="Symbol" pitchFamily="18" charset="2"/>
              </a:endParaRPr>
            </a:p>
          </p:txBody>
        </p:sp>
      </p:grpSp>
      <p:grpSp>
        <p:nvGrpSpPr>
          <p:cNvPr id="22548" name="Group 87"/>
          <p:cNvGrpSpPr>
            <a:grpSpLocks/>
          </p:cNvGrpSpPr>
          <p:nvPr/>
        </p:nvGrpSpPr>
        <p:grpSpPr bwMode="auto">
          <a:xfrm>
            <a:off x="7685088" y="5080000"/>
            <a:ext cx="552450" cy="677863"/>
            <a:chOff x="1450" y="2969"/>
            <a:chExt cx="348" cy="427"/>
          </a:xfrm>
        </p:grpSpPr>
        <p:sp>
          <p:nvSpPr>
            <p:cNvPr id="22629" name="Oval 88"/>
            <p:cNvSpPr>
              <a:spLocks noChangeArrowheads="1"/>
            </p:cNvSpPr>
            <p:nvPr/>
          </p:nvSpPr>
          <p:spPr bwMode="auto">
            <a:xfrm>
              <a:off x="1454" y="3061"/>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30" name="Text Box 89"/>
            <p:cNvSpPr txBox="1">
              <a:spLocks noChangeArrowheads="1"/>
            </p:cNvSpPr>
            <p:nvPr/>
          </p:nvSpPr>
          <p:spPr bwMode="auto">
            <a:xfrm>
              <a:off x="1450" y="2969"/>
              <a:ext cx="33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Symbol" pitchFamily="18" charset="2"/>
                </a:rPr>
                <a:t>n</a:t>
              </a:r>
              <a:r>
                <a:rPr lang="en-US" altLang="en-US" sz="3600" b="1" baseline="-25000">
                  <a:solidFill>
                    <a:srgbClr val="990033"/>
                  </a:solidFill>
                  <a:latin typeface="Symbol" pitchFamily="18" charset="2"/>
                </a:rPr>
                <a:t>t</a:t>
              </a:r>
              <a:endParaRPr lang="en-US" altLang="en-US" sz="3200" b="1">
                <a:solidFill>
                  <a:srgbClr val="990033"/>
                </a:solidFill>
                <a:latin typeface="Tahoma" pitchFamily="34" charset="0"/>
              </a:endParaRPr>
            </a:p>
          </p:txBody>
        </p:sp>
      </p:grpSp>
      <p:sp>
        <p:nvSpPr>
          <p:cNvPr id="22549" name="Line 90"/>
          <p:cNvSpPr>
            <a:spLocks noChangeShapeType="1"/>
          </p:cNvSpPr>
          <p:nvPr/>
        </p:nvSpPr>
        <p:spPr bwMode="auto">
          <a:xfrm>
            <a:off x="6180138" y="1931988"/>
            <a:ext cx="212725" cy="12700"/>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sp>
        <p:nvSpPr>
          <p:cNvPr id="22550" name="Line 91"/>
          <p:cNvSpPr>
            <a:spLocks noChangeShapeType="1"/>
          </p:cNvSpPr>
          <p:nvPr/>
        </p:nvSpPr>
        <p:spPr bwMode="auto">
          <a:xfrm>
            <a:off x="6972300" y="1965325"/>
            <a:ext cx="212725" cy="0"/>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sp>
        <p:nvSpPr>
          <p:cNvPr id="22551" name="Line 92"/>
          <p:cNvSpPr>
            <a:spLocks noChangeShapeType="1"/>
          </p:cNvSpPr>
          <p:nvPr/>
        </p:nvSpPr>
        <p:spPr bwMode="auto">
          <a:xfrm>
            <a:off x="7780338" y="1963738"/>
            <a:ext cx="212725" cy="0"/>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wrap="none">
            <a:spAutoFit/>
          </a:bodyPr>
          <a:lstStyle/>
          <a:p>
            <a:endParaRPr lang="en-GB"/>
          </a:p>
        </p:txBody>
      </p:sp>
      <p:sp>
        <p:nvSpPr>
          <p:cNvPr id="22552" name="Line 93"/>
          <p:cNvSpPr>
            <a:spLocks noChangeShapeType="1"/>
          </p:cNvSpPr>
          <p:nvPr/>
        </p:nvSpPr>
        <p:spPr bwMode="auto">
          <a:xfrm>
            <a:off x="6180138" y="2832100"/>
            <a:ext cx="288925" cy="0"/>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wrap="none">
            <a:spAutoFit/>
          </a:bodyPr>
          <a:lstStyle/>
          <a:p>
            <a:endParaRPr lang="en-GB"/>
          </a:p>
        </p:txBody>
      </p:sp>
      <p:sp>
        <p:nvSpPr>
          <p:cNvPr id="22553" name="Line 94"/>
          <p:cNvSpPr>
            <a:spLocks noChangeShapeType="1"/>
          </p:cNvSpPr>
          <p:nvPr/>
        </p:nvSpPr>
        <p:spPr bwMode="auto">
          <a:xfrm>
            <a:off x="6986588" y="2832100"/>
            <a:ext cx="214312" cy="0"/>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wrap="none">
            <a:spAutoFit/>
          </a:bodyPr>
          <a:lstStyle/>
          <a:p>
            <a:endParaRPr lang="en-GB"/>
          </a:p>
        </p:txBody>
      </p:sp>
      <p:sp>
        <p:nvSpPr>
          <p:cNvPr id="22554" name="Line 95"/>
          <p:cNvSpPr>
            <a:spLocks noChangeShapeType="1"/>
          </p:cNvSpPr>
          <p:nvPr/>
        </p:nvSpPr>
        <p:spPr bwMode="auto">
          <a:xfrm>
            <a:off x="7810500" y="2832100"/>
            <a:ext cx="242888" cy="0"/>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wrap="none">
            <a:spAutoFit/>
          </a:bodyPr>
          <a:lstStyle/>
          <a:p>
            <a:endParaRPr lang="en-GB"/>
          </a:p>
        </p:txBody>
      </p:sp>
      <p:sp>
        <p:nvSpPr>
          <p:cNvPr id="22555" name="Line 96"/>
          <p:cNvSpPr>
            <a:spLocks noChangeShapeType="1"/>
          </p:cNvSpPr>
          <p:nvPr/>
        </p:nvSpPr>
        <p:spPr bwMode="auto">
          <a:xfrm flipV="1">
            <a:off x="6134100" y="4462463"/>
            <a:ext cx="274638" cy="15875"/>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wrap="none">
            <a:spAutoFit/>
          </a:bodyPr>
          <a:lstStyle/>
          <a:p>
            <a:endParaRPr lang="en-GB"/>
          </a:p>
        </p:txBody>
      </p:sp>
      <p:sp>
        <p:nvSpPr>
          <p:cNvPr id="22556" name="Line 97"/>
          <p:cNvSpPr>
            <a:spLocks noChangeShapeType="1"/>
          </p:cNvSpPr>
          <p:nvPr/>
        </p:nvSpPr>
        <p:spPr bwMode="auto">
          <a:xfrm>
            <a:off x="7018338" y="4476750"/>
            <a:ext cx="228600" cy="0"/>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wrap="none">
            <a:spAutoFit/>
          </a:bodyPr>
          <a:lstStyle/>
          <a:p>
            <a:endParaRPr lang="en-GB"/>
          </a:p>
        </p:txBody>
      </p:sp>
      <p:sp>
        <p:nvSpPr>
          <p:cNvPr id="22557" name="Line 98"/>
          <p:cNvSpPr>
            <a:spLocks noChangeShapeType="1"/>
          </p:cNvSpPr>
          <p:nvPr/>
        </p:nvSpPr>
        <p:spPr bwMode="auto">
          <a:xfrm>
            <a:off x="7870825" y="4492625"/>
            <a:ext cx="212725" cy="0"/>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sp>
        <p:nvSpPr>
          <p:cNvPr id="22558" name="Line 99"/>
          <p:cNvSpPr>
            <a:spLocks noChangeShapeType="1"/>
          </p:cNvSpPr>
          <p:nvPr/>
        </p:nvSpPr>
        <p:spPr bwMode="auto">
          <a:xfrm flipV="1">
            <a:off x="6118225" y="5316538"/>
            <a:ext cx="214313" cy="14287"/>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sp>
        <p:nvSpPr>
          <p:cNvPr id="22559" name="Line 100"/>
          <p:cNvSpPr>
            <a:spLocks noChangeShapeType="1"/>
          </p:cNvSpPr>
          <p:nvPr/>
        </p:nvSpPr>
        <p:spPr bwMode="auto">
          <a:xfrm>
            <a:off x="7002463" y="5360988"/>
            <a:ext cx="260350" cy="0"/>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sp>
        <p:nvSpPr>
          <p:cNvPr id="22560" name="Line 101"/>
          <p:cNvSpPr>
            <a:spLocks noChangeShapeType="1"/>
          </p:cNvSpPr>
          <p:nvPr/>
        </p:nvSpPr>
        <p:spPr bwMode="auto">
          <a:xfrm>
            <a:off x="7794625" y="5330825"/>
            <a:ext cx="242888" cy="1588"/>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sp>
        <p:nvSpPr>
          <p:cNvPr id="22561" name="Text Box 103"/>
          <p:cNvSpPr txBox="1">
            <a:spLocks noChangeArrowheads="1"/>
          </p:cNvSpPr>
          <p:nvPr/>
        </p:nvSpPr>
        <p:spPr bwMode="auto">
          <a:xfrm>
            <a:off x="5791200" y="6045200"/>
            <a:ext cx="2414588" cy="584200"/>
          </a:xfrm>
          <a:prstGeom prst="rect">
            <a:avLst/>
          </a:prstGeom>
          <a:solidFill>
            <a:schemeClr val="bg1"/>
          </a:solidFill>
          <a:ln w="38100" algn="ctr">
            <a:solidFill>
              <a:srgbClr val="0000FF"/>
            </a:solidFill>
            <a:miter lim="800000"/>
            <a:headEnd/>
            <a:tailEnd/>
          </a:ln>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dirty="0">
                <a:solidFill>
                  <a:srgbClr val="0000FF"/>
                </a:solidFill>
                <a:latin typeface="Tahoma" pitchFamily="34" charset="0"/>
              </a:rPr>
              <a:t>Anti-</a:t>
            </a:r>
            <a:r>
              <a:rPr lang="en-US" altLang="en-US" sz="3200" dirty="0" err="1">
                <a:solidFill>
                  <a:srgbClr val="0000FF"/>
                </a:solidFill>
                <a:latin typeface="Tahoma" pitchFamily="34" charset="0"/>
              </a:rPr>
              <a:t>materie</a:t>
            </a:r>
            <a:endParaRPr lang="en-US" altLang="en-US" sz="3200" dirty="0">
              <a:solidFill>
                <a:srgbClr val="0000FF"/>
              </a:solidFill>
              <a:latin typeface="Tahoma" pitchFamily="34" charset="0"/>
            </a:endParaRPr>
          </a:p>
        </p:txBody>
      </p:sp>
      <p:sp>
        <p:nvSpPr>
          <p:cNvPr id="22562" name="Text Box 104"/>
          <p:cNvSpPr txBox="1">
            <a:spLocks noChangeArrowheads="1"/>
          </p:cNvSpPr>
          <p:nvPr/>
        </p:nvSpPr>
        <p:spPr bwMode="auto">
          <a:xfrm>
            <a:off x="4768850" y="1168400"/>
            <a:ext cx="1073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400" u="sng">
                <a:solidFill>
                  <a:srgbClr val="000099"/>
                </a:solidFill>
                <a:latin typeface="Tahoma" pitchFamily="34" charset="0"/>
              </a:rPr>
              <a:t>Lading</a:t>
            </a:r>
          </a:p>
        </p:txBody>
      </p:sp>
      <p:sp>
        <p:nvSpPr>
          <p:cNvPr id="22563" name="Text Box 105"/>
          <p:cNvSpPr txBox="1">
            <a:spLocks noChangeArrowheads="1"/>
          </p:cNvSpPr>
          <p:nvPr/>
        </p:nvSpPr>
        <p:spPr bwMode="auto">
          <a:xfrm>
            <a:off x="7578725" y="1204913"/>
            <a:ext cx="584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000099"/>
                </a:solidFill>
                <a:latin typeface="Tahoma" pitchFamily="34" charset="0"/>
              </a:rPr>
              <a:t>III</a:t>
            </a:r>
          </a:p>
        </p:txBody>
      </p:sp>
      <p:sp>
        <p:nvSpPr>
          <p:cNvPr id="22564" name="Text Box 106"/>
          <p:cNvSpPr txBox="1">
            <a:spLocks noChangeArrowheads="1"/>
          </p:cNvSpPr>
          <p:nvPr/>
        </p:nvSpPr>
        <p:spPr bwMode="auto">
          <a:xfrm>
            <a:off x="6143625" y="1208088"/>
            <a:ext cx="317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000099"/>
                </a:solidFill>
                <a:latin typeface="Tahoma" pitchFamily="34" charset="0"/>
              </a:rPr>
              <a:t>I</a:t>
            </a:r>
          </a:p>
        </p:txBody>
      </p:sp>
      <p:sp>
        <p:nvSpPr>
          <p:cNvPr id="22565" name="Text Box 107"/>
          <p:cNvSpPr txBox="1">
            <a:spLocks noChangeArrowheads="1"/>
          </p:cNvSpPr>
          <p:nvPr/>
        </p:nvSpPr>
        <p:spPr bwMode="auto">
          <a:xfrm>
            <a:off x="6840538" y="1195388"/>
            <a:ext cx="4508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000099"/>
                </a:solidFill>
                <a:latin typeface="Tahoma" pitchFamily="34" charset="0"/>
              </a:rPr>
              <a:t>II</a:t>
            </a:r>
          </a:p>
        </p:txBody>
      </p:sp>
      <p:grpSp>
        <p:nvGrpSpPr>
          <p:cNvPr id="22566" name="Group 3"/>
          <p:cNvGrpSpPr>
            <a:grpSpLocks/>
          </p:cNvGrpSpPr>
          <p:nvPr/>
        </p:nvGrpSpPr>
        <p:grpSpPr bwMode="auto">
          <a:xfrm>
            <a:off x="3138488" y="1144588"/>
            <a:ext cx="1201737" cy="4519612"/>
            <a:chOff x="1977" y="513"/>
            <a:chExt cx="757" cy="2847"/>
          </a:xfrm>
        </p:grpSpPr>
        <p:sp>
          <p:nvSpPr>
            <p:cNvPr id="22624" name="Text Box 4"/>
            <p:cNvSpPr txBox="1">
              <a:spLocks noChangeArrowheads="1"/>
            </p:cNvSpPr>
            <p:nvPr/>
          </p:nvSpPr>
          <p:spPr bwMode="auto">
            <a:xfrm>
              <a:off x="2000" y="513"/>
              <a:ext cx="6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400" u="sng">
                  <a:solidFill>
                    <a:srgbClr val="FFFF99"/>
                  </a:solidFill>
                  <a:latin typeface="Tahoma" pitchFamily="34" charset="0"/>
                </a:rPr>
                <a:t>Lading</a:t>
              </a:r>
            </a:p>
          </p:txBody>
        </p:sp>
        <p:sp>
          <p:nvSpPr>
            <p:cNvPr id="22625" name="Text Box 5"/>
            <p:cNvSpPr txBox="1">
              <a:spLocks noChangeArrowheads="1"/>
            </p:cNvSpPr>
            <p:nvPr/>
          </p:nvSpPr>
          <p:spPr bwMode="auto">
            <a:xfrm>
              <a:off x="1977" y="935"/>
              <a:ext cx="75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FFFF99"/>
                  </a:solidFill>
                  <a:latin typeface="Tahoma" pitchFamily="34" charset="0"/>
                </a:rPr>
                <a:t>+</a:t>
              </a:r>
              <a:r>
                <a:rPr lang="en-US" altLang="en-US" sz="2400">
                  <a:solidFill>
                    <a:srgbClr val="FFFF99"/>
                  </a:solidFill>
                  <a:latin typeface="Tahoma" pitchFamily="34" charset="0"/>
                </a:rPr>
                <a:t>2/3</a:t>
              </a:r>
              <a:r>
                <a:rPr lang="en-US" altLang="en-US" sz="2800">
                  <a:solidFill>
                    <a:srgbClr val="FFFF99"/>
                  </a:solidFill>
                  <a:latin typeface="Tahoma" pitchFamily="34" charset="0"/>
                </a:rPr>
                <a:t> e</a:t>
              </a:r>
            </a:p>
          </p:txBody>
        </p:sp>
        <p:sp>
          <p:nvSpPr>
            <p:cNvPr id="22626" name="Text Box 6"/>
            <p:cNvSpPr txBox="1">
              <a:spLocks noChangeArrowheads="1"/>
            </p:cNvSpPr>
            <p:nvPr/>
          </p:nvSpPr>
          <p:spPr bwMode="auto">
            <a:xfrm>
              <a:off x="2018" y="1498"/>
              <a:ext cx="66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FFFF99"/>
                  </a:solidFill>
                  <a:latin typeface="Tahoma" pitchFamily="34" charset="0"/>
                </a:rPr>
                <a:t>-</a:t>
              </a:r>
              <a:r>
                <a:rPr lang="en-US" altLang="en-US" sz="2400">
                  <a:solidFill>
                    <a:srgbClr val="FFFF99"/>
                  </a:solidFill>
                  <a:latin typeface="Tahoma" pitchFamily="34" charset="0"/>
                </a:rPr>
                <a:t>1/3</a:t>
              </a:r>
              <a:r>
                <a:rPr lang="en-US" altLang="en-US" sz="2800">
                  <a:solidFill>
                    <a:srgbClr val="FFFF99"/>
                  </a:solidFill>
                  <a:latin typeface="Tahoma" pitchFamily="34" charset="0"/>
                </a:rPr>
                <a:t> e</a:t>
              </a:r>
            </a:p>
          </p:txBody>
        </p:sp>
        <p:sp>
          <p:nvSpPr>
            <p:cNvPr id="22627" name="Text Box 7"/>
            <p:cNvSpPr txBox="1">
              <a:spLocks noChangeArrowheads="1"/>
            </p:cNvSpPr>
            <p:nvPr/>
          </p:nvSpPr>
          <p:spPr bwMode="auto">
            <a:xfrm>
              <a:off x="2042" y="2503"/>
              <a:ext cx="4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FFFF99"/>
                  </a:solidFill>
                  <a:latin typeface="Tahoma" pitchFamily="34" charset="0"/>
                </a:rPr>
                <a:t>-</a:t>
              </a:r>
              <a:r>
                <a:rPr lang="en-US" altLang="en-US" sz="2400">
                  <a:solidFill>
                    <a:srgbClr val="FFFF99"/>
                  </a:solidFill>
                  <a:latin typeface="Tahoma" pitchFamily="34" charset="0"/>
                </a:rPr>
                <a:t>1</a:t>
              </a:r>
              <a:r>
                <a:rPr lang="en-US" altLang="en-US" sz="2800">
                  <a:solidFill>
                    <a:srgbClr val="FFFF99"/>
                  </a:solidFill>
                  <a:latin typeface="Tahoma" pitchFamily="34" charset="0"/>
                </a:rPr>
                <a:t> e</a:t>
              </a:r>
            </a:p>
          </p:txBody>
        </p:sp>
        <p:sp>
          <p:nvSpPr>
            <p:cNvPr id="22628" name="Text Box 8"/>
            <p:cNvSpPr txBox="1">
              <a:spLocks noChangeArrowheads="1"/>
            </p:cNvSpPr>
            <p:nvPr/>
          </p:nvSpPr>
          <p:spPr bwMode="auto">
            <a:xfrm>
              <a:off x="2106" y="3033"/>
              <a:ext cx="47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400">
                  <a:solidFill>
                    <a:srgbClr val="FFFF99"/>
                  </a:solidFill>
                  <a:latin typeface="Tahoma" pitchFamily="34" charset="0"/>
                </a:rPr>
                <a:t>0</a:t>
              </a:r>
              <a:r>
                <a:rPr lang="en-US" altLang="en-US" sz="2800">
                  <a:solidFill>
                    <a:srgbClr val="FFFF99"/>
                  </a:solidFill>
                  <a:latin typeface="Tahoma" pitchFamily="34" charset="0"/>
                </a:rPr>
                <a:t> e </a:t>
              </a:r>
            </a:p>
          </p:txBody>
        </p:sp>
      </p:grpSp>
      <p:sp>
        <p:nvSpPr>
          <p:cNvPr id="22567" name="Text Box 9"/>
          <p:cNvSpPr txBox="1">
            <a:spLocks noChangeArrowheads="1"/>
          </p:cNvSpPr>
          <p:nvPr/>
        </p:nvSpPr>
        <p:spPr bwMode="auto">
          <a:xfrm rot="-5400000">
            <a:off x="-356393" y="2291556"/>
            <a:ext cx="12319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dirty="0">
                <a:solidFill>
                  <a:srgbClr val="0000FF"/>
                </a:solidFill>
                <a:latin typeface="Tahoma" pitchFamily="34" charset="0"/>
              </a:rPr>
              <a:t>quarks</a:t>
            </a:r>
          </a:p>
        </p:txBody>
      </p:sp>
      <p:sp>
        <p:nvSpPr>
          <p:cNvPr id="22568" name="Text Box 11"/>
          <p:cNvSpPr txBox="1">
            <a:spLocks noChangeArrowheads="1"/>
          </p:cNvSpPr>
          <p:nvPr/>
        </p:nvSpPr>
        <p:spPr bwMode="auto">
          <a:xfrm rot="-5400000">
            <a:off x="-396874" y="4789487"/>
            <a:ext cx="13192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dirty="0">
                <a:solidFill>
                  <a:srgbClr val="0000FF"/>
                </a:solidFill>
                <a:latin typeface="Tahoma" pitchFamily="34" charset="0"/>
              </a:rPr>
              <a:t>leptons</a:t>
            </a:r>
          </a:p>
        </p:txBody>
      </p:sp>
      <p:sp>
        <p:nvSpPr>
          <p:cNvPr id="22569" name="Text Box 12"/>
          <p:cNvSpPr txBox="1">
            <a:spLocks noChangeArrowheads="1"/>
          </p:cNvSpPr>
          <p:nvPr/>
        </p:nvSpPr>
        <p:spPr bwMode="auto">
          <a:xfrm>
            <a:off x="1295400" y="6096000"/>
            <a:ext cx="1844675" cy="584200"/>
          </a:xfrm>
          <a:prstGeom prst="rect">
            <a:avLst/>
          </a:prstGeom>
          <a:solidFill>
            <a:srgbClr val="0000FF"/>
          </a:solidFill>
          <a:ln w="38100" algn="ctr">
            <a:noFill/>
            <a:miter lim="800000"/>
            <a:headEnd/>
            <a:tailEnd/>
          </a:ln>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dirty="0" err="1">
                <a:solidFill>
                  <a:schemeClr val="bg1"/>
                </a:solidFill>
                <a:latin typeface="Tahoma" pitchFamily="34" charset="0"/>
              </a:rPr>
              <a:t>Materie</a:t>
            </a:r>
            <a:endParaRPr lang="en-US" altLang="en-US" sz="3200" dirty="0">
              <a:solidFill>
                <a:schemeClr val="bg1"/>
              </a:solidFill>
              <a:latin typeface="Tahoma" pitchFamily="34" charset="0"/>
            </a:endParaRPr>
          </a:p>
        </p:txBody>
      </p:sp>
      <p:grpSp>
        <p:nvGrpSpPr>
          <p:cNvPr id="22570" name="Group 13"/>
          <p:cNvGrpSpPr>
            <a:grpSpLocks/>
          </p:cNvGrpSpPr>
          <p:nvPr/>
        </p:nvGrpSpPr>
        <p:grpSpPr bwMode="auto">
          <a:xfrm>
            <a:off x="558800" y="1123950"/>
            <a:ext cx="808038" cy="4868863"/>
            <a:chOff x="352" y="500"/>
            <a:chExt cx="509" cy="3067"/>
          </a:xfrm>
        </p:grpSpPr>
        <p:sp>
          <p:nvSpPr>
            <p:cNvPr id="22609" name="Text Box 14"/>
            <p:cNvSpPr txBox="1">
              <a:spLocks noChangeArrowheads="1"/>
            </p:cNvSpPr>
            <p:nvPr/>
          </p:nvSpPr>
          <p:spPr bwMode="auto">
            <a:xfrm>
              <a:off x="352" y="3355"/>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(1956)</a:t>
              </a:r>
            </a:p>
          </p:txBody>
        </p:sp>
        <p:grpSp>
          <p:nvGrpSpPr>
            <p:cNvPr id="22610" name="Group 15"/>
            <p:cNvGrpSpPr>
              <a:grpSpLocks/>
            </p:cNvGrpSpPr>
            <p:nvPr/>
          </p:nvGrpSpPr>
          <p:grpSpPr bwMode="auto">
            <a:xfrm>
              <a:off x="450" y="943"/>
              <a:ext cx="344" cy="366"/>
              <a:chOff x="306" y="871"/>
              <a:chExt cx="344" cy="366"/>
            </a:xfrm>
          </p:grpSpPr>
          <p:sp>
            <p:nvSpPr>
              <p:cNvPr id="22622" name="Oval 16"/>
              <p:cNvSpPr>
                <a:spLocks noChangeArrowheads="1"/>
              </p:cNvSpPr>
              <p:nvPr/>
            </p:nvSpPr>
            <p:spPr bwMode="auto">
              <a:xfrm>
                <a:off x="306" y="902"/>
                <a:ext cx="344" cy="335"/>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23" name="Rectangle 17"/>
              <p:cNvSpPr>
                <a:spLocks noChangeArrowheads="1"/>
              </p:cNvSpPr>
              <p:nvPr/>
            </p:nvSpPr>
            <p:spPr bwMode="auto">
              <a:xfrm>
                <a:off x="327" y="871"/>
                <a:ext cx="28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ctr" eaLnBrk="1" hangingPunct="1">
                  <a:buFontTx/>
                  <a:buNone/>
                </a:pPr>
                <a:r>
                  <a:rPr lang="en-US" altLang="en-US" sz="3200" b="1">
                    <a:solidFill>
                      <a:srgbClr val="990033"/>
                    </a:solidFill>
                    <a:latin typeface="Tahoma" pitchFamily="34" charset="0"/>
                  </a:rPr>
                  <a:t>u</a:t>
                </a:r>
              </a:p>
            </p:txBody>
          </p:sp>
        </p:grpSp>
        <p:grpSp>
          <p:nvGrpSpPr>
            <p:cNvPr id="22611" name="Group 18"/>
            <p:cNvGrpSpPr>
              <a:grpSpLocks/>
            </p:cNvGrpSpPr>
            <p:nvPr/>
          </p:nvGrpSpPr>
          <p:grpSpPr bwMode="auto">
            <a:xfrm>
              <a:off x="445" y="1500"/>
              <a:ext cx="344" cy="373"/>
              <a:chOff x="301" y="1473"/>
              <a:chExt cx="344" cy="373"/>
            </a:xfrm>
          </p:grpSpPr>
          <p:sp>
            <p:nvSpPr>
              <p:cNvPr id="22620" name="Oval 19"/>
              <p:cNvSpPr>
                <a:spLocks noChangeArrowheads="1"/>
              </p:cNvSpPr>
              <p:nvPr/>
            </p:nvSpPr>
            <p:spPr bwMode="auto">
              <a:xfrm>
                <a:off x="301" y="1511"/>
                <a:ext cx="344" cy="335"/>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21" name="Text Box 20"/>
              <p:cNvSpPr txBox="1">
                <a:spLocks noChangeArrowheads="1"/>
              </p:cNvSpPr>
              <p:nvPr/>
            </p:nvSpPr>
            <p:spPr bwMode="auto">
              <a:xfrm>
                <a:off x="332" y="1473"/>
                <a:ext cx="27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d</a:t>
                </a:r>
              </a:p>
            </p:txBody>
          </p:sp>
        </p:grpSp>
        <p:sp>
          <p:nvSpPr>
            <p:cNvPr id="22612" name="Text Box 21"/>
            <p:cNvSpPr txBox="1">
              <a:spLocks noChangeArrowheads="1"/>
            </p:cNvSpPr>
            <p:nvPr/>
          </p:nvSpPr>
          <p:spPr bwMode="auto">
            <a:xfrm>
              <a:off x="523" y="500"/>
              <a:ext cx="20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FFFF99"/>
                  </a:solidFill>
                  <a:latin typeface="Tahoma" pitchFamily="34" charset="0"/>
                </a:rPr>
                <a:t>I</a:t>
              </a:r>
            </a:p>
          </p:txBody>
        </p:sp>
        <p:grpSp>
          <p:nvGrpSpPr>
            <p:cNvPr id="22613" name="Group 22"/>
            <p:cNvGrpSpPr>
              <a:grpSpLocks/>
            </p:cNvGrpSpPr>
            <p:nvPr/>
          </p:nvGrpSpPr>
          <p:grpSpPr bwMode="auto">
            <a:xfrm>
              <a:off x="452" y="2494"/>
              <a:ext cx="344" cy="366"/>
              <a:chOff x="317" y="2431"/>
              <a:chExt cx="344" cy="366"/>
            </a:xfrm>
          </p:grpSpPr>
          <p:sp>
            <p:nvSpPr>
              <p:cNvPr id="22618" name="Oval 23"/>
              <p:cNvSpPr>
                <a:spLocks noChangeArrowheads="1"/>
              </p:cNvSpPr>
              <p:nvPr/>
            </p:nvSpPr>
            <p:spPr bwMode="auto">
              <a:xfrm>
                <a:off x="317" y="2462"/>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19" name="Text Box 24"/>
              <p:cNvSpPr txBox="1">
                <a:spLocks noChangeArrowheads="1"/>
              </p:cNvSpPr>
              <p:nvPr/>
            </p:nvSpPr>
            <p:spPr bwMode="auto">
              <a:xfrm>
                <a:off x="341" y="2431"/>
                <a:ext cx="26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e</a:t>
                </a:r>
              </a:p>
            </p:txBody>
          </p:sp>
        </p:grpSp>
        <p:grpSp>
          <p:nvGrpSpPr>
            <p:cNvPr id="22614" name="Group 25"/>
            <p:cNvGrpSpPr>
              <a:grpSpLocks/>
            </p:cNvGrpSpPr>
            <p:nvPr/>
          </p:nvGrpSpPr>
          <p:grpSpPr bwMode="auto">
            <a:xfrm>
              <a:off x="428" y="2965"/>
              <a:ext cx="370" cy="419"/>
              <a:chOff x="311" y="2983"/>
              <a:chExt cx="370" cy="419"/>
            </a:xfrm>
          </p:grpSpPr>
          <p:sp>
            <p:nvSpPr>
              <p:cNvPr id="22616" name="Oval 26"/>
              <p:cNvSpPr>
                <a:spLocks noChangeArrowheads="1"/>
              </p:cNvSpPr>
              <p:nvPr/>
            </p:nvSpPr>
            <p:spPr bwMode="auto">
              <a:xfrm>
                <a:off x="337" y="3067"/>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17" name="Text Box 27"/>
              <p:cNvSpPr txBox="1">
                <a:spLocks noChangeArrowheads="1"/>
              </p:cNvSpPr>
              <p:nvPr/>
            </p:nvSpPr>
            <p:spPr bwMode="auto">
              <a:xfrm>
                <a:off x="311" y="2983"/>
                <a:ext cx="36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Symbol" pitchFamily="18" charset="2"/>
                  </a:rPr>
                  <a:t>n</a:t>
                </a:r>
                <a:r>
                  <a:rPr lang="en-US" altLang="en-US" sz="3600" b="1" baseline="-25000">
                    <a:solidFill>
                      <a:srgbClr val="990033"/>
                    </a:solidFill>
                    <a:latin typeface="Tahoma" pitchFamily="34" charset="0"/>
                  </a:rPr>
                  <a:t>e</a:t>
                </a:r>
                <a:endParaRPr lang="en-US" altLang="en-US" sz="3200" b="1">
                  <a:solidFill>
                    <a:srgbClr val="990033"/>
                  </a:solidFill>
                  <a:latin typeface="Tahoma" pitchFamily="34" charset="0"/>
                </a:endParaRPr>
              </a:p>
            </p:txBody>
          </p:sp>
        </p:grpSp>
        <p:sp>
          <p:nvSpPr>
            <p:cNvPr id="22615" name="Text Box 28"/>
            <p:cNvSpPr txBox="1">
              <a:spLocks noChangeArrowheads="1"/>
            </p:cNvSpPr>
            <p:nvPr/>
          </p:nvSpPr>
          <p:spPr bwMode="auto">
            <a:xfrm>
              <a:off x="367" y="2804"/>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(1895)</a:t>
              </a:r>
            </a:p>
          </p:txBody>
        </p:sp>
      </p:grpSp>
      <p:grpSp>
        <p:nvGrpSpPr>
          <p:cNvPr id="22571" name="Group 29"/>
          <p:cNvGrpSpPr>
            <a:grpSpLocks/>
          </p:cNvGrpSpPr>
          <p:nvPr/>
        </p:nvGrpSpPr>
        <p:grpSpPr bwMode="auto">
          <a:xfrm>
            <a:off x="2220913" y="1123950"/>
            <a:ext cx="814387" cy="4862513"/>
            <a:chOff x="1399" y="500"/>
            <a:chExt cx="513" cy="3063"/>
          </a:xfrm>
        </p:grpSpPr>
        <p:grpSp>
          <p:nvGrpSpPr>
            <p:cNvPr id="22591" name="Group 30"/>
            <p:cNvGrpSpPr>
              <a:grpSpLocks/>
            </p:cNvGrpSpPr>
            <p:nvPr/>
          </p:nvGrpSpPr>
          <p:grpSpPr bwMode="auto">
            <a:xfrm>
              <a:off x="1428" y="500"/>
              <a:ext cx="424" cy="2896"/>
              <a:chOff x="1428" y="500"/>
              <a:chExt cx="424" cy="2896"/>
            </a:xfrm>
          </p:grpSpPr>
          <p:grpSp>
            <p:nvGrpSpPr>
              <p:cNvPr id="22596" name="Group 31"/>
              <p:cNvGrpSpPr>
                <a:grpSpLocks/>
              </p:cNvGrpSpPr>
              <p:nvPr/>
            </p:nvGrpSpPr>
            <p:grpSpPr bwMode="auto">
              <a:xfrm>
                <a:off x="1474" y="969"/>
                <a:ext cx="344" cy="365"/>
                <a:chOff x="1438" y="897"/>
                <a:chExt cx="344" cy="365"/>
              </a:xfrm>
            </p:grpSpPr>
            <p:sp>
              <p:nvSpPr>
                <p:cNvPr id="22607" name="Oval 32"/>
                <p:cNvSpPr>
                  <a:spLocks noChangeArrowheads="1"/>
                </p:cNvSpPr>
                <p:nvPr/>
              </p:nvSpPr>
              <p:spPr bwMode="auto">
                <a:xfrm>
                  <a:off x="1438" y="908"/>
                  <a:ext cx="344" cy="335"/>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08" name="Text Box 33"/>
                <p:cNvSpPr txBox="1">
                  <a:spLocks noChangeArrowheads="1"/>
                </p:cNvSpPr>
                <p:nvPr/>
              </p:nvSpPr>
              <p:spPr bwMode="auto">
                <a:xfrm>
                  <a:off x="1494" y="897"/>
                  <a:ext cx="22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t</a:t>
                  </a:r>
                </a:p>
              </p:txBody>
            </p:sp>
          </p:grpSp>
          <p:grpSp>
            <p:nvGrpSpPr>
              <p:cNvPr id="22597" name="Group 87"/>
              <p:cNvGrpSpPr>
                <a:grpSpLocks/>
              </p:cNvGrpSpPr>
              <p:nvPr/>
            </p:nvGrpSpPr>
            <p:grpSpPr bwMode="auto">
              <a:xfrm>
                <a:off x="1469" y="1526"/>
                <a:ext cx="344" cy="365"/>
                <a:chOff x="1442" y="1472"/>
                <a:chExt cx="344" cy="365"/>
              </a:xfrm>
            </p:grpSpPr>
            <p:sp>
              <p:nvSpPr>
                <p:cNvPr id="22605" name="Oval 35"/>
                <p:cNvSpPr>
                  <a:spLocks noChangeArrowheads="1"/>
                </p:cNvSpPr>
                <p:nvPr/>
              </p:nvSpPr>
              <p:spPr bwMode="auto">
                <a:xfrm>
                  <a:off x="1442" y="1489"/>
                  <a:ext cx="344" cy="335"/>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06" name="Text Box 36"/>
                <p:cNvSpPr txBox="1">
                  <a:spLocks noChangeArrowheads="1"/>
                </p:cNvSpPr>
                <p:nvPr/>
              </p:nvSpPr>
              <p:spPr bwMode="auto">
                <a:xfrm>
                  <a:off x="1475" y="1472"/>
                  <a:ext cx="27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b</a:t>
                  </a:r>
                </a:p>
              </p:txBody>
            </p:sp>
          </p:grpSp>
          <p:sp>
            <p:nvSpPr>
              <p:cNvPr id="22598" name="Text Box 37"/>
              <p:cNvSpPr txBox="1">
                <a:spLocks noChangeArrowheads="1"/>
              </p:cNvSpPr>
              <p:nvPr/>
            </p:nvSpPr>
            <p:spPr bwMode="auto">
              <a:xfrm>
                <a:off x="1428" y="500"/>
                <a:ext cx="36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FFFF99"/>
                    </a:solidFill>
                    <a:latin typeface="Tahoma" pitchFamily="34" charset="0"/>
                  </a:rPr>
                  <a:t>III</a:t>
                </a:r>
              </a:p>
            </p:txBody>
          </p:sp>
          <p:grpSp>
            <p:nvGrpSpPr>
              <p:cNvPr id="22599" name="Group 38"/>
              <p:cNvGrpSpPr>
                <a:grpSpLocks/>
              </p:cNvGrpSpPr>
              <p:nvPr/>
            </p:nvGrpSpPr>
            <p:grpSpPr bwMode="auto">
              <a:xfrm>
                <a:off x="1501" y="2490"/>
                <a:ext cx="344" cy="365"/>
                <a:chOff x="1447" y="2436"/>
                <a:chExt cx="344" cy="365"/>
              </a:xfrm>
            </p:grpSpPr>
            <p:sp>
              <p:nvSpPr>
                <p:cNvPr id="22603" name="Oval 39"/>
                <p:cNvSpPr>
                  <a:spLocks noChangeArrowheads="1"/>
                </p:cNvSpPr>
                <p:nvPr/>
              </p:nvSpPr>
              <p:spPr bwMode="auto">
                <a:xfrm>
                  <a:off x="1447" y="2456"/>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04" name="Text Box 40"/>
                <p:cNvSpPr txBox="1">
                  <a:spLocks noChangeArrowheads="1"/>
                </p:cNvSpPr>
                <p:nvPr/>
              </p:nvSpPr>
              <p:spPr bwMode="auto">
                <a:xfrm>
                  <a:off x="1505" y="2436"/>
                  <a:ext cx="22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Symbol" pitchFamily="18" charset="2"/>
                    </a:rPr>
                    <a:t>t</a:t>
                  </a:r>
                  <a:endParaRPr lang="en-US" altLang="en-US" sz="3200" b="1">
                    <a:solidFill>
                      <a:srgbClr val="990033"/>
                    </a:solidFill>
                    <a:latin typeface="Tahoma" pitchFamily="34" charset="0"/>
                  </a:endParaRPr>
                </a:p>
              </p:txBody>
            </p:sp>
          </p:grpSp>
          <p:grpSp>
            <p:nvGrpSpPr>
              <p:cNvPr id="22600" name="Group 41"/>
              <p:cNvGrpSpPr>
                <a:grpSpLocks/>
              </p:cNvGrpSpPr>
              <p:nvPr/>
            </p:nvGrpSpPr>
            <p:grpSpPr bwMode="auto">
              <a:xfrm>
                <a:off x="1504" y="2969"/>
                <a:ext cx="348" cy="427"/>
                <a:chOff x="1450" y="2969"/>
                <a:chExt cx="348" cy="427"/>
              </a:xfrm>
            </p:grpSpPr>
            <p:sp>
              <p:nvSpPr>
                <p:cNvPr id="22601" name="Oval 42"/>
                <p:cNvSpPr>
                  <a:spLocks noChangeArrowheads="1"/>
                </p:cNvSpPr>
                <p:nvPr/>
              </p:nvSpPr>
              <p:spPr bwMode="auto">
                <a:xfrm>
                  <a:off x="1454" y="3061"/>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602" name="Text Box 43"/>
                <p:cNvSpPr txBox="1">
                  <a:spLocks noChangeArrowheads="1"/>
                </p:cNvSpPr>
                <p:nvPr/>
              </p:nvSpPr>
              <p:spPr bwMode="auto">
                <a:xfrm>
                  <a:off x="1450" y="2969"/>
                  <a:ext cx="33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Symbol" pitchFamily="18" charset="2"/>
                    </a:rPr>
                    <a:t>n</a:t>
                  </a:r>
                  <a:r>
                    <a:rPr lang="en-US" altLang="en-US" sz="3600" b="1" baseline="-25000">
                      <a:solidFill>
                        <a:srgbClr val="990033"/>
                      </a:solidFill>
                      <a:latin typeface="Symbol" pitchFamily="18" charset="2"/>
                    </a:rPr>
                    <a:t>t</a:t>
                  </a:r>
                  <a:endParaRPr lang="en-US" altLang="en-US" sz="3200" b="1">
                    <a:solidFill>
                      <a:srgbClr val="990033"/>
                    </a:solidFill>
                    <a:latin typeface="Tahoma" pitchFamily="34" charset="0"/>
                  </a:endParaRPr>
                </a:p>
              </p:txBody>
            </p:sp>
          </p:grpSp>
        </p:grpSp>
        <p:sp>
          <p:nvSpPr>
            <p:cNvPr id="22592" name="Text Box 44"/>
            <p:cNvSpPr txBox="1">
              <a:spLocks noChangeArrowheads="1"/>
            </p:cNvSpPr>
            <p:nvPr/>
          </p:nvSpPr>
          <p:spPr bwMode="auto">
            <a:xfrm>
              <a:off x="1415" y="2801"/>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(1973)</a:t>
              </a:r>
            </a:p>
          </p:txBody>
        </p:sp>
        <p:sp>
          <p:nvSpPr>
            <p:cNvPr id="22593" name="Text Box 45"/>
            <p:cNvSpPr txBox="1">
              <a:spLocks noChangeArrowheads="1"/>
            </p:cNvSpPr>
            <p:nvPr/>
          </p:nvSpPr>
          <p:spPr bwMode="auto">
            <a:xfrm>
              <a:off x="1418" y="3351"/>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(2000)</a:t>
              </a:r>
            </a:p>
          </p:txBody>
        </p:sp>
        <p:sp>
          <p:nvSpPr>
            <p:cNvPr id="22594" name="Text Box 46"/>
            <p:cNvSpPr txBox="1">
              <a:spLocks noChangeArrowheads="1"/>
            </p:cNvSpPr>
            <p:nvPr/>
          </p:nvSpPr>
          <p:spPr bwMode="auto">
            <a:xfrm>
              <a:off x="1414" y="1872"/>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(1978)</a:t>
              </a:r>
            </a:p>
          </p:txBody>
        </p:sp>
        <p:sp>
          <p:nvSpPr>
            <p:cNvPr id="22595" name="Text Box 47"/>
            <p:cNvSpPr txBox="1">
              <a:spLocks noChangeArrowheads="1"/>
            </p:cNvSpPr>
            <p:nvPr/>
          </p:nvSpPr>
          <p:spPr bwMode="auto">
            <a:xfrm>
              <a:off x="1399" y="1290"/>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(1995)</a:t>
              </a:r>
            </a:p>
          </p:txBody>
        </p:sp>
      </p:grpSp>
      <p:grpSp>
        <p:nvGrpSpPr>
          <p:cNvPr id="22572" name="Group 48"/>
          <p:cNvGrpSpPr>
            <a:grpSpLocks/>
          </p:cNvGrpSpPr>
          <p:nvPr/>
        </p:nvGrpSpPr>
        <p:grpSpPr bwMode="auto">
          <a:xfrm>
            <a:off x="1384300" y="1123950"/>
            <a:ext cx="830263" cy="4867275"/>
            <a:chOff x="872" y="500"/>
            <a:chExt cx="523" cy="3066"/>
          </a:xfrm>
        </p:grpSpPr>
        <p:grpSp>
          <p:nvGrpSpPr>
            <p:cNvPr id="22573" name="Group 49"/>
            <p:cNvGrpSpPr>
              <a:grpSpLocks/>
            </p:cNvGrpSpPr>
            <p:nvPr/>
          </p:nvGrpSpPr>
          <p:grpSpPr bwMode="auto">
            <a:xfrm>
              <a:off x="951" y="500"/>
              <a:ext cx="374" cy="2890"/>
              <a:chOff x="951" y="500"/>
              <a:chExt cx="374" cy="2890"/>
            </a:xfrm>
          </p:grpSpPr>
          <p:grpSp>
            <p:nvGrpSpPr>
              <p:cNvPr id="22578" name="Group 50"/>
              <p:cNvGrpSpPr>
                <a:grpSpLocks/>
              </p:cNvGrpSpPr>
              <p:nvPr/>
            </p:nvGrpSpPr>
            <p:grpSpPr bwMode="auto">
              <a:xfrm>
                <a:off x="959" y="949"/>
                <a:ext cx="344" cy="366"/>
                <a:chOff x="860" y="868"/>
                <a:chExt cx="344" cy="366"/>
              </a:xfrm>
            </p:grpSpPr>
            <p:sp>
              <p:nvSpPr>
                <p:cNvPr id="22589" name="Oval 51"/>
                <p:cNvSpPr>
                  <a:spLocks noChangeArrowheads="1"/>
                </p:cNvSpPr>
                <p:nvPr/>
              </p:nvSpPr>
              <p:spPr bwMode="auto">
                <a:xfrm>
                  <a:off x="860" y="899"/>
                  <a:ext cx="344" cy="335"/>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590" name="Text Box 52"/>
                <p:cNvSpPr txBox="1">
                  <a:spLocks noChangeArrowheads="1"/>
                </p:cNvSpPr>
                <p:nvPr/>
              </p:nvSpPr>
              <p:spPr bwMode="auto">
                <a:xfrm>
                  <a:off x="909" y="868"/>
                  <a:ext cx="251"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c</a:t>
                  </a:r>
                </a:p>
              </p:txBody>
            </p:sp>
          </p:grpSp>
          <p:grpSp>
            <p:nvGrpSpPr>
              <p:cNvPr id="22579" name="Group 106"/>
              <p:cNvGrpSpPr>
                <a:grpSpLocks/>
              </p:cNvGrpSpPr>
              <p:nvPr/>
            </p:nvGrpSpPr>
            <p:grpSpPr bwMode="auto">
              <a:xfrm>
                <a:off x="958" y="1510"/>
                <a:ext cx="344" cy="365"/>
                <a:chOff x="877" y="1474"/>
                <a:chExt cx="344" cy="365"/>
              </a:xfrm>
            </p:grpSpPr>
            <p:sp>
              <p:nvSpPr>
                <p:cNvPr id="22587" name="Oval 54"/>
                <p:cNvSpPr>
                  <a:spLocks noChangeArrowheads="1"/>
                </p:cNvSpPr>
                <p:nvPr/>
              </p:nvSpPr>
              <p:spPr bwMode="auto">
                <a:xfrm>
                  <a:off x="877" y="1502"/>
                  <a:ext cx="344" cy="335"/>
                </a:xfrm>
                <a:prstGeom prst="ellipse">
                  <a:avLst/>
                </a:prstGeom>
                <a:solidFill>
                  <a:srgbClr val="00FF99"/>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588" name="Text Box 55"/>
                <p:cNvSpPr txBox="1">
                  <a:spLocks noChangeArrowheads="1"/>
                </p:cNvSpPr>
                <p:nvPr/>
              </p:nvSpPr>
              <p:spPr bwMode="auto">
                <a:xfrm>
                  <a:off x="927" y="1474"/>
                  <a:ext cx="24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Tahoma" pitchFamily="34" charset="0"/>
                    </a:rPr>
                    <a:t>s</a:t>
                  </a:r>
                </a:p>
              </p:txBody>
            </p:sp>
          </p:grpSp>
          <p:sp>
            <p:nvSpPr>
              <p:cNvPr id="22580" name="Text Box 56"/>
              <p:cNvSpPr txBox="1">
                <a:spLocks noChangeArrowheads="1"/>
              </p:cNvSpPr>
              <p:nvPr/>
            </p:nvSpPr>
            <p:spPr bwMode="auto">
              <a:xfrm>
                <a:off x="951" y="500"/>
                <a:ext cx="28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FFFF99"/>
                    </a:solidFill>
                    <a:latin typeface="Tahoma" pitchFamily="34" charset="0"/>
                  </a:rPr>
                  <a:t>II</a:t>
                </a:r>
              </a:p>
            </p:txBody>
          </p:sp>
          <p:grpSp>
            <p:nvGrpSpPr>
              <p:cNvPr id="22581" name="Group 57"/>
              <p:cNvGrpSpPr>
                <a:grpSpLocks/>
              </p:cNvGrpSpPr>
              <p:nvPr/>
            </p:nvGrpSpPr>
            <p:grpSpPr bwMode="auto">
              <a:xfrm>
                <a:off x="981" y="2493"/>
                <a:ext cx="344" cy="368"/>
                <a:chOff x="873" y="2421"/>
                <a:chExt cx="344" cy="368"/>
              </a:xfrm>
            </p:grpSpPr>
            <p:sp>
              <p:nvSpPr>
                <p:cNvPr id="22585" name="Oval 58"/>
                <p:cNvSpPr>
                  <a:spLocks noChangeArrowheads="1"/>
                </p:cNvSpPr>
                <p:nvPr/>
              </p:nvSpPr>
              <p:spPr bwMode="auto">
                <a:xfrm>
                  <a:off x="873" y="2454"/>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586" name="Text Box 59"/>
                <p:cNvSpPr txBox="1">
                  <a:spLocks noChangeArrowheads="1"/>
                </p:cNvSpPr>
                <p:nvPr/>
              </p:nvSpPr>
              <p:spPr bwMode="auto">
                <a:xfrm>
                  <a:off x="923" y="2421"/>
                  <a:ext cx="26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Symbol" pitchFamily="18" charset="2"/>
                    </a:rPr>
                    <a:t>m</a:t>
                  </a:r>
                  <a:endParaRPr lang="en-US" altLang="en-US" sz="3200" b="1">
                    <a:solidFill>
                      <a:srgbClr val="990033"/>
                    </a:solidFill>
                    <a:latin typeface="Tahoma" pitchFamily="34" charset="0"/>
                  </a:endParaRPr>
                </a:p>
              </p:txBody>
            </p:sp>
          </p:grpSp>
          <p:grpSp>
            <p:nvGrpSpPr>
              <p:cNvPr id="22582" name="Group 60"/>
              <p:cNvGrpSpPr>
                <a:grpSpLocks/>
              </p:cNvGrpSpPr>
              <p:nvPr/>
            </p:nvGrpSpPr>
            <p:grpSpPr bwMode="auto">
              <a:xfrm>
                <a:off x="961" y="2969"/>
                <a:ext cx="363" cy="421"/>
                <a:chOff x="880" y="2969"/>
                <a:chExt cx="363" cy="421"/>
              </a:xfrm>
            </p:grpSpPr>
            <p:sp>
              <p:nvSpPr>
                <p:cNvPr id="22583" name="Oval 61"/>
                <p:cNvSpPr>
                  <a:spLocks noChangeArrowheads="1"/>
                </p:cNvSpPr>
                <p:nvPr/>
              </p:nvSpPr>
              <p:spPr bwMode="auto">
                <a:xfrm>
                  <a:off x="899" y="3055"/>
                  <a:ext cx="344" cy="335"/>
                </a:xfrm>
                <a:prstGeom prst="ellipse">
                  <a:avLst/>
                </a:prstGeom>
                <a:solidFill>
                  <a:srgbClr val="66FFFF"/>
                </a:solidFill>
                <a:ln>
                  <a:noFill/>
                </a:ln>
                <a:extLst>
                  <a:ext uri="{91240B29-F687-4F45-9708-019B960494DF}">
                    <a14:hiddenLine xmlns:a14="http://schemas.microsoft.com/office/drawing/2010/main" w="28575" algn="ctr">
                      <a:solidFill>
                        <a:srgbClr val="000000"/>
                      </a:solidFill>
                      <a:round/>
                      <a:headEnd/>
                      <a:tailEnd/>
                    </a14:hiddenLine>
                  </a:ext>
                </a:extLst>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2584" name="Text Box 62"/>
                <p:cNvSpPr txBox="1">
                  <a:spLocks noChangeArrowheads="1"/>
                </p:cNvSpPr>
                <p:nvPr/>
              </p:nvSpPr>
              <p:spPr bwMode="auto">
                <a:xfrm>
                  <a:off x="880" y="2969"/>
                  <a:ext cx="36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3200" b="1">
                      <a:solidFill>
                        <a:srgbClr val="990033"/>
                      </a:solidFill>
                      <a:latin typeface="Symbol" pitchFamily="18" charset="2"/>
                    </a:rPr>
                    <a:t>n</a:t>
                  </a:r>
                  <a:r>
                    <a:rPr lang="en-US" altLang="en-US" sz="3600" b="1" baseline="-25000">
                      <a:solidFill>
                        <a:srgbClr val="990033"/>
                      </a:solidFill>
                      <a:latin typeface="Symbol" pitchFamily="18" charset="2"/>
                    </a:rPr>
                    <a:t>m</a:t>
                  </a:r>
                  <a:endParaRPr lang="en-US" altLang="en-US" sz="3200" b="1">
                    <a:solidFill>
                      <a:srgbClr val="990033"/>
                    </a:solidFill>
                    <a:latin typeface="Symbol" pitchFamily="18" charset="2"/>
                  </a:endParaRPr>
                </a:p>
              </p:txBody>
            </p:sp>
          </p:grpSp>
        </p:grpSp>
        <p:sp>
          <p:nvSpPr>
            <p:cNvPr id="22574" name="Text Box 63"/>
            <p:cNvSpPr txBox="1">
              <a:spLocks noChangeArrowheads="1"/>
            </p:cNvSpPr>
            <p:nvPr/>
          </p:nvSpPr>
          <p:spPr bwMode="auto">
            <a:xfrm>
              <a:off x="897" y="2813"/>
              <a:ext cx="49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(1936)</a:t>
              </a:r>
            </a:p>
          </p:txBody>
        </p:sp>
        <p:sp>
          <p:nvSpPr>
            <p:cNvPr id="22575" name="Text Box 64"/>
            <p:cNvSpPr txBox="1">
              <a:spLocks noChangeArrowheads="1"/>
            </p:cNvSpPr>
            <p:nvPr/>
          </p:nvSpPr>
          <p:spPr bwMode="auto">
            <a:xfrm>
              <a:off x="872" y="3354"/>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(1963)</a:t>
              </a:r>
            </a:p>
          </p:txBody>
        </p:sp>
        <p:sp>
          <p:nvSpPr>
            <p:cNvPr id="22576" name="Text Box 65"/>
            <p:cNvSpPr txBox="1">
              <a:spLocks noChangeArrowheads="1"/>
            </p:cNvSpPr>
            <p:nvPr/>
          </p:nvSpPr>
          <p:spPr bwMode="auto">
            <a:xfrm>
              <a:off x="891" y="1850"/>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(1947)</a:t>
              </a:r>
            </a:p>
          </p:txBody>
        </p:sp>
        <p:sp>
          <p:nvSpPr>
            <p:cNvPr id="22577" name="Text Box 66"/>
            <p:cNvSpPr txBox="1">
              <a:spLocks noChangeArrowheads="1"/>
            </p:cNvSpPr>
            <p:nvPr/>
          </p:nvSpPr>
          <p:spPr bwMode="auto">
            <a:xfrm>
              <a:off x="872" y="1274"/>
              <a:ext cx="4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1600" i="1">
                  <a:solidFill>
                    <a:schemeClr val="bg1"/>
                  </a:solidFill>
                  <a:latin typeface="Tahoma" pitchFamily="34" charset="0"/>
                </a:rPr>
                <a:t>(1976)</a:t>
              </a:r>
            </a:p>
          </p:txBody>
        </p:sp>
      </p:grpSp>
    </p:spTree>
    <p:extLst>
      <p:ext uri="{BB962C8B-B14F-4D97-AF65-F5344CB8AC3E}">
        <p14:creationId xmlns:p14="http://schemas.microsoft.com/office/powerpoint/2010/main" val="270439254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554" name="Picture 2" descr="einsteins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809625"/>
            <a:ext cx="2509838"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4"/>
          <p:cNvSpPr>
            <a:spLocks noChangeArrowheads="1"/>
          </p:cNvSpPr>
          <p:nvPr/>
        </p:nvSpPr>
        <p:spPr bwMode="auto">
          <a:xfrm>
            <a:off x="354013" y="4559300"/>
            <a:ext cx="3389312" cy="1931988"/>
          </a:xfrm>
          <a:prstGeom prst="rect">
            <a:avLst/>
          </a:prstGeom>
          <a:solidFill>
            <a:srgbClr val="FFFF99"/>
          </a:solidFill>
          <a:ln w="28575" algn="ctr">
            <a:solidFill>
              <a:srgbClr val="FFFF99"/>
            </a:solidFill>
            <a:miter lim="800000"/>
            <a:headEnd/>
            <a:tailEnd/>
          </a:ln>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3556" name="Rectangle 5"/>
          <p:cNvSpPr>
            <a:spLocks noGrp="1" noChangeArrowheads="1"/>
          </p:cNvSpPr>
          <p:nvPr>
            <p:ph type="title"/>
          </p:nvPr>
        </p:nvSpPr>
        <p:spPr bwMode="auto">
          <a:xfrm>
            <a:off x="685800" y="152400"/>
            <a:ext cx="77724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Hoe maak je anti-materie??</a:t>
            </a:r>
            <a:endParaRPr lang="en-GB" altLang="en-US" smtClean="0"/>
          </a:p>
        </p:txBody>
      </p:sp>
      <p:pic>
        <p:nvPicPr>
          <p:cNvPr id="247814" name="Picture 6" descr="pair01"/>
          <p:cNvPicPr>
            <a:picLocks noChangeAspect="1" noChangeArrowheads="1"/>
          </p:cNvPicPr>
          <p:nvPr/>
        </p:nvPicPr>
        <p:blipFill>
          <a:blip r:embed="rId4">
            <a:extLst>
              <a:ext uri="{28A0092B-C50C-407E-A947-70E740481C1C}">
                <a14:useLocalDpi xmlns:a14="http://schemas.microsoft.com/office/drawing/2010/main" val="0"/>
              </a:ext>
            </a:extLst>
          </a:blip>
          <a:srcRect t="15715"/>
          <a:stretch>
            <a:fillRect/>
          </a:stretch>
        </p:blipFill>
        <p:spPr bwMode="auto">
          <a:xfrm>
            <a:off x="7240588" y="2770188"/>
            <a:ext cx="1301750" cy="376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5" name="Freeform 7"/>
          <p:cNvSpPr>
            <a:spLocks/>
          </p:cNvSpPr>
          <p:nvPr/>
        </p:nvSpPr>
        <p:spPr bwMode="auto">
          <a:xfrm rot="15780901" flipV="1">
            <a:off x="6546056" y="-1189831"/>
            <a:ext cx="576263" cy="273050"/>
          </a:xfrm>
          <a:custGeom>
            <a:avLst/>
            <a:gdLst>
              <a:gd name="T0" fmla="*/ 0 w 1496"/>
              <a:gd name="T1" fmla="*/ 2147483647 h 371"/>
              <a:gd name="T2" fmla="*/ 2147483647 w 1496"/>
              <a:gd name="T3" fmla="*/ 2147483647 h 371"/>
              <a:gd name="T4" fmla="*/ 2147483647 w 1496"/>
              <a:gd name="T5" fmla="*/ 2147483647 h 371"/>
              <a:gd name="T6" fmla="*/ 2147483647 w 1496"/>
              <a:gd name="T7" fmla="*/ 2147483647 h 371"/>
              <a:gd name="T8" fmla="*/ 2147483647 w 1496"/>
              <a:gd name="T9" fmla="*/ 2147483647 h 371"/>
              <a:gd name="T10" fmla="*/ 2147483647 w 1496"/>
              <a:gd name="T11" fmla="*/ 2147483647 h 371"/>
              <a:gd name="T12" fmla="*/ 2147483647 w 1496"/>
              <a:gd name="T13" fmla="*/ 2147483647 h 371"/>
              <a:gd name="T14" fmla="*/ 2147483647 w 1496"/>
              <a:gd name="T15" fmla="*/ 2147483647 h 371"/>
              <a:gd name="T16" fmla="*/ 2147483647 w 1496"/>
              <a:gd name="T17" fmla="*/ 2147483647 h 371"/>
              <a:gd name="T18" fmla="*/ 2147483647 w 1496"/>
              <a:gd name="T19" fmla="*/ 2147483647 h 371"/>
              <a:gd name="T20" fmla="*/ 2147483647 w 1496"/>
              <a:gd name="T21" fmla="*/ 2147483647 h 371"/>
              <a:gd name="T22" fmla="*/ 2147483647 w 1496"/>
              <a:gd name="T23" fmla="*/ 2147483647 h 371"/>
              <a:gd name="T24" fmla="*/ 2147483647 w 1496"/>
              <a:gd name="T25" fmla="*/ 2147483647 h 3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96"/>
              <a:gd name="T40" fmla="*/ 0 h 371"/>
              <a:gd name="T41" fmla="*/ 1496 w 1496"/>
              <a:gd name="T42" fmla="*/ 371 h 3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a:solidFill>
              <a:srgbClr val="FFFF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pic>
        <p:nvPicPr>
          <p:cNvPr id="247816" name="Picture 8" descr="sphe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8063" y="2913063"/>
            <a:ext cx="215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8063" y="2897188"/>
            <a:ext cx="220662"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Line 11"/>
          <p:cNvSpPr>
            <a:spLocks noChangeShapeType="1"/>
          </p:cNvSpPr>
          <p:nvPr/>
        </p:nvSpPr>
        <p:spPr bwMode="auto">
          <a:xfrm>
            <a:off x="685800" y="5554663"/>
            <a:ext cx="1295400" cy="0"/>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3562" name="Line 12"/>
          <p:cNvSpPr>
            <a:spLocks noChangeShapeType="1"/>
          </p:cNvSpPr>
          <p:nvPr/>
        </p:nvSpPr>
        <p:spPr bwMode="auto">
          <a:xfrm flipH="1">
            <a:off x="2197100" y="5554663"/>
            <a:ext cx="1295400" cy="0"/>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GB"/>
          </a:p>
        </p:txBody>
      </p:sp>
      <p:grpSp>
        <p:nvGrpSpPr>
          <p:cNvPr id="23563" name="Group 13"/>
          <p:cNvGrpSpPr>
            <a:grpSpLocks/>
          </p:cNvGrpSpPr>
          <p:nvPr/>
        </p:nvGrpSpPr>
        <p:grpSpPr bwMode="auto">
          <a:xfrm rot="5719255">
            <a:off x="1460500" y="5856288"/>
            <a:ext cx="847725" cy="273050"/>
            <a:chOff x="213" y="1108"/>
            <a:chExt cx="572" cy="182"/>
          </a:xfrm>
        </p:grpSpPr>
        <p:grpSp>
          <p:nvGrpSpPr>
            <p:cNvPr id="23600" name="Group 14"/>
            <p:cNvGrpSpPr>
              <a:grpSpLocks/>
            </p:cNvGrpSpPr>
            <p:nvPr/>
          </p:nvGrpSpPr>
          <p:grpSpPr bwMode="auto">
            <a:xfrm rot="1074661">
              <a:off x="213" y="1108"/>
              <a:ext cx="572" cy="182"/>
              <a:chOff x="576" y="2832"/>
              <a:chExt cx="4320" cy="960"/>
            </a:xfrm>
          </p:grpSpPr>
          <p:grpSp>
            <p:nvGrpSpPr>
              <p:cNvPr id="23602" name="Group 15"/>
              <p:cNvGrpSpPr>
                <a:grpSpLocks/>
              </p:cNvGrpSpPr>
              <p:nvPr/>
            </p:nvGrpSpPr>
            <p:grpSpPr bwMode="auto">
              <a:xfrm>
                <a:off x="576" y="2832"/>
                <a:ext cx="1440" cy="960"/>
                <a:chOff x="2592" y="2928"/>
                <a:chExt cx="1440" cy="960"/>
              </a:xfrm>
            </p:grpSpPr>
            <p:sp>
              <p:nvSpPr>
                <p:cNvPr id="23609" name="Freeform 16"/>
                <p:cNvSpPr>
                  <a:spLocks/>
                </p:cNvSpPr>
                <p:nvPr/>
              </p:nvSpPr>
              <p:spPr bwMode="auto">
                <a:xfrm>
                  <a:off x="2592" y="292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3610" name="Freeform 17"/>
                <p:cNvSpPr>
                  <a:spLocks/>
                </p:cNvSpPr>
                <p:nvPr/>
              </p:nvSpPr>
              <p:spPr bwMode="auto">
                <a:xfrm flipV="1">
                  <a:off x="3312" y="340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grpSp>
            <p:nvGrpSpPr>
              <p:cNvPr id="23603" name="Group 18"/>
              <p:cNvGrpSpPr>
                <a:grpSpLocks/>
              </p:cNvGrpSpPr>
              <p:nvPr/>
            </p:nvGrpSpPr>
            <p:grpSpPr bwMode="auto">
              <a:xfrm>
                <a:off x="2016" y="2832"/>
                <a:ext cx="1440" cy="960"/>
                <a:chOff x="2592" y="2928"/>
                <a:chExt cx="1440" cy="960"/>
              </a:xfrm>
            </p:grpSpPr>
            <p:sp>
              <p:nvSpPr>
                <p:cNvPr id="23607" name="Freeform 19"/>
                <p:cNvSpPr>
                  <a:spLocks/>
                </p:cNvSpPr>
                <p:nvPr/>
              </p:nvSpPr>
              <p:spPr bwMode="auto">
                <a:xfrm>
                  <a:off x="2592" y="292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3608" name="Freeform 20"/>
                <p:cNvSpPr>
                  <a:spLocks/>
                </p:cNvSpPr>
                <p:nvPr/>
              </p:nvSpPr>
              <p:spPr bwMode="auto">
                <a:xfrm flipV="1">
                  <a:off x="3312" y="340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grpSp>
            <p:nvGrpSpPr>
              <p:cNvPr id="23604" name="Group 21"/>
              <p:cNvGrpSpPr>
                <a:grpSpLocks/>
              </p:cNvGrpSpPr>
              <p:nvPr/>
            </p:nvGrpSpPr>
            <p:grpSpPr bwMode="auto">
              <a:xfrm>
                <a:off x="3456" y="2832"/>
                <a:ext cx="1440" cy="960"/>
                <a:chOff x="2592" y="2928"/>
                <a:chExt cx="1440" cy="960"/>
              </a:xfrm>
            </p:grpSpPr>
            <p:sp>
              <p:nvSpPr>
                <p:cNvPr id="23605" name="Freeform 22"/>
                <p:cNvSpPr>
                  <a:spLocks/>
                </p:cNvSpPr>
                <p:nvPr/>
              </p:nvSpPr>
              <p:spPr bwMode="auto">
                <a:xfrm>
                  <a:off x="2592" y="292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3606" name="Freeform 23"/>
                <p:cNvSpPr>
                  <a:spLocks/>
                </p:cNvSpPr>
                <p:nvPr/>
              </p:nvSpPr>
              <p:spPr bwMode="auto">
                <a:xfrm flipV="1">
                  <a:off x="3312" y="340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grpSp>
        <p:sp>
          <p:nvSpPr>
            <p:cNvPr id="23601" name="Line 24"/>
            <p:cNvSpPr>
              <a:spLocks noChangeShapeType="1"/>
            </p:cNvSpPr>
            <p:nvPr/>
          </p:nvSpPr>
          <p:spPr bwMode="auto">
            <a:xfrm>
              <a:off x="396" y="1152"/>
              <a:ext cx="204" cy="9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23564" name="Group 25"/>
          <p:cNvGrpSpPr>
            <a:grpSpLocks/>
          </p:cNvGrpSpPr>
          <p:nvPr/>
        </p:nvGrpSpPr>
        <p:grpSpPr bwMode="auto">
          <a:xfrm rot="-5029085">
            <a:off x="1941512" y="4870451"/>
            <a:ext cx="847725" cy="273050"/>
            <a:chOff x="213" y="1108"/>
            <a:chExt cx="572" cy="182"/>
          </a:xfrm>
        </p:grpSpPr>
        <p:grpSp>
          <p:nvGrpSpPr>
            <p:cNvPr id="23589" name="Group 26"/>
            <p:cNvGrpSpPr>
              <a:grpSpLocks/>
            </p:cNvGrpSpPr>
            <p:nvPr/>
          </p:nvGrpSpPr>
          <p:grpSpPr bwMode="auto">
            <a:xfrm rot="1074661">
              <a:off x="213" y="1108"/>
              <a:ext cx="572" cy="182"/>
              <a:chOff x="576" y="2832"/>
              <a:chExt cx="4320" cy="960"/>
            </a:xfrm>
          </p:grpSpPr>
          <p:grpSp>
            <p:nvGrpSpPr>
              <p:cNvPr id="23591" name="Group 27"/>
              <p:cNvGrpSpPr>
                <a:grpSpLocks/>
              </p:cNvGrpSpPr>
              <p:nvPr/>
            </p:nvGrpSpPr>
            <p:grpSpPr bwMode="auto">
              <a:xfrm>
                <a:off x="576" y="2832"/>
                <a:ext cx="1440" cy="960"/>
                <a:chOff x="2592" y="2928"/>
                <a:chExt cx="1440" cy="960"/>
              </a:xfrm>
            </p:grpSpPr>
            <p:sp>
              <p:nvSpPr>
                <p:cNvPr id="23598" name="Freeform 28"/>
                <p:cNvSpPr>
                  <a:spLocks/>
                </p:cNvSpPr>
                <p:nvPr/>
              </p:nvSpPr>
              <p:spPr bwMode="auto">
                <a:xfrm>
                  <a:off x="2592" y="292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3599" name="Freeform 29"/>
                <p:cNvSpPr>
                  <a:spLocks/>
                </p:cNvSpPr>
                <p:nvPr/>
              </p:nvSpPr>
              <p:spPr bwMode="auto">
                <a:xfrm flipV="1">
                  <a:off x="3312" y="340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grpSp>
            <p:nvGrpSpPr>
              <p:cNvPr id="23592" name="Group 30"/>
              <p:cNvGrpSpPr>
                <a:grpSpLocks/>
              </p:cNvGrpSpPr>
              <p:nvPr/>
            </p:nvGrpSpPr>
            <p:grpSpPr bwMode="auto">
              <a:xfrm>
                <a:off x="2016" y="2832"/>
                <a:ext cx="1440" cy="960"/>
                <a:chOff x="2592" y="2928"/>
                <a:chExt cx="1440" cy="960"/>
              </a:xfrm>
            </p:grpSpPr>
            <p:sp>
              <p:nvSpPr>
                <p:cNvPr id="23596" name="Freeform 31"/>
                <p:cNvSpPr>
                  <a:spLocks/>
                </p:cNvSpPr>
                <p:nvPr/>
              </p:nvSpPr>
              <p:spPr bwMode="auto">
                <a:xfrm>
                  <a:off x="2592" y="292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3597" name="Freeform 32"/>
                <p:cNvSpPr>
                  <a:spLocks/>
                </p:cNvSpPr>
                <p:nvPr/>
              </p:nvSpPr>
              <p:spPr bwMode="auto">
                <a:xfrm flipV="1">
                  <a:off x="3312" y="340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grpSp>
            <p:nvGrpSpPr>
              <p:cNvPr id="23593" name="Group 33"/>
              <p:cNvGrpSpPr>
                <a:grpSpLocks/>
              </p:cNvGrpSpPr>
              <p:nvPr/>
            </p:nvGrpSpPr>
            <p:grpSpPr bwMode="auto">
              <a:xfrm>
                <a:off x="3456" y="2832"/>
                <a:ext cx="1440" cy="960"/>
                <a:chOff x="2592" y="2928"/>
                <a:chExt cx="1440" cy="960"/>
              </a:xfrm>
            </p:grpSpPr>
            <p:sp>
              <p:nvSpPr>
                <p:cNvPr id="23594" name="Freeform 34"/>
                <p:cNvSpPr>
                  <a:spLocks/>
                </p:cNvSpPr>
                <p:nvPr/>
              </p:nvSpPr>
              <p:spPr bwMode="auto">
                <a:xfrm>
                  <a:off x="2592" y="292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3595" name="Freeform 35"/>
                <p:cNvSpPr>
                  <a:spLocks/>
                </p:cNvSpPr>
                <p:nvPr/>
              </p:nvSpPr>
              <p:spPr bwMode="auto">
                <a:xfrm flipV="1">
                  <a:off x="3312" y="340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grpSp>
        <p:sp>
          <p:nvSpPr>
            <p:cNvPr id="23590" name="Line 36"/>
            <p:cNvSpPr>
              <a:spLocks noChangeShapeType="1"/>
            </p:cNvSpPr>
            <p:nvPr/>
          </p:nvSpPr>
          <p:spPr bwMode="auto">
            <a:xfrm>
              <a:off x="396" y="1152"/>
              <a:ext cx="204" cy="9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grpSp>
      <p:sp>
        <p:nvSpPr>
          <p:cNvPr id="23565" name="Text Box 38"/>
          <p:cNvSpPr txBox="1">
            <a:spLocks noChangeArrowheads="1"/>
          </p:cNvSpPr>
          <p:nvPr/>
        </p:nvSpPr>
        <p:spPr bwMode="auto">
          <a:xfrm>
            <a:off x="349250" y="4945063"/>
            <a:ext cx="5984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ctr">
              <a:buFontTx/>
              <a:buNone/>
            </a:pPr>
            <a:r>
              <a:rPr lang="en-GB" altLang="en-US" sz="3600" i="1">
                <a:latin typeface="Times New Roman" pitchFamily="18" charset="0"/>
              </a:rPr>
              <a:t>e</a:t>
            </a:r>
            <a:r>
              <a:rPr lang="en-GB" altLang="en-US" sz="3600" i="1" baseline="30000">
                <a:latin typeface="Times New Roman" pitchFamily="18" charset="0"/>
              </a:rPr>
              <a:t>+</a:t>
            </a:r>
            <a:endParaRPr lang="en-GB" altLang="en-US" sz="2400" i="1" baseline="30000">
              <a:latin typeface="Times New Roman" pitchFamily="18" charset="0"/>
            </a:endParaRPr>
          </a:p>
        </p:txBody>
      </p:sp>
      <p:sp>
        <p:nvSpPr>
          <p:cNvPr id="23566" name="Text Box 41"/>
          <p:cNvSpPr txBox="1">
            <a:spLocks noChangeArrowheads="1"/>
          </p:cNvSpPr>
          <p:nvPr/>
        </p:nvSpPr>
        <p:spPr bwMode="auto">
          <a:xfrm>
            <a:off x="3365500" y="4970463"/>
            <a:ext cx="4921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ctr">
              <a:buFontTx/>
              <a:buNone/>
            </a:pPr>
            <a:r>
              <a:rPr lang="en-GB" altLang="en-US" sz="3600" i="1">
                <a:latin typeface="Times New Roman" pitchFamily="18" charset="0"/>
              </a:rPr>
              <a:t>e</a:t>
            </a:r>
            <a:r>
              <a:rPr lang="en-GB" altLang="en-US" sz="3600" i="1" baseline="30000">
                <a:latin typeface="Times New Roman" pitchFamily="18" charset="0"/>
              </a:rPr>
              <a:t>-</a:t>
            </a:r>
            <a:endParaRPr lang="en-GB" altLang="en-US" sz="2400" i="1" baseline="30000">
              <a:latin typeface="Times New Roman" pitchFamily="18" charset="0"/>
            </a:endParaRPr>
          </a:p>
        </p:txBody>
      </p:sp>
      <p:sp>
        <p:nvSpPr>
          <p:cNvPr id="23567" name="Text Box 65"/>
          <p:cNvSpPr txBox="1">
            <a:spLocks noChangeArrowheads="1"/>
          </p:cNvSpPr>
          <p:nvPr/>
        </p:nvSpPr>
        <p:spPr bwMode="auto">
          <a:xfrm>
            <a:off x="3344863" y="1146175"/>
            <a:ext cx="2706687"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800">
                <a:solidFill>
                  <a:srgbClr val="FFFF99"/>
                </a:solidFill>
                <a:latin typeface="Tahoma" pitchFamily="34" charset="0"/>
              </a:rPr>
              <a:t>Albert Einstein: </a:t>
            </a:r>
          </a:p>
          <a:p>
            <a:pPr eaLnBrk="1" hangingPunct="1">
              <a:buFontTx/>
              <a:buNone/>
            </a:pPr>
            <a:r>
              <a:rPr lang="en-US" altLang="en-US" sz="2800">
                <a:solidFill>
                  <a:srgbClr val="FFFF99"/>
                </a:solidFill>
                <a:latin typeface="Tahoma" pitchFamily="34" charset="0"/>
              </a:rPr>
              <a:t>E=mc</a:t>
            </a:r>
            <a:r>
              <a:rPr lang="en-US" altLang="en-US" sz="2800" baseline="30000">
                <a:solidFill>
                  <a:srgbClr val="FFFF99"/>
                </a:solidFill>
                <a:latin typeface="Tahoma" pitchFamily="34" charset="0"/>
              </a:rPr>
              <a:t>2</a:t>
            </a:r>
            <a:endParaRPr lang="en-US" altLang="en-US" sz="2800">
              <a:solidFill>
                <a:srgbClr val="FFFF99"/>
              </a:solidFill>
              <a:latin typeface="Tahoma" pitchFamily="34" charset="0"/>
            </a:endParaRPr>
          </a:p>
        </p:txBody>
      </p:sp>
      <p:sp>
        <p:nvSpPr>
          <p:cNvPr id="23568" name="Text Box 66"/>
          <p:cNvSpPr txBox="1">
            <a:spLocks noChangeArrowheads="1"/>
          </p:cNvSpPr>
          <p:nvPr/>
        </p:nvSpPr>
        <p:spPr bwMode="auto">
          <a:xfrm>
            <a:off x="276225" y="3309938"/>
            <a:ext cx="4295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400">
                <a:latin typeface="Tahoma" pitchFamily="34" charset="0"/>
              </a:rPr>
              <a:t>materie + antimaterie = licht !</a:t>
            </a:r>
          </a:p>
        </p:txBody>
      </p:sp>
      <p:sp>
        <p:nvSpPr>
          <p:cNvPr id="23569" name="Text Box 67"/>
          <p:cNvSpPr txBox="1">
            <a:spLocks noChangeArrowheads="1"/>
          </p:cNvSpPr>
          <p:nvPr/>
        </p:nvSpPr>
        <p:spPr bwMode="auto">
          <a:xfrm>
            <a:off x="1146175" y="3808413"/>
            <a:ext cx="18462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en-US" altLang="en-US" sz="2000">
                <a:latin typeface="Tahoma" pitchFamily="34" charset="0"/>
              </a:rPr>
              <a:t>(en vice versa)</a:t>
            </a:r>
          </a:p>
        </p:txBody>
      </p:sp>
      <p:grpSp>
        <p:nvGrpSpPr>
          <p:cNvPr id="12" name="Group 70"/>
          <p:cNvGrpSpPr>
            <a:grpSpLocks/>
          </p:cNvGrpSpPr>
          <p:nvPr/>
        </p:nvGrpSpPr>
        <p:grpSpPr bwMode="auto">
          <a:xfrm>
            <a:off x="4572000" y="3849688"/>
            <a:ext cx="1344613" cy="2663825"/>
            <a:chOff x="4572000" y="3849688"/>
            <a:chExt cx="1344613" cy="2664043"/>
          </a:xfrm>
        </p:grpSpPr>
        <p:sp>
          <p:nvSpPr>
            <p:cNvPr id="23571" name="Rectangle 3"/>
            <p:cNvSpPr>
              <a:spLocks noChangeArrowheads="1"/>
            </p:cNvSpPr>
            <p:nvPr/>
          </p:nvSpPr>
          <p:spPr bwMode="auto">
            <a:xfrm>
              <a:off x="4619625" y="3849688"/>
              <a:ext cx="1296988" cy="2654300"/>
            </a:xfrm>
            <a:prstGeom prst="rect">
              <a:avLst/>
            </a:prstGeom>
            <a:solidFill>
              <a:srgbClr val="FFFF99"/>
            </a:solidFill>
            <a:ln w="28575" algn="ctr">
              <a:solidFill>
                <a:srgbClr val="FFFF99"/>
              </a:solidFill>
              <a:miter lim="800000"/>
              <a:headEnd/>
              <a:tailEnd/>
            </a:ln>
          </p:spPr>
          <p:txBody>
            <a:bodyPr anchor="ct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grpSp>
          <p:nvGrpSpPr>
            <p:cNvPr id="23572" name="Group 44"/>
            <p:cNvGrpSpPr>
              <a:grpSpLocks/>
            </p:cNvGrpSpPr>
            <p:nvPr/>
          </p:nvGrpSpPr>
          <p:grpSpPr bwMode="auto">
            <a:xfrm rot="5460609">
              <a:off x="4188532" y="4903892"/>
              <a:ext cx="2191921" cy="242262"/>
              <a:chOff x="3364" y="3116"/>
              <a:chExt cx="1436" cy="182"/>
            </a:xfrm>
          </p:grpSpPr>
          <p:sp>
            <p:nvSpPr>
              <p:cNvPr id="23575" name="Line 45"/>
              <p:cNvSpPr>
                <a:spLocks noChangeShapeType="1"/>
              </p:cNvSpPr>
              <p:nvPr/>
            </p:nvSpPr>
            <p:spPr bwMode="auto">
              <a:xfrm rot="-641094">
                <a:off x="3936" y="3120"/>
                <a:ext cx="864" cy="1"/>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3576" name="Line 46"/>
              <p:cNvSpPr>
                <a:spLocks noChangeShapeType="1"/>
              </p:cNvSpPr>
              <p:nvPr/>
            </p:nvSpPr>
            <p:spPr bwMode="auto">
              <a:xfrm rot="572246">
                <a:off x="3936" y="3264"/>
                <a:ext cx="864" cy="1"/>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GB"/>
              </a:p>
            </p:txBody>
          </p:sp>
          <p:grpSp>
            <p:nvGrpSpPr>
              <p:cNvPr id="23577" name="Group 47"/>
              <p:cNvGrpSpPr>
                <a:grpSpLocks/>
              </p:cNvGrpSpPr>
              <p:nvPr/>
            </p:nvGrpSpPr>
            <p:grpSpPr bwMode="auto">
              <a:xfrm rot="-1088546">
                <a:off x="3364" y="3116"/>
                <a:ext cx="572" cy="182"/>
                <a:chOff x="213" y="1108"/>
                <a:chExt cx="572" cy="182"/>
              </a:xfrm>
            </p:grpSpPr>
            <p:grpSp>
              <p:nvGrpSpPr>
                <p:cNvPr id="23578" name="Group 48"/>
                <p:cNvGrpSpPr>
                  <a:grpSpLocks/>
                </p:cNvGrpSpPr>
                <p:nvPr/>
              </p:nvGrpSpPr>
              <p:grpSpPr bwMode="auto">
                <a:xfrm rot="1074661">
                  <a:off x="213" y="1108"/>
                  <a:ext cx="572" cy="182"/>
                  <a:chOff x="576" y="2832"/>
                  <a:chExt cx="4320" cy="960"/>
                </a:xfrm>
              </p:grpSpPr>
              <p:grpSp>
                <p:nvGrpSpPr>
                  <p:cNvPr id="23580" name="Group 49"/>
                  <p:cNvGrpSpPr>
                    <a:grpSpLocks/>
                  </p:cNvGrpSpPr>
                  <p:nvPr/>
                </p:nvGrpSpPr>
                <p:grpSpPr bwMode="auto">
                  <a:xfrm>
                    <a:off x="576" y="2832"/>
                    <a:ext cx="1440" cy="960"/>
                    <a:chOff x="2592" y="2928"/>
                    <a:chExt cx="1440" cy="960"/>
                  </a:xfrm>
                </p:grpSpPr>
                <p:sp>
                  <p:nvSpPr>
                    <p:cNvPr id="23587" name="Freeform 50"/>
                    <p:cNvSpPr>
                      <a:spLocks/>
                    </p:cNvSpPr>
                    <p:nvPr/>
                  </p:nvSpPr>
                  <p:spPr bwMode="auto">
                    <a:xfrm>
                      <a:off x="2592" y="292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3588" name="Freeform 51"/>
                    <p:cNvSpPr>
                      <a:spLocks/>
                    </p:cNvSpPr>
                    <p:nvPr/>
                  </p:nvSpPr>
                  <p:spPr bwMode="auto">
                    <a:xfrm flipV="1">
                      <a:off x="3312" y="340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grpSp>
                <p:nvGrpSpPr>
                  <p:cNvPr id="23581" name="Group 52"/>
                  <p:cNvGrpSpPr>
                    <a:grpSpLocks/>
                  </p:cNvGrpSpPr>
                  <p:nvPr/>
                </p:nvGrpSpPr>
                <p:grpSpPr bwMode="auto">
                  <a:xfrm>
                    <a:off x="2016" y="2832"/>
                    <a:ext cx="1440" cy="960"/>
                    <a:chOff x="2592" y="2928"/>
                    <a:chExt cx="1440" cy="960"/>
                  </a:xfrm>
                </p:grpSpPr>
                <p:sp>
                  <p:nvSpPr>
                    <p:cNvPr id="23585" name="Freeform 53"/>
                    <p:cNvSpPr>
                      <a:spLocks/>
                    </p:cNvSpPr>
                    <p:nvPr/>
                  </p:nvSpPr>
                  <p:spPr bwMode="auto">
                    <a:xfrm>
                      <a:off x="2592" y="292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3586" name="Freeform 54"/>
                    <p:cNvSpPr>
                      <a:spLocks/>
                    </p:cNvSpPr>
                    <p:nvPr/>
                  </p:nvSpPr>
                  <p:spPr bwMode="auto">
                    <a:xfrm flipV="1">
                      <a:off x="3312" y="340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grpSp>
                <p:nvGrpSpPr>
                  <p:cNvPr id="23582" name="Group 55"/>
                  <p:cNvGrpSpPr>
                    <a:grpSpLocks/>
                  </p:cNvGrpSpPr>
                  <p:nvPr/>
                </p:nvGrpSpPr>
                <p:grpSpPr bwMode="auto">
                  <a:xfrm>
                    <a:off x="3456" y="2832"/>
                    <a:ext cx="1440" cy="960"/>
                    <a:chOff x="2592" y="2928"/>
                    <a:chExt cx="1440" cy="960"/>
                  </a:xfrm>
                </p:grpSpPr>
                <p:sp>
                  <p:nvSpPr>
                    <p:cNvPr id="23583" name="Freeform 56"/>
                    <p:cNvSpPr>
                      <a:spLocks/>
                    </p:cNvSpPr>
                    <p:nvPr/>
                  </p:nvSpPr>
                  <p:spPr bwMode="auto">
                    <a:xfrm>
                      <a:off x="2592" y="292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3584" name="Freeform 57"/>
                    <p:cNvSpPr>
                      <a:spLocks/>
                    </p:cNvSpPr>
                    <p:nvPr/>
                  </p:nvSpPr>
                  <p:spPr bwMode="auto">
                    <a:xfrm flipV="1">
                      <a:off x="3312" y="3408"/>
                      <a:ext cx="720" cy="480"/>
                    </a:xfrm>
                    <a:custGeom>
                      <a:avLst/>
                      <a:gdLst>
                        <a:gd name="T0" fmla="*/ 0 w 720"/>
                        <a:gd name="T1" fmla="*/ 480 h 480"/>
                        <a:gd name="T2" fmla="*/ 384 w 720"/>
                        <a:gd name="T3" fmla="*/ 0 h 480"/>
                        <a:gd name="T4" fmla="*/ 720 w 720"/>
                        <a:gd name="T5" fmla="*/ 480 h 480"/>
                        <a:gd name="T6" fmla="*/ 0 60000 65536"/>
                        <a:gd name="T7" fmla="*/ 0 60000 65536"/>
                        <a:gd name="T8" fmla="*/ 0 60000 65536"/>
                        <a:gd name="T9" fmla="*/ 0 w 720"/>
                        <a:gd name="T10" fmla="*/ 0 h 480"/>
                        <a:gd name="T11" fmla="*/ 720 w 720"/>
                        <a:gd name="T12" fmla="*/ 480 h 480"/>
                      </a:gdLst>
                      <a:ahLst/>
                      <a:cxnLst>
                        <a:cxn ang="T6">
                          <a:pos x="T0" y="T1"/>
                        </a:cxn>
                        <a:cxn ang="T7">
                          <a:pos x="T2" y="T3"/>
                        </a:cxn>
                        <a:cxn ang="T8">
                          <a:pos x="T4" y="T5"/>
                        </a:cxn>
                      </a:cxnLst>
                      <a:rect l="T9" t="T10" r="T11" b="T12"/>
                      <a:pathLst>
                        <a:path w="720" h="480">
                          <a:moveTo>
                            <a:pt x="0" y="480"/>
                          </a:moveTo>
                          <a:cubicBezTo>
                            <a:pt x="132" y="240"/>
                            <a:pt x="264" y="0"/>
                            <a:pt x="384" y="0"/>
                          </a:cubicBezTo>
                          <a:cubicBezTo>
                            <a:pt x="504" y="0"/>
                            <a:pt x="612" y="240"/>
                            <a:pt x="720" y="48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grpSp>
            <p:sp>
              <p:nvSpPr>
                <p:cNvPr id="23579" name="Line 58"/>
                <p:cNvSpPr>
                  <a:spLocks noChangeShapeType="1"/>
                </p:cNvSpPr>
                <p:nvPr/>
              </p:nvSpPr>
              <p:spPr bwMode="auto">
                <a:xfrm>
                  <a:off x="396" y="1152"/>
                  <a:ext cx="204" cy="9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grpSp>
        </p:grpSp>
        <p:sp>
          <p:nvSpPr>
            <p:cNvPr id="23573" name="Text Box 38"/>
            <p:cNvSpPr txBox="1">
              <a:spLocks noChangeArrowheads="1"/>
            </p:cNvSpPr>
            <p:nvPr/>
          </p:nvSpPr>
          <p:spPr bwMode="auto">
            <a:xfrm>
              <a:off x="4572000" y="5867400"/>
              <a:ext cx="5982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ctr">
                <a:buFontTx/>
                <a:buNone/>
              </a:pPr>
              <a:r>
                <a:rPr lang="en-GB" altLang="en-US" sz="3600" i="1">
                  <a:latin typeface="Times New Roman" pitchFamily="18" charset="0"/>
                </a:rPr>
                <a:t>e</a:t>
              </a:r>
              <a:r>
                <a:rPr lang="en-GB" altLang="en-US" sz="3600" i="1" baseline="30000">
                  <a:latin typeface="Times New Roman" pitchFamily="18" charset="0"/>
                </a:rPr>
                <a:t>+</a:t>
              </a:r>
              <a:endParaRPr lang="en-GB" altLang="en-US" sz="2400" i="1" baseline="30000">
                <a:latin typeface="Times New Roman" pitchFamily="18" charset="0"/>
              </a:endParaRPr>
            </a:p>
          </p:txBody>
        </p:sp>
        <p:sp>
          <p:nvSpPr>
            <p:cNvPr id="23574" name="Text Box 38"/>
            <p:cNvSpPr txBox="1">
              <a:spLocks noChangeArrowheads="1"/>
            </p:cNvSpPr>
            <p:nvPr/>
          </p:nvSpPr>
          <p:spPr bwMode="auto">
            <a:xfrm>
              <a:off x="5410200" y="5867400"/>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algn="ctr">
                <a:buFontTx/>
                <a:buNone/>
              </a:pPr>
              <a:r>
                <a:rPr lang="en-GB" altLang="en-US" sz="3600" i="1">
                  <a:latin typeface="Times New Roman" pitchFamily="18" charset="0"/>
                </a:rPr>
                <a:t>e</a:t>
              </a:r>
              <a:r>
                <a:rPr lang="en-GB" altLang="en-US" sz="3600" i="1" baseline="30000">
                  <a:latin typeface="Times New Roman" pitchFamily="18" charset="0"/>
                </a:rPr>
                <a:t>-</a:t>
              </a:r>
              <a:endParaRPr lang="en-GB" altLang="en-US" sz="2400" i="1" baseline="30000">
                <a:latin typeface="Times New Roman" pitchFamily="18" charset="0"/>
              </a:endParaRPr>
            </a:p>
          </p:txBody>
        </p:sp>
      </p:grpSp>
    </p:spTree>
    <p:extLst>
      <p:ext uri="{BB962C8B-B14F-4D97-AF65-F5344CB8AC3E}">
        <p14:creationId xmlns:p14="http://schemas.microsoft.com/office/powerpoint/2010/main" val="38540814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47814"/>
                                        </p:tgtEl>
                                        <p:attrNameLst>
                                          <p:attrName>style.visibility</p:attrName>
                                        </p:attrNameLst>
                                      </p:cBhvr>
                                      <p:to>
                                        <p:strVal val="visible"/>
                                      </p:to>
                                    </p:set>
                                  </p:childTnLst>
                                </p:cTn>
                              </p:par>
                            </p:childTnLst>
                          </p:cTn>
                        </p:par>
                        <p:par>
                          <p:cTn id="13" fill="hold" nodeType="afterGroup">
                            <p:stCondLst>
                              <p:cond delay="0"/>
                            </p:stCondLst>
                            <p:childTnLst>
                              <p:par>
                                <p:cTn id="14" presetID="49" presetClass="path" presetSubtype="0" accel="50000" decel="50000" fill="hold" grpId="0" nodeType="afterEffect">
                                  <p:stCondLst>
                                    <p:cond delay="0"/>
                                  </p:stCondLst>
                                  <p:childTnLst>
                                    <p:animMotion origin="layout" path="M 4.16667E-6 -3.7037E-6 L 0.071 0.56783 " pathEditMode="relative" rAng="0" ptsTypes="AA">
                                      <p:cBhvr>
                                        <p:cTn id="15" dur="2000" fill="hold"/>
                                        <p:tgtEl>
                                          <p:spTgt spid="247815"/>
                                        </p:tgtEl>
                                        <p:attrNameLst>
                                          <p:attrName>ppt_x</p:attrName>
                                          <p:attrName>ppt_y</p:attrName>
                                        </p:attrNameLst>
                                      </p:cBhvr>
                                      <p:rCtr x="3542" y="28380"/>
                                    </p:animMotion>
                                  </p:childTnLst>
                                </p:cTn>
                              </p:par>
                            </p:childTnLst>
                          </p:cTn>
                        </p:par>
                        <p:par>
                          <p:cTn id="16" fill="hold" nodeType="afterGroup">
                            <p:stCondLst>
                              <p:cond delay="2000"/>
                            </p:stCondLst>
                            <p:childTnLst>
                              <p:par>
                                <p:cTn id="17" presetID="1" presetClass="exit" presetSubtype="0" fill="hold" grpId="1" nodeType="afterEffect">
                                  <p:stCondLst>
                                    <p:cond delay="0"/>
                                  </p:stCondLst>
                                  <p:childTnLst>
                                    <p:set>
                                      <p:cBhvr>
                                        <p:cTn id="18" dur="1" fill="hold">
                                          <p:stCondLst>
                                            <p:cond delay="0"/>
                                          </p:stCondLst>
                                        </p:cTn>
                                        <p:tgtEl>
                                          <p:spTgt spid="247815"/>
                                        </p:tgtEl>
                                        <p:attrNameLst>
                                          <p:attrName>style.visibility</p:attrName>
                                        </p:attrNameLst>
                                      </p:cBhvr>
                                      <p:to>
                                        <p:strVal val="hidden"/>
                                      </p:to>
                                    </p:set>
                                  </p:childTnLst>
                                </p:cTn>
                              </p:par>
                            </p:childTnLst>
                          </p:cTn>
                        </p:par>
                        <p:par>
                          <p:cTn id="19" fill="hold" nodeType="afterGroup">
                            <p:stCondLst>
                              <p:cond delay="2000"/>
                            </p:stCondLst>
                            <p:childTnLst>
                              <p:par>
                                <p:cTn id="20" presetID="1" presetClass="entr" presetSubtype="0" fill="hold" nodeType="afterEffect">
                                  <p:stCondLst>
                                    <p:cond delay="0"/>
                                  </p:stCondLst>
                                  <p:childTnLst>
                                    <p:set>
                                      <p:cBhvr>
                                        <p:cTn id="21" dur="1" fill="hold">
                                          <p:stCondLst>
                                            <p:cond delay="0"/>
                                          </p:stCondLst>
                                        </p:cTn>
                                        <p:tgtEl>
                                          <p:spTgt spid="247816"/>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47817"/>
                                        </p:tgtEl>
                                        <p:attrNameLst>
                                          <p:attrName>style.visibility</p:attrName>
                                        </p:attrNameLst>
                                      </p:cBhvr>
                                      <p:to>
                                        <p:strVal val="visible"/>
                                      </p:to>
                                    </p:set>
                                  </p:childTnLst>
                                </p:cTn>
                              </p:par>
                            </p:childTnLst>
                          </p:cTn>
                        </p:par>
                        <p:par>
                          <p:cTn id="24" fill="hold" nodeType="afterGroup">
                            <p:stCondLst>
                              <p:cond delay="2000"/>
                            </p:stCondLst>
                            <p:childTnLst>
                              <p:par>
                                <p:cTn id="25" presetID="0" presetClass="path" presetSubtype="0" accel="50000" decel="50000" fill="hold" nodeType="afterEffect">
                                  <p:stCondLst>
                                    <p:cond delay="0"/>
                                  </p:stCondLst>
                                  <p:childTnLst>
                                    <p:animMotion origin="layout" path="M 2.77778E-7 2.22222E-6 C 0.0059 0.03356 0.00017 -0.00162 0.0033 0.08217 C 0.00417 0.10463 0.00833 0.12662 0.0099 0.14884 C 0.01285 0.19143 0.00972 0.16713 0.01319 0.1912 C 0.01267 0.24004 0.01302 0.28889 0.01163 0.33773 C 0.01128 0.35069 0.0158 0.36504 0.00851 0.37523 C 0.00625 0.38426 0.0092 0.39375 0.00521 0.40185 C 0.00312 0.40602 0.00556 0.41111 0.00347 0.41528 C 0.00955 0.41597 -0.00069 0.41366 0.0033 0.41991 C 0.00729 0.42616 0.00226 0.43634 0.00156 0.44444 C 0.00052 0.45486 -0.00035 0.46528 -0.00174 0.47546 C -0.00226 0.48009 -0.00503 0.48889 -0.00503 0.48912 " pathEditMode="relative" rAng="0" ptsTypes="ffffffffffff">
                                      <p:cBhvr>
                                        <p:cTn id="26" dur="2000" fill="hold"/>
                                        <p:tgtEl>
                                          <p:spTgt spid="247816"/>
                                        </p:tgtEl>
                                        <p:attrNameLst>
                                          <p:attrName>ppt_x</p:attrName>
                                          <p:attrName>ppt_y</p:attrName>
                                        </p:attrNameLst>
                                      </p:cBhvr>
                                      <p:rCtr x="538" y="24375"/>
                                    </p:animMotion>
                                  </p:childTnLst>
                                </p:cTn>
                              </p:par>
                              <p:par>
                                <p:cTn id="27" presetID="0" presetClass="path" presetSubtype="0" accel="50000" decel="50000" fill="hold" nodeType="withEffect">
                                  <p:stCondLst>
                                    <p:cond delay="0"/>
                                  </p:stCondLst>
                                  <p:childTnLst>
                                    <p:animMotion origin="layout" path="M 3.33333E-6 1.85185E-6 C 0.00052 0.01319 0.00607 0.05393 0.01059 0.08009 C 0.0151 0.10625 0.02326 0.13773 0.02673 0.15671 C 0.03021 0.17014 0.025 0.18379 0.03159 0.19421 C 0.0335 0.20764 0.03993 0.22616 0.04288 0.23935 C 0.04392 0.27569 0.04982 0.3243 0.06354 0.35625 C 0.06614 0.37315 0.06753 0.38194 0.07361 0.39606 C 0.07691 0.41829 0.07274 0.39606 0.07864 0.41458 C 0.08333 0.42963 0.08472 0.4493 0.0868 0.46528 C 0.08784 0.47245 0.09201 0.47731 0.09201 0.48403 " pathEditMode="relative" rAng="0" ptsTypes="faffffffff">
                                      <p:cBhvr>
                                        <p:cTn id="28" dur="2000" fill="hold"/>
                                        <p:tgtEl>
                                          <p:spTgt spid="247817"/>
                                        </p:tgtEl>
                                        <p:attrNameLst>
                                          <p:attrName>ppt_x</p:attrName>
                                          <p:attrName>ppt_y</p:attrName>
                                        </p:attrNameLst>
                                      </p:cBhvr>
                                      <p:rCtr x="4601" y="24190"/>
                                    </p:animMotion>
                                  </p:childTnLst>
                                </p:cTn>
                              </p:par>
                            </p:childTnLst>
                          </p:cTn>
                        </p:par>
                        <p:par>
                          <p:cTn id="29" fill="hold" nodeType="afterGroup">
                            <p:stCondLst>
                              <p:cond delay="4000"/>
                            </p:stCondLst>
                            <p:childTnLst>
                              <p:par>
                                <p:cTn id="30" presetID="1" presetClass="exit" presetSubtype="0" fill="hold" nodeType="afterEffect">
                                  <p:stCondLst>
                                    <p:cond delay="0"/>
                                  </p:stCondLst>
                                  <p:childTnLst>
                                    <p:set>
                                      <p:cBhvr>
                                        <p:cTn id="31" dur="1" fill="hold">
                                          <p:stCondLst>
                                            <p:cond delay="0"/>
                                          </p:stCondLst>
                                        </p:cTn>
                                        <p:tgtEl>
                                          <p:spTgt spid="247816"/>
                                        </p:tgtEl>
                                        <p:attrNameLst>
                                          <p:attrName>style.visibility</p:attrName>
                                        </p:attrNameLst>
                                      </p:cBhvr>
                                      <p:to>
                                        <p:strVal val="hidden"/>
                                      </p:to>
                                    </p:set>
                                  </p:childTnLst>
                                </p:cTn>
                              </p:par>
                            </p:childTnLst>
                          </p:cTn>
                        </p:par>
                        <p:par>
                          <p:cTn id="32" fill="hold" nodeType="afterGroup">
                            <p:stCondLst>
                              <p:cond delay="4000"/>
                            </p:stCondLst>
                            <p:childTnLst>
                              <p:par>
                                <p:cTn id="33" presetID="1" presetClass="exit" presetSubtype="0" fill="hold" nodeType="afterEffect">
                                  <p:stCondLst>
                                    <p:cond delay="0"/>
                                  </p:stCondLst>
                                  <p:childTnLst>
                                    <p:set>
                                      <p:cBhvr>
                                        <p:cTn id="34" dur="1" fill="hold">
                                          <p:stCondLst>
                                            <p:cond delay="0"/>
                                          </p:stCondLst>
                                        </p:cTn>
                                        <p:tgtEl>
                                          <p:spTgt spid="2478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5" grpId="0" animBg="1"/>
      <p:bldP spid="247815"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cstate="print"/>
          <a:srcRect/>
          <a:stretch>
            <a:fillRect/>
          </a:stretch>
        </p:blipFill>
        <p:spPr bwMode="auto">
          <a:xfrm>
            <a:off x="1066800" y="3124513"/>
            <a:ext cx="5399918" cy="2895287"/>
          </a:xfrm>
          <a:prstGeom prst="flowChartAlternateProcess">
            <a:avLst/>
          </a:prstGeom>
          <a:noFill/>
          <a:ln w="9525">
            <a:solidFill>
              <a:schemeClr val="tx1"/>
            </a:solidFill>
            <a:round/>
            <a:headEnd/>
            <a:tailEnd/>
          </a:ln>
        </p:spPr>
      </p:pic>
      <p:sp>
        <p:nvSpPr>
          <p:cNvPr id="28675" name="Text Box 7"/>
          <p:cNvSpPr txBox="1">
            <a:spLocks noChangeArrowheads="1"/>
          </p:cNvSpPr>
          <p:nvPr/>
        </p:nvSpPr>
        <p:spPr bwMode="auto">
          <a:xfrm>
            <a:off x="609600" y="62484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39" tIns="40820" rIns="81639" bIns="40820"/>
          <a:lstStyle>
            <a:lvl1pPr eaLnBrk="0" hangingPunct="0">
              <a:tabLst>
                <a:tab pos="655638" algn="l"/>
                <a:tab pos="1312863" algn="l"/>
                <a:tab pos="1968500" algn="l"/>
                <a:tab pos="2625725" algn="l"/>
                <a:tab pos="3282950" algn="l"/>
                <a:tab pos="3938588" algn="l"/>
                <a:tab pos="4595813" algn="l"/>
                <a:tab pos="5253038" algn="l"/>
              </a:tabLst>
              <a:defRPr sz="1400">
                <a:solidFill>
                  <a:schemeClr val="tx1"/>
                </a:solidFill>
                <a:latin typeface="Verdana" pitchFamily="34" charset="0"/>
              </a:defRPr>
            </a:lvl1pPr>
            <a:lvl2pPr marL="742950" indent="-285750" eaLnBrk="0" hangingPunct="0">
              <a:tabLst>
                <a:tab pos="655638" algn="l"/>
                <a:tab pos="1312863" algn="l"/>
                <a:tab pos="1968500" algn="l"/>
                <a:tab pos="2625725" algn="l"/>
                <a:tab pos="3282950" algn="l"/>
                <a:tab pos="3938588" algn="l"/>
                <a:tab pos="4595813" algn="l"/>
                <a:tab pos="5253038" algn="l"/>
              </a:tabLst>
              <a:defRPr sz="1400">
                <a:solidFill>
                  <a:schemeClr val="tx1"/>
                </a:solidFill>
                <a:latin typeface="Verdana" pitchFamily="34" charset="0"/>
              </a:defRPr>
            </a:lvl2pPr>
            <a:lvl3pPr marL="1143000" indent="-228600" eaLnBrk="0" hangingPunct="0">
              <a:tabLst>
                <a:tab pos="655638" algn="l"/>
                <a:tab pos="1312863" algn="l"/>
                <a:tab pos="1968500" algn="l"/>
                <a:tab pos="2625725" algn="l"/>
                <a:tab pos="3282950" algn="l"/>
                <a:tab pos="3938588" algn="l"/>
                <a:tab pos="4595813" algn="l"/>
                <a:tab pos="5253038" algn="l"/>
              </a:tabLst>
              <a:defRPr sz="1400">
                <a:solidFill>
                  <a:schemeClr val="tx1"/>
                </a:solidFill>
                <a:latin typeface="Verdana" pitchFamily="34" charset="0"/>
              </a:defRPr>
            </a:lvl3pPr>
            <a:lvl4pPr marL="1600200" indent="-228600" eaLnBrk="0" hangingPunct="0">
              <a:tabLst>
                <a:tab pos="655638" algn="l"/>
                <a:tab pos="1312863" algn="l"/>
                <a:tab pos="1968500" algn="l"/>
                <a:tab pos="2625725" algn="l"/>
                <a:tab pos="3282950" algn="l"/>
                <a:tab pos="3938588" algn="l"/>
                <a:tab pos="4595813" algn="l"/>
                <a:tab pos="5253038" algn="l"/>
              </a:tabLst>
              <a:defRPr sz="1400">
                <a:solidFill>
                  <a:schemeClr val="tx1"/>
                </a:solidFill>
                <a:latin typeface="Verdana" pitchFamily="34" charset="0"/>
              </a:defRPr>
            </a:lvl4pPr>
            <a:lvl5pPr marL="2057400" indent="-228600" eaLnBrk="0" hangingPunct="0">
              <a:tabLst>
                <a:tab pos="655638" algn="l"/>
                <a:tab pos="1312863" algn="l"/>
                <a:tab pos="1968500" algn="l"/>
                <a:tab pos="2625725" algn="l"/>
                <a:tab pos="3282950" algn="l"/>
                <a:tab pos="3938588" algn="l"/>
                <a:tab pos="4595813" algn="l"/>
                <a:tab pos="5253038" algn="l"/>
              </a:tabLst>
              <a:defRPr sz="1400">
                <a:solidFill>
                  <a:schemeClr val="tx1"/>
                </a:solidFill>
                <a:latin typeface="Verdana" pitchFamily="34" charset="0"/>
              </a:defRPr>
            </a:lvl5pPr>
            <a:lvl6pPr marL="2514600" indent="-228600" eaLnBrk="0" fontAlgn="base" hangingPunct="0">
              <a:spcBef>
                <a:spcPct val="20000"/>
              </a:spcBef>
              <a:spcAft>
                <a:spcPct val="0"/>
              </a:spcAft>
              <a:buChar char="•"/>
              <a:tabLst>
                <a:tab pos="655638" algn="l"/>
                <a:tab pos="1312863" algn="l"/>
                <a:tab pos="1968500" algn="l"/>
                <a:tab pos="2625725" algn="l"/>
                <a:tab pos="3282950" algn="l"/>
                <a:tab pos="3938588" algn="l"/>
                <a:tab pos="4595813" algn="l"/>
                <a:tab pos="5253038" algn="l"/>
              </a:tabLst>
              <a:defRPr sz="1400">
                <a:solidFill>
                  <a:schemeClr val="tx1"/>
                </a:solidFill>
                <a:latin typeface="Verdana" pitchFamily="34" charset="0"/>
              </a:defRPr>
            </a:lvl6pPr>
            <a:lvl7pPr marL="2971800" indent="-228600" eaLnBrk="0" fontAlgn="base" hangingPunct="0">
              <a:spcBef>
                <a:spcPct val="20000"/>
              </a:spcBef>
              <a:spcAft>
                <a:spcPct val="0"/>
              </a:spcAft>
              <a:buChar char="•"/>
              <a:tabLst>
                <a:tab pos="655638" algn="l"/>
                <a:tab pos="1312863" algn="l"/>
                <a:tab pos="1968500" algn="l"/>
                <a:tab pos="2625725" algn="l"/>
                <a:tab pos="3282950" algn="l"/>
                <a:tab pos="3938588" algn="l"/>
                <a:tab pos="4595813" algn="l"/>
                <a:tab pos="5253038" algn="l"/>
              </a:tabLst>
              <a:defRPr sz="1400">
                <a:solidFill>
                  <a:schemeClr val="tx1"/>
                </a:solidFill>
                <a:latin typeface="Verdana" pitchFamily="34" charset="0"/>
              </a:defRPr>
            </a:lvl7pPr>
            <a:lvl8pPr marL="3429000" indent="-228600" eaLnBrk="0" fontAlgn="base" hangingPunct="0">
              <a:spcBef>
                <a:spcPct val="20000"/>
              </a:spcBef>
              <a:spcAft>
                <a:spcPct val="0"/>
              </a:spcAft>
              <a:buChar char="•"/>
              <a:tabLst>
                <a:tab pos="655638" algn="l"/>
                <a:tab pos="1312863" algn="l"/>
                <a:tab pos="1968500" algn="l"/>
                <a:tab pos="2625725" algn="l"/>
                <a:tab pos="3282950" algn="l"/>
                <a:tab pos="3938588" algn="l"/>
                <a:tab pos="4595813" algn="l"/>
                <a:tab pos="5253038" algn="l"/>
              </a:tabLst>
              <a:defRPr sz="1400">
                <a:solidFill>
                  <a:schemeClr val="tx1"/>
                </a:solidFill>
                <a:latin typeface="Verdana" pitchFamily="34" charset="0"/>
              </a:defRPr>
            </a:lvl8pPr>
            <a:lvl9pPr marL="3886200" indent="-228600" eaLnBrk="0" fontAlgn="base" hangingPunct="0">
              <a:spcBef>
                <a:spcPct val="20000"/>
              </a:spcBef>
              <a:spcAft>
                <a:spcPct val="0"/>
              </a:spcAft>
              <a:buChar char="•"/>
              <a:tabLst>
                <a:tab pos="655638" algn="l"/>
                <a:tab pos="1312863" algn="l"/>
                <a:tab pos="1968500" algn="l"/>
                <a:tab pos="2625725" algn="l"/>
                <a:tab pos="3282950" algn="l"/>
                <a:tab pos="3938588" algn="l"/>
                <a:tab pos="4595813" algn="l"/>
                <a:tab pos="5253038" algn="l"/>
              </a:tabLst>
              <a:defRPr sz="1400">
                <a:solidFill>
                  <a:schemeClr val="tx1"/>
                </a:solidFill>
                <a:latin typeface="Verdana" pitchFamily="34" charset="0"/>
              </a:defRPr>
            </a:lvl9pPr>
          </a:lstStyle>
          <a:p>
            <a:pPr eaLnBrk="1" hangingPunct="1">
              <a:buFontTx/>
              <a:buNone/>
            </a:pPr>
            <a:r>
              <a:rPr lang="en-US" altLang="en-US" sz="2000" dirty="0">
                <a:solidFill>
                  <a:srgbClr val="0000FF"/>
                </a:solidFill>
                <a:ea typeface="DejaVu Sans"/>
                <a:cs typeface="DejaVu Sans"/>
              </a:rPr>
              <a:t>We </a:t>
            </a:r>
            <a:r>
              <a:rPr lang="en-US" altLang="en-US" sz="2000" dirty="0" err="1">
                <a:solidFill>
                  <a:srgbClr val="0000FF"/>
                </a:solidFill>
                <a:ea typeface="DejaVu Sans"/>
                <a:cs typeface="DejaVu Sans"/>
              </a:rPr>
              <a:t>hebben</a:t>
            </a:r>
            <a:r>
              <a:rPr lang="en-US" altLang="en-US" sz="2000" dirty="0">
                <a:solidFill>
                  <a:srgbClr val="0000FF"/>
                </a:solidFill>
                <a:ea typeface="DejaVu Sans"/>
                <a:cs typeface="DejaVu Sans"/>
              </a:rPr>
              <a:t> al die </a:t>
            </a:r>
            <a:r>
              <a:rPr lang="en-US" altLang="en-US" sz="2000" dirty="0" err="1">
                <a:solidFill>
                  <a:srgbClr val="0000FF"/>
                </a:solidFill>
                <a:ea typeface="DejaVu Sans"/>
                <a:cs typeface="DejaVu Sans"/>
              </a:rPr>
              <a:t>tijd</a:t>
            </a:r>
            <a:r>
              <a:rPr lang="en-US" altLang="en-US" sz="2000" dirty="0">
                <a:solidFill>
                  <a:srgbClr val="0000FF"/>
                </a:solidFill>
                <a:ea typeface="DejaVu Sans"/>
                <a:cs typeface="DejaVu Sans"/>
              </a:rPr>
              <a:t> maar 4% van het </a:t>
            </a:r>
            <a:r>
              <a:rPr lang="en-US" altLang="en-US" sz="2000" dirty="0" err="1">
                <a:solidFill>
                  <a:srgbClr val="0000FF"/>
                </a:solidFill>
                <a:ea typeface="DejaVu Sans"/>
                <a:cs typeface="DejaVu Sans"/>
              </a:rPr>
              <a:t>heelal</a:t>
            </a:r>
            <a:r>
              <a:rPr lang="en-US" altLang="en-US" sz="2000" dirty="0">
                <a:solidFill>
                  <a:srgbClr val="0000FF"/>
                </a:solidFill>
                <a:ea typeface="DejaVu Sans"/>
                <a:cs typeface="DejaVu Sans"/>
              </a:rPr>
              <a:t> </a:t>
            </a:r>
            <a:r>
              <a:rPr lang="en-US" altLang="en-US" sz="2000" dirty="0" err="1">
                <a:solidFill>
                  <a:srgbClr val="0000FF"/>
                </a:solidFill>
                <a:ea typeface="DejaVu Sans"/>
                <a:cs typeface="DejaVu Sans"/>
              </a:rPr>
              <a:t>bestudeerd</a:t>
            </a:r>
            <a:r>
              <a:rPr lang="en-US" altLang="en-US" sz="2000" dirty="0">
                <a:solidFill>
                  <a:srgbClr val="0000FF"/>
                </a:solidFill>
                <a:ea typeface="DejaVu Sans"/>
                <a:cs typeface="DejaVu Sans"/>
              </a:rPr>
              <a:t>!</a:t>
            </a:r>
          </a:p>
        </p:txBody>
      </p:sp>
      <p:pic>
        <p:nvPicPr>
          <p:cNvPr id="28676" name="Picture 3" descr="WMAP.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954088"/>
            <a:ext cx="2700338"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5"/>
          <p:cNvSpPr txBox="1">
            <a:spLocks noChangeArrowheads="1"/>
          </p:cNvSpPr>
          <p:nvPr/>
        </p:nvSpPr>
        <p:spPr bwMode="auto">
          <a:xfrm>
            <a:off x="304800" y="2401888"/>
            <a:ext cx="4114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nl-NL" altLang="en-US" sz="1800">
                <a:solidFill>
                  <a:schemeClr val="bg1"/>
                </a:solidFill>
              </a:rPr>
              <a:t>Temperatuurfluctuaties</a:t>
            </a:r>
            <a:br>
              <a:rPr lang="nl-NL" altLang="en-US" sz="1800">
                <a:solidFill>
                  <a:schemeClr val="bg1"/>
                </a:solidFill>
              </a:rPr>
            </a:br>
            <a:r>
              <a:rPr lang="nl-NL" altLang="en-US" sz="1800">
                <a:solidFill>
                  <a:schemeClr val="bg1"/>
                </a:solidFill>
              </a:rPr>
              <a:t>structuur van het heelal</a:t>
            </a:r>
          </a:p>
        </p:txBody>
      </p:sp>
      <p:sp>
        <p:nvSpPr>
          <p:cNvPr id="28678" name="TextBox 6"/>
          <p:cNvSpPr txBox="1">
            <a:spLocks noChangeArrowheads="1"/>
          </p:cNvSpPr>
          <p:nvPr/>
        </p:nvSpPr>
        <p:spPr bwMode="auto">
          <a:xfrm>
            <a:off x="3619500" y="2411413"/>
            <a:ext cx="2209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nl-NL" altLang="en-US" sz="1800">
                <a:solidFill>
                  <a:schemeClr val="bg1"/>
                </a:solidFill>
              </a:rPr>
              <a:t>Rotatie-curves</a:t>
            </a:r>
          </a:p>
        </p:txBody>
      </p:sp>
      <p:sp>
        <p:nvSpPr>
          <p:cNvPr id="28679" name="TextBox 7"/>
          <p:cNvSpPr txBox="1">
            <a:spLocks noChangeArrowheads="1"/>
          </p:cNvSpPr>
          <p:nvPr/>
        </p:nvSpPr>
        <p:spPr bwMode="auto">
          <a:xfrm>
            <a:off x="6629400" y="2401888"/>
            <a:ext cx="2438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nl-NL" altLang="en-US" sz="1800">
                <a:solidFill>
                  <a:schemeClr val="bg1"/>
                </a:solidFill>
              </a:rPr>
              <a:t>Gravitationele lens</a:t>
            </a:r>
          </a:p>
        </p:txBody>
      </p:sp>
      <p:sp>
        <p:nvSpPr>
          <p:cNvPr id="28680" name="Rounded Rectangle 12"/>
          <p:cNvSpPr>
            <a:spLocks noChangeArrowheads="1"/>
          </p:cNvSpPr>
          <p:nvPr/>
        </p:nvSpPr>
        <p:spPr bwMode="auto">
          <a:xfrm>
            <a:off x="6553200" y="4092575"/>
            <a:ext cx="2547938" cy="708025"/>
          </a:xfrm>
          <a:prstGeom prst="roundRect">
            <a:avLst>
              <a:gd name="adj" fmla="val 16667"/>
            </a:avLst>
          </a:prstGeom>
          <a:solidFill>
            <a:srgbClr val="C00000"/>
          </a:solidFill>
          <a:ln w="19050" algn="ctr">
            <a:solidFill>
              <a:schemeClr val="tx1"/>
            </a:solidFill>
            <a:round/>
            <a:headEnd/>
            <a:tailEnd type="triangle" w="lg" len="lg"/>
          </a:ln>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endParaRPr lang="nl-NL" altLang="en-US"/>
          </a:p>
        </p:txBody>
      </p:sp>
      <p:sp>
        <p:nvSpPr>
          <p:cNvPr id="28681" name="TextBox 9"/>
          <p:cNvSpPr txBox="1">
            <a:spLocks noChangeArrowheads="1"/>
          </p:cNvSpPr>
          <p:nvPr/>
        </p:nvSpPr>
        <p:spPr bwMode="auto">
          <a:xfrm>
            <a:off x="6584950" y="4095750"/>
            <a:ext cx="266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nl-NL" altLang="en-US" sz="2000">
                <a:solidFill>
                  <a:schemeClr val="bg1"/>
                </a:solidFill>
              </a:rPr>
              <a:t>Wat is de </a:t>
            </a:r>
            <a:br>
              <a:rPr lang="nl-NL" altLang="en-US" sz="2000">
                <a:solidFill>
                  <a:schemeClr val="bg1"/>
                </a:solidFill>
              </a:rPr>
            </a:br>
            <a:r>
              <a:rPr lang="nl-NL" altLang="en-US" sz="2000">
                <a:solidFill>
                  <a:schemeClr val="bg1"/>
                </a:solidFill>
              </a:rPr>
              <a:t>donkere materie ?</a:t>
            </a:r>
          </a:p>
        </p:txBody>
      </p:sp>
      <p:pic>
        <p:nvPicPr>
          <p:cNvPr id="11" name="Picture 4" descr="rotationalcurve"/>
          <p:cNvPicPr>
            <a:picLocks noChangeAspect="1" noChangeArrowheads="1"/>
          </p:cNvPicPr>
          <p:nvPr/>
        </p:nvPicPr>
        <p:blipFill>
          <a:blip r:embed="rId5" cstate="print"/>
          <a:srcRect/>
          <a:stretch>
            <a:fillRect/>
          </a:stretch>
        </p:blipFill>
        <p:spPr bwMode="auto">
          <a:xfrm>
            <a:off x="3599660" y="838200"/>
            <a:ext cx="2115340" cy="1577269"/>
          </a:xfrm>
          <a:prstGeom prst="roundRect">
            <a:avLst/>
          </a:prstGeom>
          <a:noFill/>
          <a:ln>
            <a:solidFill>
              <a:schemeClr val="tx1"/>
            </a:solidFill>
          </a:ln>
        </p:spPr>
      </p:pic>
      <p:pic>
        <p:nvPicPr>
          <p:cNvPr id="28683" name="Picture 12" descr="Gravitational_lens-full.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838200"/>
            <a:ext cx="2133600" cy="1612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28684" name="Straight Arrow Connector 13"/>
          <p:cNvCxnSpPr>
            <a:cxnSpLocks noChangeShapeType="1"/>
          </p:cNvCxnSpPr>
          <p:nvPr/>
        </p:nvCxnSpPr>
        <p:spPr bwMode="auto">
          <a:xfrm>
            <a:off x="5791200" y="4267200"/>
            <a:ext cx="685800" cy="1588"/>
          </a:xfrm>
          <a:prstGeom prst="straightConnector1">
            <a:avLst/>
          </a:prstGeom>
          <a:noFill/>
          <a:ln w="38100" algn="ctr">
            <a:solidFill>
              <a:schemeClr val="bg1"/>
            </a:solidFill>
            <a:round/>
            <a:headEnd/>
            <a:tailEnd type="triangle" w="lg" len="lg"/>
          </a:ln>
          <a:extLst>
            <a:ext uri="{909E8E84-426E-40DD-AFC4-6F175D3DCCD1}">
              <a14:hiddenFill xmlns:a14="http://schemas.microsoft.com/office/drawing/2010/main">
                <a:noFill/>
              </a14:hiddenFill>
            </a:ext>
          </a:extLst>
        </p:spPr>
      </p:cxnSp>
      <p:sp>
        <p:nvSpPr>
          <p:cNvPr id="28685" name="Title 1"/>
          <p:cNvSpPr>
            <a:spLocks noGrp="1"/>
          </p:cNvSpPr>
          <p:nvPr>
            <p:ph type="title"/>
          </p:nvPr>
        </p:nvSpPr>
        <p:spPr bwMode="auto">
          <a:xfrm>
            <a:off x="0" y="0"/>
            <a:ext cx="9144000" cy="4924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600" b="0" dirty="0" err="1" smtClean="0"/>
              <a:t>Wat</a:t>
            </a:r>
            <a:r>
              <a:rPr lang="en-US" altLang="en-US" sz="2600" b="0" dirty="0" smtClean="0"/>
              <a:t> </a:t>
            </a:r>
            <a:r>
              <a:rPr lang="en-US" altLang="en-US" sz="2600" b="0" dirty="0" err="1" smtClean="0"/>
              <a:t>snappen</a:t>
            </a:r>
            <a:r>
              <a:rPr lang="en-US" altLang="en-US" sz="2600" b="0" dirty="0" smtClean="0"/>
              <a:t> we nog </a:t>
            </a:r>
            <a:r>
              <a:rPr lang="en-US" altLang="en-US" sz="2600" b="0" dirty="0" err="1" smtClean="0"/>
              <a:t>meer</a:t>
            </a:r>
            <a:r>
              <a:rPr lang="en-US" altLang="en-US" sz="2600" b="0" dirty="0" smtClean="0"/>
              <a:t> </a:t>
            </a:r>
            <a:r>
              <a:rPr lang="en-US" altLang="en-US" sz="2600" b="0" dirty="0" err="1" smtClean="0"/>
              <a:t>niet</a:t>
            </a:r>
            <a:r>
              <a:rPr lang="en-US" altLang="en-US" sz="2600" b="0" dirty="0" smtClean="0"/>
              <a:t>?  “</a:t>
            </a:r>
            <a:r>
              <a:rPr lang="en-US" altLang="en-US" sz="2600" b="0" i="1" dirty="0" err="1" smtClean="0"/>
              <a:t>Donkere</a:t>
            </a:r>
            <a:r>
              <a:rPr lang="en-US" altLang="en-US" sz="2600" b="0" i="1" dirty="0" smtClean="0"/>
              <a:t> </a:t>
            </a:r>
            <a:r>
              <a:rPr lang="en-US" altLang="en-US" sz="2600" b="0" i="1" dirty="0" err="1" smtClean="0"/>
              <a:t>materie</a:t>
            </a:r>
            <a:r>
              <a:rPr lang="en-US" altLang="en-US" sz="2600" b="0" dirty="0" smtClean="0"/>
              <a:t>”</a:t>
            </a:r>
          </a:p>
        </p:txBody>
      </p:sp>
    </p:spTree>
    <p:extLst>
      <p:ext uri="{BB962C8B-B14F-4D97-AF65-F5344CB8AC3E}">
        <p14:creationId xmlns:p14="http://schemas.microsoft.com/office/powerpoint/2010/main" val="2785465945"/>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rcRect l="7358" t="2132" r="8251" b="9496"/>
          <a:stretch>
            <a:fillRect/>
          </a:stretch>
        </p:blipFill>
        <p:spPr>
          <a:xfrm>
            <a:off x="2073499" y="66235"/>
            <a:ext cx="4921067" cy="6703620"/>
          </a:xfrm>
          <a:prstGeom prst="rect">
            <a:avLst/>
          </a:prstGeom>
        </p:spPr>
      </p:pic>
      <p:sp>
        <p:nvSpPr>
          <p:cNvPr id="4" name="TextBox 3"/>
          <p:cNvSpPr txBox="1"/>
          <p:nvPr/>
        </p:nvSpPr>
        <p:spPr>
          <a:xfrm>
            <a:off x="2137892" y="103029"/>
            <a:ext cx="1711494" cy="369332"/>
          </a:xfrm>
          <a:prstGeom prst="rect">
            <a:avLst/>
          </a:prstGeom>
          <a:noFill/>
        </p:spPr>
        <p:txBody>
          <a:bodyPr wrap="none" rtlCol="0">
            <a:spAutoFit/>
          </a:bodyPr>
          <a:lstStyle/>
          <a:p>
            <a:r>
              <a:rPr lang="nl-NL" dirty="0" smtClean="0">
                <a:solidFill>
                  <a:schemeClr val="bg1"/>
                </a:solidFill>
              </a:rPr>
              <a:t>Prof. P. </a:t>
            </a:r>
            <a:r>
              <a:rPr lang="nl-NL" dirty="0" err="1" smtClean="0">
                <a:solidFill>
                  <a:schemeClr val="bg1"/>
                </a:solidFill>
              </a:rPr>
              <a:t>Higgs</a:t>
            </a:r>
            <a:endParaRPr lang="nl-NL" dirty="0">
              <a:solidFill>
                <a:schemeClr val="bg1"/>
              </a:solidFill>
            </a:endParaRPr>
          </a:p>
        </p:txBody>
      </p:sp>
      <p:sp>
        <p:nvSpPr>
          <p:cNvPr id="5" name="TextBox 4"/>
          <p:cNvSpPr txBox="1"/>
          <p:nvPr/>
        </p:nvSpPr>
        <p:spPr>
          <a:xfrm>
            <a:off x="2509233" y="5883496"/>
            <a:ext cx="3981719" cy="830997"/>
          </a:xfrm>
          <a:prstGeom prst="rect">
            <a:avLst/>
          </a:prstGeom>
          <a:noFill/>
        </p:spPr>
        <p:txBody>
          <a:bodyPr wrap="square" rtlCol="0">
            <a:spAutoFit/>
          </a:bodyPr>
          <a:lstStyle/>
          <a:p>
            <a:pPr algn="ctr"/>
            <a:r>
              <a:rPr lang="nl-NL" sz="2400" dirty="0" smtClean="0">
                <a:solidFill>
                  <a:schemeClr val="bg1"/>
                </a:solidFill>
              </a:rPr>
              <a:t>Wat zijn de regels voor subatomaire deeltjes?</a:t>
            </a:r>
            <a:endParaRPr lang="nl-NL" sz="2400" dirty="0">
              <a:solidFill>
                <a:schemeClr val="bg1"/>
              </a:solidFill>
            </a:endParaRPr>
          </a:p>
        </p:txBody>
      </p:sp>
    </p:spTree>
    <p:extLst>
      <p:ext uri="{BB962C8B-B14F-4D97-AF65-F5344CB8AC3E}">
        <p14:creationId xmlns:p14="http://schemas.microsoft.com/office/powerpoint/2010/main" val="16674079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b="14669"/>
          <a:stretch>
            <a:fillRect/>
          </a:stretch>
        </p:blipFill>
        <p:spPr>
          <a:xfrm>
            <a:off x="859110" y="154547"/>
            <a:ext cx="7705346" cy="6575072"/>
          </a:xfrm>
          <a:prstGeom prst="rect">
            <a:avLst/>
          </a:prstGeom>
        </p:spPr>
      </p:pic>
      <p:sp>
        <p:nvSpPr>
          <p:cNvPr id="3" name="TextBox 2"/>
          <p:cNvSpPr txBox="1"/>
          <p:nvPr/>
        </p:nvSpPr>
        <p:spPr>
          <a:xfrm>
            <a:off x="1970473" y="5821251"/>
            <a:ext cx="6260240" cy="461665"/>
          </a:xfrm>
          <a:prstGeom prst="rect">
            <a:avLst/>
          </a:prstGeom>
          <a:noFill/>
        </p:spPr>
        <p:txBody>
          <a:bodyPr wrap="none" rtlCol="0">
            <a:spAutoFit/>
          </a:bodyPr>
          <a:lstStyle/>
          <a:p>
            <a:pPr>
              <a:buFont typeface="Wingdings" pitchFamily="2" charset="2"/>
              <a:buChar char="Ø"/>
            </a:pPr>
            <a:r>
              <a:rPr lang="nl-NL" sz="2400" dirty="0" smtClean="0">
                <a:effectLst>
                  <a:outerShdw blurRad="38100" dist="38100" dir="2700000" algn="tl">
                    <a:srgbClr val="000000">
                      <a:alpha val="43137"/>
                    </a:srgbClr>
                  </a:outerShdw>
                </a:effectLst>
              </a:rPr>
              <a:t> Beschrijving van gedrag van deeltjes</a:t>
            </a:r>
            <a:endParaRPr lang="nl-NL" sz="2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b="14669"/>
          <a:stretch>
            <a:fillRect/>
          </a:stretch>
        </p:blipFill>
        <p:spPr>
          <a:xfrm>
            <a:off x="859110" y="154547"/>
            <a:ext cx="7705346" cy="6575072"/>
          </a:xfrm>
          <a:prstGeom prst="rect">
            <a:avLst/>
          </a:prstGeom>
        </p:spPr>
      </p:pic>
      <p:sp>
        <p:nvSpPr>
          <p:cNvPr id="4" name="TextBox 3"/>
          <p:cNvSpPr txBox="1"/>
          <p:nvPr/>
        </p:nvSpPr>
        <p:spPr>
          <a:xfrm>
            <a:off x="206062" y="347730"/>
            <a:ext cx="3102131" cy="1107996"/>
          </a:xfrm>
          <a:prstGeom prst="rect">
            <a:avLst/>
          </a:prstGeom>
          <a:solidFill>
            <a:schemeClr val="bg1">
              <a:alpha val="49000"/>
            </a:schemeClr>
          </a:solidFill>
          <a:ln>
            <a:solidFill>
              <a:schemeClr val="accent1"/>
            </a:solidFill>
          </a:ln>
        </p:spPr>
        <p:txBody>
          <a:bodyPr wrap="none" rtlCol="0">
            <a:spAutoFit/>
          </a:bodyPr>
          <a:lstStyle/>
          <a:p>
            <a:r>
              <a:rPr lang="nl-NL" sz="2400" dirty="0" smtClean="0">
                <a:effectLst>
                  <a:outerShdw blurRad="38100" dist="38100" dir="2700000" algn="tl">
                    <a:srgbClr val="000000">
                      <a:alpha val="43137"/>
                    </a:srgbClr>
                  </a:outerShdw>
                </a:effectLst>
              </a:rPr>
              <a:t>Fotonen F</a:t>
            </a:r>
            <a:r>
              <a:rPr lang="nl-NL" sz="2400" baseline="-25000" dirty="0" smtClean="0">
                <a:effectLst>
                  <a:outerShdw blurRad="38100" dist="38100" dir="2700000" algn="tl">
                    <a:srgbClr val="000000">
                      <a:alpha val="43137"/>
                    </a:srgbClr>
                  </a:outerShdw>
                </a:effectLst>
                <a:sym typeface="Symbol"/>
              </a:rPr>
              <a:t></a:t>
            </a:r>
            <a:endParaRPr lang="nl-NL" sz="2400" baseline="-25000" dirty="0" smtClean="0">
              <a:effectLst>
                <a:outerShdw blurRad="38100" dist="38100" dir="2700000" algn="tl">
                  <a:srgbClr val="000000">
                    <a:alpha val="43137"/>
                  </a:srgbClr>
                </a:outerShdw>
              </a:effectLst>
            </a:endParaRPr>
          </a:p>
          <a:p>
            <a:r>
              <a:rPr lang="nl-NL" sz="1400" dirty="0" smtClean="0"/>
              <a:t>(Maxwell vergelijkingen! </a:t>
            </a:r>
          </a:p>
          <a:p>
            <a:r>
              <a:rPr lang="nl-NL" sz="1400" dirty="0" err="1" smtClean="0"/>
              <a:t>E-veld</a:t>
            </a:r>
            <a:r>
              <a:rPr lang="nl-NL" sz="1400" dirty="0" smtClean="0"/>
              <a:t>, </a:t>
            </a:r>
            <a:r>
              <a:rPr lang="nl-NL" sz="1400" dirty="0" err="1" smtClean="0"/>
              <a:t>B-veld</a:t>
            </a:r>
            <a:r>
              <a:rPr lang="nl-NL" sz="1400" dirty="0" smtClean="0"/>
              <a:t>, </a:t>
            </a:r>
          </a:p>
          <a:p>
            <a:r>
              <a:rPr lang="nl-NL" sz="1400" dirty="0" err="1" smtClean="0"/>
              <a:t>electro-magnetische</a:t>
            </a:r>
            <a:r>
              <a:rPr lang="nl-NL" sz="1400" dirty="0" smtClean="0"/>
              <a:t> golven, …) </a:t>
            </a:r>
            <a:endParaRPr lang="nl-NL" sz="1400" dirty="0"/>
          </a:p>
        </p:txBody>
      </p:sp>
      <p:sp>
        <p:nvSpPr>
          <p:cNvPr id="5" name="TextBox 4"/>
          <p:cNvSpPr txBox="1"/>
          <p:nvPr/>
        </p:nvSpPr>
        <p:spPr>
          <a:xfrm>
            <a:off x="217082" y="1684999"/>
            <a:ext cx="3092787" cy="1015663"/>
          </a:xfrm>
          <a:prstGeom prst="rect">
            <a:avLst/>
          </a:prstGeom>
          <a:solidFill>
            <a:schemeClr val="bg1">
              <a:alpha val="49000"/>
            </a:schemeClr>
          </a:solidFill>
          <a:ln>
            <a:solidFill>
              <a:schemeClr val="accent1"/>
            </a:solidFill>
          </a:ln>
        </p:spPr>
        <p:txBody>
          <a:bodyPr wrap="square" rtlCol="0">
            <a:spAutoFit/>
          </a:bodyPr>
          <a:lstStyle/>
          <a:p>
            <a:r>
              <a:rPr lang="nl-NL" sz="2400" dirty="0" smtClean="0">
                <a:effectLst>
                  <a:outerShdw blurRad="38100" dist="38100" dir="2700000" algn="tl">
                    <a:srgbClr val="000000">
                      <a:alpha val="43137"/>
                    </a:srgbClr>
                  </a:outerShdw>
                </a:effectLst>
              </a:rPr>
              <a:t>Deeltjes </a:t>
            </a:r>
            <a:r>
              <a:rPr lang="nl-NL" sz="3200" dirty="0" smtClean="0">
                <a:effectLst>
                  <a:outerShdw blurRad="38100" dist="38100" dir="2700000" algn="tl">
                    <a:srgbClr val="000000">
                      <a:alpha val="43137"/>
                    </a:srgbClr>
                  </a:outerShdw>
                </a:effectLst>
                <a:sym typeface="Symbol"/>
              </a:rPr>
              <a:t></a:t>
            </a:r>
            <a:r>
              <a:rPr lang="nl-NL" sz="2400" dirty="0" smtClean="0">
                <a:effectLst>
                  <a:outerShdw blurRad="38100" dist="38100" dir="2700000" algn="tl">
                    <a:srgbClr val="000000">
                      <a:alpha val="43137"/>
                    </a:srgbClr>
                  </a:outerShdw>
                </a:effectLst>
              </a:rPr>
              <a:t>  </a:t>
            </a:r>
          </a:p>
          <a:p>
            <a:r>
              <a:rPr lang="nl-NL" sz="1400" dirty="0" smtClean="0"/>
              <a:t>(“gewone” materie, </a:t>
            </a:r>
            <a:r>
              <a:rPr lang="nl-NL" sz="1400" dirty="0" err="1" smtClean="0"/>
              <a:t>electronen</a:t>
            </a:r>
            <a:r>
              <a:rPr lang="nl-NL" sz="1400" dirty="0" smtClean="0"/>
              <a:t>, quarks, …)</a:t>
            </a:r>
          </a:p>
        </p:txBody>
      </p:sp>
      <p:sp>
        <p:nvSpPr>
          <p:cNvPr id="7" name="TextBox 6"/>
          <p:cNvSpPr txBox="1"/>
          <p:nvPr/>
        </p:nvSpPr>
        <p:spPr>
          <a:xfrm>
            <a:off x="214933" y="2983625"/>
            <a:ext cx="3092787" cy="892552"/>
          </a:xfrm>
          <a:prstGeom prst="rect">
            <a:avLst/>
          </a:prstGeom>
          <a:solidFill>
            <a:schemeClr val="bg1">
              <a:alpha val="49000"/>
            </a:schemeClr>
          </a:solidFill>
          <a:ln>
            <a:solidFill>
              <a:schemeClr val="accent1"/>
            </a:solidFill>
          </a:ln>
        </p:spPr>
        <p:txBody>
          <a:bodyPr wrap="square" rtlCol="0">
            <a:spAutoFit/>
          </a:bodyPr>
          <a:lstStyle/>
          <a:p>
            <a:r>
              <a:rPr lang="nl-NL" sz="2400" dirty="0" smtClean="0">
                <a:effectLst>
                  <a:outerShdw blurRad="38100" dist="38100" dir="2700000" algn="tl">
                    <a:srgbClr val="000000">
                      <a:alpha val="43137"/>
                    </a:srgbClr>
                  </a:outerShdw>
                </a:effectLst>
              </a:rPr>
              <a:t>Interacties    D</a:t>
            </a:r>
          </a:p>
          <a:p>
            <a:r>
              <a:rPr lang="nl-NL" sz="1400" dirty="0" smtClean="0"/>
              <a:t>(hoe de deeltjes elkaar “voelen”)</a:t>
            </a:r>
            <a:endParaRPr lang="nl-NL" sz="1400" dirty="0"/>
          </a:p>
        </p:txBody>
      </p:sp>
      <p:sp>
        <p:nvSpPr>
          <p:cNvPr id="8" name="TextBox 7"/>
          <p:cNvSpPr txBox="1"/>
          <p:nvPr/>
        </p:nvSpPr>
        <p:spPr>
          <a:xfrm>
            <a:off x="5866611" y="5376970"/>
            <a:ext cx="3092787" cy="707886"/>
          </a:xfrm>
          <a:prstGeom prst="rect">
            <a:avLst/>
          </a:prstGeom>
          <a:solidFill>
            <a:schemeClr val="bg1">
              <a:alpha val="49000"/>
            </a:schemeClr>
          </a:solidFill>
          <a:ln>
            <a:solidFill>
              <a:schemeClr val="accent1"/>
            </a:solidFill>
          </a:ln>
        </p:spPr>
        <p:txBody>
          <a:bodyPr wrap="square" rtlCol="0">
            <a:spAutoFit/>
          </a:bodyPr>
          <a:lstStyle/>
          <a:p>
            <a:pPr algn="r"/>
            <a:r>
              <a:rPr lang="nl-NL" sz="4000" dirty="0" smtClean="0">
                <a:effectLst>
                  <a:outerShdw blurRad="38100" dist="38100" dir="2700000" algn="tl">
                    <a:srgbClr val="000000">
                      <a:alpha val="43137"/>
                    </a:srgbClr>
                  </a:outerShdw>
                </a:effectLst>
                <a:sym typeface="Symbol"/>
              </a:rPr>
              <a:t>   </a:t>
            </a:r>
            <a:r>
              <a:rPr lang="nl-NL" sz="3200" dirty="0" err="1" smtClean="0">
                <a:effectLst>
                  <a:outerShdw blurRad="38100" dist="38100" dir="2700000" algn="tl">
                    <a:srgbClr val="000000">
                      <a:alpha val="43137"/>
                    </a:srgbClr>
                  </a:outerShdw>
                </a:effectLst>
              </a:rPr>
              <a:t>Higgs</a:t>
            </a:r>
            <a:endParaRPr lang="nl-NL" sz="3200" dirty="0"/>
          </a:p>
        </p:txBody>
      </p:sp>
      <p:sp>
        <p:nvSpPr>
          <p:cNvPr id="9" name="TextBox 8"/>
          <p:cNvSpPr txBox="1"/>
          <p:nvPr/>
        </p:nvSpPr>
        <p:spPr>
          <a:xfrm>
            <a:off x="5879490" y="4475432"/>
            <a:ext cx="3092787" cy="677108"/>
          </a:xfrm>
          <a:prstGeom prst="rect">
            <a:avLst/>
          </a:prstGeom>
          <a:solidFill>
            <a:schemeClr val="bg1">
              <a:alpha val="69000"/>
            </a:schemeClr>
          </a:solidFill>
          <a:ln>
            <a:solidFill>
              <a:schemeClr val="accent1"/>
            </a:solidFill>
          </a:ln>
        </p:spPr>
        <p:txBody>
          <a:bodyPr wrap="square" rtlCol="0">
            <a:spAutoFit/>
          </a:bodyPr>
          <a:lstStyle/>
          <a:p>
            <a:pPr algn="r"/>
            <a:r>
              <a:rPr lang="nl-NL" sz="2400" dirty="0" smtClean="0">
                <a:effectLst>
                  <a:outerShdw blurRad="38100" dist="38100" dir="2700000" algn="tl">
                    <a:srgbClr val="000000">
                      <a:alpha val="43137"/>
                    </a:srgbClr>
                  </a:outerShdw>
                </a:effectLst>
                <a:sym typeface="Symbol"/>
              </a:rPr>
              <a:t>      </a:t>
            </a:r>
            <a:r>
              <a:rPr lang="nl-NL" sz="2400" dirty="0" smtClean="0">
                <a:effectLst>
                  <a:outerShdw blurRad="38100" dist="38100" dir="2700000" algn="tl">
                    <a:srgbClr val="000000">
                      <a:alpha val="43137"/>
                    </a:srgbClr>
                  </a:outerShdw>
                </a:effectLst>
              </a:rPr>
              <a:t>Massa</a:t>
            </a:r>
            <a:r>
              <a:rPr lang="nl-NL" sz="1400" dirty="0" smtClean="0"/>
              <a:t> </a:t>
            </a:r>
          </a:p>
          <a:p>
            <a:pPr algn="r"/>
            <a:r>
              <a:rPr lang="nl-NL" sz="1400" dirty="0" smtClean="0">
                <a:effectLst>
                  <a:outerShdw blurRad="38100" dist="38100" dir="2700000" algn="tl">
                    <a:srgbClr val="000000">
                      <a:alpha val="43137"/>
                    </a:srgbClr>
                  </a:outerShdw>
                </a:effectLst>
              </a:rPr>
              <a:t>(voor de “gewone” deeltjes)</a:t>
            </a:r>
            <a:endParaRPr lang="nl-NL" sz="2400" dirty="0" smtClean="0">
              <a:effectLst>
                <a:outerShdw blurRad="38100" dist="38100" dir="2700000" algn="tl">
                  <a:srgbClr val="000000">
                    <a:alpha val="43137"/>
                  </a:srgbClr>
                </a:outerShdw>
              </a:effectLst>
            </a:endParaRPr>
          </a:p>
        </p:txBody>
      </p:sp>
      <p:sp>
        <p:nvSpPr>
          <p:cNvPr id="10" name="Rounded Rectangle 9"/>
          <p:cNvSpPr/>
          <p:nvPr/>
        </p:nvSpPr>
        <p:spPr>
          <a:xfrm>
            <a:off x="5383369" y="1043188"/>
            <a:ext cx="631065" cy="785611"/>
          </a:xfrm>
          <a:prstGeom prst="roundRect">
            <a:avLst/>
          </a:prstGeom>
          <a:solidFill>
            <a:schemeClr val="bg1">
              <a:alpha val="8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ounded Rectangle 10"/>
          <p:cNvSpPr/>
          <p:nvPr/>
        </p:nvSpPr>
        <p:spPr>
          <a:xfrm>
            <a:off x="5020614" y="1903929"/>
            <a:ext cx="427149" cy="581982"/>
          </a:xfrm>
          <a:prstGeom prst="roundRect">
            <a:avLst/>
          </a:prstGeom>
          <a:solidFill>
            <a:schemeClr val="bg1">
              <a:alpha val="8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ounded Rectangle 11"/>
          <p:cNvSpPr/>
          <p:nvPr/>
        </p:nvSpPr>
        <p:spPr>
          <a:xfrm>
            <a:off x="5482110" y="1901780"/>
            <a:ext cx="427149" cy="583843"/>
          </a:xfrm>
          <a:prstGeom prst="roundRect">
            <a:avLst/>
          </a:prstGeom>
          <a:solidFill>
            <a:schemeClr val="bg1">
              <a:alpha val="8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ounded Rectangle 12"/>
          <p:cNvSpPr/>
          <p:nvPr/>
        </p:nvSpPr>
        <p:spPr>
          <a:xfrm>
            <a:off x="4900414" y="2569340"/>
            <a:ext cx="1603417" cy="673995"/>
          </a:xfrm>
          <a:prstGeom prst="roundRect">
            <a:avLst/>
          </a:prstGeom>
          <a:solidFill>
            <a:schemeClr val="bg1">
              <a:alpha val="8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ounded Rectangle 13"/>
          <p:cNvSpPr/>
          <p:nvPr/>
        </p:nvSpPr>
        <p:spPr>
          <a:xfrm>
            <a:off x="6244108" y="3307724"/>
            <a:ext cx="530180" cy="633211"/>
          </a:xfrm>
          <a:prstGeom prst="roundRect">
            <a:avLst/>
          </a:prstGeom>
          <a:solidFill>
            <a:schemeClr val="bg1">
              <a:alpha val="8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6" name="Curved Connector 15"/>
          <p:cNvCxnSpPr>
            <a:endCxn id="8" idx="1"/>
          </p:cNvCxnSpPr>
          <p:nvPr/>
        </p:nvCxnSpPr>
        <p:spPr>
          <a:xfrm rot="5400000">
            <a:off x="5116368" y="4601027"/>
            <a:ext cx="1880130" cy="379643"/>
          </a:xfrm>
          <a:prstGeom prst="curvedConnector4">
            <a:avLst>
              <a:gd name="adj1" fmla="val 4967"/>
              <a:gd name="adj2" fmla="val 329832"/>
            </a:avLst>
          </a:prstGeom>
          <a:ln w="50800">
            <a:tailEnd type="triangle" w="lg" len="med"/>
          </a:ln>
        </p:spPr>
        <p:style>
          <a:lnRef idx="1">
            <a:schemeClr val="accent1"/>
          </a:lnRef>
          <a:fillRef idx="0">
            <a:schemeClr val="accent1"/>
          </a:fillRef>
          <a:effectRef idx="0">
            <a:schemeClr val="accent1"/>
          </a:effectRef>
          <a:fontRef idx="minor">
            <a:schemeClr val="tx1"/>
          </a:fontRef>
        </p:style>
      </p:cxnSp>
      <p:cxnSp>
        <p:nvCxnSpPr>
          <p:cNvPr id="28" name="Curved Connector 15"/>
          <p:cNvCxnSpPr/>
          <p:nvPr/>
        </p:nvCxnSpPr>
        <p:spPr>
          <a:xfrm>
            <a:off x="6503831" y="2893459"/>
            <a:ext cx="1279586" cy="1598937"/>
          </a:xfrm>
          <a:prstGeom prst="curvedConnector2">
            <a:avLst/>
          </a:prstGeom>
          <a:ln w="50800">
            <a:tailEnd type="triangle" w="lg"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296993" y="1146220"/>
            <a:ext cx="2099255" cy="0"/>
          </a:xfrm>
          <a:prstGeom prst="straightConnector1">
            <a:avLst/>
          </a:prstGeom>
          <a:ln w="50800">
            <a:tailEnd type="triangle" w="lg"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3284113" y="2047741"/>
            <a:ext cx="1725770" cy="0"/>
          </a:xfrm>
          <a:prstGeom prst="straightConnector1">
            <a:avLst/>
          </a:prstGeom>
          <a:ln w="50800">
            <a:tailEnd type="triangle" w="lg" len="med"/>
          </a:ln>
        </p:spPr>
        <p:style>
          <a:lnRef idx="1">
            <a:schemeClr val="accent1"/>
          </a:lnRef>
          <a:fillRef idx="0">
            <a:schemeClr val="accent1"/>
          </a:fillRef>
          <a:effectRef idx="0">
            <a:schemeClr val="accent1"/>
          </a:effectRef>
          <a:fontRef idx="minor">
            <a:schemeClr val="tx1"/>
          </a:fontRef>
        </p:style>
      </p:cxnSp>
      <p:cxnSp>
        <p:nvCxnSpPr>
          <p:cNvPr id="40" name="Curved Connector 15"/>
          <p:cNvCxnSpPr/>
          <p:nvPr/>
        </p:nvCxnSpPr>
        <p:spPr>
          <a:xfrm rot="10800000" flipV="1">
            <a:off x="3296995" y="2485622"/>
            <a:ext cx="2202285" cy="1133339"/>
          </a:xfrm>
          <a:prstGeom prst="curvedConnector3">
            <a:avLst>
              <a:gd name="adj1" fmla="val 61111"/>
            </a:avLst>
          </a:prstGeom>
          <a:ln w="50800">
            <a:tailEnd type="triangle" w="lg"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b="14669"/>
          <a:stretch>
            <a:fillRect/>
          </a:stretch>
        </p:blipFill>
        <p:spPr>
          <a:xfrm>
            <a:off x="859110" y="154547"/>
            <a:ext cx="7705346" cy="6575072"/>
          </a:xfrm>
          <a:prstGeom prst="rect">
            <a:avLst/>
          </a:prstGeom>
        </p:spPr>
      </p:pic>
      <p:sp>
        <p:nvSpPr>
          <p:cNvPr id="3" name="TextBox 2"/>
          <p:cNvSpPr txBox="1"/>
          <p:nvPr/>
        </p:nvSpPr>
        <p:spPr>
          <a:xfrm>
            <a:off x="1970473" y="5821251"/>
            <a:ext cx="5869171" cy="461665"/>
          </a:xfrm>
          <a:prstGeom prst="rect">
            <a:avLst/>
          </a:prstGeom>
          <a:noFill/>
        </p:spPr>
        <p:txBody>
          <a:bodyPr wrap="none" rtlCol="0">
            <a:spAutoFit/>
          </a:bodyPr>
          <a:lstStyle/>
          <a:p>
            <a:pPr>
              <a:buFont typeface="Wingdings" pitchFamily="2" charset="2"/>
              <a:buChar char="Ø"/>
            </a:pPr>
            <a:r>
              <a:rPr lang="nl-NL" sz="2400" dirty="0" smtClean="0">
                <a:effectLst>
                  <a:outerShdw blurRad="38100" dist="38100" dir="2700000" algn="tl">
                    <a:srgbClr val="000000">
                      <a:alpha val="43137"/>
                    </a:srgbClr>
                  </a:outerShdw>
                </a:effectLst>
              </a:rPr>
              <a:t> Helft van de mok gaat over </a:t>
            </a:r>
            <a:r>
              <a:rPr lang="nl-NL" sz="2400" dirty="0" err="1" smtClean="0">
                <a:effectLst>
                  <a:outerShdw blurRad="38100" dist="38100" dir="2700000" algn="tl">
                    <a:srgbClr val="000000">
                      <a:alpha val="43137"/>
                    </a:srgbClr>
                  </a:outerShdw>
                </a:effectLst>
              </a:rPr>
              <a:t>Higgs</a:t>
            </a:r>
            <a:r>
              <a:rPr lang="nl-NL" sz="2400" dirty="0" smtClean="0">
                <a:effectLst>
                  <a:outerShdw blurRad="38100" dist="38100" dir="2700000" algn="tl">
                    <a:srgbClr val="000000">
                      <a:alpha val="43137"/>
                    </a:srgbClr>
                  </a:outerShdw>
                </a:effectLst>
              </a:rPr>
              <a:t>!</a:t>
            </a:r>
            <a:endParaRPr lang="nl-NL" sz="2400" dirty="0">
              <a:effectLst>
                <a:outerShdw blurRad="38100" dist="38100" dir="2700000" algn="tl">
                  <a:srgbClr val="000000">
                    <a:alpha val="43137"/>
                  </a:srgbClr>
                </a:outerShdw>
              </a:effectLst>
            </a:endParaRPr>
          </a:p>
        </p:txBody>
      </p:sp>
      <p:sp>
        <p:nvSpPr>
          <p:cNvPr id="4" name="Rounded Rectangle 3"/>
          <p:cNvSpPr/>
          <p:nvPr/>
        </p:nvSpPr>
        <p:spPr>
          <a:xfrm>
            <a:off x="4449648" y="2582219"/>
            <a:ext cx="2801157" cy="1384474"/>
          </a:xfrm>
          <a:prstGeom prst="roundRect">
            <a:avLst/>
          </a:prstGeom>
          <a:solidFill>
            <a:schemeClr val="bg1">
              <a:alpha val="8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b="14669"/>
          <a:stretch>
            <a:fillRect/>
          </a:stretch>
        </p:blipFill>
        <p:spPr>
          <a:xfrm>
            <a:off x="859110" y="154547"/>
            <a:ext cx="7705346" cy="6575072"/>
          </a:xfrm>
          <a:prstGeom prst="rect">
            <a:avLst/>
          </a:prstGeom>
        </p:spPr>
      </p:pic>
      <p:sp>
        <p:nvSpPr>
          <p:cNvPr id="3" name="TextBox 2"/>
          <p:cNvSpPr txBox="1"/>
          <p:nvPr/>
        </p:nvSpPr>
        <p:spPr>
          <a:xfrm>
            <a:off x="3438665" y="6130343"/>
            <a:ext cx="4305346" cy="461665"/>
          </a:xfrm>
          <a:prstGeom prst="rect">
            <a:avLst/>
          </a:prstGeom>
          <a:noFill/>
        </p:spPr>
        <p:txBody>
          <a:bodyPr wrap="none" rtlCol="0">
            <a:spAutoFit/>
          </a:bodyPr>
          <a:lstStyle/>
          <a:p>
            <a:r>
              <a:rPr lang="nl-NL" sz="2400" dirty="0" smtClean="0"/>
              <a:t>Te koop in de CERN winkel</a:t>
            </a:r>
            <a:endParaRPr lang="nl-NL" sz="2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Massa?</a:t>
            </a:r>
            <a:endParaRPr lang="nl-NL" dirty="0"/>
          </a:p>
        </p:txBody>
      </p:sp>
      <p:sp>
        <p:nvSpPr>
          <p:cNvPr id="3" name="Content Placeholder 2"/>
          <p:cNvSpPr>
            <a:spLocks noGrp="1"/>
          </p:cNvSpPr>
          <p:nvPr>
            <p:ph sz="quarter" idx="12"/>
          </p:nvPr>
        </p:nvSpPr>
        <p:spPr>
          <a:xfrm>
            <a:off x="419100" y="2459866"/>
            <a:ext cx="6252155" cy="3268587"/>
          </a:xfrm>
        </p:spPr>
        <p:txBody>
          <a:bodyPr/>
          <a:lstStyle/>
          <a:p>
            <a:r>
              <a:rPr lang="nl-NL" dirty="0" smtClean="0"/>
              <a:t>Massa is “wisselkoers” tussen kracht en versnelling</a:t>
            </a:r>
          </a:p>
          <a:p>
            <a:pPr>
              <a:buNone/>
            </a:pPr>
            <a:r>
              <a:rPr lang="nl-NL" dirty="0" smtClean="0"/>
              <a:t>	Maar…  wat </a:t>
            </a:r>
            <a:r>
              <a:rPr lang="nl-NL" b="1" i="1" dirty="0" smtClean="0">
                <a:effectLst>
                  <a:outerShdw blurRad="38100" dist="38100" dir="2700000" algn="tl">
                    <a:srgbClr val="000000">
                      <a:alpha val="43137"/>
                    </a:srgbClr>
                  </a:outerShdw>
                </a:effectLst>
              </a:rPr>
              <a:t>is</a:t>
            </a:r>
            <a:r>
              <a:rPr lang="nl-NL" dirty="0" smtClean="0"/>
              <a:t> het?</a:t>
            </a:r>
          </a:p>
          <a:p>
            <a:endParaRPr lang="nl-NL" dirty="0" smtClean="0"/>
          </a:p>
          <a:p>
            <a:endParaRPr lang="nl-NL" dirty="0" smtClean="0"/>
          </a:p>
          <a:p>
            <a:r>
              <a:rPr lang="nl-NL" dirty="0" smtClean="0"/>
              <a:t>Massa is energie</a:t>
            </a:r>
          </a:p>
          <a:p>
            <a:pPr>
              <a:buNone/>
            </a:pPr>
            <a:r>
              <a:rPr lang="nl-NL" dirty="0" smtClean="0"/>
              <a:t>	Maar… waar komt het </a:t>
            </a:r>
            <a:r>
              <a:rPr lang="nl-NL" b="1" i="1" dirty="0" smtClean="0"/>
              <a:t>vandaan</a:t>
            </a:r>
            <a:r>
              <a:rPr lang="nl-NL" dirty="0" smtClean="0"/>
              <a:t>?</a:t>
            </a:r>
          </a:p>
          <a:p>
            <a:endParaRPr lang="nl-NL" dirty="0" smtClean="0"/>
          </a:p>
          <a:p>
            <a:endParaRPr lang="nl-NL" dirty="0" smtClean="0"/>
          </a:p>
          <a:p>
            <a:r>
              <a:rPr lang="nl-NL" dirty="0" smtClean="0">
                <a:effectLst>
                  <a:outerShdw blurRad="38100" dist="38100" dir="2700000" algn="tl">
                    <a:srgbClr val="000000">
                      <a:alpha val="43137"/>
                    </a:srgbClr>
                  </a:outerShdw>
                </a:effectLst>
              </a:rPr>
              <a:t>Massa is wrijving met </a:t>
            </a:r>
            <a:r>
              <a:rPr lang="nl-NL" dirty="0" err="1" smtClean="0">
                <a:effectLst>
                  <a:outerShdw blurRad="38100" dist="38100" dir="2700000" algn="tl">
                    <a:srgbClr val="000000">
                      <a:alpha val="43137"/>
                    </a:srgbClr>
                  </a:outerShdw>
                </a:effectLst>
              </a:rPr>
              <a:t>Higgs</a:t>
            </a:r>
            <a:r>
              <a:rPr lang="nl-NL" dirty="0" smtClean="0">
                <a:effectLst>
                  <a:outerShdw blurRad="38100" dist="38100" dir="2700000" algn="tl">
                    <a:srgbClr val="000000">
                      <a:alpha val="43137"/>
                    </a:srgbClr>
                  </a:outerShdw>
                </a:effectLst>
              </a:rPr>
              <a:t> veld!</a:t>
            </a:r>
          </a:p>
          <a:p>
            <a:pPr>
              <a:buNone/>
            </a:pPr>
            <a:endParaRPr lang="nl-NL" dirty="0"/>
          </a:p>
        </p:txBody>
      </p:sp>
      <p:pic>
        <p:nvPicPr>
          <p:cNvPr id="5"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8684" y="1042179"/>
            <a:ext cx="1532284" cy="162374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a:spLocks noChangeArrowheads="1"/>
          </p:cNvSpPr>
          <p:nvPr/>
        </p:nvSpPr>
        <p:spPr bwMode="auto">
          <a:xfrm>
            <a:off x="4422845" y="1658466"/>
            <a:ext cx="2892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nl-NL" altLang="nl-NL" sz="4000" b="1" dirty="0">
                <a:solidFill>
                  <a:srgbClr val="000000"/>
                </a:solidFill>
                <a:ea typeface="MS PGothic" pitchFamily="34" charset="-128"/>
              </a:rPr>
              <a:t>F = </a:t>
            </a:r>
            <a:r>
              <a:rPr lang="nl-NL" altLang="nl-NL" sz="4000" b="1" dirty="0">
                <a:ea typeface="MS PGothic" pitchFamily="34" charset="-128"/>
              </a:rPr>
              <a:t>m</a:t>
            </a:r>
            <a:r>
              <a:rPr lang="nl-NL" altLang="nl-NL" sz="4000" b="1" dirty="0">
                <a:solidFill>
                  <a:srgbClr val="000000"/>
                </a:solidFill>
                <a:ea typeface="MS PGothic" pitchFamily="34" charset="-128"/>
              </a:rPr>
              <a:t> x a</a:t>
            </a:r>
          </a:p>
        </p:txBody>
      </p:sp>
      <p:sp>
        <p:nvSpPr>
          <p:cNvPr id="7" name="TextBox 6"/>
          <p:cNvSpPr txBox="1">
            <a:spLocks noChangeArrowheads="1"/>
          </p:cNvSpPr>
          <p:nvPr/>
        </p:nvSpPr>
        <p:spPr bwMode="auto">
          <a:xfrm>
            <a:off x="4369179" y="3343466"/>
            <a:ext cx="32335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nl-NL" altLang="nl-NL" sz="4000" b="1" dirty="0" smtClean="0">
                <a:solidFill>
                  <a:srgbClr val="000000"/>
                </a:solidFill>
                <a:ea typeface="MS PGothic" pitchFamily="34" charset="-128"/>
              </a:rPr>
              <a:t>E </a:t>
            </a:r>
            <a:r>
              <a:rPr lang="nl-NL" altLang="nl-NL" sz="4000" b="1" dirty="0">
                <a:solidFill>
                  <a:srgbClr val="000000"/>
                </a:solidFill>
                <a:ea typeface="MS PGothic" pitchFamily="34" charset="-128"/>
              </a:rPr>
              <a:t>= </a:t>
            </a:r>
            <a:r>
              <a:rPr lang="nl-NL" altLang="nl-NL" sz="4000" b="1" dirty="0">
                <a:ea typeface="MS PGothic" pitchFamily="34" charset="-128"/>
              </a:rPr>
              <a:t>m</a:t>
            </a:r>
            <a:r>
              <a:rPr lang="nl-NL" altLang="nl-NL" sz="4000" b="1" dirty="0">
                <a:solidFill>
                  <a:srgbClr val="000000"/>
                </a:solidFill>
                <a:ea typeface="MS PGothic" pitchFamily="34" charset="-128"/>
              </a:rPr>
              <a:t> x </a:t>
            </a:r>
            <a:r>
              <a:rPr lang="nl-NL" altLang="nl-NL" sz="4000" b="1" dirty="0" smtClean="0">
                <a:solidFill>
                  <a:srgbClr val="000000"/>
                </a:solidFill>
                <a:ea typeface="MS PGothic" pitchFamily="34" charset="-128"/>
              </a:rPr>
              <a:t>c</a:t>
            </a:r>
            <a:r>
              <a:rPr lang="nl-NL" altLang="nl-NL" sz="4000" b="1" baseline="30000" dirty="0" smtClean="0">
                <a:solidFill>
                  <a:srgbClr val="000000"/>
                </a:solidFill>
                <a:ea typeface="MS PGothic" pitchFamily="34" charset="-128"/>
              </a:rPr>
              <a:t>2</a:t>
            </a:r>
            <a:endParaRPr lang="nl-NL" altLang="nl-NL" sz="4000" b="1" baseline="30000" dirty="0">
              <a:solidFill>
                <a:srgbClr val="000000"/>
              </a:solidFill>
              <a:ea typeface="MS PGothic" pitchFamily="34" charset="-128"/>
            </a:endParaRPr>
          </a:p>
        </p:txBody>
      </p:sp>
      <p:sp>
        <p:nvSpPr>
          <p:cNvPr id="8" name="TextBox 7"/>
          <p:cNvSpPr txBox="1">
            <a:spLocks noChangeArrowheads="1"/>
          </p:cNvSpPr>
          <p:nvPr/>
        </p:nvSpPr>
        <p:spPr bwMode="auto">
          <a:xfrm>
            <a:off x="4418546" y="5144370"/>
            <a:ext cx="259718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20000"/>
              </a:spcBef>
              <a:spcAft>
                <a:spcPct val="0"/>
              </a:spcAft>
              <a:buChar char="•"/>
              <a:defRPr sz="1400">
                <a:solidFill>
                  <a:schemeClr val="tx1"/>
                </a:solidFill>
                <a:latin typeface="Verdana" pitchFamily="34" charset="0"/>
              </a:defRPr>
            </a:lvl6pPr>
            <a:lvl7pPr marL="2971800" indent="-228600" eaLnBrk="0" fontAlgn="base" hangingPunct="0">
              <a:spcBef>
                <a:spcPct val="20000"/>
              </a:spcBef>
              <a:spcAft>
                <a:spcPct val="0"/>
              </a:spcAft>
              <a:buChar char="•"/>
              <a:defRPr sz="1400">
                <a:solidFill>
                  <a:schemeClr val="tx1"/>
                </a:solidFill>
                <a:latin typeface="Verdana" pitchFamily="34" charset="0"/>
              </a:defRPr>
            </a:lvl7pPr>
            <a:lvl8pPr marL="3429000" indent="-228600" eaLnBrk="0" fontAlgn="base" hangingPunct="0">
              <a:spcBef>
                <a:spcPct val="20000"/>
              </a:spcBef>
              <a:spcAft>
                <a:spcPct val="0"/>
              </a:spcAft>
              <a:buChar char="•"/>
              <a:defRPr sz="1400">
                <a:solidFill>
                  <a:schemeClr val="tx1"/>
                </a:solidFill>
                <a:latin typeface="Verdana" pitchFamily="34" charset="0"/>
              </a:defRPr>
            </a:lvl8pPr>
            <a:lvl9pPr marL="3886200" indent="-228600" eaLnBrk="0" fontAlgn="base" hangingPunct="0">
              <a:spcBef>
                <a:spcPct val="20000"/>
              </a:spcBef>
              <a:spcAft>
                <a:spcPct val="0"/>
              </a:spcAft>
              <a:buChar char="•"/>
              <a:defRPr sz="1400">
                <a:solidFill>
                  <a:schemeClr val="tx1"/>
                </a:solidFill>
                <a:latin typeface="Verdana" pitchFamily="34" charset="0"/>
              </a:defRPr>
            </a:lvl9pPr>
          </a:lstStyle>
          <a:p>
            <a:pPr eaLnBrk="1" hangingPunct="1">
              <a:buFontTx/>
              <a:buNone/>
            </a:pPr>
            <a:r>
              <a:rPr lang="nl-NL" altLang="nl-NL" sz="4000" b="1" dirty="0" smtClean="0">
                <a:ea typeface="MS PGothic" pitchFamily="34" charset="-128"/>
              </a:rPr>
              <a:t>m</a:t>
            </a:r>
            <a:r>
              <a:rPr lang="nl-NL" altLang="nl-NL" sz="4000" b="1" dirty="0" smtClean="0">
                <a:solidFill>
                  <a:srgbClr val="000000"/>
                </a:solidFill>
                <a:ea typeface="MS PGothic" pitchFamily="34" charset="-128"/>
              </a:rPr>
              <a:t>:  </a:t>
            </a:r>
            <a:r>
              <a:rPr lang="nl-NL" altLang="nl-NL" sz="5400" b="1" dirty="0" smtClean="0">
                <a:solidFill>
                  <a:srgbClr val="000000"/>
                </a:solidFill>
                <a:ea typeface="MS PGothic" pitchFamily="34" charset="-128"/>
                <a:sym typeface="Symbol"/>
              </a:rPr>
              <a:t></a:t>
            </a:r>
            <a:endParaRPr lang="nl-NL" altLang="nl-NL" sz="5400" b="1" baseline="30000" dirty="0">
              <a:solidFill>
                <a:srgbClr val="000000"/>
              </a:solidFill>
              <a:ea typeface="MS PGothic" pitchFamily="34" charset="-128"/>
            </a:endParaRPr>
          </a:p>
        </p:txBody>
      </p:sp>
      <p:pic>
        <p:nvPicPr>
          <p:cNvPr id="9" name="Picture 9"/>
          <p:cNvPicPr>
            <a:picLocks noChangeAspect="1"/>
          </p:cNvPicPr>
          <p:nvPr/>
        </p:nvPicPr>
        <p:blipFill>
          <a:blip r:embed="rId3" cstate="print">
            <a:extLst>
              <a:ext uri="{28A0092B-C50C-407E-A947-70E740481C1C}">
                <a14:useLocalDpi xmlns:a14="http://schemas.microsoft.com/office/drawing/2010/main" val="0"/>
              </a:ext>
            </a:extLst>
          </a:blip>
          <a:srcRect l="6633" b="10747"/>
          <a:stretch>
            <a:fillRect/>
          </a:stretch>
        </p:blipFill>
        <p:spPr bwMode="auto">
          <a:xfrm>
            <a:off x="7521262" y="2809108"/>
            <a:ext cx="1506826" cy="186591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0" name="Picture 7"/>
          <p:cNvPicPr>
            <a:picLocks noChangeAspect="1"/>
          </p:cNvPicPr>
          <p:nvPr/>
        </p:nvPicPr>
        <p:blipFill>
          <a:blip r:embed="rId4" cstate="print">
            <a:extLst>
              <a:ext uri="{28A0092B-C50C-407E-A947-70E740481C1C}">
                <a14:useLocalDpi xmlns:a14="http://schemas.microsoft.com/office/drawing/2010/main" val="0"/>
              </a:ext>
            </a:extLst>
          </a:blip>
          <a:srcRect t="-304"/>
          <a:stretch>
            <a:fillRect/>
          </a:stretch>
        </p:blipFill>
        <p:spPr bwMode="auto">
          <a:xfrm>
            <a:off x="7533187" y="4827453"/>
            <a:ext cx="1488927" cy="192751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469743" y="2434107"/>
            <a:ext cx="853119" cy="276999"/>
          </a:xfrm>
          <a:prstGeom prst="rect">
            <a:avLst/>
          </a:prstGeom>
          <a:noFill/>
        </p:spPr>
        <p:txBody>
          <a:bodyPr wrap="none" rtlCol="0">
            <a:spAutoFit/>
          </a:bodyPr>
          <a:lstStyle/>
          <a:p>
            <a:r>
              <a:rPr lang="nl-NL" sz="1200" b="1" dirty="0" smtClean="0">
                <a:solidFill>
                  <a:schemeClr val="bg1"/>
                </a:solidFill>
                <a:effectLst>
                  <a:outerShdw blurRad="38100" dist="38100" dir="2700000" algn="tl">
                    <a:srgbClr val="000000">
                      <a:alpha val="43137"/>
                    </a:srgbClr>
                  </a:outerShdw>
                </a:effectLst>
              </a:rPr>
              <a:t>Newton</a:t>
            </a:r>
            <a:endParaRPr lang="nl-NL" sz="1200" b="1" dirty="0">
              <a:solidFill>
                <a:schemeClr val="bg1"/>
              </a:solidFill>
              <a:effectLst>
                <a:outerShdw blurRad="38100" dist="38100" dir="2700000" algn="tl">
                  <a:srgbClr val="000000">
                    <a:alpha val="43137"/>
                  </a:srgbClr>
                </a:outerShdw>
              </a:effectLst>
            </a:endParaRPr>
          </a:p>
        </p:txBody>
      </p:sp>
      <p:sp>
        <p:nvSpPr>
          <p:cNvPr id="12" name="TextBox 11"/>
          <p:cNvSpPr txBox="1"/>
          <p:nvPr/>
        </p:nvSpPr>
        <p:spPr>
          <a:xfrm>
            <a:off x="7480474" y="4441083"/>
            <a:ext cx="878767" cy="276999"/>
          </a:xfrm>
          <a:prstGeom prst="rect">
            <a:avLst/>
          </a:prstGeom>
          <a:noFill/>
        </p:spPr>
        <p:txBody>
          <a:bodyPr wrap="none" rtlCol="0">
            <a:spAutoFit/>
          </a:bodyPr>
          <a:lstStyle/>
          <a:p>
            <a:r>
              <a:rPr lang="nl-NL" sz="1200" b="1" dirty="0" err="1" smtClean="0">
                <a:solidFill>
                  <a:schemeClr val="bg1"/>
                </a:solidFill>
                <a:effectLst>
                  <a:outerShdw blurRad="38100" dist="38100" dir="2700000" algn="tl">
                    <a:srgbClr val="000000">
                      <a:alpha val="43137"/>
                    </a:srgbClr>
                  </a:outerShdw>
                </a:effectLst>
              </a:rPr>
              <a:t>Einstein</a:t>
            </a:r>
            <a:endParaRPr lang="nl-NL" sz="1200" b="1"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7480475" y="6514565"/>
            <a:ext cx="671979" cy="276999"/>
          </a:xfrm>
          <a:prstGeom prst="rect">
            <a:avLst/>
          </a:prstGeom>
          <a:noFill/>
        </p:spPr>
        <p:txBody>
          <a:bodyPr wrap="none" rtlCol="0">
            <a:spAutoFit/>
          </a:bodyPr>
          <a:lstStyle/>
          <a:p>
            <a:r>
              <a:rPr lang="nl-NL" sz="1200" b="1" dirty="0" err="1" smtClean="0">
                <a:solidFill>
                  <a:schemeClr val="bg1"/>
                </a:solidFill>
                <a:effectLst>
                  <a:outerShdw blurRad="38100" dist="38100" dir="2700000" algn="tl">
                    <a:srgbClr val="000000">
                      <a:alpha val="43137"/>
                    </a:srgbClr>
                  </a:outerShdw>
                </a:effectLst>
              </a:rPr>
              <a:t>Higgs</a:t>
            </a:r>
            <a:endParaRPr lang="nl-NL" sz="1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55734084"/>
      </p:ext>
    </p:extLst>
  </p:cSld>
  <p:clrMapOvr>
    <a:masterClrMapping/>
  </p:clrMapOvr>
  <p:timing>
    <p:tnLst>
      <p:par>
        <p:cTn id="1" dur="indefinite" restart="never" nodeType="tmRoot"/>
      </p:par>
    </p:tnLst>
  </p:timing>
</p:sld>
</file>

<file path=ppt/theme/theme1.xml><?xml version="1.0" encoding="utf-8"?>
<a:theme xmlns:a="http://schemas.openxmlformats.org/drawingml/2006/main" name="NWO standaardpowerpoint Engels">
  <a:themeElements>
    <a:clrScheme name="NWO">
      <a:dk1>
        <a:srgbClr val="ED1C24"/>
      </a:dk1>
      <a:lt1>
        <a:sysClr val="window" lastClr="FFFFFF"/>
      </a:lt1>
      <a:dk2>
        <a:srgbClr val="ED1C24"/>
      </a:dk2>
      <a:lt2>
        <a:srgbClr val="DDDEDF"/>
      </a:lt2>
      <a:accent1>
        <a:srgbClr val="ED1C24"/>
      </a:accent1>
      <a:accent2>
        <a:srgbClr val="FCAF17"/>
      </a:accent2>
      <a:accent3>
        <a:srgbClr val="F47920"/>
      </a:accent3>
      <a:accent4>
        <a:srgbClr val="17B009"/>
      </a:accent4>
      <a:accent5>
        <a:srgbClr val="279E8F"/>
      </a:accent5>
      <a:accent6>
        <a:srgbClr val="3E4E54"/>
      </a:accent6>
      <a:hlink>
        <a:srgbClr val="EB8803"/>
      </a:hlink>
      <a:folHlink>
        <a:srgbClr val="5F7791"/>
      </a:folHlink>
    </a:clrScheme>
    <a:fontScheme name="NWO - Tekstpagina">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WO - Tekstpagi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WO - Tekstpagi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WO - Tekstpagi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WO - Tekstpagi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WO - Tekstpagi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WO - Tekstpagi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WO - Tekstpagi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WO - Tekstpagi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WO - Tekstpagi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WO - Tekstpagi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WO - Tekstpagi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WO - Tekstpagi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a:themeElements>
    <a:clrScheme name="NWO">
      <a:dk1>
        <a:srgbClr val="ED1C24"/>
      </a:dk1>
      <a:lt1>
        <a:sysClr val="window" lastClr="FFFFFF"/>
      </a:lt1>
      <a:dk2>
        <a:srgbClr val="ED1C24"/>
      </a:dk2>
      <a:lt2>
        <a:srgbClr val="DDDEDF"/>
      </a:lt2>
      <a:accent1>
        <a:srgbClr val="ED1C24"/>
      </a:accent1>
      <a:accent2>
        <a:srgbClr val="FCAF17"/>
      </a:accent2>
      <a:accent3>
        <a:srgbClr val="F47920"/>
      </a:accent3>
      <a:accent4>
        <a:srgbClr val="17B009"/>
      </a:accent4>
      <a:accent5>
        <a:srgbClr val="279E8F"/>
      </a:accent5>
      <a:accent6>
        <a:srgbClr val="3E4E54"/>
      </a:accent6>
      <a:hlink>
        <a:srgbClr val="EB8803"/>
      </a:hlink>
      <a:folHlink>
        <a:srgbClr val="5F7791"/>
      </a:folHlink>
    </a:clrScheme>
    <a:fontScheme name="NWO - Tekstpagina">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WO - Tekstpagi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WO - Tekstpagi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WO - Tekstpagi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WO - Tekstpagi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WO - Tekstpagi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WO - Tekstpagi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WO - Tekstpagi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WO - Tekstpagi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WO - Tekstpagi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WO - Tekstpagi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WO - Tekstpagi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WO - Tekstpagi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Kantoor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NWO Corporate met intro en voorbeeld mei 2011</Template>
  <TotalTime>1413</TotalTime>
  <Words>905</Words>
  <Application>Microsoft Office PowerPoint</Application>
  <PresentationFormat>On-screen Show (4:3)</PresentationFormat>
  <Paragraphs>281</Paragraphs>
  <Slides>36</Slides>
  <Notes>6</Notes>
  <HiddenSlides>0</HiddenSlides>
  <MMClips>1</MMClip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NWO standaardpowerpoint Engels</vt:lpstr>
      <vt:lpstr>Blank</vt:lpstr>
      <vt:lpstr>Higgs en anti-materie</vt:lpstr>
      <vt:lpstr>Hoe de Higgs het verschil maakt</vt:lpstr>
      <vt:lpstr>PowerPoint Presentation</vt:lpstr>
      <vt:lpstr>PowerPoint Presentation</vt:lpstr>
      <vt:lpstr>PowerPoint Presentation</vt:lpstr>
      <vt:lpstr>PowerPoint Presentation</vt:lpstr>
      <vt:lpstr>PowerPoint Presentation</vt:lpstr>
      <vt:lpstr>PowerPoint Presentation</vt:lpstr>
      <vt:lpstr>Massa?</vt:lpstr>
      <vt:lpstr>PowerPoint Presentation</vt:lpstr>
      <vt:lpstr>Hoe de Higgs het verschil maakt</vt:lpstr>
      <vt:lpstr>PowerPoint Presentation</vt:lpstr>
      <vt:lpstr>PowerPoint Presentation</vt:lpstr>
      <vt:lpstr>PowerPoint Presentation</vt:lpstr>
      <vt:lpstr>PowerPoint Presentation</vt:lpstr>
      <vt:lpstr>PowerPoint Presentation</vt:lpstr>
      <vt:lpstr>Hoe de Higgs het verschil maakt</vt:lpstr>
      <vt:lpstr>PowerPoint Presentation</vt:lpstr>
      <vt:lpstr>Hoe de Higgs het verschil maakt</vt:lpstr>
      <vt:lpstr>PowerPoint Presentation</vt:lpstr>
      <vt:lpstr>PowerPoint Presentation</vt:lpstr>
      <vt:lpstr>PowerPoint Presentation</vt:lpstr>
      <vt:lpstr>b quarks</vt:lpstr>
      <vt:lpstr>PowerPoint Presentation</vt:lpstr>
      <vt:lpstr>PowerPoint Presentation</vt:lpstr>
      <vt:lpstr>PowerPoint Presentation</vt:lpstr>
      <vt:lpstr>PowerPoint Presentation</vt:lpstr>
      <vt:lpstr>Hoe de Higgs het verschil maakt</vt:lpstr>
      <vt:lpstr>Bedankt</vt:lpstr>
      <vt:lpstr>Vragen</vt:lpstr>
      <vt:lpstr>Backup slides</vt:lpstr>
      <vt:lpstr>Wat kan je maken van deze 3 bouwstenen?</vt:lpstr>
      <vt:lpstr> Is dit alles?</vt:lpstr>
      <vt:lpstr> De elementaire deeltjes</vt:lpstr>
      <vt:lpstr>Hoe maak je anti-materie??</vt:lpstr>
      <vt:lpstr>Wat snappen we nog meer niet?  “Donkere materie”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 Tuning</dc:creator>
  <cp:lastModifiedBy>Niels Tuning</cp:lastModifiedBy>
  <cp:revision>195</cp:revision>
  <cp:lastPrinted>2013-02-25T13:45:01Z</cp:lastPrinted>
  <dcterms:created xsi:type="dcterms:W3CDTF">2011-05-24T10:17:03Z</dcterms:created>
  <dcterms:modified xsi:type="dcterms:W3CDTF">2015-09-30T09:59:15Z</dcterms:modified>
  <cp:contentStatus>niet definitief</cp:contentStatus>
</cp:coreProperties>
</file>