
<file path=[Content_Types].xml><?xml version="1.0" encoding="utf-8"?>
<Types xmlns="http://schemas.openxmlformats.org/package/2006/content-types">
  <Default Extension="png" ContentType="image/png"/>
  <Default Extension="tmp"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gif" ContentType="image/gif"/>
  <Default Extension="tiff" ContentType="image/tif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theme/theme5.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6.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ink/ink1.xml" ContentType="application/inkml+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media/image35.jpg" ContentType="image/png"/>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63" r:id="rId3"/>
    <p:sldMasterId id="2147483684" r:id="rId4"/>
    <p:sldMasterId id="2147483697" r:id="rId5"/>
    <p:sldMasterId id="2147483699" r:id="rId6"/>
    <p:sldMasterId id="2147483711" r:id="rId7"/>
  </p:sldMasterIdLst>
  <p:notesMasterIdLst>
    <p:notesMasterId r:id="rId63"/>
  </p:notesMasterIdLst>
  <p:sldIdLst>
    <p:sldId id="270" r:id="rId8"/>
    <p:sldId id="1329" r:id="rId9"/>
    <p:sldId id="1382" r:id="rId10"/>
    <p:sldId id="283" r:id="rId11"/>
    <p:sldId id="281" r:id="rId12"/>
    <p:sldId id="1388" r:id="rId13"/>
    <p:sldId id="294" r:id="rId14"/>
    <p:sldId id="257" r:id="rId15"/>
    <p:sldId id="1383" r:id="rId16"/>
    <p:sldId id="286" r:id="rId17"/>
    <p:sldId id="1574" r:id="rId18"/>
    <p:sldId id="1389" r:id="rId19"/>
    <p:sldId id="274" r:id="rId20"/>
    <p:sldId id="280" r:id="rId21"/>
    <p:sldId id="279" r:id="rId22"/>
    <p:sldId id="291" r:id="rId23"/>
    <p:sldId id="1330" r:id="rId24"/>
    <p:sldId id="1384" r:id="rId25"/>
    <p:sldId id="290" r:id="rId26"/>
    <p:sldId id="1381" r:id="rId27"/>
    <p:sldId id="1402" r:id="rId28"/>
    <p:sldId id="1385" r:id="rId29"/>
    <p:sldId id="1405" r:id="rId30"/>
    <p:sldId id="1379" r:id="rId31"/>
    <p:sldId id="1380" r:id="rId32"/>
    <p:sldId id="1403" r:id="rId33"/>
    <p:sldId id="1410" r:id="rId34"/>
    <p:sldId id="1404" r:id="rId35"/>
    <p:sldId id="1387" r:id="rId36"/>
    <p:sldId id="1406" r:id="rId37"/>
    <p:sldId id="1407" r:id="rId38"/>
    <p:sldId id="287" r:id="rId39"/>
    <p:sldId id="288" r:id="rId40"/>
    <p:sldId id="1408" r:id="rId41"/>
    <p:sldId id="1409" r:id="rId42"/>
    <p:sldId id="275" r:id="rId43"/>
    <p:sldId id="277" r:id="rId44"/>
    <p:sldId id="1393" r:id="rId45"/>
    <p:sldId id="289" r:id="rId46"/>
    <p:sldId id="293" r:id="rId47"/>
    <p:sldId id="1394" r:id="rId48"/>
    <p:sldId id="1378" r:id="rId49"/>
    <p:sldId id="1377" r:id="rId50"/>
    <p:sldId id="295" r:id="rId51"/>
    <p:sldId id="308" r:id="rId52"/>
    <p:sldId id="262" r:id="rId53"/>
    <p:sldId id="1412" r:id="rId54"/>
    <p:sldId id="1413" r:id="rId55"/>
    <p:sldId id="1414" r:id="rId56"/>
    <p:sldId id="1411" r:id="rId57"/>
    <p:sldId id="1415" r:id="rId58"/>
    <p:sldId id="1395" r:id="rId59"/>
    <p:sldId id="292" r:id="rId60"/>
    <p:sldId id="278" r:id="rId61"/>
    <p:sldId id="303" r:id="rId62"/>
  </p:sldIdLst>
  <p:sldSz cx="12192000" cy="6858000"/>
  <p:notesSz cx="6797675" cy="9928225"/>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C67D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652" autoAdjust="0"/>
    <p:restoredTop sz="94660"/>
  </p:normalViewPr>
  <p:slideViewPr>
    <p:cSldViewPr snapToGrid="0">
      <p:cViewPr varScale="1">
        <p:scale>
          <a:sx n="76" d="100"/>
          <a:sy n="76" d="100"/>
        </p:scale>
        <p:origin x="1234" y="6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slide" Target="slides/slide48.xml"/><Relationship Id="rId63" Type="http://schemas.openxmlformats.org/officeDocument/2006/relationships/notesMaster" Target="notesMasters/notesMaster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slide" Target="slides/slide51.xml"/><Relationship Id="rId66" Type="http://schemas.openxmlformats.org/officeDocument/2006/relationships/theme" Target="theme/theme1.xml"/><Relationship Id="rId5" Type="http://schemas.openxmlformats.org/officeDocument/2006/relationships/slideMaster" Target="slideMasters/slideMaster5.xml"/><Relationship Id="rId61" Type="http://schemas.openxmlformats.org/officeDocument/2006/relationships/slide" Target="slides/slide54.xml"/><Relationship Id="rId19" Type="http://schemas.openxmlformats.org/officeDocument/2006/relationships/slide" Target="slides/slide1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presProps" Target="presProps.xml"/><Relationship Id="rId8" Type="http://schemas.openxmlformats.org/officeDocument/2006/relationships/slide" Target="slides/slide1.xml"/><Relationship Id="rId51" Type="http://schemas.openxmlformats.org/officeDocument/2006/relationships/slide" Target="slides/slide44.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tableStyles" Target="tableStyles.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s>
</file>

<file path=ppt/ink/ink1.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55.81395" units="1/cm"/>
          <inkml:channelProperty channel="Y" name="resolution" value="55.95855" units="1/cm"/>
          <inkml:channelProperty channel="T" name="resolution" value="1" units="1/dev"/>
        </inkml:channelProperties>
      </inkml:inkSource>
      <inkml:timestamp xml:id="ts0" timeString="2022-10-07T14:04:18.596"/>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nkml:trace contextRef="#ctx0" brushRef="#br0">24285 2266 0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45659" cy="498135"/>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50443" y="0"/>
            <a:ext cx="2945659" cy="498135"/>
          </a:xfrm>
          <a:prstGeom prst="rect">
            <a:avLst/>
          </a:prstGeom>
        </p:spPr>
        <p:txBody>
          <a:bodyPr vert="horz" lIns="91440" tIns="45720" rIns="91440" bIns="45720" rtlCol="0"/>
          <a:lstStyle>
            <a:lvl1pPr algn="r">
              <a:defRPr sz="1200"/>
            </a:lvl1pPr>
          </a:lstStyle>
          <a:p>
            <a:fld id="{F12EBC9D-0E6A-494B-B021-2B6125B5AD81}" type="datetimeFigureOut">
              <a:rPr lang="nl-NL" smtClean="0"/>
              <a:t>20-4-2024</a:t>
            </a:fld>
            <a:endParaRPr lang="nl-NL"/>
          </a:p>
        </p:txBody>
      </p:sp>
      <p:sp>
        <p:nvSpPr>
          <p:cNvPr id="4" name="Tijdelijke aanduiding voor dia-afbeelding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79768" y="4777958"/>
            <a:ext cx="5438140" cy="3909239"/>
          </a:xfrm>
          <a:prstGeom prst="rect">
            <a:avLst/>
          </a:prstGeom>
        </p:spPr>
        <p:txBody>
          <a:bodyPr vert="horz" lIns="91440" tIns="45720" rIns="91440" bIns="45720" rtlCol="0"/>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9430091"/>
            <a:ext cx="2945659" cy="498134"/>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50443" y="9430091"/>
            <a:ext cx="2945659" cy="498134"/>
          </a:xfrm>
          <a:prstGeom prst="rect">
            <a:avLst/>
          </a:prstGeom>
        </p:spPr>
        <p:txBody>
          <a:bodyPr vert="horz" lIns="91440" tIns="45720" rIns="91440" bIns="45720" rtlCol="0" anchor="b"/>
          <a:lstStyle>
            <a:lvl1pPr algn="r">
              <a:defRPr sz="1200"/>
            </a:lvl1pPr>
          </a:lstStyle>
          <a:p>
            <a:fld id="{EF92C447-CF36-4096-B85E-F77FFBD37388}" type="slidenum">
              <a:rPr lang="nl-NL" smtClean="0"/>
              <a:t>‹nr.›</a:t>
            </a:fld>
            <a:endParaRPr lang="nl-NL"/>
          </a:p>
        </p:txBody>
      </p:sp>
    </p:spTree>
    <p:extLst>
      <p:ext uri="{BB962C8B-B14F-4D97-AF65-F5344CB8AC3E}">
        <p14:creationId xmlns:p14="http://schemas.microsoft.com/office/powerpoint/2010/main" val="12860283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EF92C447-CF36-4096-B85E-F77FFBD37388}" type="slidenum">
              <a:rPr lang="nl-NL" smtClean="0"/>
              <a:t>5</a:t>
            </a:fld>
            <a:endParaRPr lang="nl-NL"/>
          </a:p>
        </p:txBody>
      </p:sp>
    </p:spTree>
    <p:extLst>
      <p:ext uri="{BB962C8B-B14F-4D97-AF65-F5344CB8AC3E}">
        <p14:creationId xmlns:p14="http://schemas.microsoft.com/office/powerpoint/2010/main" val="15526511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EF92C447-CF36-4096-B85E-F77FFBD37388}" type="slidenum">
              <a:rPr lang="nl-NL" smtClean="0"/>
              <a:t>7</a:t>
            </a:fld>
            <a:endParaRPr lang="nl-NL"/>
          </a:p>
        </p:txBody>
      </p:sp>
    </p:spTree>
    <p:extLst>
      <p:ext uri="{BB962C8B-B14F-4D97-AF65-F5344CB8AC3E}">
        <p14:creationId xmlns:p14="http://schemas.microsoft.com/office/powerpoint/2010/main" val="3215110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92C447-CF36-4096-B85E-F77FFBD37388}"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41905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p:cNvSpPr>
          <p:nvPr>
            <p:ph type="sldImg"/>
          </p:nvPr>
        </p:nvSpPr>
        <p:spPr bwMode="auto">
          <a:noFill/>
          <a:ln>
            <a:solidFill>
              <a:srgbClr val="000000"/>
            </a:solidFill>
            <a:miter lim="800000"/>
            <a:headEnd/>
            <a:tailEnd/>
          </a:ln>
        </p:spPr>
      </p:sp>
      <p:sp>
        <p:nvSpPr>
          <p:cNvPr id="3584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p>
        </p:txBody>
      </p:sp>
      <p:sp>
        <p:nvSpPr>
          <p:cNvPr id="3584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683337D2-E444-5E4A-AFAA-C4A4D8592E77}" type="slidenum">
              <a:rPr lang="en-US" smtClean="0"/>
              <a:pPr/>
              <a:t>43</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400F32D-A4C3-47E7-9639-9C2575A3D8C8}" type="slidenum">
              <a:rPr kumimoji="0" lang="nl-NL"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50</a:t>
            </a:fld>
            <a:endParaRPr kumimoji="0" lang="nl-NL"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577351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99ACF39-E07D-4D1B-9356-EB7E3317C99A}"/>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99352BCB-1CC7-4502-B1AD-9B394E364AE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2929B86F-7B8A-4E48-91C3-23C3902CF306}"/>
              </a:ext>
            </a:extLst>
          </p:cNvPr>
          <p:cNvSpPr>
            <a:spLocks noGrp="1"/>
          </p:cNvSpPr>
          <p:nvPr>
            <p:ph type="dt" sz="half" idx="10"/>
          </p:nvPr>
        </p:nvSpPr>
        <p:spPr/>
        <p:txBody>
          <a:bodyPr/>
          <a:lstStyle/>
          <a:p>
            <a:r>
              <a:rPr lang="nl-NL"/>
              <a:t>19-4-2024</a:t>
            </a:r>
          </a:p>
        </p:txBody>
      </p:sp>
      <p:sp>
        <p:nvSpPr>
          <p:cNvPr id="5" name="Tijdelijke aanduiding voor voettekst 4">
            <a:extLst>
              <a:ext uri="{FF2B5EF4-FFF2-40B4-BE49-F238E27FC236}">
                <a16:creationId xmlns:a16="http://schemas.microsoft.com/office/drawing/2014/main" id="{E016D86B-3F0C-4818-81E1-8ABB356AC3A3}"/>
              </a:ext>
            </a:extLst>
          </p:cNvPr>
          <p:cNvSpPr>
            <a:spLocks noGrp="1"/>
          </p:cNvSpPr>
          <p:nvPr>
            <p:ph type="ftr" sz="quarter" idx="11"/>
          </p:nvPr>
        </p:nvSpPr>
        <p:spPr/>
        <p:txBody>
          <a:bodyPr/>
          <a:lstStyle/>
          <a:p>
            <a:r>
              <a:rPr lang="en-US"/>
              <a:t>Seminar in honor of Prof. Sir T.S. Virdee, October 14, 2022, The Kohn Centre, the Royal Society</a:t>
            </a:r>
            <a:endParaRPr lang="nl-NL"/>
          </a:p>
        </p:txBody>
      </p:sp>
      <p:sp>
        <p:nvSpPr>
          <p:cNvPr id="6" name="Tijdelijke aanduiding voor dianummer 5">
            <a:extLst>
              <a:ext uri="{FF2B5EF4-FFF2-40B4-BE49-F238E27FC236}">
                <a16:creationId xmlns:a16="http://schemas.microsoft.com/office/drawing/2014/main" id="{0C2ACAB3-22C1-4E88-9A42-0642AA6E05BE}"/>
              </a:ext>
            </a:extLst>
          </p:cNvPr>
          <p:cNvSpPr>
            <a:spLocks noGrp="1"/>
          </p:cNvSpPr>
          <p:nvPr>
            <p:ph type="sldNum" sz="quarter" idx="12"/>
          </p:nvPr>
        </p:nvSpPr>
        <p:spPr/>
        <p:txBody>
          <a:bodyPr/>
          <a:lstStyle/>
          <a:p>
            <a:fld id="{3EB9D667-8414-498C-86FF-5B87FE5BB64C}" type="slidenum">
              <a:rPr lang="nl-NL" smtClean="0"/>
              <a:t>‹nr.›</a:t>
            </a:fld>
            <a:endParaRPr lang="nl-NL"/>
          </a:p>
        </p:txBody>
      </p:sp>
    </p:spTree>
    <p:extLst>
      <p:ext uri="{BB962C8B-B14F-4D97-AF65-F5344CB8AC3E}">
        <p14:creationId xmlns:p14="http://schemas.microsoft.com/office/powerpoint/2010/main" val="33629984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FD0EAF4-9632-4F42-91C3-1C17F5EEDD28}"/>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2605A95A-4F69-461B-9A4C-5F2FC6D77F62}"/>
              </a:ext>
            </a:extLst>
          </p:cNvPr>
          <p:cNvSpPr>
            <a:spLocks noGrp="1"/>
          </p:cNvSpPr>
          <p:nvPr>
            <p:ph type="body" orient="vert" idx="1"/>
          </p:nvPr>
        </p:nvSpPr>
        <p:spPr/>
        <p:txBody>
          <a:bodyPr vert="eaVert"/>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76925120-4D7E-40D6-9802-B1419388C723}"/>
              </a:ext>
            </a:extLst>
          </p:cNvPr>
          <p:cNvSpPr>
            <a:spLocks noGrp="1"/>
          </p:cNvSpPr>
          <p:nvPr>
            <p:ph type="dt" sz="half" idx="10"/>
          </p:nvPr>
        </p:nvSpPr>
        <p:spPr/>
        <p:txBody>
          <a:bodyPr/>
          <a:lstStyle/>
          <a:p>
            <a:r>
              <a:rPr lang="nl-NL"/>
              <a:t>19-4-2024</a:t>
            </a:r>
          </a:p>
        </p:txBody>
      </p:sp>
      <p:sp>
        <p:nvSpPr>
          <p:cNvPr id="5" name="Tijdelijke aanduiding voor voettekst 4">
            <a:extLst>
              <a:ext uri="{FF2B5EF4-FFF2-40B4-BE49-F238E27FC236}">
                <a16:creationId xmlns:a16="http://schemas.microsoft.com/office/drawing/2014/main" id="{C4EFED2E-0446-4CB8-BDB5-46D49A586E45}"/>
              </a:ext>
            </a:extLst>
          </p:cNvPr>
          <p:cNvSpPr>
            <a:spLocks noGrp="1"/>
          </p:cNvSpPr>
          <p:nvPr>
            <p:ph type="ftr" sz="quarter" idx="11"/>
          </p:nvPr>
        </p:nvSpPr>
        <p:spPr/>
        <p:txBody>
          <a:bodyPr/>
          <a:lstStyle/>
          <a:p>
            <a:r>
              <a:rPr lang="en-US"/>
              <a:t>Seminar in honor of Prof. Sir T.S. Virdee, October 14, 2022, The Kohn Centre, the Royal Society</a:t>
            </a:r>
            <a:endParaRPr lang="nl-NL"/>
          </a:p>
        </p:txBody>
      </p:sp>
      <p:sp>
        <p:nvSpPr>
          <p:cNvPr id="6" name="Tijdelijke aanduiding voor dianummer 5">
            <a:extLst>
              <a:ext uri="{FF2B5EF4-FFF2-40B4-BE49-F238E27FC236}">
                <a16:creationId xmlns:a16="http://schemas.microsoft.com/office/drawing/2014/main" id="{D78DF936-ADAE-415C-8343-A30B5DE31B69}"/>
              </a:ext>
            </a:extLst>
          </p:cNvPr>
          <p:cNvSpPr>
            <a:spLocks noGrp="1"/>
          </p:cNvSpPr>
          <p:nvPr>
            <p:ph type="sldNum" sz="quarter" idx="12"/>
          </p:nvPr>
        </p:nvSpPr>
        <p:spPr/>
        <p:txBody>
          <a:bodyPr/>
          <a:lstStyle/>
          <a:p>
            <a:fld id="{3EB9D667-8414-498C-86FF-5B87FE5BB64C}" type="slidenum">
              <a:rPr lang="nl-NL" smtClean="0"/>
              <a:t>‹nr.›</a:t>
            </a:fld>
            <a:endParaRPr lang="nl-NL"/>
          </a:p>
        </p:txBody>
      </p:sp>
    </p:spTree>
    <p:extLst>
      <p:ext uri="{BB962C8B-B14F-4D97-AF65-F5344CB8AC3E}">
        <p14:creationId xmlns:p14="http://schemas.microsoft.com/office/powerpoint/2010/main" val="33028770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3A47AE9E-F629-46D6-A752-565DA631B0A8}"/>
              </a:ext>
            </a:extLst>
          </p:cNvPr>
          <p:cNvSpPr>
            <a:spLocks noGrp="1"/>
          </p:cNvSpPr>
          <p:nvPr>
            <p:ph type="title" orient="vert"/>
          </p:nvPr>
        </p:nvSpPr>
        <p:spPr>
          <a:xfrm>
            <a:off x="8724900" y="365125"/>
            <a:ext cx="2628900" cy="5811838"/>
          </a:xfr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id="{3D78B725-2BF8-443E-99FC-AD9DAE6387F1}"/>
              </a:ext>
            </a:extLst>
          </p:cNvPr>
          <p:cNvSpPr>
            <a:spLocks noGrp="1"/>
          </p:cNvSpPr>
          <p:nvPr>
            <p:ph type="body" orient="vert" idx="1"/>
          </p:nvPr>
        </p:nvSpPr>
        <p:spPr>
          <a:xfrm>
            <a:off x="838200" y="365125"/>
            <a:ext cx="7734300" cy="5811838"/>
          </a:xfrm>
        </p:spPr>
        <p:txBody>
          <a:bodyPr vert="eaVert"/>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79FD8063-4E1B-4AAB-8290-B37035BB678B}"/>
              </a:ext>
            </a:extLst>
          </p:cNvPr>
          <p:cNvSpPr>
            <a:spLocks noGrp="1"/>
          </p:cNvSpPr>
          <p:nvPr>
            <p:ph type="dt" sz="half" idx="10"/>
          </p:nvPr>
        </p:nvSpPr>
        <p:spPr/>
        <p:txBody>
          <a:bodyPr/>
          <a:lstStyle/>
          <a:p>
            <a:r>
              <a:rPr lang="nl-NL"/>
              <a:t>19-4-2024</a:t>
            </a:r>
          </a:p>
        </p:txBody>
      </p:sp>
      <p:sp>
        <p:nvSpPr>
          <p:cNvPr id="5" name="Tijdelijke aanduiding voor voettekst 4">
            <a:extLst>
              <a:ext uri="{FF2B5EF4-FFF2-40B4-BE49-F238E27FC236}">
                <a16:creationId xmlns:a16="http://schemas.microsoft.com/office/drawing/2014/main" id="{4A9DE137-6568-40B0-A300-98781886E19F}"/>
              </a:ext>
            </a:extLst>
          </p:cNvPr>
          <p:cNvSpPr>
            <a:spLocks noGrp="1"/>
          </p:cNvSpPr>
          <p:nvPr>
            <p:ph type="ftr" sz="quarter" idx="11"/>
          </p:nvPr>
        </p:nvSpPr>
        <p:spPr/>
        <p:txBody>
          <a:bodyPr/>
          <a:lstStyle/>
          <a:p>
            <a:r>
              <a:rPr lang="en-US"/>
              <a:t>Seminar in honor of Prof. Sir T.S. Virdee, October 14, 2022, The Kohn Centre, the Royal Society</a:t>
            </a:r>
            <a:endParaRPr lang="nl-NL"/>
          </a:p>
        </p:txBody>
      </p:sp>
      <p:sp>
        <p:nvSpPr>
          <p:cNvPr id="6" name="Tijdelijke aanduiding voor dianummer 5">
            <a:extLst>
              <a:ext uri="{FF2B5EF4-FFF2-40B4-BE49-F238E27FC236}">
                <a16:creationId xmlns:a16="http://schemas.microsoft.com/office/drawing/2014/main" id="{F6B0960D-F074-4616-8FFC-6D9A623FEE95}"/>
              </a:ext>
            </a:extLst>
          </p:cNvPr>
          <p:cNvSpPr>
            <a:spLocks noGrp="1"/>
          </p:cNvSpPr>
          <p:nvPr>
            <p:ph type="sldNum" sz="quarter" idx="12"/>
          </p:nvPr>
        </p:nvSpPr>
        <p:spPr/>
        <p:txBody>
          <a:bodyPr/>
          <a:lstStyle/>
          <a:p>
            <a:fld id="{3EB9D667-8414-498C-86FF-5B87FE5BB64C}" type="slidenum">
              <a:rPr lang="nl-NL" smtClean="0"/>
              <a:t>‹nr.›</a:t>
            </a:fld>
            <a:endParaRPr lang="nl-NL"/>
          </a:p>
        </p:txBody>
      </p:sp>
    </p:spTree>
    <p:extLst>
      <p:ext uri="{BB962C8B-B14F-4D97-AF65-F5344CB8AC3E}">
        <p14:creationId xmlns:p14="http://schemas.microsoft.com/office/powerpoint/2010/main" val="28378105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6"/>
          <p:cNvSpPr>
            <a:spLocks noGrp="1" noChangeArrowheads="1"/>
          </p:cNvSpPr>
          <p:nvPr>
            <p:ph type="sldNum" sz="quarter" idx="10"/>
          </p:nvPr>
        </p:nvSpPr>
        <p:spPr/>
        <p:txBody>
          <a:bodyPr/>
          <a:lstStyle>
            <a:lvl1pPr eaLnBrk="0" hangingPunct="0">
              <a:defRPr/>
            </a:lvl1pPr>
          </a:lstStyle>
          <a:p>
            <a:pPr>
              <a:defRPr/>
            </a:pPr>
            <a:fld id="{39970799-BA1B-4D95-AFB0-99307985D0BD}" type="slidenum">
              <a:rPr lang="en-US"/>
              <a:pPr>
                <a:defRPr/>
              </a:pPr>
              <a:t>‹nr.›</a:t>
            </a:fld>
            <a:endParaRPr lang="en-US"/>
          </a:p>
        </p:txBody>
      </p:sp>
    </p:spTree>
    <p:extLst>
      <p:ext uri="{BB962C8B-B14F-4D97-AF65-F5344CB8AC3E}">
        <p14:creationId xmlns:p14="http://schemas.microsoft.com/office/powerpoint/2010/main" val="138187361"/>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3C2AB351-6590-634E-B5A3-79C81B8C8A64}" type="datetime1">
              <a:rPr lang="en-US"/>
              <a:pPr>
                <a:defRPr/>
              </a:pPr>
              <a:t>4/20/2024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1534503-B716-BF41-A03A-E9D3422ACCAC}" type="slidenum">
              <a:rPr lang="en-US"/>
              <a:pPr>
                <a:defRPr/>
              </a:pPr>
              <a:t>‹nr.›</a:t>
            </a:fld>
            <a:endParaRPr lang="en-US"/>
          </a:p>
        </p:txBody>
      </p:sp>
    </p:spTree>
    <p:extLst>
      <p:ext uri="{BB962C8B-B14F-4D97-AF65-F5344CB8AC3E}">
        <p14:creationId xmlns:p14="http://schemas.microsoft.com/office/powerpoint/2010/main" val="386302501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BF17B789-CE2C-654E-9064-58FFA5A5A953}" type="datetime1">
              <a:rPr lang="en-US"/>
              <a:pPr>
                <a:defRPr/>
              </a:pPr>
              <a:t>4/20/2024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019620D-3971-1E4F-B222-97B3A75D096D}" type="slidenum">
              <a:rPr lang="en-US"/>
              <a:pPr>
                <a:defRPr/>
              </a:pPr>
              <a:t>‹nr.›</a:t>
            </a:fld>
            <a:endParaRPr lang="en-US"/>
          </a:p>
        </p:txBody>
      </p:sp>
    </p:spTree>
    <p:extLst>
      <p:ext uri="{BB962C8B-B14F-4D97-AF65-F5344CB8AC3E}">
        <p14:creationId xmlns:p14="http://schemas.microsoft.com/office/powerpoint/2010/main" val="222774089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AE638231-2E3A-9447-86B4-0510E74C0F72}" type="datetime1">
              <a:rPr lang="en-US"/>
              <a:pPr>
                <a:defRPr/>
              </a:pPr>
              <a:t>4/20/2024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1A107AC-D987-E24E-991B-1E436017211C}" type="slidenum">
              <a:rPr lang="en-US"/>
              <a:pPr>
                <a:defRPr/>
              </a:pPr>
              <a:t>‹nr.›</a:t>
            </a:fld>
            <a:endParaRPr lang="en-US"/>
          </a:p>
        </p:txBody>
      </p:sp>
    </p:spTree>
    <p:extLst>
      <p:ext uri="{BB962C8B-B14F-4D97-AF65-F5344CB8AC3E}">
        <p14:creationId xmlns:p14="http://schemas.microsoft.com/office/powerpoint/2010/main" val="147641607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330DD68F-6117-F548-B5D1-B6FE272C33DF}" type="datetime1">
              <a:rPr lang="en-US"/>
              <a:pPr>
                <a:defRPr/>
              </a:pPr>
              <a:t>4/20/2024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4583E2BA-A80A-BB4B-812F-A4C7BF0B5C98}" type="slidenum">
              <a:rPr lang="en-US"/>
              <a:pPr>
                <a:defRPr/>
              </a:pPr>
              <a:t>‹nr.›</a:t>
            </a:fld>
            <a:endParaRPr lang="en-US"/>
          </a:p>
        </p:txBody>
      </p:sp>
    </p:spTree>
    <p:extLst>
      <p:ext uri="{BB962C8B-B14F-4D97-AF65-F5344CB8AC3E}">
        <p14:creationId xmlns:p14="http://schemas.microsoft.com/office/powerpoint/2010/main" val="93809664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C8189031-5EED-184E-AFF4-77B5A2C7381B}" type="datetime1">
              <a:rPr lang="en-US"/>
              <a:pPr>
                <a:defRPr/>
              </a:pPr>
              <a:t>4/20/2024</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93B4BB21-A25E-5F4F-B4AA-EDE64EDD595A}" type="slidenum">
              <a:rPr lang="en-US"/>
              <a:pPr>
                <a:defRPr/>
              </a:pPr>
              <a:t>‹nr.›</a:t>
            </a:fld>
            <a:endParaRPr lang="en-US"/>
          </a:p>
        </p:txBody>
      </p:sp>
    </p:spTree>
    <p:extLst>
      <p:ext uri="{BB962C8B-B14F-4D97-AF65-F5344CB8AC3E}">
        <p14:creationId xmlns:p14="http://schemas.microsoft.com/office/powerpoint/2010/main" val="405215879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D83A3A1C-B4BF-9044-B8BA-88719F0944D1}" type="datetime1">
              <a:rPr lang="en-US"/>
              <a:pPr>
                <a:defRPr/>
              </a:pPr>
              <a:t>4/20/2024</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F2CA4E88-777B-0949-9FE3-6BCDAD182887}" type="slidenum">
              <a:rPr lang="en-US"/>
              <a:pPr>
                <a:defRPr/>
              </a:pPr>
              <a:t>‹nr.›</a:t>
            </a:fld>
            <a:endParaRPr lang="en-US"/>
          </a:p>
        </p:txBody>
      </p:sp>
    </p:spTree>
    <p:extLst>
      <p:ext uri="{BB962C8B-B14F-4D97-AF65-F5344CB8AC3E}">
        <p14:creationId xmlns:p14="http://schemas.microsoft.com/office/powerpoint/2010/main" val="141871405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C9117D98-57D7-7647-9813-9A882260F1C0}" type="datetime1">
              <a:rPr lang="en-US"/>
              <a:pPr>
                <a:defRPr/>
              </a:pPr>
              <a:t>4/20/2024</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9DD4CAE5-F61D-F94E-979C-CD09CB3B5B16}" type="slidenum">
              <a:rPr lang="en-US"/>
              <a:pPr>
                <a:defRPr/>
              </a:pPr>
              <a:t>‹nr.›</a:t>
            </a:fld>
            <a:endParaRPr lang="en-US"/>
          </a:p>
        </p:txBody>
      </p:sp>
    </p:spTree>
    <p:extLst>
      <p:ext uri="{BB962C8B-B14F-4D97-AF65-F5344CB8AC3E}">
        <p14:creationId xmlns:p14="http://schemas.microsoft.com/office/powerpoint/2010/main" val="30448607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65A626D-4B2B-4FD6-B3F0-CD79DF5448E6}"/>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B0D7C1F1-B4D0-4ECF-AF8E-B0BB5D942E64}"/>
              </a:ext>
            </a:extLst>
          </p:cNvPr>
          <p:cNvSpPr>
            <a:spLocks noGrp="1"/>
          </p:cNvSpPr>
          <p:nvPr>
            <p:ph idx="1"/>
          </p:nvPr>
        </p:nvSpPr>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A567D4BE-56D4-443E-8042-ACA6A23DC16A}"/>
              </a:ext>
            </a:extLst>
          </p:cNvPr>
          <p:cNvSpPr>
            <a:spLocks noGrp="1"/>
          </p:cNvSpPr>
          <p:nvPr>
            <p:ph type="dt" sz="half" idx="10"/>
          </p:nvPr>
        </p:nvSpPr>
        <p:spPr/>
        <p:txBody>
          <a:bodyPr/>
          <a:lstStyle/>
          <a:p>
            <a:r>
              <a:rPr lang="nl-NL"/>
              <a:t>19-4-2024</a:t>
            </a:r>
          </a:p>
        </p:txBody>
      </p:sp>
      <p:sp>
        <p:nvSpPr>
          <p:cNvPr id="5" name="Tijdelijke aanduiding voor voettekst 4">
            <a:extLst>
              <a:ext uri="{FF2B5EF4-FFF2-40B4-BE49-F238E27FC236}">
                <a16:creationId xmlns:a16="http://schemas.microsoft.com/office/drawing/2014/main" id="{BE66FB84-5F7B-4F99-9087-3EAA212CD5D1}"/>
              </a:ext>
            </a:extLst>
          </p:cNvPr>
          <p:cNvSpPr>
            <a:spLocks noGrp="1"/>
          </p:cNvSpPr>
          <p:nvPr>
            <p:ph type="ftr" sz="quarter" idx="11"/>
          </p:nvPr>
        </p:nvSpPr>
        <p:spPr/>
        <p:txBody>
          <a:bodyPr/>
          <a:lstStyle/>
          <a:p>
            <a:r>
              <a:rPr lang="en-US"/>
              <a:t>Seminar in honor of Prof. Sir T.S. Virdee, October 14, 2022, The Kohn Centre, the Royal Society</a:t>
            </a:r>
            <a:endParaRPr lang="nl-NL"/>
          </a:p>
        </p:txBody>
      </p:sp>
      <p:sp>
        <p:nvSpPr>
          <p:cNvPr id="6" name="Tijdelijke aanduiding voor dianummer 5">
            <a:extLst>
              <a:ext uri="{FF2B5EF4-FFF2-40B4-BE49-F238E27FC236}">
                <a16:creationId xmlns:a16="http://schemas.microsoft.com/office/drawing/2014/main" id="{5B8A492B-993B-4C34-B99B-B431A7B5917B}"/>
              </a:ext>
            </a:extLst>
          </p:cNvPr>
          <p:cNvSpPr>
            <a:spLocks noGrp="1"/>
          </p:cNvSpPr>
          <p:nvPr>
            <p:ph type="sldNum" sz="quarter" idx="12"/>
          </p:nvPr>
        </p:nvSpPr>
        <p:spPr/>
        <p:txBody>
          <a:bodyPr/>
          <a:lstStyle/>
          <a:p>
            <a:fld id="{3EB9D667-8414-498C-86FF-5B87FE5BB64C}" type="slidenum">
              <a:rPr lang="nl-NL" smtClean="0"/>
              <a:t>‹nr.›</a:t>
            </a:fld>
            <a:endParaRPr lang="nl-NL"/>
          </a:p>
        </p:txBody>
      </p:sp>
    </p:spTree>
    <p:extLst>
      <p:ext uri="{BB962C8B-B14F-4D97-AF65-F5344CB8AC3E}">
        <p14:creationId xmlns:p14="http://schemas.microsoft.com/office/powerpoint/2010/main" val="90457016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31BFF9F1-B8CD-BB40-BBB3-CBCDB7A93D4B}" type="datetime1">
              <a:rPr lang="en-US"/>
              <a:pPr>
                <a:defRPr/>
              </a:pPr>
              <a:t>4/20/2024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A21B3DA1-C4CC-9745-85F5-91946ECD3459}" type="slidenum">
              <a:rPr lang="en-US"/>
              <a:pPr>
                <a:defRPr/>
              </a:pPr>
              <a:t>‹nr.›</a:t>
            </a:fld>
            <a:endParaRPr lang="en-US"/>
          </a:p>
        </p:txBody>
      </p:sp>
    </p:spTree>
    <p:extLst>
      <p:ext uri="{BB962C8B-B14F-4D97-AF65-F5344CB8AC3E}">
        <p14:creationId xmlns:p14="http://schemas.microsoft.com/office/powerpoint/2010/main" val="380631810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3D69952C-02FE-8E44-90F7-C4350CA5036E}" type="datetime1">
              <a:rPr lang="en-US"/>
              <a:pPr>
                <a:defRPr/>
              </a:pPr>
              <a:t>4/20/2024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BA251ED2-328B-AE42-ABB8-3E189A6BFE56}" type="slidenum">
              <a:rPr lang="en-US"/>
              <a:pPr>
                <a:defRPr/>
              </a:pPr>
              <a:t>‹nr.›</a:t>
            </a:fld>
            <a:endParaRPr lang="en-US"/>
          </a:p>
        </p:txBody>
      </p:sp>
    </p:spTree>
    <p:extLst>
      <p:ext uri="{BB962C8B-B14F-4D97-AF65-F5344CB8AC3E}">
        <p14:creationId xmlns:p14="http://schemas.microsoft.com/office/powerpoint/2010/main" val="361311767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AC7D76C8-92BD-A74B-89DC-6BA1E62F05A9}" type="datetime1">
              <a:rPr lang="en-US"/>
              <a:pPr>
                <a:defRPr/>
              </a:pPr>
              <a:t>4/20/2024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7C53437-806A-DF46-9C9F-18E1BEFB20A4}" type="slidenum">
              <a:rPr lang="en-US"/>
              <a:pPr>
                <a:defRPr/>
              </a:pPr>
              <a:t>‹nr.›</a:t>
            </a:fld>
            <a:endParaRPr lang="en-US"/>
          </a:p>
        </p:txBody>
      </p:sp>
    </p:spTree>
    <p:extLst>
      <p:ext uri="{BB962C8B-B14F-4D97-AF65-F5344CB8AC3E}">
        <p14:creationId xmlns:p14="http://schemas.microsoft.com/office/powerpoint/2010/main" val="229590659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EDEFFB91-97F2-BA48-8055-3D1101DD616D}" type="datetime1">
              <a:rPr lang="en-US"/>
              <a:pPr>
                <a:defRPr/>
              </a:pPr>
              <a:t>4/20/2024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8F76A40-5D59-C24D-ACE3-DDF2D7B58FA7}" type="slidenum">
              <a:rPr lang="en-US"/>
              <a:pPr>
                <a:defRPr/>
              </a:pPr>
              <a:t>‹nr.›</a:t>
            </a:fld>
            <a:endParaRPr lang="en-US"/>
          </a:p>
        </p:txBody>
      </p:sp>
    </p:spTree>
    <p:extLst>
      <p:ext uri="{BB962C8B-B14F-4D97-AF65-F5344CB8AC3E}">
        <p14:creationId xmlns:p14="http://schemas.microsoft.com/office/powerpoint/2010/main" val="291217273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xAndMedia">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1088640" y="44646"/>
            <a:ext cx="10012800" cy="541497"/>
          </a:xfrm>
          <a:prstGeom prst="rect">
            <a:avLst/>
          </a:prstGeom>
        </p:spPr>
        <p:txBody>
          <a:bodyPr lIns="82945" tIns="41473" rIns="82945" bIns="41473"/>
          <a:lstStyle/>
          <a:p>
            <a:r>
              <a:rPr lang="en-US"/>
              <a:t>Click to edit Master title style</a:t>
            </a:r>
            <a:endParaRPr lang="nl-NL"/>
          </a:p>
        </p:txBody>
      </p:sp>
      <p:sp>
        <p:nvSpPr>
          <p:cNvPr id="3" name="Text Placeholder 2"/>
          <p:cNvSpPr>
            <a:spLocks noGrp="1"/>
          </p:cNvSpPr>
          <p:nvPr>
            <p:ph type="body" sz="half" idx="1"/>
          </p:nvPr>
        </p:nvSpPr>
        <p:spPr>
          <a:xfrm>
            <a:off x="130561" y="816566"/>
            <a:ext cx="5827200" cy="5714520"/>
          </a:xfrm>
          <a:prstGeom prst="rect">
            <a:avLst/>
          </a:prstGeom>
        </p:spPr>
        <p:txBody>
          <a:bodyPr lIns="82945" tIns="41473" rIns="82945" bIns="41473"/>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Media Placeholder 3"/>
          <p:cNvSpPr>
            <a:spLocks noGrp="1"/>
          </p:cNvSpPr>
          <p:nvPr>
            <p:ph type="media" sz="half" idx="2"/>
          </p:nvPr>
        </p:nvSpPr>
        <p:spPr>
          <a:xfrm>
            <a:off x="6142080" y="816566"/>
            <a:ext cx="5829120" cy="5714520"/>
          </a:xfrm>
          <a:prstGeom prst="rect">
            <a:avLst/>
          </a:prstGeom>
        </p:spPr>
        <p:txBody>
          <a:bodyPr lIns="82945" tIns="41473" rIns="82945" bIns="41473"/>
          <a:lstStyle/>
          <a:p>
            <a:pPr lvl="0"/>
            <a:endParaRPr lang="nl-NL" noProof="0"/>
          </a:p>
        </p:txBody>
      </p:sp>
      <p:sp>
        <p:nvSpPr>
          <p:cNvPr id="5" name="Footer Placeholder 4"/>
          <p:cNvSpPr>
            <a:spLocks noGrp="1"/>
          </p:cNvSpPr>
          <p:nvPr>
            <p:ph type="ftr" idx="10"/>
          </p:nvPr>
        </p:nvSpPr>
        <p:spPr>
          <a:xfrm>
            <a:off x="31751" y="6650039"/>
            <a:ext cx="11101916" cy="187325"/>
          </a:xfrm>
          <a:prstGeom prst="rect">
            <a:avLst/>
          </a:prstGeom>
        </p:spPr>
        <p:txBody>
          <a:bodyPr vert="horz" wrap="square" lIns="82945" tIns="41473" rIns="82945" bIns="41473" numCol="1" anchor="t" anchorCtr="0" compatLnSpc="1">
            <a:prstTxWarp prst="textNoShape">
              <a:avLst/>
            </a:prstTxWarp>
          </a:bodyPr>
          <a:lstStyle>
            <a:lvl1pPr>
              <a:defRPr/>
            </a:lvl1pPr>
          </a:lstStyle>
          <a:p>
            <a:pPr>
              <a:defRPr/>
            </a:pPr>
            <a:r>
              <a:rPr lang="en-GB"/>
              <a:t>Nick van Remortel     ActUA     11 december 2008</a:t>
            </a:r>
          </a:p>
        </p:txBody>
      </p:sp>
      <p:sp>
        <p:nvSpPr>
          <p:cNvPr id="6" name="Slide Number Placeholder 5"/>
          <p:cNvSpPr>
            <a:spLocks noGrp="1"/>
          </p:cNvSpPr>
          <p:nvPr>
            <p:ph type="sldNum" idx="11"/>
          </p:nvPr>
        </p:nvSpPr>
        <p:spPr>
          <a:xfrm>
            <a:off x="11252201" y="6648451"/>
            <a:ext cx="910167" cy="187325"/>
          </a:xfrm>
          <a:prstGeom prst="rect">
            <a:avLst/>
          </a:prstGeom>
        </p:spPr>
        <p:txBody>
          <a:bodyPr vert="horz" wrap="square" lIns="82945" tIns="41473" rIns="82945" bIns="41473" numCol="1" anchor="t" anchorCtr="0" compatLnSpc="1">
            <a:prstTxWarp prst="textNoShape">
              <a:avLst/>
            </a:prstTxWarp>
          </a:bodyPr>
          <a:lstStyle>
            <a:lvl1pPr>
              <a:defRPr/>
            </a:lvl1pPr>
          </a:lstStyle>
          <a:p>
            <a:pPr>
              <a:defRPr/>
            </a:pPr>
            <a:fld id="{1AE6129A-9BB6-D448-BE31-8373023C6E87}" type="slidenum">
              <a:rPr lang="en-GB"/>
              <a:pPr>
                <a:defRPr/>
              </a:pPr>
              <a:t>‹nr.›</a:t>
            </a:fld>
            <a:endParaRPr lang="en-GB"/>
          </a:p>
        </p:txBody>
      </p:sp>
    </p:spTree>
    <p:extLst>
      <p:ext uri="{BB962C8B-B14F-4D97-AF65-F5344CB8AC3E}">
        <p14:creationId xmlns:p14="http://schemas.microsoft.com/office/powerpoint/2010/main" val="389546733"/>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8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6200410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74045097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TopReco_Layout">
    <p:spTree>
      <p:nvGrpSpPr>
        <p:cNvPr id="1" name=""/>
        <p:cNvGrpSpPr/>
        <p:nvPr/>
      </p:nvGrpSpPr>
      <p:grpSpPr>
        <a:xfrm>
          <a:off x="0" y="0"/>
          <a:ext cx="0" cy="0"/>
          <a:chOff x="0" y="0"/>
          <a:chExt cx="0" cy="0"/>
        </a:xfrm>
      </p:grpSpPr>
      <p:sp>
        <p:nvSpPr>
          <p:cNvPr id="3" name="Title 2"/>
          <p:cNvSpPr>
            <a:spLocks noGrp="1"/>
          </p:cNvSpPr>
          <p:nvPr>
            <p:ph type="title"/>
          </p:nvPr>
        </p:nvSpPr>
        <p:spPr>
          <a:xfrm>
            <a:off x="812800" y="304800"/>
            <a:ext cx="8737600" cy="457200"/>
          </a:xfrm>
          <a:prstGeom prst="rect">
            <a:avLst/>
          </a:prstGeom>
        </p:spPr>
        <p:txBody>
          <a:bodyPr/>
          <a:lstStyle/>
          <a:p>
            <a:r>
              <a:rPr lang="en-US"/>
              <a:t>Click to edit Master title style</a:t>
            </a:r>
            <a:endParaRPr lang="nl-NL"/>
          </a:p>
        </p:txBody>
      </p:sp>
    </p:spTree>
    <p:extLst>
      <p:ext uri="{BB962C8B-B14F-4D97-AF65-F5344CB8AC3E}">
        <p14:creationId xmlns:p14="http://schemas.microsoft.com/office/powerpoint/2010/main" val="395532173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userDrawn="1">
  <p:cSld name="Dia voor veel logo's">
    <p:bg>
      <p:bgPr>
        <a:solidFill>
          <a:schemeClr val="bg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3479548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3_Title, Text and Media Clip">
    <p:spTree>
      <p:nvGrpSpPr>
        <p:cNvPr id="1" name=""/>
        <p:cNvGrpSpPr/>
        <p:nvPr/>
      </p:nvGrpSpPr>
      <p:grpSpPr>
        <a:xfrm>
          <a:off x="0" y="0"/>
          <a:ext cx="0" cy="0"/>
          <a:chOff x="0" y="0"/>
          <a:chExt cx="0" cy="0"/>
        </a:xfrm>
      </p:grpSpPr>
    </p:spTree>
    <p:extLst>
      <p:ext uri="{BB962C8B-B14F-4D97-AF65-F5344CB8AC3E}">
        <p14:creationId xmlns:p14="http://schemas.microsoft.com/office/powerpoint/2010/main" val="903704768"/>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61310DE-E26D-43E2-9ED3-3D57EBD5BF8E}"/>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p>
        </p:txBody>
      </p:sp>
      <p:sp>
        <p:nvSpPr>
          <p:cNvPr id="3" name="Tijdelijke aanduiding voor tekst 2">
            <a:extLst>
              <a:ext uri="{FF2B5EF4-FFF2-40B4-BE49-F238E27FC236}">
                <a16:creationId xmlns:a16="http://schemas.microsoft.com/office/drawing/2014/main" id="{266A2215-05FF-49D9-8020-CB60F88A554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Tekststijl van het model bewerken</a:t>
            </a:r>
          </a:p>
        </p:txBody>
      </p:sp>
      <p:sp>
        <p:nvSpPr>
          <p:cNvPr id="4" name="Tijdelijke aanduiding voor datum 3">
            <a:extLst>
              <a:ext uri="{FF2B5EF4-FFF2-40B4-BE49-F238E27FC236}">
                <a16:creationId xmlns:a16="http://schemas.microsoft.com/office/drawing/2014/main" id="{AD026E17-A6C2-41A5-B321-9639B28C0C93}"/>
              </a:ext>
            </a:extLst>
          </p:cNvPr>
          <p:cNvSpPr>
            <a:spLocks noGrp="1"/>
          </p:cNvSpPr>
          <p:nvPr>
            <p:ph type="dt" sz="half" idx="10"/>
          </p:nvPr>
        </p:nvSpPr>
        <p:spPr/>
        <p:txBody>
          <a:bodyPr/>
          <a:lstStyle/>
          <a:p>
            <a:r>
              <a:rPr lang="nl-NL"/>
              <a:t>19-4-2024</a:t>
            </a:r>
          </a:p>
        </p:txBody>
      </p:sp>
      <p:sp>
        <p:nvSpPr>
          <p:cNvPr id="5" name="Tijdelijke aanduiding voor voettekst 4">
            <a:extLst>
              <a:ext uri="{FF2B5EF4-FFF2-40B4-BE49-F238E27FC236}">
                <a16:creationId xmlns:a16="http://schemas.microsoft.com/office/drawing/2014/main" id="{F1660B13-8634-4C30-A61D-74F95C784AB5}"/>
              </a:ext>
            </a:extLst>
          </p:cNvPr>
          <p:cNvSpPr>
            <a:spLocks noGrp="1"/>
          </p:cNvSpPr>
          <p:nvPr>
            <p:ph type="ftr" sz="quarter" idx="11"/>
          </p:nvPr>
        </p:nvSpPr>
        <p:spPr/>
        <p:txBody>
          <a:bodyPr/>
          <a:lstStyle/>
          <a:p>
            <a:r>
              <a:rPr lang="en-US"/>
              <a:t>Seminar in honor of Prof. Sir T.S. Virdee, October 14, 2022, The Kohn Centre, the Royal Society</a:t>
            </a:r>
            <a:endParaRPr lang="nl-NL"/>
          </a:p>
        </p:txBody>
      </p:sp>
      <p:sp>
        <p:nvSpPr>
          <p:cNvPr id="6" name="Tijdelijke aanduiding voor dianummer 5">
            <a:extLst>
              <a:ext uri="{FF2B5EF4-FFF2-40B4-BE49-F238E27FC236}">
                <a16:creationId xmlns:a16="http://schemas.microsoft.com/office/drawing/2014/main" id="{191679CB-C437-498F-B1CE-0E5E5FD7CFB7}"/>
              </a:ext>
            </a:extLst>
          </p:cNvPr>
          <p:cNvSpPr>
            <a:spLocks noGrp="1"/>
          </p:cNvSpPr>
          <p:nvPr>
            <p:ph type="sldNum" sz="quarter" idx="12"/>
          </p:nvPr>
        </p:nvSpPr>
        <p:spPr/>
        <p:txBody>
          <a:bodyPr/>
          <a:lstStyle/>
          <a:p>
            <a:fld id="{3EB9D667-8414-498C-86FF-5B87FE5BB64C}" type="slidenum">
              <a:rPr lang="nl-NL" smtClean="0"/>
              <a:t>‹nr.›</a:t>
            </a:fld>
            <a:endParaRPr lang="nl-NL"/>
          </a:p>
        </p:txBody>
      </p:sp>
    </p:spTree>
    <p:extLst>
      <p:ext uri="{BB962C8B-B14F-4D97-AF65-F5344CB8AC3E}">
        <p14:creationId xmlns:p14="http://schemas.microsoft.com/office/powerpoint/2010/main" val="137296080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7601416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x">
  <p:cSld name="Title &amp; Bullets kopie 3">
    <p:spTree>
      <p:nvGrpSpPr>
        <p:cNvPr id="1" name=""/>
        <p:cNvGrpSpPr/>
        <p:nvPr/>
      </p:nvGrpSpPr>
      <p:grpSpPr>
        <a:xfrm>
          <a:off x="0" y="0"/>
          <a:ext cx="0" cy="0"/>
          <a:chOff x="0" y="0"/>
          <a:chExt cx="0" cy="0"/>
        </a:xfrm>
      </p:grpSpPr>
      <p:sp>
        <p:nvSpPr>
          <p:cNvPr id="10" name="Shape 10"/>
          <p:cNvSpPr>
            <a:spLocks noGrp="1"/>
          </p:cNvSpPr>
          <p:nvPr>
            <p:ph type="title"/>
          </p:nvPr>
        </p:nvSpPr>
        <p:spPr>
          <a:xfrm>
            <a:off x="355862" y="10617"/>
            <a:ext cx="11921068" cy="723901"/>
          </a:xfrm>
          <a:prstGeom prst="rect">
            <a:avLst/>
          </a:prstGeom>
        </p:spPr>
        <p:txBody>
          <a:bodyPr/>
          <a:lstStyle/>
          <a:p>
            <a:pPr lvl="0"/>
            <a:r>
              <a:t>Titeltekst</a:t>
            </a:r>
          </a:p>
        </p:txBody>
      </p:sp>
      <p:sp>
        <p:nvSpPr>
          <p:cNvPr id="11" name="Shape 11"/>
          <p:cNvSpPr>
            <a:spLocks noGrp="1"/>
          </p:cNvSpPr>
          <p:nvPr>
            <p:ph type="body" idx="1"/>
          </p:nvPr>
        </p:nvSpPr>
        <p:spPr>
          <a:xfrm>
            <a:off x="237067" y="977900"/>
            <a:ext cx="11531600" cy="5448300"/>
          </a:xfrm>
          <a:prstGeom prst="rect">
            <a:avLst/>
          </a:prstGeom>
        </p:spPr>
        <p:txBody>
          <a:bodyPr/>
          <a:lstStyle>
            <a:lvl2pPr marL="750618" indent="-252778">
              <a:spcBef>
                <a:spcPts val="0"/>
              </a:spcBef>
              <a:buChar char="–"/>
              <a:defRPr sz="2300">
                <a:solidFill>
                  <a:srgbClr val="0042AA"/>
                </a:solidFill>
                <a:uFill>
                  <a:solidFill>
                    <a:srgbClr val="0042AA"/>
                  </a:solidFill>
                </a:uFill>
              </a:defRPr>
            </a:lvl2pPr>
            <a:lvl3pPr marL="1155064" indent="-200025">
              <a:spcBef>
                <a:spcPts val="0"/>
              </a:spcBef>
              <a:defRPr sz="2100">
                <a:solidFill>
                  <a:srgbClr val="E32400"/>
                </a:solidFill>
                <a:uFill>
                  <a:solidFill>
                    <a:srgbClr val="E32400"/>
                  </a:solidFill>
                </a:uFill>
              </a:defRPr>
            </a:lvl3pPr>
            <a:lvl4pPr marL="1606550" indent="-194310">
              <a:spcBef>
                <a:spcPts val="0"/>
              </a:spcBef>
              <a:buChar char="–"/>
              <a:defRPr sz="1700"/>
            </a:lvl4pPr>
            <a:lvl5pPr marL="2063750" indent="-194310">
              <a:spcBef>
                <a:spcPts val="400"/>
              </a:spcBef>
              <a:buChar char="»"/>
              <a:defRPr sz="1700"/>
            </a:lvl5pPr>
          </a:lstStyle>
          <a:p>
            <a:pPr lvl="0"/>
            <a:r>
              <a:t>Hoofdtekst - niveau één</a:t>
            </a:r>
          </a:p>
          <a:p>
            <a:pPr lvl="1"/>
            <a:r>
              <a:t>Hoofdtekst - niveau twee</a:t>
            </a:r>
          </a:p>
          <a:p>
            <a:pPr lvl="2"/>
            <a:r>
              <a:t>Hoofdtekst - niveau drie</a:t>
            </a:r>
          </a:p>
          <a:p>
            <a:pPr lvl="3"/>
            <a:r>
              <a:t>Hoofdtekst - niveau vier</a:t>
            </a:r>
          </a:p>
          <a:p>
            <a:pPr lvl="4"/>
            <a:r>
              <a:t>Hoofdtekst - niveau vijf</a:t>
            </a:r>
          </a:p>
        </p:txBody>
      </p:sp>
      <p:sp>
        <p:nvSpPr>
          <p:cNvPr id="4" name="Shape 12"/>
          <p:cNvSpPr>
            <a:spLocks noGrp="1"/>
          </p:cNvSpPr>
          <p:nvPr>
            <p:ph type="sldNum" sz="quarter" idx="10"/>
          </p:nvPr>
        </p:nvSpPr>
        <p:spPr>
          <a:xfrm>
            <a:off x="11396133" y="6435725"/>
            <a:ext cx="366184" cy="317500"/>
          </a:xfrm>
          <a:prstGeom prst="rect">
            <a:avLst/>
          </a:prstGeom>
        </p:spPr>
        <p:txBody>
          <a:bodyPr/>
          <a:lstStyle>
            <a:lvl1pPr>
              <a:defRPr/>
            </a:lvl1pPr>
          </a:lstStyle>
          <a:p>
            <a:pPr>
              <a:defRPr/>
            </a:pPr>
            <a:fld id="{8D735A39-5224-D64F-92B5-54F3F748485B}" type="slidenum">
              <a:rPr/>
              <a:pPr>
                <a:defRPr/>
              </a:pPr>
              <a:t>‹nr.›</a:t>
            </a:fld>
            <a:endParaRPr/>
          </a:p>
        </p:txBody>
      </p:sp>
    </p:spTree>
    <p:extLst>
      <p:ext uri="{BB962C8B-B14F-4D97-AF65-F5344CB8AC3E}">
        <p14:creationId xmlns:p14="http://schemas.microsoft.com/office/powerpoint/2010/main" val="3552526621"/>
      </p:ext>
    </p:extLst>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304800"/>
            <a:ext cx="10363200" cy="457200"/>
          </a:xfrm>
          <a:prstGeom prst="rect">
            <a:avLst/>
          </a:prstGeom>
        </p:spPr>
        <p:txBody>
          <a:bodyPr/>
          <a:lstStyle/>
          <a:p>
            <a:r>
              <a:rPr lang="en-US"/>
              <a:t>Click to edit Master title style</a:t>
            </a:r>
          </a:p>
        </p:txBody>
      </p:sp>
      <p:sp>
        <p:nvSpPr>
          <p:cNvPr id="3" name="Text Placeholder 2"/>
          <p:cNvSpPr>
            <a:spLocks noGrp="1"/>
          </p:cNvSpPr>
          <p:nvPr>
            <p:ph type="body" sz="half" idx="1"/>
          </p:nvPr>
        </p:nvSpPr>
        <p:spPr>
          <a:xfrm>
            <a:off x="914400" y="914400"/>
            <a:ext cx="5080000" cy="5334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914400"/>
            <a:ext cx="5080000" cy="25908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3657600"/>
            <a:ext cx="5080000" cy="25908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0"/>
          </p:nvPr>
        </p:nvSpPr>
        <p:spPr>
          <a:xfrm>
            <a:off x="9271000" y="6597650"/>
            <a:ext cx="2844800" cy="317500"/>
          </a:xfrm>
          <a:prstGeom prst="rect">
            <a:avLst/>
          </a:prstGeom>
        </p:spPr>
        <p:txBody>
          <a:bodyPr/>
          <a:lstStyle>
            <a:lvl1pPr>
              <a:defRPr/>
            </a:lvl1pPr>
          </a:lstStyle>
          <a:p>
            <a:pPr>
              <a:defRPr/>
            </a:pPr>
            <a:r>
              <a:rPr lang="nl-NL"/>
              <a:t>Slide </a:t>
            </a:r>
            <a:fld id="{00E3B4E9-B55F-6240-9108-7129E286B8DF}" type="slidenum">
              <a:rPr lang="nl-NL"/>
              <a:pPr>
                <a:defRPr/>
              </a:pPr>
              <a:t>‹nr.›</a:t>
            </a:fld>
            <a:endParaRPr lang="nl-NL"/>
          </a:p>
        </p:txBody>
      </p:sp>
    </p:spTree>
    <p:extLst>
      <p:ext uri="{BB962C8B-B14F-4D97-AF65-F5344CB8AC3E}">
        <p14:creationId xmlns:p14="http://schemas.microsoft.com/office/powerpoint/2010/main" val="26628070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99ACF39-E07D-4D1B-9356-EB7E3317C99A}"/>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99352BCB-1CC7-4502-B1AD-9B394E364AE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2929B86F-7B8A-4E48-91C3-23C3902CF306}"/>
              </a:ext>
            </a:extLst>
          </p:cNvPr>
          <p:cNvSpPr>
            <a:spLocks noGrp="1"/>
          </p:cNvSpPr>
          <p:nvPr>
            <p:ph type="dt" sz="half" idx="10"/>
          </p:nvPr>
        </p:nvSpPr>
        <p:spPr/>
        <p:txBody>
          <a:bodyPr/>
          <a:lstStyle/>
          <a:p>
            <a:r>
              <a:rPr lang="nl-NL"/>
              <a:t>19-4-2024</a:t>
            </a:r>
          </a:p>
        </p:txBody>
      </p:sp>
      <p:sp>
        <p:nvSpPr>
          <p:cNvPr id="5" name="Tijdelijke aanduiding voor voettekst 4">
            <a:extLst>
              <a:ext uri="{FF2B5EF4-FFF2-40B4-BE49-F238E27FC236}">
                <a16:creationId xmlns:a16="http://schemas.microsoft.com/office/drawing/2014/main" id="{E016D86B-3F0C-4818-81E1-8ABB356AC3A3}"/>
              </a:ext>
            </a:extLst>
          </p:cNvPr>
          <p:cNvSpPr>
            <a:spLocks noGrp="1"/>
          </p:cNvSpPr>
          <p:nvPr>
            <p:ph type="ftr" sz="quarter" idx="11"/>
          </p:nvPr>
        </p:nvSpPr>
        <p:spPr/>
        <p:txBody>
          <a:bodyPr/>
          <a:lstStyle/>
          <a:p>
            <a:r>
              <a:rPr lang="en-US"/>
              <a:t>Seminar in honor of Prof. Sir T.S. Virdee, October 14, 2022, The Kohn Centre, the Royal Society</a:t>
            </a:r>
            <a:endParaRPr lang="nl-NL"/>
          </a:p>
        </p:txBody>
      </p:sp>
      <p:sp>
        <p:nvSpPr>
          <p:cNvPr id="6" name="Tijdelijke aanduiding voor dianummer 5">
            <a:extLst>
              <a:ext uri="{FF2B5EF4-FFF2-40B4-BE49-F238E27FC236}">
                <a16:creationId xmlns:a16="http://schemas.microsoft.com/office/drawing/2014/main" id="{0C2ACAB3-22C1-4E88-9A42-0642AA6E05BE}"/>
              </a:ext>
            </a:extLst>
          </p:cNvPr>
          <p:cNvSpPr>
            <a:spLocks noGrp="1"/>
          </p:cNvSpPr>
          <p:nvPr>
            <p:ph type="sldNum" sz="quarter" idx="12"/>
          </p:nvPr>
        </p:nvSpPr>
        <p:spPr/>
        <p:txBody>
          <a:bodyPr/>
          <a:lstStyle/>
          <a:p>
            <a:fld id="{3EB9D667-8414-498C-86FF-5B87FE5BB64C}" type="slidenum">
              <a:rPr lang="nl-NL" smtClean="0"/>
              <a:t>‹nr.›</a:t>
            </a:fld>
            <a:endParaRPr lang="nl-NL"/>
          </a:p>
        </p:txBody>
      </p:sp>
    </p:spTree>
    <p:extLst>
      <p:ext uri="{BB962C8B-B14F-4D97-AF65-F5344CB8AC3E}">
        <p14:creationId xmlns:p14="http://schemas.microsoft.com/office/powerpoint/2010/main" val="289025243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65A626D-4B2B-4FD6-B3F0-CD79DF5448E6}"/>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B0D7C1F1-B4D0-4ECF-AF8E-B0BB5D942E64}"/>
              </a:ext>
            </a:extLst>
          </p:cNvPr>
          <p:cNvSpPr>
            <a:spLocks noGrp="1"/>
          </p:cNvSpPr>
          <p:nvPr>
            <p:ph idx="1"/>
          </p:nvPr>
        </p:nvSpPr>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A567D4BE-56D4-443E-8042-ACA6A23DC16A}"/>
              </a:ext>
            </a:extLst>
          </p:cNvPr>
          <p:cNvSpPr>
            <a:spLocks noGrp="1"/>
          </p:cNvSpPr>
          <p:nvPr>
            <p:ph type="dt" sz="half" idx="10"/>
          </p:nvPr>
        </p:nvSpPr>
        <p:spPr/>
        <p:txBody>
          <a:bodyPr/>
          <a:lstStyle/>
          <a:p>
            <a:r>
              <a:rPr lang="nl-NL"/>
              <a:t>19-4-2024</a:t>
            </a:r>
          </a:p>
        </p:txBody>
      </p:sp>
      <p:sp>
        <p:nvSpPr>
          <p:cNvPr id="5" name="Tijdelijke aanduiding voor voettekst 4">
            <a:extLst>
              <a:ext uri="{FF2B5EF4-FFF2-40B4-BE49-F238E27FC236}">
                <a16:creationId xmlns:a16="http://schemas.microsoft.com/office/drawing/2014/main" id="{BE66FB84-5F7B-4F99-9087-3EAA212CD5D1}"/>
              </a:ext>
            </a:extLst>
          </p:cNvPr>
          <p:cNvSpPr>
            <a:spLocks noGrp="1"/>
          </p:cNvSpPr>
          <p:nvPr>
            <p:ph type="ftr" sz="quarter" idx="11"/>
          </p:nvPr>
        </p:nvSpPr>
        <p:spPr/>
        <p:txBody>
          <a:bodyPr/>
          <a:lstStyle/>
          <a:p>
            <a:r>
              <a:rPr lang="en-US"/>
              <a:t>Seminar in honor of Prof. Sir T.S. Virdee, October 14, 2022, The Kohn Centre, the Royal Society</a:t>
            </a:r>
            <a:endParaRPr lang="nl-NL"/>
          </a:p>
        </p:txBody>
      </p:sp>
      <p:sp>
        <p:nvSpPr>
          <p:cNvPr id="6" name="Tijdelijke aanduiding voor dianummer 5">
            <a:extLst>
              <a:ext uri="{FF2B5EF4-FFF2-40B4-BE49-F238E27FC236}">
                <a16:creationId xmlns:a16="http://schemas.microsoft.com/office/drawing/2014/main" id="{5B8A492B-993B-4C34-B99B-B431A7B5917B}"/>
              </a:ext>
            </a:extLst>
          </p:cNvPr>
          <p:cNvSpPr>
            <a:spLocks noGrp="1"/>
          </p:cNvSpPr>
          <p:nvPr>
            <p:ph type="sldNum" sz="quarter" idx="12"/>
          </p:nvPr>
        </p:nvSpPr>
        <p:spPr/>
        <p:txBody>
          <a:bodyPr/>
          <a:lstStyle/>
          <a:p>
            <a:fld id="{3EB9D667-8414-498C-86FF-5B87FE5BB64C}" type="slidenum">
              <a:rPr lang="nl-NL" smtClean="0"/>
              <a:t>‹nr.›</a:t>
            </a:fld>
            <a:endParaRPr lang="nl-NL"/>
          </a:p>
        </p:txBody>
      </p:sp>
    </p:spTree>
    <p:extLst>
      <p:ext uri="{BB962C8B-B14F-4D97-AF65-F5344CB8AC3E}">
        <p14:creationId xmlns:p14="http://schemas.microsoft.com/office/powerpoint/2010/main" val="166543537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61310DE-E26D-43E2-9ED3-3D57EBD5BF8E}"/>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p>
        </p:txBody>
      </p:sp>
      <p:sp>
        <p:nvSpPr>
          <p:cNvPr id="3" name="Tijdelijke aanduiding voor tekst 2">
            <a:extLst>
              <a:ext uri="{FF2B5EF4-FFF2-40B4-BE49-F238E27FC236}">
                <a16:creationId xmlns:a16="http://schemas.microsoft.com/office/drawing/2014/main" id="{266A2215-05FF-49D9-8020-CB60F88A554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Tekststijl van het model bewerken</a:t>
            </a:r>
          </a:p>
        </p:txBody>
      </p:sp>
      <p:sp>
        <p:nvSpPr>
          <p:cNvPr id="4" name="Tijdelijke aanduiding voor datum 3">
            <a:extLst>
              <a:ext uri="{FF2B5EF4-FFF2-40B4-BE49-F238E27FC236}">
                <a16:creationId xmlns:a16="http://schemas.microsoft.com/office/drawing/2014/main" id="{AD026E17-A6C2-41A5-B321-9639B28C0C93}"/>
              </a:ext>
            </a:extLst>
          </p:cNvPr>
          <p:cNvSpPr>
            <a:spLocks noGrp="1"/>
          </p:cNvSpPr>
          <p:nvPr>
            <p:ph type="dt" sz="half" idx="10"/>
          </p:nvPr>
        </p:nvSpPr>
        <p:spPr/>
        <p:txBody>
          <a:bodyPr/>
          <a:lstStyle/>
          <a:p>
            <a:r>
              <a:rPr lang="nl-NL"/>
              <a:t>19-4-2024</a:t>
            </a:r>
          </a:p>
        </p:txBody>
      </p:sp>
      <p:sp>
        <p:nvSpPr>
          <p:cNvPr id="5" name="Tijdelijke aanduiding voor voettekst 4">
            <a:extLst>
              <a:ext uri="{FF2B5EF4-FFF2-40B4-BE49-F238E27FC236}">
                <a16:creationId xmlns:a16="http://schemas.microsoft.com/office/drawing/2014/main" id="{F1660B13-8634-4C30-A61D-74F95C784AB5}"/>
              </a:ext>
            </a:extLst>
          </p:cNvPr>
          <p:cNvSpPr>
            <a:spLocks noGrp="1"/>
          </p:cNvSpPr>
          <p:nvPr>
            <p:ph type="ftr" sz="quarter" idx="11"/>
          </p:nvPr>
        </p:nvSpPr>
        <p:spPr/>
        <p:txBody>
          <a:bodyPr/>
          <a:lstStyle/>
          <a:p>
            <a:r>
              <a:rPr lang="en-US"/>
              <a:t>Seminar in honor of Prof. Sir T.S. Virdee, October 14, 2022, The Kohn Centre, the Royal Society</a:t>
            </a:r>
            <a:endParaRPr lang="nl-NL"/>
          </a:p>
        </p:txBody>
      </p:sp>
      <p:sp>
        <p:nvSpPr>
          <p:cNvPr id="6" name="Tijdelijke aanduiding voor dianummer 5">
            <a:extLst>
              <a:ext uri="{FF2B5EF4-FFF2-40B4-BE49-F238E27FC236}">
                <a16:creationId xmlns:a16="http://schemas.microsoft.com/office/drawing/2014/main" id="{191679CB-C437-498F-B1CE-0E5E5FD7CFB7}"/>
              </a:ext>
            </a:extLst>
          </p:cNvPr>
          <p:cNvSpPr>
            <a:spLocks noGrp="1"/>
          </p:cNvSpPr>
          <p:nvPr>
            <p:ph type="sldNum" sz="quarter" idx="12"/>
          </p:nvPr>
        </p:nvSpPr>
        <p:spPr/>
        <p:txBody>
          <a:bodyPr/>
          <a:lstStyle/>
          <a:p>
            <a:fld id="{3EB9D667-8414-498C-86FF-5B87FE5BB64C}" type="slidenum">
              <a:rPr lang="nl-NL" smtClean="0"/>
              <a:t>‹nr.›</a:t>
            </a:fld>
            <a:endParaRPr lang="nl-NL"/>
          </a:p>
        </p:txBody>
      </p:sp>
    </p:spTree>
    <p:extLst>
      <p:ext uri="{BB962C8B-B14F-4D97-AF65-F5344CB8AC3E}">
        <p14:creationId xmlns:p14="http://schemas.microsoft.com/office/powerpoint/2010/main" val="173623245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75B2F10-77F2-4882-BF72-BCBECB3491AC}"/>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16065878-F4EB-4E32-BA0D-1FE48910ED67}"/>
              </a:ext>
            </a:extLst>
          </p:cNvPr>
          <p:cNvSpPr>
            <a:spLocks noGrp="1"/>
          </p:cNvSpPr>
          <p:nvPr>
            <p:ph sz="half" idx="1"/>
          </p:nvPr>
        </p:nvSpPr>
        <p:spPr>
          <a:xfrm>
            <a:off x="838200" y="1825625"/>
            <a:ext cx="5181600" cy="435133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997B38D7-1BE0-4654-A9DB-03DEADF335E3}"/>
              </a:ext>
            </a:extLst>
          </p:cNvPr>
          <p:cNvSpPr>
            <a:spLocks noGrp="1"/>
          </p:cNvSpPr>
          <p:nvPr>
            <p:ph sz="half" idx="2"/>
          </p:nvPr>
        </p:nvSpPr>
        <p:spPr>
          <a:xfrm>
            <a:off x="6172200" y="1825625"/>
            <a:ext cx="5181600" cy="435133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a16="http://schemas.microsoft.com/office/drawing/2014/main" id="{31A5052C-58A4-4410-A57B-D34DF46F1577}"/>
              </a:ext>
            </a:extLst>
          </p:cNvPr>
          <p:cNvSpPr>
            <a:spLocks noGrp="1"/>
          </p:cNvSpPr>
          <p:nvPr>
            <p:ph type="dt" sz="half" idx="10"/>
          </p:nvPr>
        </p:nvSpPr>
        <p:spPr/>
        <p:txBody>
          <a:bodyPr/>
          <a:lstStyle/>
          <a:p>
            <a:r>
              <a:rPr lang="nl-NL"/>
              <a:t>19-4-2024</a:t>
            </a:r>
          </a:p>
        </p:txBody>
      </p:sp>
      <p:sp>
        <p:nvSpPr>
          <p:cNvPr id="6" name="Tijdelijke aanduiding voor voettekst 5">
            <a:extLst>
              <a:ext uri="{FF2B5EF4-FFF2-40B4-BE49-F238E27FC236}">
                <a16:creationId xmlns:a16="http://schemas.microsoft.com/office/drawing/2014/main" id="{8B41736C-5736-409D-AFAE-AF79F3CBBC38}"/>
              </a:ext>
            </a:extLst>
          </p:cNvPr>
          <p:cNvSpPr>
            <a:spLocks noGrp="1"/>
          </p:cNvSpPr>
          <p:nvPr>
            <p:ph type="ftr" sz="quarter" idx="11"/>
          </p:nvPr>
        </p:nvSpPr>
        <p:spPr/>
        <p:txBody>
          <a:bodyPr/>
          <a:lstStyle/>
          <a:p>
            <a:r>
              <a:rPr lang="en-US"/>
              <a:t>Seminar in honor of Prof. Sir T.S. Virdee, October 14, 2022, The Kohn Centre, the Royal Society</a:t>
            </a:r>
            <a:endParaRPr lang="nl-NL"/>
          </a:p>
        </p:txBody>
      </p:sp>
      <p:sp>
        <p:nvSpPr>
          <p:cNvPr id="7" name="Tijdelijke aanduiding voor dianummer 6">
            <a:extLst>
              <a:ext uri="{FF2B5EF4-FFF2-40B4-BE49-F238E27FC236}">
                <a16:creationId xmlns:a16="http://schemas.microsoft.com/office/drawing/2014/main" id="{A40826BC-7D52-4B75-B520-B63CE216E38F}"/>
              </a:ext>
            </a:extLst>
          </p:cNvPr>
          <p:cNvSpPr>
            <a:spLocks noGrp="1"/>
          </p:cNvSpPr>
          <p:nvPr>
            <p:ph type="sldNum" sz="quarter" idx="12"/>
          </p:nvPr>
        </p:nvSpPr>
        <p:spPr/>
        <p:txBody>
          <a:bodyPr/>
          <a:lstStyle/>
          <a:p>
            <a:fld id="{3EB9D667-8414-498C-86FF-5B87FE5BB64C}" type="slidenum">
              <a:rPr lang="nl-NL" smtClean="0"/>
              <a:t>‹nr.›</a:t>
            </a:fld>
            <a:endParaRPr lang="nl-NL"/>
          </a:p>
        </p:txBody>
      </p:sp>
    </p:spTree>
    <p:extLst>
      <p:ext uri="{BB962C8B-B14F-4D97-AF65-F5344CB8AC3E}">
        <p14:creationId xmlns:p14="http://schemas.microsoft.com/office/powerpoint/2010/main" val="187910769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357E089-EDDC-481B-98EE-307A4A475628}"/>
              </a:ext>
            </a:extLst>
          </p:cNvPr>
          <p:cNvSpPr>
            <a:spLocks noGrp="1"/>
          </p:cNvSpPr>
          <p:nvPr>
            <p:ph type="title"/>
          </p:nvPr>
        </p:nvSpPr>
        <p:spPr>
          <a:xfrm>
            <a:off x="839788" y="365125"/>
            <a:ext cx="10515600" cy="1325563"/>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21A0D5A8-C173-4F08-B849-944192E3636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4" name="Tijdelijke aanduiding voor inhoud 3">
            <a:extLst>
              <a:ext uri="{FF2B5EF4-FFF2-40B4-BE49-F238E27FC236}">
                <a16:creationId xmlns:a16="http://schemas.microsoft.com/office/drawing/2014/main" id="{E9B58A14-A0AC-4E59-8E39-33255C716ED9}"/>
              </a:ext>
            </a:extLst>
          </p:cNvPr>
          <p:cNvSpPr>
            <a:spLocks noGrp="1"/>
          </p:cNvSpPr>
          <p:nvPr>
            <p:ph sz="half" idx="2"/>
          </p:nvPr>
        </p:nvSpPr>
        <p:spPr>
          <a:xfrm>
            <a:off x="839788" y="2505075"/>
            <a:ext cx="5157787" cy="368458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BC3F2B07-381D-4FAC-B9C7-1C2BB2B5615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6" name="Tijdelijke aanduiding voor inhoud 5">
            <a:extLst>
              <a:ext uri="{FF2B5EF4-FFF2-40B4-BE49-F238E27FC236}">
                <a16:creationId xmlns:a16="http://schemas.microsoft.com/office/drawing/2014/main" id="{F73FB829-C010-4789-B604-4558B0305403}"/>
              </a:ext>
            </a:extLst>
          </p:cNvPr>
          <p:cNvSpPr>
            <a:spLocks noGrp="1"/>
          </p:cNvSpPr>
          <p:nvPr>
            <p:ph sz="quarter" idx="4"/>
          </p:nvPr>
        </p:nvSpPr>
        <p:spPr>
          <a:xfrm>
            <a:off x="6172200" y="2505075"/>
            <a:ext cx="5183188" cy="368458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a:extLst>
              <a:ext uri="{FF2B5EF4-FFF2-40B4-BE49-F238E27FC236}">
                <a16:creationId xmlns:a16="http://schemas.microsoft.com/office/drawing/2014/main" id="{2A9F727B-05B4-4C43-9079-6DBEBDA1A246}"/>
              </a:ext>
            </a:extLst>
          </p:cNvPr>
          <p:cNvSpPr>
            <a:spLocks noGrp="1"/>
          </p:cNvSpPr>
          <p:nvPr>
            <p:ph type="dt" sz="half" idx="10"/>
          </p:nvPr>
        </p:nvSpPr>
        <p:spPr/>
        <p:txBody>
          <a:bodyPr/>
          <a:lstStyle/>
          <a:p>
            <a:r>
              <a:rPr lang="nl-NL"/>
              <a:t>19-4-2024</a:t>
            </a:r>
          </a:p>
        </p:txBody>
      </p:sp>
      <p:sp>
        <p:nvSpPr>
          <p:cNvPr id="8" name="Tijdelijke aanduiding voor voettekst 7">
            <a:extLst>
              <a:ext uri="{FF2B5EF4-FFF2-40B4-BE49-F238E27FC236}">
                <a16:creationId xmlns:a16="http://schemas.microsoft.com/office/drawing/2014/main" id="{BBC780AC-2783-43ED-B36B-D677583D12C1}"/>
              </a:ext>
            </a:extLst>
          </p:cNvPr>
          <p:cNvSpPr>
            <a:spLocks noGrp="1"/>
          </p:cNvSpPr>
          <p:nvPr>
            <p:ph type="ftr" sz="quarter" idx="11"/>
          </p:nvPr>
        </p:nvSpPr>
        <p:spPr/>
        <p:txBody>
          <a:bodyPr/>
          <a:lstStyle/>
          <a:p>
            <a:r>
              <a:rPr lang="en-US"/>
              <a:t>Seminar in honor of Prof. Sir T.S. Virdee, October 14, 2022, The Kohn Centre, the Royal Society</a:t>
            </a:r>
            <a:endParaRPr lang="nl-NL"/>
          </a:p>
        </p:txBody>
      </p:sp>
      <p:sp>
        <p:nvSpPr>
          <p:cNvPr id="9" name="Tijdelijke aanduiding voor dianummer 8">
            <a:extLst>
              <a:ext uri="{FF2B5EF4-FFF2-40B4-BE49-F238E27FC236}">
                <a16:creationId xmlns:a16="http://schemas.microsoft.com/office/drawing/2014/main" id="{6B96B137-9493-4CE2-AA57-69B131A49E7C}"/>
              </a:ext>
            </a:extLst>
          </p:cNvPr>
          <p:cNvSpPr>
            <a:spLocks noGrp="1"/>
          </p:cNvSpPr>
          <p:nvPr>
            <p:ph type="sldNum" sz="quarter" idx="12"/>
          </p:nvPr>
        </p:nvSpPr>
        <p:spPr/>
        <p:txBody>
          <a:bodyPr/>
          <a:lstStyle/>
          <a:p>
            <a:fld id="{3EB9D667-8414-498C-86FF-5B87FE5BB64C}" type="slidenum">
              <a:rPr lang="nl-NL" smtClean="0"/>
              <a:t>‹nr.›</a:t>
            </a:fld>
            <a:endParaRPr lang="nl-NL"/>
          </a:p>
        </p:txBody>
      </p:sp>
    </p:spTree>
    <p:extLst>
      <p:ext uri="{BB962C8B-B14F-4D97-AF65-F5344CB8AC3E}">
        <p14:creationId xmlns:p14="http://schemas.microsoft.com/office/powerpoint/2010/main" val="227098761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9B18E4D-144A-4769-B148-266CB73DBB9B}"/>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F170C052-6637-4FF6-A355-44CAF605169D}"/>
              </a:ext>
            </a:extLst>
          </p:cNvPr>
          <p:cNvSpPr>
            <a:spLocks noGrp="1"/>
          </p:cNvSpPr>
          <p:nvPr>
            <p:ph type="dt" sz="half" idx="10"/>
          </p:nvPr>
        </p:nvSpPr>
        <p:spPr/>
        <p:txBody>
          <a:bodyPr/>
          <a:lstStyle/>
          <a:p>
            <a:r>
              <a:rPr lang="nl-NL"/>
              <a:t>19-4-2024</a:t>
            </a:r>
          </a:p>
        </p:txBody>
      </p:sp>
      <p:sp>
        <p:nvSpPr>
          <p:cNvPr id="4" name="Tijdelijke aanduiding voor voettekst 3">
            <a:extLst>
              <a:ext uri="{FF2B5EF4-FFF2-40B4-BE49-F238E27FC236}">
                <a16:creationId xmlns:a16="http://schemas.microsoft.com/office/drawing/2014/main" id="{BDED8A94-BE4F-456D-85C7-6F8265BB3345}"/>
              </a:ext>
            </a:extLst>
          </p:cNvPr>
          <p:cNvSpPr>
            <a:spLocks noGrp="1"/>
          </p:cNvSpPr>
          <p:nvPr>
            <p:ph type="ftr" sz="quarter" idx="11"/>
          </p:nvPr>
        </p:nvSpPr>
        <p:spPr/>
        <p:txBody>
          <a:bodyPr/>
          <a:lstStyle/>
          <a:p>
            <a:r>
              <a:rPr lang="en-US"/>
              <a:t>Seminar in honor of Prof. Sir T.S. Virdee, October 14, 2022, The Kohn Centre, the Royal Society</a:t>
            </a:r>
            <a:endParaRPr lang="nl-NL"/>
          </a:p>
        </p:txBody>
      </p:sp>
      <p:sp>
        <p:nvSpPr>
          <p:cNvPr id="5" name="Tijdelijke aanduiding voor dianummer 4">
            <a:extLst>
              <a:ext uri="{FF2B5EF4-FFF2-40B4-BE49-F238E27FC236}">
                <a16:creationId xmlns:a16="http://schemas.microsoft.com/office/drawing/2014/main" id="{01ED51E9-19B1-41D8-BE94-2974B6CC6CBB}"/>
              </a:ext>
            </a:extLst>
          </p:cNvPr>
          <p:cNvSpPr>
            <a:spLocks noGrp="1"/>
          </p:cNvSpPr>
          <p:nvPr>
            <p:ph type="sldNum" sz="quarter" idx="12"/>
          </p:nvPr>
        </p:nvSpPr>
        <p:spPr/>
        <p:txBody>
          <a:bodyPr/>
          <a:lstStyle/>
          <a:p>
            <a:fld id="{3EB9D667-8414-498C-86FF-5B87FE5BB64C}" type="slidenum">
              <a:rPr lang="nl-NL" smtClean="0"/>
              <a:t>‹nr.›</a:t>
            </a:fld>
            <a:endParaRPr lang="nl-NL"/>
          </a:p>
        </p:txBody>
      </p:sp>
    </p:spTree>
    <p:extLst>
      <p:ext uri="{BB962C8B-B14F-4D97-AF65-F5344CB8AC3E}">
        <p14:creationId xmlns:p14="http://schemas.microsoft.com/office/powerpoint/2010/main" val="12971360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9C763FDE-EC4D-40B4-85D7-28F44C1525B0}"/>
              </a:ext>
            </a:extLst>
          </p:cNvPr>
          <p:cNvSpPr>
            <a:spLocks noGrp="1"/>
          </p:cNvSpPr>
          <p:nvPr>
            <p:ph type="dt" sz="half" idx="10"/>
          </p:nvPr>
        </p:nvSpPr>
        <p:spPr/>
        <p:txBody>
          <a:bodyPr/>
          <a:lstStyle/>
          <a:p>
            <a:r>
              <a:rPr lang="nl-NL"/>
              <a:t>19-4-2024</a:t>
            </a:r>
          </a:p>
        </p:txBody>
      </p:sp>
      <p:sp>
        <p:nvSpPr>
          <p:cNvPr id="3" name="Tijdelijke aanduiding voor voettekst 2">
            <a:extLst>
              <a:ext uri="{FF2B5EF4-FFF2-40B4-BE49-F238E27FC236}">
                <a16:creationId xmlns:a16="http://schemas.microsoft.com/office/drawing/2014/main" id="{4C3F338A-F0DE-4EF8-A22E-08931560C455}"/>
              </a:ext>
            </a:extLst>
          </p:cNvPr>
          <p:cNvSpPr>
            <a:spLocks noGrp="1"/>
          </p:cNvSpPr>
          <p:nvPr>
            <p:ph type="ftr" sz="quarter" idx="11"/>
          </p:nvPr>
        </p:nvSpPr>
        <p:spPr/>
        <p:txBody>
          <a:bodyPr/>
          <a:lstStyle/>
          <a:p>
            <a:r>
              <a:rPr lang="en-US"/>
              <a:t>Seminar in honor of Prof. Sir T.S. Virdee, October 14, 2022, The Kohn Centre, the Royal Society</a:t>
            </a:r>
            <a:endParaRPr lang="nl-NL"/>
          </a:p>
        </p:txBody>
      </p:sp>
      <p:sp>
        <p:nvSpPr>
          <p:cNvPr id="4" name="Tijdelijke aanduiding voor dianummer 3">
            <a:extLst>
              <a:ext uri="{FF2B5EF4-FFF2-40B4-BE49-F238E27FC236}">
                <a16:creationId xmlns:a16="http://schemas.microsoft.com/office/drawing/2014/main" id="{DA632361-FF9D-4A38-BEDD-9C93FD033845}"/>
              </a:ext>
            </a:extLst>
          </p:cNvPr>
          <p:cNvSpPr>
            <a:spLocks noGrp="1"/>
          </p:cNvSpPr>
          <p:nvPr>
            <p:ph type="sldNum" sz="quarter" idx="12"/>
          </p:nvPr>
        </p:nvSpPr>
        <p:spPr/>
        <p:txBody>
          <a:bodyPr/>
          <a:lstStyle/>
          <a:p>
            <a:fld id="{3EB9D667-8414-498C-86FF-5B87FE5BB64C}" type="slidenum">
              <a:rPr lang="nl-NL" smtClean="0"/>
              <a:t>‹nr.›</a:t>
            </a:fld>
            <a:endParaRPr lang="nl-NL"/>
          </a:p>
        </p:txBody>
      </p:sp>
    </p:spTree>
    <p:extLst>
      <p:ext uri="{BB962C8B-B14F-4D97-AF65-F5344CB8AC3E}">
        <p14:creationId xmlns:p14="http://schemas.microsoft.com/office/powerpoint/2010/main" val="11162411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75B2F10-77F2-4882-BF72-BCBECB3491AC}"/>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16065878-F4EB-4E32-BA0D-1FE48910ED67}"/>
              </a:ext>
            </a:extLst>
          </p:cNvPr>
          <p:cNvSpPr>
            <a:spLocks noGrp="1"/>
          </p:cNvSpPr>
          <p:nvPr>
            <p:ph sz="half" idx="1"/>
          </p:nvPr>
        </p:nvSpPr>
        <p:spPr>
          <a:xfrm>
            <a:off x="838200" y="1825625"/>
            <a:ext cx="5181600" cy="435133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997B38D7-1BE0-4654-A9DB-03DEADF335E3}"/>
              </a:ext>
            </a:extLst>
          </p:cNvPr>
          <p:cNvSpPr>
            <a:spLocks noGrp="1"/>
          </p:cNvSpPr>
          <p:nvPr>
            <p:ph sz="half" idx="2"/>
          </p:nvPr>
        </p:nvSpPr>
        <p:spPr>
          <a:xfrm>
            <a:off x="6172200" y="1825625"/>
            <a:ext cx="5181600" cy="435133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a16="http://schemas.microsoft.com/office/drawing/2014/main" id="{31A5052C-58A4-4410-A57B-D34DF46F1577}"/>
              </a:ext>
            </a:extLst>
          </p:cNvPr>
          <p:cNvSpPr>
            <a:spLocks noGrp="1"/>
          </p:cNvSpPr>
          <p:nvPr>
            <p:ph type="dt" sz="half" idx="10"/>
          </p:nvPr>
        </p:nvSpPr>
        <p:spPr/>
        <p:txBody>
          <a:bodyPr/>
          <a:lstStyle/>
          <a:p>
            <a:r>
              <a:rPr lang="nl-NL"/>
              <a:t>19-4-2024</a:t>
            </a:r>
          </a:p>
        </p:txBody>
      </p:sp>
      <p:sp>
        <p:nvSpPr>
          <p:cNvPr id="6" name="Tijdelijke aanduiding voor voettekst 5">
            <a:extLst>
              <a:ext uri="{FF2B5EF4-FFF2-40B4-BE49-F238E27FC236}">
                <a16:creationId xmlns:a16="http://schemas.microsoft.com/office/drawing/2014/main" id="{8B41736C-5736-409D-AFAE-AF79F3CBBC38}"/>
              </a:ext>
            </a:extLst>
          </p:cNvPr>
          <p:cNvSpPr>
            <a:spLocks noGrp="1"/>
          </p:cNvSpPr>
          <p:nvPr>
            <p:ph type="ftr" sz="quarter" idx="11"/>
          </p:nvPr>
        </p:nvSpPr>
        <p:spPr/>
        <p:txBody>
          <a:bodyPr/>
          <a:lstStyle/>
          <a:p>
            <a:r>
              <a:rPr lang="en-US"/>
              <a:t>Seminar in honor of Prof. Sir T.S. Virdee, October 14, 2022, The Kohn Centre, the Royal Society</a:t>
            </a:r>
            <a:endParaRPr lang="nl-NL"/>
          </a:p>
        </p:txBody>
      </p:sp>
      <p:sp>
        <p:nvSpPr>
          <p:cNvPr id="7" name="Tijdelijke aanduiding voor dianummer 6">
            <a:extLst>
              <a:ext uri="{FF2B5EF4-FFF2-40B4-BE49-F238E27FC236}">
                <a16:creationId xmlns:a16="http://schemas.microsoft.com/office/drawing/2014/main" id="{A40826BC-7D52-4B75-B520-B63CE216E38F}"/>
              </a:ext>
            </a:extLst>
          </p:cNvPr>
          <p:cNvSpPr>
            <a:spLocks noGrp="1"/>
          </p:cNvSpPr>
          <p:nvPr>
            <p:ph type="sldNum" sz="quarter" idx="12"/>
          </p:nvPr>
        </p:nvSpPr>
        <p:spPr/>
        <p:txBody>
          <a:bodyPr/>
          <a:lstStyle/>
          <a:p>
            <a:fld id="{3EB9D667-8414-498C-86FF-5B87FE5BB64C}" type="slidenum">
              <a:rPr lang="nl-NL" smtClean="0"/>
              <a:t>‹nr.›</a:t>
            </a:fld>
            <a:endParaRPr lang="nl-NL"/>
          </a:p>
        </p:txBody>
      </p:sp>
    </p:spTree>
    <p:extLst>
      <p:ext uri="{BB962C8B-B14F-4D97-AF65-F5344CB8AC3E}">
        <p14:creationId xmlns:p14="http://schemas.microsoft.com/office/powerpoint/2010/main" val="33984217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8DFE87A-45EA-4B77-BAF2-07E849D48AC5}"/>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id="{F3EE50DC-6A8B-46A9-A757-FAF960C2A49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B2C62FCC-4C39-40E4-8572-4D9F82B78C0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Tekststijl van het model bewerken</a:t>
            </a:r>
          </a:p>
        </p:txBody>
      </p:sp>
      <p:sp>
        <p:nvSpPr>
          <p:cNvPr id="5" name="Tijdelijke aanduiding voor datum 4">
            <a:extLst>
              <a:ext uri="{FF2B5EF4-FFF2-40B4-BE49-F238E27FC236}">
                <a16:creationId xmlns:a16="http://schemas.microsoft.com/office/drawing/2014/main" id="{1F6E1E53-542E-45A0-8A93-C0453E7BE57B}"/>
              </a:ext>
            </a:extLst>
          </p:cNvPr>
          <p:cNvSpPr>
            <a:spLocks noGrp="1"/>
          </p:cNvSpPr>
          <p:nvPr>
            <p:ph type="dt" sz="half" idx="10"/>
          </p:nvPr>
        </p:nvSpPr>
        <p:spPr/>
        <p:txBody>
          <a:bodyPr/>
          <a:lstStyle/>
          <a:p>
            <a:r>
              <a:rPr lang="nl-NL"/>
              <a:t>19-4-2024</a:t>
            </a:r>
          </a:p>
        </p:txBody>
      </p:sp>
      <p:sp>
        <p:nvSpPr>
          <p:cNvPr id="6" name="Tijdelijke aanduiding voor voettekst 5">
            <a:extLst>
              <a:ext uri="{FF2B5EF4-FFF2-40B4-BE49-F238E27FC236}">
                <a16:creationId xmlns:a16="http://schemas.microsoft.com/office/drawing/2014/main" id="{22F8C3DA-7539-4BF1-9658-232401726CE8}"/>
              </a:ext>
            </a:extLst>
          </p:cNvPr>
          <p:cNvSpPr>
            <a:spLocks noGrp="1"/>
          </p:cNvSpPr>
          <p:nvPr>
            <p:ph type="ftr" sz="quarter" idx="11"/>
          </p:nvPr>
        </p:nvSpPr>
        <p:spPr/>
        <p:txBody>
          <a:bodyPr/>
          <a:lstStyle/>
          <a:p>
            <a:r>
              <a:rPr lang="en-US"/>
              <a:t>Seminar in honor of Prof. Sir T.S. Virdee, October 14, 2022, The Kohn Centre, the Royal Society</a:t>
            </a:r>
            <a:endParaRPr lang="nl-NL"/>
          </a:p>
        </p:txBody>
      </p:sp>
      <p:sp>
        <p:nvSpPr>
          <p:cNvPr id="7" name="Tijdelijke aanduiding voor dianummer 6">
            <a:extLst>
              <a:ext uri="{FF2B5EF4-FFF2-40B4-BE49-F238E27FC236}">
                <a16:creationId xmlns:a16="http://schemas.microsoft.com/office/drawing/2014/main" id="{63D02D56-34F6-4294-ABEB-C13B5EC96397}"/>
              </a:ext>
            </a:extLst>
          </p:cNvPr>
          <p:cNvSpPr>
            <a:spLocks noGrp="1"/>
          </p:cNvSpPr>
          <p:nvPr>
            <p:ph type="sldNum" sz="quarter" idx="12"/>
          </p:nvPr>
        </p:nvSpPr>
        <p:spPr/>
        <p:txBody>
          <a:bodyPr/>
          <a:lstStyle/>
          <a:p>
            <a:fld id="{3EB9D667-8414-498C-86FF-5B87FE5BB64C}" type="slidenum">
              <a:rPr lang="nl-NL" smtClean="0"/>
              <a:t>‹nr.›</a:t>
            </a:fld>
            <a:endParaRPr lang="nl-NL"/>
          </a:p>
        </p:txBody>
      </p:sp>
    </p:spTree>
    <p:extLst>
      <p:ext uri="{BB962C8B-B14F-4D97-AF65-F5344CB8AC3E}">
        <p14:creationId xmlns:p14="http://schemas.microsoft.com/office/powerpoint/2010/main" val="162107656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1ABF081-E66D-407E-9CE1-96E590E1766D}"/>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id="{EB9A5314-A192-4CBE-A6ED-E0F2F829DC1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a:extLst>
              <a:ext uri="{FF2B5EF4-FFF2-40B4-BE49-F238E27FC236}">
                <a16:creationId xmlns:a16="http://schemas.microsoft.com/office/drawing/2014/main" id="{4774223B-C92E-45EC-AD6D-5BE4C7036B4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Tekststijl van het model bewerken</a:t>
            </a:r>
          </a:p>
        </p:txBody>
      </p:sp>
      <p:sp>
        <p:nvSpPr>
          <p:cNvPr id="5" name="Tijdelijke aanduiding voor datum 4">
            <a:extLst>
              <a:ext uri="{FF2B5EF4-FFF2-40B4-BE49-F238E27FC236}">
                <a16:creationId xmlns:a16="http://schemas.microsoft.com/office/drawing/2014/main" id="{B7F20B63-942F-480A-90E1-DC168A6AE861}"/>
              </a:ext>
            </a:extLst>
          </p:cNvPr>
          <p:cNvSpPr>
            <a:spLocks noGrp="1"/>
          </p:cNvSpPr>
          <p:nvPr>
            <p:ph type="dt" sz="half" idx="10"/>
          </p:nvPr>
        </p:nvSpPr>
        <p:spPr/>
        <p:txBody>
          <a:bodyPr/>
          <a:lstStyle/>
          <a:p>
            <a:r>
              <a:rPr lang="nl-NL"/>
              <a:t>19-4-2024</a:t>
            </a:r>
          </a:p>
        </p:txBody>
      </p:sp>
      <p:sp>
        <p:nvSpPr>
          <p:cNvPr id="6" name="Tijdelijke aanduiding voor voettekst 5">
            <a:extLst>
              <a:ext uri="{FF2B5EF4-FFF2-40B4-BE49-F238E27FC236}">
                <a16:creationId xmlns:a16="http://schemas.microsoft.com/office/drawing/2014/main" id="{D115139C-E67B-4F18-B8A2-6EE07CBB7F87}"/>
              </a:ext>
            </a:extLst>
          </p:cNvPr>
          <p:cNvSpPr>
            <a:spLocks noGrp="1"/>
          </p:cNvSpPr>
          <p:nvPr>
            <p:ph type="ftr" sz="quarter" idx="11"/>
          </p:nvPr>
        </p:nvSpPr>
        <p:spPr/>
        <p:txBody>
          <a:bodyPr/>
          <a:lstStyle/>
          <a:p>
            <a:r>
              <a:rPr lang="en-US"/>
              <a:t>Seminar in honor of Prof. Sir T.S. Virdee, October 14, 2022, The Kohn Centre, the Royal Society</a:t>
            </a:r>
            <a:endParaRPr lang="nl-NL"/>
          </a:p>
        </p:txBody>
      </p:sp>
      <p:sp>
        <p:nvSpPr>
          <p:cNvPr id="7" name="Tijdelijke aanduiding voor dianummer 6">
            <a:extLst>
              <a:ext uri="{FF2B5EF4-FFF2-40B4-BE49-F238E27FC236}">
                <a16:creationId xmlns:a16="http://schemas.microsoft.com/office/drawing/2014/main" id="{400C18A9-0492-4F1C-8B6C-736C05265C76}"/>
              </a:ext>
            </a:extLst>
          </p:cNvPr>
          <p:cNvSpPr>
            <a:spLocks noGrp="1"/>
          </p:cNvSpPr>
          <p:nvPr>
            <p:ph type="sldNum" sz="quarter" idx="12"/>
          </p:nvPr>
        </p:nvSpPr>
        <p:spPr/>
        <p:txBody>
          <a:bodyPr/>
          <a:lstStyle/>
          <a:p>
            <a:fld id="{3EB9D667-8414-498C-86FF-5B87FE5BB64C}" type="slidenum">
              <a:rPr lang="nl-NL" smtClean="0"/>
              <a:t>‹nr.›</a:t>
            </a:fld>
            <a:endParaRPr lang="nl-NL"/>
          </a:p>
        </p:txBody>
      </p:sp>
    </p:spTree>
    <p:extLst>
      <p:ext uri="{BB962C8B-B14F-4D97-AF65-F5344CB8AC3E}">
        <p14:creationId xmlns:p14="http://schemas.microsoft.com/office/powerpoint/2010/main" val="139737896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FD0EAF4-9632-4F42-91C3-1C17F5EEDD28}"/>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2605A95A-4F69-461B-9A4C-5F2FC6D77F62}"/>
              </a:ext>
            </a:extLst>
          </p:cNvPr>
          <p:cNvSpPr>
            <a:spLocks noGrp="1"/>
          </p:cNvSpPr>
          <p:nvPr>
            <p:ph type="body" orient="vert" idx="1"/>
          </p:nvPr>
        </p:nvSpPr>
        <p:spPr/>
        <p:txBody>
          <a:bodyPr vert="eaVert"/>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76925120-4D7E-40D6-9802-B1419388C723}"/>
              </a:ext>
            </a:extLst>
          </p:cNvPr>
          <p:cNvSpPr>
            <a:spLocks noGrp="1"/>
          </p:cNvSpPr>
          <p:nvPr>
            <p:ph type="dt" sz="half" idx="10"/>
          </p:nvPr>
        </p:nvSpPr>
        <p:spPr/>
        <p:txBody>
          <a:bodyPr/>
          <a:lstStyle/>
          <a:p>
            <a:r>
              <a:rPr lang="nl-NL"/>
              <a:t>19-4-2024</a:t>
            </a:r>
          </a:p>
        </p:txBody>
      </p:sp>
      <p:sp>
        <p:nvSpPr>
          <p:cNvPr id="5" name="Tijdelijke aanduiding voor voettekst 4">
            <a:extLst>
              <a:ext uri="{FF2B5EF4-FFF2-40B4-BE49-F238E27FC236}">
                <a16:creationId xmlns:a16="http://schemas.microsoft.com/office/drawing/2014/main" id="{C4EFED2E-0446-4CB8-BDB5-46D49A586E45}"/>
              </a:ext>
            </a:extLst>
          </p:cNvPr>
          <p:cNvSpPr>
            <a:spLocks noGrp="1"/>
          </p:cNvSpPr>
          <p:nvPr>
            <p:ph type="ftr" sz="quarter" idx="11"/>
          </p:nvPr>
        </p:nvSpPr>
        <p:spPr/>
        <p:txBody>
          <a:bodyPr/>
          <a:lstStyle/>
          <a:p>
            <a:r>
              <a:rPr lang="en-US"/>
              <a:t>Seminar in honor of Prof. Sir T.S. Virdee, October 14, 2022, The Kohn Centre, the Royal Society</a:t>
            </a:r>
            <a:endParaRPr lang="nl-NL"/>
          </a:p>
        </p:txBody>
      </p:sp>
      <p:sp>
        <p:nvSpPr>
          <p:cNvPr id="6" name="Tijdelijke aanduiding voor dianummer 5">
            <a:extLst>
              <a:ext uri="{FF2B5EF4-FFF2-40B4-BE49-F238E27FC236}">
                <a16:creationId xmlns:a16="http://schemas.microsoft.com/office/drawing/2014/main" id="{D78DF936-ADAE-415C-8343-A30B5DE31B69}"/>
              </a:ext>
            </a:extLst>
          </p:cNvPr>
          <p:cNvSpPr>
            <a:spLocks noGrp="1"/>
          </p:cNvSpPr>
          <p:nvPr>
            <p:ph type="sldNum" sz="quarter" idx="12"/>
          </p:nvPr>
        </p:nvSpPr>
        <p:spPr/>
        <p:txBody>
          <a:bodyPr/>
          <a:lstStyle/>
          <a:p>
            <a:fld id="{3EB9D667-8414-498C-86FF-5B87FE5BB64C}" type="slidenum">
              <a:rPr lang="nl-NL" smtClean="0"/>
              <a:t>‹nr.›</a:t>
            </a:fld>
            <a:endParaRPr lang="nl-NL"/>
          </a:p>
        </p:txBody>
      </p:sp>
    </p:spTree>
    <p:extLst>
      <p:ext uri="{BB962C8B-B14F-4D97-AF65-F5344CB8AC3E}">
        <p14:creationId xmlns:p14="http://schemas.microsoft.com/office/powerpoint/2010/main" val="87377121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3A47AE9E-F629-46D6-A752-565DA631B0A8}"/>
              </a:ext>
            </a:extLst>
          </p:cNvPr>
          <p:cNvSpPr>
            <a:spLocks noGrp="1"/>
          </p:cNvSpPr>
          <p:nvPr>
            <p:ph type="title" orient="vert"/>
          </p:nvPr>
        </p:nvSpPr>
        <p:spPr>
          <a:xfrm>
            <a:off x="8724900" y="365125"/>
            <a:ext cx="2628900" cy="5811838"/>
          </a:xfr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id="{3D78B725-2BF8-443E-99FC-AD9DAE6387F1}"/>
              </a:ext>
            </a:extLst>
          </p:cNvPr>
          <p:cNvSpPr>
            <a:spLocks noGrp="1"/>
          </p:cNvSpPr>
          <p:nvPr>
            <p:ph type="body" orient="vert" idx="1"/>
          </p:nvPr>
        </p:nvSpPr>
        <p:spPr>
          <a:xfrm>
            <a:off x="838200" y="365125"/>
            <a:ext cx="7734300" cy="5811838"/>
          </a:xfrm>
        </p:spPr>
        <p:txBody>
          <a:bodyPr vert="eaVert"/>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79FD8063-4E1B-4AAB-8290-B37035BB678B}"/>
              </a:ext>
            </a:extLst>
          </p:cNvPr>
          <p:cNvSpPr>
            <a:spLocks noGrp="1"/>
          </p:cNvSpPr>
          <p:nvPr>
            <p:ph type="dt" sz="half" idx="10"/>
          </p:nvPr>
        </p:nvSpPr>
        <p:spPr/>
        <p:txBody>
          <a:bodyPr/>
          <a:lstStyle/>
          <a:p>
            <a:r>
              <a:rPr lang="nl-NL"/>
              <a:t>19-4-2024</a:t>
            </a:r>
          </a:p>
        </p:txBody>
      </p:sp>
      <p:sp>
        <p:nvSpPr>
          <p:cNvPr id="5" name="Tijdelijke aanduiding voor voettekst 4">
            <a:extLst>
              <a:ext uri="{FF2B5EF4-FFF2-40B4-BE49-F238E27FC236}">
                <a16:creationId xmlns:a16="http://schemas.microsoft.com/office/drawing/2014/main" id="{4A9DE137-6568-40B0-A300-98781886E19F}"/>
              </a:ext>
            </a:extLst>
          </p:cNvPr>
          <p:cNvSpPr>
            <a:spLocks noGrp="1"/>
          </p:cNvSpPr>
          <p:nvPr>
            <p:ph type="ftr" sz="quarter" idx="11"/>
          </p:nvPr>
        </p:nvSpPr>
        <p:spPr/>
        <p:txBody>
          <a:bodyPr/>
          <a:lstStyle/>
          <a:p>
            <a:r>
              <a:rPr lang="en-US"/>
              <a:t>Seminar in honor of Prof. Sir T.S. Virdee, October 14, 2022, The Kohn Centre, the Royal Society</a:t>
            </a:r>
            <a:endParaRPr lang="nl-NL"/>
          </a:p>
        </p:txBody>
      </p:sp>
      <p:sp>
        <p:nvSpPr>
          <p:cNvPr id="6" name="Tijdelijke aanduiding voor dianummer 5">
            <a:extLst>
              <a:ext uri="{FF2B5EF4-FFF2-40B4-BE49-F238E27FC236}">
                <a16:creationId xmlns:a16="http://schemas.microsoft.com/office/drawing/2014/main" id="{F6B0960D-F074-4616-8FFC-6D9A623FEE95}"/>
              </a:ext>
            </a:extLst>
          </p:cNvPr>
          <p:cNvSpPr>
            <a:spLocks noGrp="1"/>
          </p:cNvSpPr>
          <p:nvPr>
            <p:ph type="sldNum" sz="quarter" idx="12"/>
          </p:nvPr>
        </p:nvSpPr>
        <p:spPr/>
        <p:txBody>
          <a:bodyPr/>
          <a:lstStyle/>
          <a:p>
            <a:fld id="{3EB9D667-8414-498C-86FF-5B87FE5BB64C}" type="slidenum">
              <a:rPr lang="nl-NL" smtClean="0"/>
              <a:t>‹nr.›</a:t>
            </a:fld>
            <a:endParaRPr lang="nl-NL"/>
          </a:p>
        </p:txBody>
      </p:sp>
    </p:spTree>
    <p:extLst>
      <p:ext uri="{BB962C8B-B14F-4D97-AF65-F5344CB8AC3E}">
        <p14:creationId xmlns:p14="http://schemas.microsoft.com/office/powerpoint/2010/main" val="195637203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sp>
        <p:nvSpPr>
          <p:cNvPr id="2" name="Text Box 6"/>
          <p:cNvSpPr txBox="1">
            <a:spLocks noChangeArrowheads="1"/>
          </p:cNvSpPr>
          <p:nvPr userDrawn="1"/>
        </p:nvSpPr>
        <p:spPr bwMode="auto">
          <a:xfrm>
            <a:off x="3695700" y="1052513"/>
            <a:ext cx="48006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Verdana" pitchFamily="34" charset="0"/>
              </a:defRPr>
            </a:lvl1pPr>
            <a:lvl2pPr marL="742950" indent="-285750" eaLnBrk="0" hangingPunct="0">
              <a:defRPr sz="2400">
                <a:solidFill>
                  <a:schemeClr val="tx1"/>
                </a:solidFill>
                <a:latin typeface="Verdana" pitchFamily="34" charset="0"/>
              </a:defRPr>
            </a:lvl2pPr>
            <a:lvl3pPr marL="1143000" indent="-228600" eaLnBrk="0" hangingPunct="0">
              <a:defRPr sz="2400">
                <a:solidFill>
                  <a:schemeClr val="tx1"/>
                </a:solidFill>
                <a:latin typeface="Verdana" pitchFamily="34" charset="0"/>
              </a:defRPr>
            </a:lvl3pPr>
            <a:lvl4pPr marL="1600200" indent="-228600" eaLnBrk="0" hangingPunct="0">
              <a:defRPr sz="2400">
                <a:solidFill>
                  <a:schemeClr val="tx1"/>
                </a:solidFill>
                <a:latin typeface="Verdana" pitchFamily="34" charset="0"/>
              </a:defRPr>
            </a:lvl4pPr>
            <a:lvl5pPr marL="2057400" indent="-228600" eaLnBrk="0" hangingPunct="0">
              <a:defRPr sz="2400">
                <a:solidFill>
                  <a:schemeClr val="tx1"/>
                </a:solidFill>
                <a:latin typeface="Verdana" pitchFamily="34" charset="0"/>
              </a:defRPr>
            </a:lvl5pPr>
            <a:lvl6pPr marL="2514600" indent="-228600" eaLnBrk="0" fontAlgn="base" hangingPunct="0">
              <a:spcBef>
                <a:spcPct val="0"/>
              </a:spcBef>
              <a:spcAft>
                <a:spcPct val="0"/>
              </a:spcAft>
              <a:defRPr sz="2400">
                <a:solidFill>
                  <a:schemeClr val="tx1"/>
                </a:solidFill>
                <a:latin typeface="Verdana" pitchFamily="34" charset="0"/>
              </a:defRPr>
            </a:lvl6pPr>
            <a:lvl7pPr marL="2971800" indent="-228600" eaLnBrk="0" fontAlgn="base" hangingPunct="0">
              <a:spcBef>
                <a:spcPct val="0"/>
              </a:spcBef>
              <a:spcAft>
                <a:spcPct val="0"/>
              </a:spcAft>
              <a:defRPr sz="2400">
                <a:solidFill>
                  <a:schemeClr val="tx1"/>
                </a:solidFill>
                <a:latin typeface="Verdana" pitchFamily="34" charset="0"/>
              </a:defRPr>
            </a:lvl7pPr>
            <a:lvl8pPr marL="3429000" indent="-228600" eaLnBrk="0" fontAlgn="base" hangingPunct="0">
              <a:spcBef>
                <a:spcPct val="0"/>
              </a:spcBef>
              <a:spcAft>
                <a:spcPct val="0"/>
              </a:spcAft>
              <a:defRPr sz="2400">
                <a:solidFill>
                  <a:schemeClr val="tx1"/>
                </a:solidFill>
                <a:latin typeface="Verdana" pitchFamily="34" charset="0"/>
              </a:defRPr>
            </a:lvl8pPr>
            <a:lvl9pPr marL="3886200" indent="-228600" eaLnBrk="0" fontAlgn="base" hangingPunct="0">
              <a:spcBef>
                <a:spcPct val="0"/>
              </a:spcBef>
              <a:spcAft>
                <a:spcPct val="0"/>
              </a:spcAft>
              <a:defRPr sz="2400">
                <a:solidFill>
                  <a:schemeClr val="tx1"/>
                </a:solidFill>
                <a:latin typeface="Verdana" pitchFamily="34" charset="0"/>
              </a:defRPr>
            </a:lvl9pPr>
          </a:lstStyle>
          <a:p>
            <a:pPr defTabSz="914400" eaLnBrk="1" fontAlgn="base" hangingPunct="1">
              <a:spcBef>
                <a:spcPct val="50000"/>
              </a:spcBef>
              <a:spcAft>
                <a:spcPct val="0"/>
              </a:spcAft>
            </a:pPr>
            <a:endParaRPr lang="nl-NL" altLang="nl-NL" sz="1800">
              <a:solidFill>
                <a:srgbClr val="000000"/>
              </a:solidFill>
              <a:latin typeface="Arial" charset="0"/>
            </a:endParaRPr>
          </a:p>
        </p:txBody>
      </p:sp>
      <p:sp>
        <p:nvSpPr>
          <p:cNvPr id="3" name="Rectangle 8"/>
          <p:cNvSpPr>
            <a:spLocks noChangeArrowheads="1"/>
          </p:cNvSpPr>
          <p:nvPr userDrawn="1"/>
        </p:nvSpPr>
        <p:spPr bwMode="auto">
          <a:xfrm>
            <a:off x="0" y="0"/>
            <a:ext cx="12192000" cy="990600"/>
          </a:xfrm>
          <a:prstGeom prst="rect">
            <a:avLst/>
          </a:prstGeom>
          <a:gradFill rotWithShape="1">
            <a:gsLst>
              <a:gs pos="0">
                <a:srgbClr val="FF6600"/>
              </a:gs>
              <a:gs pos="999">
                <a:srgbClr val="FF6600"/>
              </a:gs>
              <a:gs pos="42999">
                <a:srgbClr val="FFC000"/>
              </a:gs>
              <a:gs pos="100000">
                <a:srgbClr val="FFFFFF"/>
              </a:gs>
            </a:gsLst>
            <a:lin ang="27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Verdana" pitchFamily="34" charset="0"/>
              </a:defRPr>
            </a:lvl1pPr>
            <a:lvl2pPr marL="742950" indent="-285750" eaLnBrk="0" hangingPunct="0">
              <a:defRPr sz="2400">
                <a:solidFill>
                  <a:schemeClr val="tx1"/>
                </a:solidFill>
                <a:latin typeface="Verdana" pitchFamily="34" charset="0"/>
              </a:defRPr>
            </a:lvl2pPr>
            <a:lvl3pPr marL="1143000" indent="-228600" eaLnBrk="0" hangingPunct="0">
              <a:defRPr sz="2400">
                <a:solidFill>
                  <a:schemeClr val="tx1"/>
                </a:solidFill>
                <a:latin typeface="Verdana" pitchFamily="34" charset="0"/>
              </a:defRPr>
            </a:lvl3pPr>
            <a:lvl4pPr marL="1600200" indent="-228600" eaLnBrk="0" hangingPunct="0">
              <a:defRPr sz="2400">
                <a:solidFill>
                  <a:schemeClr val="tx1"/>
                </a:solidFill>
                <a:latin typeface="Verdana" pitchFamily="34" charset="0"/>
              </a:defRPr>
            </a:lvl4pPr>
            <a:lvl5pPr marL="2057400" indent="-228600" eaLnBrk="0" hangingPunct="0">
              <a:defRPr sz="2400">
                <a:solidFill>
                  <a:schemeClr val="tx1"/>
                </a:solidFill>
                <a:latin typeface="Verdana" pitchFamily="34" charset="0"/>
              </a:defRPr>
            </a:lvl5pPr>
            <a:lvl6pPr marL="2514600" indent="-228600" eaLnBrk="0" fontAlgn="base" hangingPunct="0">
              <a:spcBef>
                <a:spcPct val="0"/>
              </a:spcBef>
              <a:spcAft>
                <a:spcPct val="0"/>
              </a:spcAft>
              <a:defRPr sz="2400">
                <a:solidFill>
                  <a:schemeClr val="tx1"/>
                </a:solidFill>
                <a:latin typeface="Verdana" pitchFamily="34" charset="0"/>
              </a:defRPr>
            </a:lvl6pPr>
            <a:lvl7pPr marL="2971800" indent="-228600" eaLnBrk="0" fontAlgn="base" hangingPunct="0">
              <a:spcBef>
                <a:spcPct val="0"/>
              </a:spcBef>
              <a:spcAft>
                <a:spcPct val="0"/>
              </a:spcAft>
              <a:defRPr sz="2400">
                <a:solidFill>
                  <a:schemeClr val="tx1"/>
                </a:solidFill>
                <a:latin typeface="Verdana" pitchFamily="34" charset="0"/>
              </a:defRPr>
            </a:lvl7pPr>
            <a:lvl8pPr marL="3429000" indent="-228600" eaLnBrk="0" fontAlgn="base" hangingPunct="0">
              <a:spcBef>
                <a:spcPct val="0"/>
              </a:spcBef>
              <a:spcAft>
                <a:spcPct val="0"/>
              </a:spcAft>
              <a:defRPr sz="2400">
                <a:solidFill>
                  <a:schemeClr val="tx1"/>
                </a:solidFill>
                <a:latin typeface="Verdana" pitchFamily="34" charset="0"/>
              </a:defRPr>
            </a:lvl8pPr>
            <a:lvl9pPr marL="3886200" indent="-228600" eaLnBrk="0" fontAlgn="base" hangingPunct="0">
              <a:spcBef>
                <a:spcPct val="0"/>
              </a:spcBef>
              <a:spcAft>
                <a:spcPct val="0"/>
              </a:spcAft>
              <a:defRPr sz="2400">
                <a:solidFill>
                  <a:schemeClr val="tx1"/>
                </a:solidFill>
                <a:latin typeface="Verdana" pitchFamily="34" charset="0"/>
              </a:defRPr>
            </a:lvl9pPr>
          </a:lstStyle>
          <a:p>
            <a:pPr algn="ctr" defTabSz="914400" eaLnBrk="1" fontAlgn="base" hangingPunct="1">
              <a:spcBef>
                <a:spcPct val="0"/>
              </a:spcBef>
              <a:spcAft>
                <a:spcPct val="0"/>
              </a:spcAft>
            </a:pPr>
            <a:endParaRPr lang="nl-NL" altLang="nl-NL" sz="1800">
              <a:solidFill>
                <a:srgbClr val="FFFFFF"/>
              </a:solidFill>
              <a:latin typeface="Arial" charset="0"/>
            </a:endParaRPr>
          </a:p>
        </p:txBody>
      </p:sp>
      <p:pic>
        <p:nvPicPr>
          <p:cNvPr id="4" name="Picture 18"/>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501968" y="6340476"/>
            <a:ext cx="690033"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791568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datum 2"/>
          <p:cNvSpPr>
            <a:spLocks noGrp="1"/>
          </p:cNvSpPr>
          <p:nvPr>
            <p:ph type="dt" sz="half" idx="10"/>
          </p:nvPr>
        </p:nvSpPr>
        <p:spPr/>
        <p:txBody>
          <a:bodyPr/>
          <a:lstStyle>
            <a:lvl1pPr>
              <a:defRPr>
                <a:latin typeface="Verdana" pitchFamily="34" charset="0"/>
              </a:defRPr>
            </a:lvl1pPr>
          </a:lstStyle>
          <a:p>
            <a:pPr>
              <a:defRPr/>
            </a:pPr>
            <a:r>
              <a:rPr lang="en-GB" altLang="nl-NL"/>
              <a:t>Amsterdam, 17 december 2007</a:t>
            </a:r>
          </a:p>
        </p:txBody>
      </p:sp>
      <p:sp>
        <p:nvSpPr>
          <p:cNvPr id="4" name="Tijdelijke aanduiding voor voettekst 3"/>
          <p:cNvSpPr>
            <a:spLocks noGrp="1"/>
          </p:cNvSpPr>
          <p:nvPr>
            <p:ph type="ftr" sz="quarter" idx="11"/>
          </p:nvPr>
        </p:nvSpPr>
        <p:spPr/>
        <p:txBody>
          <a:bodyPr/>
          <a:lstStyle>
            <a:lvl1pPr>
              <a:defRPr>
                <a:latin typeface="Verdana" pitchFamily="34" charset="0"/>
              </a:defRPr>
            </a:lvl1pPr>
          </a:lstStyle>
          <a:p>
            <a:pPr>
              <a:defRPr/>
            </a:pPr>
            <a:r>
              <a:rPr lang="en-GB" altLang="nl-NL"/>
              <a:t>KNAW - Afdeling Natuurkunde</a:t>
            </a:r>
          </a:p>
        </p:txBody>
      </p:sp>
      <p:sp>
        <p:nvSpPr>
          <p:cNvPr id="5" name="Tijdelijke aanduiding voor dianummer 4"/>
          <p:cNvSpPr>
            <a:spLocks noGrp="1"/>
          </p:cNvSpPr>
          <p:nvPr>
            <p:ph type="sldNum" sz="quarter" idx="12"/>
          </p:nvPr>
        </p:nvSpPr>
        <p:spPr/>
        <p:txBody>
          <a:bodyPr/>
          <a:lstStyle>
            <a:lvl1pPr>
              <a:defRPr>
                <a:latin typeface="Verdana" pitchFamily="34" charset="0"/>
              </a:defRPr>
            </a:lvl1pPr>
          </a:lstStyle>
          <a:p>
            <a:pPr>
              <a:defRPr/>
            </a:pPr>
            <a:fld id="{F1682CB7-B19A-4EA3-B2D8-179D7867DD29}" type="slidenum">
              <a:rPr lang="en-GB" altLang="nl-NL"/>
              <a:pPr>
                <a:defRPr/>
              </a:pPr>
              <a:t>‹nr.›</a:t>
            </a:fld>
            <a:endParaRPr lang="en-GB" altLang="nl-NL"/>
          </a:p>
        </p:txBody>
      </p:sp>
    </p:spTree>
    <p:extLst>
      <p:ext uri="{BB962C8B-B14F-4D97-AF65-F5344CB8AC3E}">
        <p14:creationId xmlns:p14="http://schemas.microsoft.com/office/powerpoint/2010/main" val="212789783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914400" y="2130426"/>
            <a:ext cx="10363200" cy="1470025"/>
          </a:xfrm>
          <a:prstGeom prst="rect">
            <a:avLst/>
          </a:prstGeom>
        </p:spPr>
        <p:txBody>
          <a:bodyPr/>
          <a:lstStyle/>
          <a:p>
            <a:r>
              <a:rPr lang="nl-NL"/>
              <a:t>Titelstijl van model bewerken</a:t>
            </a:r>
          </a:p>
        </p:txBody>
      </p:sp>
      <p:sp>
        <p:nvSpPr>
          <p:cNvPr id="3" name="Subtitel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a:t>Klik om de titelstijl van het model te bewerken</a:t>
            </a:r>
          </a:p>
        </p:txBody>
      </p:sp>
      <p:sp>
        <p:nvSpPr>
          <p:cNvPr id="4" name="Tijdelijke aanduiding voor datum 3"/>
          <p:cNvSpPr>
            <a:spLocks noGrp="1"/>
          </p:cNvSpPr>
          <p:nvPr>
            <p:ph type="dt" sz="half" idx="10"/>
          </p:nvPr>
        </p:nvSpPr>
        <p:spPr>
          <a:xfrm>
            <a:off x="609600" y="6356351"/>
            <a:ext cx="2844800" cy="365125"/>
          </a:xfrm>
          <a:prstGeom prst="rect">
            <a:avLst/>
          </a:prstGeom>
        </p:spPr>
        <p:txBody>
          <a:bodyPr/>
          <a:lstStyle/>
          <a:p>
            <a:fld id="{FF43F0DB-C714-1543-B2F6-A3DCC29F7AD5}" type="datetimeFigureOut">
              <a:rPr lang="nl-NL" smtClean="0"/>
              <a:t>20-4-2024</a:t>
            </a:fld>
            <a:endParaRPr lang="nl-NL"/>
          </a:p>
        </p:txBody>
      </p:sp>
      <p:sp>
        <p:nvSpPr>
          <p:cNvPr id="5" name="Tijdelijke aanduiding voor voettekst 4"/>
          <p:cNvSpPr>
            <a:spLocks noGrp="1"/>
          </p:cNvSpPr>
          <p:nvPr>
            <p:ph type="ftr" sz="quarter" idx="11"/>
          </p:nvPr>
        </p:nvSpPr>
        <p:spPr>
          <a:xfrm>
            <a:off x="4165600" y="6356351"/>
            <a:ext cx="3860800" cy="365125"/>
          </a:xfrm>
          <a:prstGeom prst="rect">
            <a:avLst/>
          </a:prstGeom>
        </p:spPr>
        <p:txBody>
          <a:bodyPr/>
          <a:lstStyle/>
          <a:p>
            <a:endParaRPr lang="nl-NL"/>
          </a:p>
        </p:txBody>
      </p:sp>
      <p:sp>
        <p:nvSpPr>
          <p:cNvPr id="6" name="Tijdelijke aanduiding voor dianummer 5"/>
          <p:cNvSpPr>
            <a:spLocks noGrp="1"/>
          </p:cNvSpPr>
          <p:nvPr>
            <p:ph type="sldNum" sz="quarter" idx="12"/>
          </p:nvPr>
        </p:nvSpPr>
        <p:spPr>
          <a:xfrm>
            <a:off x="8737600" y="6356351"/>
            <a:ext cx="2844800" cy="365125"/>
          </a:xfrm>
          <a:prstGeom prst="rect">
            <a:avLst/>
          </a:prstGeom>
        </p:spPr>
        <p:txBody>
          <a:bodyPr/>
          <a:lstStyle/>
          <a:p>
            <a:fld id="{5126E629-5FE7-4D45-B13A-50DB1E32C921}" type="slidenum">
              <a:rPr lang="nl-NL" smtClean="0"/>
              <a:t>‹nr.›</a:t>
            </a:fld>
            <a:endParaRPr lang="nl-NL"/>
          </a:p>
        </p:txBody>
      </p:sp>
    </p:spTree>
    <p:extLst>
      <p:ext uri="{BB962C8B-B14F-4D97-AF65-F5344CB8AC3E}">
        <p14:creationId xmlns:p14="http://schemas.microsoft.com/office/powerpoint/2010/main" val="259095944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a:xfrm>
            <a:off x="609600" y="274638"/>
            <a:ext cx="10972800" cy="1143000"/>
          </a:xfrm>
          <a:prstGeom prst="rect">
            <a:avLst/>
          </a:prstGeom>
        </p:spPr>
        <p:txBody>
          <a:bodyPr/>
          <a:lstStyle/>
          <a:p>
            <a:r>
              <a:rPr lang="nl-NL"/>
              <a:t>Titelstijl van model bewerken</a:t>
            </a:r>
          </a:p>
        </p:txBody>
      </p:sp>
      <p:sp>
        <p:nvSpPr>
          <p:cNvPr id="3" name="Tijdelijke aanduiding voor inhoud 2"/>
          <p:cNvSpPr>
            <a:spLocks noGrp="1"/>
          </p:cNvSpPr>
          <p:nvPr>
            <p:ph idx="1"/>
          </p:nvPr>
        </p:nvSpPr>
        <p:spPr>
          <a:xfrm>
            <a:off x="609600" y="1600201"/>
            <a:ext cx="10972800" cy="4525963"/>
          </a:xfrm>
          <a:prstGeom prst="rect">
            <a:avLst/>
          </a:prstGeom>
        </p:spPr>
        <p:txBody>
          <a:bodyPr/>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a:xfrm>
            <a:off x="609600" y="6356351"/>
            <a:ext cx="2844800" cy="365125"/>
          </a:xfrm>
          <a:prstGeom prst="rect">
            <a:avLst/>
          </a:prstGeom>
        </p:spPr>
        <p:txBody>
          <a:bodyPr/>
          <a:lstStyle/>
          <a:p>
            <a:fld id="{FF43F0DB-C714-1543-B2F6-A3DCC29F7AD5}" type="datetimeFigureOut">
              <a:rPr lang="nl-NL" smtClean="0"/>
              <a:t>20-4-2024</a:t>
            </a:fld>
            <a:endParaRPr lang="nl-NL"/>
          </a:p>
        </p:txBody>
      </p:sp>
      <p:sp>
        <p:nvSpPr>
          <p:cNvPr id="5" name="Tijdelijke aanduiding voor voettekst 4"/>
          <p:cNvSpPr>
            <a:spLocks noGrp="1"/>
          </p:cNvSpPr>
          <p:nvPr>
            <p:ph type="ftr" sz="quarter" idx="11"/>
          </p:nvPr>
        </p:nvSpPr>
        <p:spPr>
          <a:xfrm>
            <a:off x="4165600" y="6356351"/>
            <a:ext cx="3860800" cy="365125"/>
          </a:xfrm>
          <a:prstGeom prst="rect">
            <a:avLst/>
          </a:prstGeom>
        </p:spPr>
        <p:txBody>
          <a:bodyPr/>
          <a:lstStyle/>
          <a:p>
            <a:endParaRPr lang="nl-NL"/>
          </a:p>
        </p:txBody>
      </p:sp>
      <p:sp>
        <p:nvSpPr>
          <p:cNvPr id="6" name="Tijdelijke aanduiding voor dianummer 5"/>
          <p:cNvSpPr>
            <a:spLocks noGrp="1"/>
          </p:cNvSpPr>
          <p:nvPr>
            <p:ph type="sldNum" sz="quarter" idx="12"/>
          </p:nvPr>
        </p:nvSpPr>
        <p:spPr>
          <a:xfrm>
            <a:off x="8737600" y="6356351"/>
            <a:ext cx="2844800" cy="365125"/>
          </a:xfrm>
          <a:prstGeom prst="rect">
            <a:avLst/>
          </a:prstGeom>
        </p:spPr>
        <p:txBody>
          <a:bodyPr/>
          <a:lstStyle/>
          <a:p>
            <a:fld id="{5126E629-5FE7-4D45-B13A-50DB1E32C921}" type="slidenum">
              <a:rPr lang="nl-NL" smtClean="0"/>
              <a:t>‹nr.›</a:t>
            </a:fld>
            <a:endParaRPr lang="nl-NL"/>
          </a:p>
        </p:txBody>
      </p:sp>
    </p:spTree>
    <p:extLst>
      <p:ext uri="{BB962C8B-B14F-4D97-AF65-F5344CB8AC3E}">
        <p14:creationId xmlns:p14="http://schemas.microsoft.com/office/powerpoint/2010/main" val="404935203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963084" y="4406901"/>
            <a:ext cx="10363200" cy="1362075"/>
          </a:xfrm>
          <a:prstGeom prst="rect">
            <a:avLst/>
          </a:prstGeom>
        </p:spPr>
        <p:txBody>
          <a:bodyPr anchor="t"/>
          <a:lstStyle>
            <a:lvl1pPr algn="l">
              <a:defRPr sz="4000" b="1" cap="all"/>
            </a:lvl1pPr>
          </a:lstStyle>
          <a:p>
            <a:r>
              <a:rPr lang="nl-NL"/>
              <a:t>Titelstijl van model bewerken</a:t>
            </a:r>
          </a:p>
        </p:txBody>
      </p:sp>
      <p:sp>
        <p:nvSpPr>
          <p:cNvPr id="3" name="Tijdelijke aanduiding voor tekst 2"/>
          <p:cNvSpPr>
            <a:spLocks noGrp="1"/>
          </p:cNvSpPr>
          <p:nvPr>
            <p:ph type="body" idx="1"/>
          </p:nvPr>
        </p:nvSpPr>
        <p:spPr>
          <a:xfrm>
            <a:off x="963084" y="2906713"/>
            <a:ext cx="103632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Klik om de tekststijl van het model te bewerken</a:t>
            </a:r>
          </a:p>
        </p:txBody>
      </p:sp>
      <p:sp>
        <p:nvSpPr>
          <p:cNvPr id="4" name="Tijdelijke aanduiding voor datum 3"/>
          <p:cNvSpPr>
            <a:spLocks noGrp="1"/>
          </p:cNvSpPr>
          <p:nvPr>
            <p:ph type="dt" sz="half" idx="10"/>
          </p:nvPr>
        </p:nvSpPr>
        <p:spPr>
          <a:xfrm>
            <a:off x="609600" y="6356351"/>
            <a:ext cx="2844800" cy="365125"/>
          </a:xfrm>
          <a:prstGeom prst="rect">
            <a:avLst/>
          </a:prstGeom>
        </p:spPr>
        <p:txBody>
          <a:bodyPr/>
          <a:lstStyle/>
          <a:p>
            <a:fld id="{FF43F0DB-C714-1543-B2F6-A3DCC29F7AD5}" type="datetimeFigureOut">
              <a:rPr lang="nl-NL" smtClean="0"/>
              <a:t>20-4-2024</a:t>
            </a:fld>
            <a:endParaRPr lang="nl-NL"/>
          </a:p>
        </p:txBody>
      </p:sp>
      <p:sp>
        <p:nvSpPr>
          <p:cNvPr id="5" name="Tijdelijke aanduiding voor voettekst 4"/>
          <p:cNvSpPr>
            <a:spLocks noGrp="1"/>
          </p:cNvSpPr>
          <p:nvPr>
            <p:ph type="ftr" sz="quarter" idx="11"/>
          </p:nvPr>
        </p:nvSpPr>
        <p:spPr>
          <a:xfrm>
            <a:off x="4165600" y="6356351"/>
            <a:ext cx="3860800" cy="365125"/>
          </a:xfrm>
          <a:prstGeom prst="rect">
            <a:avLst/>
          </a:prstGeom>
        </p:spPr>
        <p:txBody>
          <a:bodyPr/>
          <a:lstStyle/>
          <a:p>
            <a:endParaRPr lang="nl-NL"/>
          </a:p>
        </p:txBody>
      </p:sp>
      <p:sp>
        <p:nvSpPr>
          <p:cNvPr id="6" name="Tijdelijke aanduiding voor dianummer 5"/>
          <p:cNvSpPr>
            <a:spLocks noGrp="1"/>
          </p:cNvSpPr>
          <p:nvPr>
            <p:ph type="sldNum" sz="quarter" idx="12"/>
          </p:nvPr>
        </p:nvSpPr>
        <p:spPr>
          <a:xfrm>
            <a:off x="8737600" y="6356351"/>
            <a:ext cx="2844800" cy="365125"/>
          </a:xfrm>
          <a:prstGeom prst="rect">
            <a:avLst/>
          </a:prstGeom>
        </p:spPr>
        <p:txBody>
          <a:bodyPr/>
          <a:lstStyle/>
          <a:p>
            <a:fld id="{5126E629-5FE7-4D45-B13A-50DB1E32C921}" type="slidenum">
              <a:rPr lang="nl-NL" smtClean="0"/>
              <a:t>‹nr.›</a:t>
            </a:fld>
            <a:endParaRPr lang="nl-NL"/>
          </a:p>
        </p:txBody>
      </p:sp>
    </p:spTree>
    <p:extLst>
      <p:ext uri="{BB962C8B-B14F-4D97-AF65-F5344CB8AC3E}">
        <p14:creationId xmlns:p14="http://schemas.microsoft.com/office/powerpoint/2010/main" val="390633346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ee objecten">
    <p:spTree>
      <p:nvGrpSpPr>
        <p:cNvPr id="1" name=""/>
        <p:cNvGrpSpPr/>
        <p:nvPr/>
      </p:nvGrpSpPr>
      <p:grpSpPr>
        <a:xfrm>
          <a:off x="0" y="0"/>
          <a:ext cx="0" cy="0"/>
          <a:chOff x="0" y="0"/>
          <a:chExt cx="0" cy="0"/>
        </a:xfrm>
      </p:grpSpPr>
      <p:sp>
        <p:nvSpPr>
          <p:cNvPr id="2" name="Titel 1"/>
          <p:cNvSpPr>
            <a:spLocks noGrp="1"/>
          </p:cNvSpPr>
          <p:nvPr>
            <p:ph type="title"/>
          </p:nvPr>
        </p:nvSpPr>
        <p:spPr>
          <a:xfrm>
            <a:off x="609600" y="274638"/>
            <a:ext cx="10972800" cy="1143000"/>
          </a:xfrm>
          <a:prstGeom prst="rect">
            <a:avLst/>
          </a:prstGeom>
        </p:spPr>
        <p:txBody>
          <a:bodyPr/>
          <a:lstStyle/>
          <a:p>
            <a:r>
              <a:rPr lang="nl-NL"/>
              <a:t>Titelstijl van model bewerken</a:t>
            </a:r>
          </a:p>
        </p:txBody>
      </p:sp>
      <p:sp>
        <p:nvSpPr>
          <p:cNvPr id="3" name="Tijdelijke aanduiding voor inhoud 2"/>
          <p:cNvSpPr>
            <a:spLocks noGrp="1"/>
          </p:cNvSpPr>
          <p:nvPr>
            <p:ph sz="half" idx="1"/>
          </p:nvPr>
        </p:nvSpPr>
        <p:spPr>
          <a:xfrm>
            <a:off x="609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p:cNvSpPr>
            <a:spLocks noGrp="1"/>
          </p:cNvSpPr>
          <p:nvPr>
            <p:ph sz="half" idx="2"/>
          </p:nvPr>
        </p:nvSpPr>
        <p:spPr>
          <a:xfrm>
            <a:off x="6197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p:cNvSpPr>
            <a:spLocks noGrp="1"/>
          </p:cNvSpPr>
          <p:nvPr>
            <p:ph type="dt" sz="half" idx="10"/>
          </p:nvPr>
        </p:nvSpPr>
        <p:spPr>
          <a:xfrm>
            <a:off x="609600" y="6356351"/>
            <a:ext cx="2844800" cy="365125"/>
          </a:xfrm>
          <a:prstGeom prst="rect">
            <a:avLst/>
          </a:prstGeom>
        </p:spPr>
        <p:txBody>
          <a:bodyPr/>
          <a:lstStyle/>
          <a:p>
            <a:fld id="{FF43F0DB-C714-1543-B2F6-A3DCC29F7AD5}" type="datetimeFigureOut">
              <a:rPr lang="nl-NL" smtClean="0"/>
              <a:t>20-4-2024</a:t>
            </a:fld>
            <a:endParaRPr lang="nl-NL"/>
          </a:p>
        </p:txBody>
      </p:sp>
      <p:sp>
        <p:nvSpPr>
          <p:cNvPr id="6" name="Tijdelijke aanduiding voor voettekst 5"/>
          <p:cNvSpPr>
            <a:spLocks noGrp="1"/>
          </p:cNvSpPr>
          <p:nvPr>
            <p:ph type="ftr" sz="quarter" idx="11"/>
          </p:nvPr>
        </p:nvSpPr>
        <p:spPr>
          <a:xfrm>
            <a:off x="4165600" y="6356351"/>
            <a:ext cx="3860800" cy="365125"/>
          </a:xfrm>
          <a:prstGeom prst="rect">
            <a:avLst/>
          </a:prstGeom>
        </p:spPr>
        <p:txBody>
          <a:bodyPr/>
          <a:lstStyle/>
          <a:p>
            <a:endParaRPr lang="nl-NL"/>
          </a:p>
        </p:txBody>
      </p:sp>
      <p:sp>
        <p:nvSpPr>
          <p:cNvPr id="7" name="Tijdelijke aanduiding voor dianummer 6"/>
          <p:cNvSpPr>
            <a:spLocks noGrp="1"/>
          </p:cNvSpPr>
          <p:nvPr>
            <p:ph type="sldNum" sz="quarter" idx="12"/>
          </p:nvPr>
        </p:nvSpPr>
        <p:spPr>
          <a:xfrm>
            <a:off x="8737600" y="6356351"/>
            <a:ext cx="2844800" cy="365125"/>
          </a:xfrm>
          <a:prstGeom prst="rect">
            <a:avLst/>
          </a:prstGeom>
        </p:spPr>
        <p:txBody>
          <a:bodyPr/>
          <a:lstStyle/>
          <a:p>
            <a:fld id="{5126E629-5FE7-4D45-B13A-50DB1E32C921}" type="slidenum">
              <a:rPr lang="nl-NL" smtClean="0"/>
              <a:t>‹nr.›</a:t>
            </a:fld>
            <a:endParaRPr lang="nl-NL"/>
          </a:p>
        </p:txBody>
      </p:sp>
    </p:spTree>
    <p:extLst>
      <p:ext uri="{BB962C8B-B14F-4D97-AF65-F5344CB8AC3E}">
        <p14:creationId xmlns:p14="http://schemas.microsoft.com/office/powerpoint/2010/main" val="2624920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357E089-EDDC-481B-98EE-307A4A475628}"/>
              </a:ext>
            </a:extLst>
          </p:cNvPr>
          <p:cNvSpPr>
            <a:spLocks noGrp="1"/>
          </p:cNvSpPr>
          <p:nvPr>
            <p:ph type="title"/>
          </p:nvPr>
        </p:nvSpPr>
        <p:spPr>
          <a:xfrm>
            <a:off x="839788" y="365125"/>
            <a:ext cx="10515600" cy="1325563"/>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21A0D5A8-C173-4F08-B849-944192E3636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4" name="Tijdelijke aanduiding voor inhoud 3">
            <a:extLst>
              <a:ext uri="{FF2B5EF4-FFF2-40B4-BE49-F238E27FC236}">
                <a16:creationId xmlns:a16="http://schemas.microsoft.com/office/drawing/2014/main" id="{E9B58A14-A0AC-4E59-8E39-33255C716ED9}"/>
              </a:ext>
            </a:extLst>
          </p:cNvPr>
          <p:cNvSpPr>
            <a:spLocks noGrp="1"/>
          </p:cNvSpPr>
          <p:nvPr>
            <p:ph sz="half" idx="2"/>
          </p:nvPr>
        </p:nvSpPr>
        <p:spPr>
          <a:xfrm>
            <a:off x="839788" y="2505075"/>
            <a:ext cx="5157787" cy="368458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BC3F2B07-381D-4FAC-B9C7-1C2BB2B5615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6" name="Tijdelijke aanduiding voor inhoud 5">
            <a:extLst>
              <a:ext uri="{FF2B5EF4-FFF2-40B4-BE49-F238E27FC236}">
                <a16:creationId xmlns:a16="http://schemas.microsoft.com/office/drawing/2014/main" id="{F73FB829-C010-4789-B604-4558B0305403}"/>
              </a:ext>
            </a:extLst>
          </p:cNvPr>
          <p:cNvSpPr>
            <a:spLocks noGrp="1"/>
          </p:cNvSpPr>
          <p:nvPr>
            <p:ph sz="quarter" idx="4"/>
          </p:nvPr>
        </p:nvSpPr>
        <p:spPr>
          <a:xfrm>
            <a:off x="6172200" y="2505075"/>
            <a:ext cx="5183188" cy="3684588"/>
          </a:xfrm>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a:extLst>
              <a:ext uri="{FF2B5EF4-FFF2-40B4-BE49-F238E27FC236}">
                <a16:creationId xmlns:a16="http://schemas.microsoft.com/office/drawing/2014/main" id="{2A9F727B-05B4-4C43-9079-6DBEBDA1A246}"/>
              </a:ext>
            </a:extLst>
          </p:cNvPr>
          <p:cNvSpPr>
            <a:spLocks noGrp="1"/>
          </p:cNvSpPr>
          <p:nvPr>
            <p:ph type="dt" sz="half" idx="10"/>
          </p:nvPr>
        </p:nvSpPr>
        <p:spPr/>
        <p:txBody>
          <a:bodyPr/>
          <a:lstStyle/>
          <a:p>
            <a:r>
              <a:rPr lang="nl-NL"/>
              <a:t>19-4-2024</a:t>
            </a:r>
          </a:p>
        </p:txBody>
      </p:sp>
      <p:sp>
        <p:nvSpPr>
          <p:cNvPr id="8" name="Tijdelijke aanduiding voor voettekst 7">
            <a:extLst>
              <a:ext uri="{FF2B5EF4-FFF2-40B4-BE49-F238E27FC236}">
                <a16:creationId xmlns:a16="http://schemas.microsoft.com/office/drawing/2014/main" id="{BBC780AC-2783-43ED-B36B-D677583D12C1}"/>
              </a:ext>
            </a:extLst>
          </p:cNvPr>
          <p:cNvSpPr>
            <a:spLocks noGrp="1"/>
          </p:cNvSpPr>
          <p:nvPr>
            <p:ph type="ftr" sz="quarter" idx="11"/>
          </p:nvPr>
        </p:nvSpPr>
        <p:spPr/>
        <p:txBody>
          <a:bodyPr/>
          <a:lstStyle/>
          <a:p>
            <a:r>
              <a:rPr lang="en-US"/>
              <a:t>Seminar in honor of Prof. Sir T.S. Virdee, October 14, 2022, The Kohn Centre, the Royal Society</a:t>
            </a:r>
            <a:endParaRPr lang="nl-NL"/>
          </a:p>
        </p:txBody>
      </p:sp>
      <p:sp>
        <p:nvSpPr>
          <p:cNvPr id="9" name="Tijdelijke aanduiding voor dianummer 8">
            <a:extLst>
              <a:ext uri="{FF2B5EF4-FFF2-40B4-BE49-F238E27FC236}">
                <a16:creationId xmlns:a16="http://schemas.microsoft.com/office/drawing/2014/main" id="{6B96B137-9493-4CE2-AA57-69B131A49E7C}"/>
              </a:ext>
            </a:extLst>
          </p:cNvPr>
          <p:cNvSpPr>
            <a:spLocks noGrp="1"/>
          </p:cNvSpPr>
          <p:nvPr>
            <p:ph type="sldNum" sz="quarter" idx="12"/>
          </p:nvPr>
        </p:nvSpPr>
        <p:spPr/>
        <p:txBody>
          <a:bodyPr/>
          <a:lstStyle/>
          <a:p>
            <a:fld id="{3EB9D667-8414-498C-86FF-5B87FE5BB64C}" type="slidenum">
              <a:rPr lang="nl-NL" smtClean="0"/>
              <a:t>‹nr.›</a:t>
            </a:fld>
            <a:endParaRPr lang="nl-NL"/>
          </a:p>
        </p:txBody>
      </p:sp>
    </p:spTree>
    <p:extLst>
      <p:ext uri="{BB962C8B-B14F-4D97-AF65-F5344CB8AC3E}">
        <p14:creationId xmlns:p14="http://schemas.microsoft.com/office/powerpoint/2010/main" val="249385108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a:xfrm>
            <a:off x="609600" y="274638"/>
            <a:ext cx="10972800" cy="1143000"/>
          </a:xfrm>
          <a:prstGeom prst="rect">
            <a:avLst/>
          </a:prstGeom>
        </p:spPr>
        <p:txBody>
          <a:bodyPr/>
          <a:lstStyle>
            <a:lvl1pPr>
              <a:defRPr/>
            </a:lvl1pPr>
          </a:lstStyle>
          <a:p>
            <a:r>
              <a:rPr lang="nl-NL"/>
              <a:t>Titelstijl van model bewerken</a:t>
            </a:r>
          </a:p>
        </p:txBody>
      </p:sp>
      <p:sp>
        <p:nvSpPr>
          <p:cNvPr id="3" name="Tijdelijke aanduiding voor tekst 2"/>
          <p:cNvSpPr>
            <a:spLocks noGrp="1"/>
          </p:cNvSpPr>
          <p:nvPr>
            <p:ph type="body" idx="1"/>
          </p:nvPr>
        </p:nvSpPr>
        <p:spPr>
          <a:xfrm>
            <a:off x="609600" y="1535113"/>
            <a:ext cx="5386917"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tekststijl van het model te bewerken</a:t>
            </a:r>
          </a:p>
        </p:txBody>
      </p:sp>
      <p:sp>
        <p:nvSpPr>
          <p:cNvPr id="4" name="Tijdelijke aanduiding voor inhoud 3"/>
          <p:cNvSpPr>
            <a:spLocks noGrp="1"/>
          </p:cNvSpPr>
          <p:nvPr>
            <p:ph sz="half" idx="2"/>
          </p:nvPr>
        </p:nvSpPr>
        <p:spPr>
          <a:xfrm>
            <a:off x="609600" y="2174875"/>
            <a:ext cx="5386917"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p:cNvSpPr>
            <a:spLocks noGrp="1"/>
          </p:cNvSpPr>
          <p:nvPr>
            <p:ph type="body" sz="quarter" idx="3"/>
          </p:nvPr>
        </p:nvSpPr>
        <p:spPr>
          <a:xfrm>
            <a:off x="6193368" y="1535113"/>
            <a:ext cx="5389033"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tekststijl van het model te bewerken</a:t>
            </a:r>
          </a:p>
        </p:txBody>
      </p:sp>
      <p:sp>
        <p:nvSpPr>
          <p:cNvPr id="6" name="Tijdelijke aanduiding voor inhoud 5"/>
          <p:cNvSpPr>
            <a:spLocks noGrp="1"/>
          </p:cNvSpPr>
          <p:nvPr>
            <p:ph sz="quarter" idx="4"/>
          </p:nvPr>
        </p:nvSpPr>
        <p:spPr>
          <a:xfrm>
            <a:off x="6193368" y="2174875"/>
            <a:ext cx="5389033"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p:cNvSpPr>
            <a:spLocks noGrp="1"/>
          </p:cNvSpPr>
          <p:nvPr>
            <p:ph type="dt" sz="half" idx="10"/>
          </p:nvPr>
        </p:nvSpPr>
        <p:spPr>
          <a:xfrm>
            <a:off x="609600" y="6356351"/>
            <a:ext cx="2844800" cy="365125"/>
          </a:xfrm>
          <a:prstGeom prst="rect">
            <a:avLst/>
          </a:prstGeom>
        </p:spPr>
        <p:txBody>
          <a:bodyPr/>
          <a:lstStyle/>
          <a:p>
            <a:fld id="{FF43F0DB-C714-1543-B2F6-A3DCC29F7AD5}" type="datetimeFigureOut">
              <a:rPr lang="nl-NL" smtClean="0"/>
              <a:t>20-4-2024</a:t>
            </a:fld>
            <a:endParaRPr lang="nl-NL"/>
          </a:p>
        </p:txBody>
      </p:sp>
      <p:sp>
        <p:nvSpPr>
          <p:cNvPr id="8" name="Tijdelijke aanduiding voor voettekst 7"/>
          <p:cNvSpPr>
            <a:spLocks noGrp="1"/>
          </p:cNvSpPr>
          <p:nvPr>
            <p:ph type="ftr" sz="quarter" idx="11"/>
          </p:nvPr>
        </p:nvSpPr>
        <p:spPr>
          <a:xfrm>
            <a:off x="4165600" y="6356351"/>
            <a:ext cx="3860800" cy="365125"/>
          </a:xfrm>
          <a:prstGeom prst="rect">
            <a:avLst/>
          </a:prstGeom>
        </p:spPr>
        <p:txBody>
          <a:bodyPr/>
          <a:lstStyle/>
          <a:p>
            <a:endParaRPr lang="nl-NL"/>
          </a:p>
        </p:txBody>
      </p:sp>
      <p:sp>
        <p:nvSpPr>
          <p:cNvPr id="9" name="Tijdelijke aanduiding voor dianummer 8"/>
          <p:cNvSpPr>
            <a:spLocks noGrp="1"/>
          </p:cNvSpPr>
          <p:nvPr>
            <p:ph type="sldNum" sz="quarter" idx="12"/>
          </p:nvPr>
        </p:nvSpPr>
        <p:spPr>
          <a:xfrm>
            <a:off x="8737600" y="6356351"/>
            <a:ext cx="2844800" cy="365125"/>
          </a:xfrm>
          <a:prstGeom prst="rect">
            <a:avLst/>
          </a:prstGeom>
        </p:spPr>
        <p:txBody>
          <a:bodyPr/>
          <a:lstStyle/>
          <a:p>
            <a:fld id="{5126E629-5FE7-4D45-B13A-50DB1E32C921}" type="slidenum">
              <a:rPr lang="nl-NL" smtClean="0"/>
              <a:t>‹nr.›</a:t>
            </a:fld>
            <a:endParaRPr lang="nl-NL"/>
          </a:p>
        </p:txBody>
      </p:sp>
    </p:spTree>
    <p:extLst>
      <p:ext uri="{BB962C8B-B14F-4D97-AF65-F5344CB8AC3E}">
        <p14:creationId xmlns:p14="http://schemas.microsoft.com/office/powerpoint/2010/main" val="363717912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a:xfrm>
            <a:off x="609600" y="274638"/>
            <a:ext cx="10972800" cy="1143000"/>
          </a:xfrm>
          <a:prstGeom prst="rect">
            <a:avLst/>
          </a:prstGeom>
        </p:spPr>
        <p:txBody>
          <a:bodyPr/>
          <a:lstStyle/>
          <a:p>
            <a:r>
              <a:rPr lang="nl-NL"/>
              <a:t>Titelstijl van model bewerken</a:t>
            </a:r>
          </a:p>
        </p:txBody>
      </p:sp>
      <p:sp>
        <p:nvSpPr>
          <p:cNvPr id="3" name="Tijdelijke aanduiding voor datum 2"/>
          <p:cNvSpPr>
            <a:spLocks noGrp="1"/>
          </p:cNvSpPr>
          <p:nvPr>
            <p:ph type="dt" sz="half" idx="10"/>
          </p:nvPr>
        </p:nvSpPr>
        <p:spPr>
          <a:xfrm>
            <a:off x="609600" y="6356351"/>
            <a:ext cx="2844800" cy="365125"/>
          </a:xfrm>
          <a:prstGeom prst="rect">
            <a:avLst/>
          </a:prstGeom>
        </p:spPr>
        <p:txBody>
          <a:bodyPr/>
          <a:lstStyle/>
          <a:p>
            <a:fld id="{FF43F0DB-C714-1543-B2F6-A3DCC29F7AD5}" type="datetimeFigureOut">
              <a:rPr lang="nl-NL" smtClean="0"/>
              <a:t>20-4-2024</a:t>
            </a:fld>
            <a:endParaRPr lang="nl-NL"/>
          </a:p>
        </p:txBody>
      </p:sp>
      <p:sp>
        <p:nvSpPr>
          <p:cNvPr id="4" name="Tijdelijke aanduiding voor voettekst 3"/>
          <p:cNvSpPr>
            <a:spLocks noGrp="1"/>
          </p:cNvSpPr>
          <p:nvPr>
            <p:ph type="ftr" sz="quarter" idx="11"/>
          </p:nvPr>
        </p:nvSpPr>
        <p:spPr>
          <a:xfrm>
            <a:off x="4165600" y="6356351"/>
            <a:ext cx="3860800" cy="365125"/>
          </a:xfrm>
          <a:prstGeom prst="rect">
            <a:avLst/>
          </a:prstGeom>
        </p:spPr>
        <p:txBody>
          <a:bodyPr/>
          <a:lstStyle/>
          <a:p>
            <a:endParaRPr lang="nl-NL"/>
          </a:p>
        </p:txBody>
      </p:sp>
      <p:sp>
        <p:nvSpPr>
          <p:cNvPr id="5" name="Tijdelijke aanduiding voor dianummer 4"/>
          <p:cNvSpPr>
            <a:spLocks noGrp="1"/>
          </p:cNvSpPr>
          <p:nvPr>
            <p:ph type="sldNum" sz="quarter" idx="12"/>
          </p:nvPr>
        </p:nvSpPr>
        <p:spPr>
          <a:xfrm>
            <a:off x="8737600" y="6356351"/>
            <a:ext cx="2844800" cy="365125"/>
          </a:xfrm>
          <a:prstGeom prst="rect">
            <a:avLst/>
          </a:prstGeom>
        </p:spPr>
        <p:txBody>
          <a:bodyPr/>
          <a:lstStyle/>
          <a:p>
            <a:fld id="{5126E629-5FE7-4D45-B13A-50DB1E32C921}" type="slidenum">
              <a:rPr lang="nl-NL" smtClean="0"/>
              <a:t>‹nr.›</a:t>
            </a:fld>
            <a:endParaRPr lang="nl-NL"/>
          </a:p>
        </p:txBody>
      </p:sp>
    </p:spTree>
    <p:extLst>
      <p:ext uri="{BB962C8B-B14F-4D97-AF65-F5344CB8AC3E}">
        <p14:creationId xmlns:p14="http://schemas.microsoft.com/office/powerpoint/2010/main" val="386330914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a:xfrm>
            <a:off x="609600" y="6356351"/>
            <a:ext cx="2844800" cy="365125"/>
          </a:xfrm>
          <a:prstGeom prst="rect">
            <a:avLst/>
          </a:prstGeom>
        </p:spPr>
        <p:txBody>
          <a:bodyPr/>
          <a:lstStyle/>
          <a:p>
            <a:fld id="{FF43F0DB-C714-1543-B2F6-A3DCC29F7AD5}" type="datetimeFigureOut">
              <a:rPr lang="nl-NL" smtClean="0"/>
              <a:t>20-4-2024</a:t>
            </a:fld>
            <a:endParaRPr lang="nl-NL"/>
          </a:p>
        </p:txBody>
      </p:sp>
      <p:sp>
        <p:nvSpPr>
          <p:cNvPr id="3" name="Tijdelijke aanduiding voor voettekst 2"/>
          <p:cNvSpPr>
            <a:spLocks noGrp="1"/>
          </p:cNvSpPr>
          <p:nvPr>
            <p:ph type="ftr" sz="quarter" idx="11"/>
          </p:nvPr>
        </p:nvSpPr>
        <p:spPr>
          <a:xfrm>
            <a:off x="4165600" y="6356351"/>
            <a:ext cx="3860800" cy="365125"/>
          </a:xfrm>
          <a:prstGeom prst="rect">
            <a:avLst/>
          </a:prstGeom>
        </p:spPr>
        <p:txBody>
          <a:bodyPr/>
          <a:lstStyle/>
          <a:p>
            <a:endParaRPr lang="nl-NL"/>
          </a:p>
        </p:txBody>
      </p:sp>
      <p:sp>
        <p:nvSpPr>
          <p:cNvPr id="4" name="Tijdelijke aanduiding voor dianummer 3"/>
          <p:cNvSpPr>
            <a:spLocks noGrp="1"/>
          </p:cNvSpPr>
          <p:nvPr>
            <p:ph type="sldNum" sz="quarter" idx="12"/>
          </p:nvPr>
        </p:nvSpPr>
        <p:spPr>
          <a:xfrm>
            <a:off x="8737600" y="6356351"/>
            <a:ext cx="2844800" cy="365125"/>
          </a:xfrm>
          <a:prstGeom prst="rect">
            <a:avLst/>
          </a:prstGeom>
        </p:spPr>
        <p:txBody>
          <a:bodyPr/>
          <a:lstStyle/>
          <a:p>
            <a:fld id="{5126E629-5FE7-4D45-B13A-50DB1E32C921}" type="slidenum">
              <a:rPr lang="nl-NL" smtClean="0"/>
              <a:t>‹nr.›</a:t>
            </a:fld>
            <a:endParaRPr lang="nl-NL"/>
          </a:p>
        </p:txBody>
      </p:sp>
    </p:spTree>
    <p:extLst>
      <p:ext uri="{BB962C8B-B14F-4D97-AF65-F5344CB8AC3E}">
        <p14:creationId xmlns:p14="http://schemas.microsoft.com/office/powerpoint/2010/main" val="123545763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609601" y="273050"/>
            <a:ext cx="4011084" cy="1162050"/>
          </a:xfrm>
          <a:prstGeom prst="rect">
            <a:avLst/>
          </a:prstGeom>
        </p:spPr>
        <p:txBody>
          <a:bodyPr anchor="b"/>
          <a:lstStyle>
            <a:lvl1pPr algn="l">
              <a:defRPr sz="2000" b="1"/>
            </a:lvl1pPr>
          </a:lstStyle>
          <a:p>
            <a:r>
              <a:rPr lang="nl-NL"/>
              <a:t>Titelstijl van model bewerken</a:t>
            </a:r>
          </a:p>
        </p:txBody>
      </p:sp>
      <p:sp>
        <p:nvSpPr>
          <p:cNvPr id="3" name="Tijdelijke aanduiding voor inhoud 2"/>
          <p:cNvSpPr>
            <a:spLocks noGrp="1"/>
          </p:cNvSpPr>
          <p:nvPr>
            <p:ph idx="1"/>
          </p:nvPr>
        </p:nvSpPr>
        <p:spPr>
          <a:xfrm>
            <a:off x="4766733" y="273051"/>
            <a:ext cx="6815667"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p:cNvSpPr>
            <a:spLocks noGrp="1"/>
          </p:cNvSpPr>
          <p:nvPr>
            <p:ph type="body" sz="half" idx="2"/>
          </p:nvPr>
        </p:nvSpPr>
        <p:spPr>
          <a:xfrm>
            <a:off x="609601" y="1435101"/>
            <a:ext cx="4011084"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tekststijl van het model te bewerken</a:t>
            </a:r>
          </a:p>
        </p:txBody>
      </p:sp>
      <p:sp>
        <p:nvSpPr>
          <p:cNvPr id="5" name="Tijdelijke aanduiding voor datum 4"/>
          <p:cNvSpPr>
            <a:spLocks noGrp="1"/>
          </p:cNvSpPr>
          <p:nvPr>
            <p:ph type="dt" sz="half" idx="10"/>
          </p:nvPr>
        </p:nvSpPr>
        <p:spPr>
          <a:xfrm>
            <a:off x="609600" y="6356351"/>
            <a:ext cx="2844800" cy="365125"/>
          </a:xfrm>
          <a:prstGeom prst="rect">
            <a:avLst/>
          </a:prstGeom>
        </p:spPr>
        <p:txBody>
          <a:bodyPr/>
          <a:lstStyle/>
          <a:p>
            <a:fld id="{FF43F0DB-C714-1543-B2F6-A3DCC29F7AD5}" type="datetimeFigureOut">
              <a:rPr lang="nl-NL" smtClean="0"/>
              <a:t>20-4-2024</a:t>
            </a:fld>
            <a:endParaRPr lang="nl-NL"/>
          </a:p>
        </p:txBody>
      </p:sp>
      <p:sp>
        <p:nvSpPr>
          <p:cNvPr id="6" name="Tijdelijke aanduiding voor voettekst 5"/>
          <p:cNvSpPr>
            <a:spLocks noGrp="1"/>
          </p:cNvSpPr>
          <p:nvPr>
            <p:ph type="ftr" sz="quarter" idx="11"/>
          </p:nvPr>
        </p:nvSpPr>
        <p:spPr>
          <a:xfrm>
            <a:off x="4165600" y="6356351"/>
            <a:ext cx="3860800" cy="365125"/>
          </a:xfrm>
          <a:prstGeom prst="rect">
            <a:avLst/>
          </a:prstGeom>
        </p:spPr>
        <p:txBody>
          <a:bodyPr/>
          <a:lstStyle/>
          <a:p>
            <a:endParaRPr lang="nl-NL"/>
          </a:p>
        </p:txBody>
      </p:sp>
      <p:sp>
        <p:nvSpPr>
          <p:cNvPr id="7" name="Tijdelijke aanduiding voor dianummer 6"/>
          <p:cNvSpPr>
            <a:spLocks noGrp="1"/>
          </p:cNvSpPr>
          <p:nvPr>
            <p:ph type="sldNum" sz="quarter" idx="12"/>
          </p:nvPr>
        </p:nvSpPr>
        <p:spPr>
          <a:xfrm>
            <a:off x="8737600" y="6356351"/>
            <a:ext cx="2844800" cy="365125"/>
          </a:xfrm>
          <a:prstGeom prst="rect">
            <a:avLst/>
          </a:prstGeom>
        </p:spPr>
        <p:txBody>
          <a:bodyPr/>
          <a:lstStyle/>
          <a:p>
            <a:fld id="{5126E629-5FE7-4D45-B13A-50DB1E32C921}" type="slidenum">
              <a:rPr lang="nl-NL" smtClean="0"/>
              <a:t>‹nr.›</a:t>
            </a:fld>
            <a:endParaRPr lang="nl-NL"/>
          </a:p>
        </p:txBody>
      </p:sp>
    </p:spTree>
    <p:extLst>
      <p:ext uri="{BB962C8B-B14F-4D97-AF65-F5344CB8AC3E}">
        <p14:creationId xmlns:p14="http://schemas.microsoft.com/office/powerpoint/2010/main" val="71409027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2389717" y="4800600"/>
            <a:ext cx="7315200" cy="566738"/>
          </a:xfrm>
          <a:prstGeom prst="rect">
            <a:avLst/>
          </a:prstGeom>
        </p:spPr>
        <p:txBody>
          <a:bodyPr anchor="b"/>
          <a:lstStyle>
            <a:lvl1pPr algn="l">
              <a:defRPr sz="2000" b="1"/>
            </a:lvl1pPr>
          </a:lstStyle>
          <a:p>
            <a:r>
              <a:rPr lang="nl-NL"/>
              <a:t>Titelstijl van model bewerken</a:t>
            </a:r>
          </a:p>
        </p:txBody>
      </p:sp>
      <p:sp>
        <p:nvSpPr>
          <p:cNvPr id="3" name="Tijdelijke aanduiding voor afbeelding 2"/>
          <p:cNvSpPr>
            <a:spLocks noGrp="1"/>
          </p:cNvSpPr>
          <p:nvPr>
            <p:ph type="pic" idx="1"/>
          </p:nvPr>
        </p:nvSpPr>
        <p:spPr>
          <a:xfrm>
            <a:off x="2389717" y="612775"/>
            <a:ext cx="73152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p:cNvSpPr>
            <a:spLocks noGrp="1"/>
          </p:cNvSpPr>
          <p:nvPr>
            <p:ph type="body" sz="half" idx="2"/>
          </p:nvPr>
        </p:nvSpPr>
        <p:spPr>
          <a:xfrm>
            <a:off x="2389717" y="5367338"/>
            <a:ext cx="73152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tekststijl van het model te bewerken</a:t>
            </a:r>
          </a:p>
        </p:txBody>
      </p:sp>
      <p:sp>
        <p:nvSpPr>
          <p:cNvPr id="5" name="Tijdelijke aanduiding voor datum 4"/>
          <p:cNvSpPr>
            <a:spLocks noGrp="1"/>
          </p:cNvSpPr>
          <p:nvPr>
            <p:ph type="dt" sz="half" idx="10"/>
          </p:nvPr>
        </p:nvSpPr>
        <p:spPr>
          <a:xfrm>
            <a:off x="609600" y="6356351"/>
            <a:ext cx="2844800" cy="365125"/>
          </a:xfrm>
          <a:prstGeom prst="rect">
            <a:avLst/>
          </a:prstGeom>
        </p:spPr>
        <p:txBody>
          <a:bodyPr/>
          <a:lstStyle/>
          <a:p>
            <a:fld id="{FF43F0DB-C714-1543-B2F6-A3DCC29F7AD5}" type="datetimeFigureOut">
              <a:rPr lang="nl-NL" smtClean="0"/>
              <a:t>20-4-2024</a:t>
            </a:fld>
            <a:endParaRPr lang="nl-NL"/>
          </a:p>
        </p:txBody>
      </p:sp>
      <p:sp>
        <p:nvSpPr>
          <p:cNvPr id="6" name="Tijdelijke aanduiding voor voettekst 5"/>
          <p:cNvSpPr>
            <a:spLocks noGrp="1"/>
          </p:cNvSpPr>
          <p:nvPr>
            <p:ph type="ftr" sz="quarter" idx="11"/>
          </p:nvPr>
        </p:nvSpPr>
        <p:spPr>
          <a:xfrm>
            <a:off x="4165600" y="6356351"/>
            <a:ext cx="3860800" cy="365125"/>
          </a:xfrm>
          <a:prstGeom prst="rect">
            <a:avLst/>
          </a:prstGeom>
        </p:spPr>
        <p:txBody>
          <a:bodyPr/>
          <a:lstStyle/>
          <a:p>
            <a:endParaRPr lang="nl-NL"/>
          </a:p>
        </p:txBody>
      </p:sp>
      <p:sp>
        <p:nvSpPr>
          <p:cNvPr id="7" name="Tijdelijke aanduiding voor dianummer 6"/>
          <p:cNvSpPr>
            <a:spLocks noGrp="1"/>
          </p:cNvSpPr>
          <p:nvPr>
            <p:ph type="sldNum" sz="quarter" idx="12"/>
          </p:nvPr>
        </p:nvSpPr>
        <p:spPr>
          <a:xfrm>
            <a:off x="8737600" y="6356351"/>
            <a:ext cx="2844800" cy="365125"/>
          </a:xfrm>
          <a:prstGeom prst="rect">
            <a:avLst/>
          </a:prstGeom>
        </p:spPr>
        <p:txBody>
          <a:bodyPr/>
          <a:lstStyle/>
          <a:p>
            <a:fld id="{5126E629-5FE7-4D45-B13A-50DB1E32C921}" type="slidenum">
              <a:rPr lang="nl-NL" smtClean="0"/>
              <a:t>‹nr.›</a:t>
            </a:fld>
            <a:endParaRPr lang="nl-NL"/>
          </a:p>
        </p:txBody>
      </p:sp>
    </p:spTree>
    <p:extLst>
      <p:ext uri="{BB962C8B-B14F-4D97-AF65-F5344CB8AC3E}">
        <p14:creationId xmlns:p14="http://schemas.microsoft.com/office/powerpoint/2010/main" val="351087869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a:xfrm>
            <a:off x="609600" y="274638"/>
            <a:ext cx="10972800" cy="1143000"/>
          </a:xfrm>
          <a:prstGeom prst="rect">
            <a:avLst/>
          </a:prstGeom>
        </p:spPr>
        <p:txBody>
          <a:bodyPr/>
          <a:lstStyle/>
          <a:p>
            <a:r>
              <a:rPr lang="nl-NL"/>
              <a:t>Titelstijl van model bewerken</a:t>
            </a:r>
          </a:p>
        </p:txBody>
      </p:sp>
      <p:sp>
        <p:nvSpPr>
          <p:cNvPr id="3" name="Tijdelijke aanduiding voor verticale tekst 2"/>
          <p:cNvSpPr>
            <a:spLocks noGrp="1"/>
          </p:cNvSpPr>
          <p:nvPr>
            <p:ph type="body" orient="vert" idx="1"/>
          </p:nvPr>
        </p:nvSpPr>
        <p:spPr>
          <a:xfrm>
            <a:off x="609600" y="1600201"/>
            <a:ext cx="10972800" cy="4525963"/>
          </a:xfrm>
          <a:prstGeom prst="rect">
            <a:avLst/>
          </a:prstGeom>
        </p:spPr>
        <p:txBody>
          <a:bodyPr vert="eaVert"/>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a:xfrm>
            <a:off x="609600" y="6356351"/>
            <a:ext cx="2844800" cy="365125"/>
          </a:xfrm>
          <a:prstGeom prst="rect">
            <a:avLst/>
          </a:prstGeom>
        </p:spPr>
        <p:txBody>
          <a:bodyPr/>
          <a:lstStyle/>
          <a:p>
            <a:fld id="{FF43F0DB-C714-1543-B2F6-A3DCC29F7AD5}" type="datetimeFigureOut">
              <a:rPr lang="nl-NL" smtClean="0"/>
              <a:t>20-4-2024</a:t>
            </a:fld>
            <a:endParaRPr lang="nl-NL"/>
          </a:p>
        </p:txBody>
      </p:sp>
      <p:sp>
        <p:nvSpPr>
          <p:cNvPr id="5" name="Tijdelijke aanduiding voor voettekst 4"/>
          <p:cNvSpPr>
            <a:spLocks noGrp="1"/>
          </p:cNvSpPr>
          <p:nvPr>
            <p:ph type="ftr" sz="quarter" idx="11"/>
          </p:nvPr>
        </p:nvSpPr>
        <p:spPr>
          <a:xfrm>
            <a:off x="4165600" y="6356351"/>
            <a:ext cx="3860800" cy="365125"/>
          </a:xfrm>
          <a:prstGeom prst="rect">
            <a:avLst/>
          </a:prstGeom>
        </p:spPr>
        <p:txBody>
          <a:bodyPr/>
          <a:lstStyle/>
          <a:p>
            <a:endParaRPr lang="nl-NL"/>
          </a:p>
        </p:txBody>
      </p:sp>
      <p:sp>
        <p:nvSpPr>
          <p:cNvPr id="6" name="Tijdelijke aanduiding voor dianummer 5"/>
          <p:cNvSpPr>
            <a:spLocks noGrp="1"/>
          </p:cNvSpPr>
          <p:nvPr>
            <p:ph type="sldNum" sz="quarter" idx="12"/>
          </p:nvPr>
        </p:nvSpPr>
        <p:spPr>
          <a:xfrm>
            <a:off x="8737600" y="6356351"/>
            <a:ext cx="2844800" cy="365125"/>
          </a:xfrm>
          <a:prstGeom prst="rect">
            <a:avLst/>
          </a:prstGeom>
        </p:spPr>
        <p:txBody>
          <a:bodyPr/>
          <a:lstStyle/>
          <a:p>
            <a:fld id="{5126E629-5FE7-4D45-B13A-50DB1E32C921}" type="slidenum">
              <a:rPr lang="nl-NL" smtClean="0"/>
              <a:t>‹nr.›</a:t>
            </a:fld>
            <a:endParaRPr lang="nl-NL"/>
          </a:p>
        </p:txBody>
      </p:sp>
    </p:spTree>
    <p:extLst>
      <p:ext uri="{BB962C8B-B14F-4D97-AF65-F5344CB8AC3E}">
        <p14:creationId xmlns:p14="http://schemas.microsoft.com/office/powerpoint/2010/main" val="294353333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8839200" y="274639"/>
            <a:ext cx="2743200" cy="5851525"/>
          </a:xfrm>
          <a:prstGeom prst="rect">
            <a:avLst/>
          </a:prstGeom>
        </p:spPr>
        <p:txBody>
          <a:bodyPr vert="eaVert"/>
          <a:lstStyle/>
          <a:p>
            <a:r>
              <a:rPr lang="nl-NL"/>
              <a:t>Titelstijl van model bewerken</a:t>
            </a:r>
          </a:p>
        </p:txBody>
      </p:sp>
      <p:sp>
        <p:nvSpPr>
          <p:cNvPr id="3" name="Tijdelijke aanduiding voor verticale tekst 2"/>
          <p:cNvSpPr>
            <a:spLocks noGrp="1"/>
          </p:cNvSpPr>
          <p:nvPr>
            <p:ph type="body" orient="vert" idx="1"/>
          </p:nvPr>
        </p:nvSpPr>
        <p:spPr>
          <a:xfrm>
            <a:off x="609600" y="274639"/>
            <a:ext cx="8026400" cy="5851525"/>
          </a:xfrm>
          <a:prstGeom prst="rect">
            <a:avLst/>
          </a:prstGeom>
        </p:spPr>
        <p:txBody>
          <a:bodyPr vert="eaVert"/>
          <a:lstStyle/>
          <a:p>
            <a:pPr lvl="0"/>
            <a:r>
              <a:rPr lang="nl-NL"/>
              <a:t>Klik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a:xfrm>
            <a:off x="609600" y="6356351"/>
            <a:ext cx="2844800" cy="365125"/>
          </a:xfrm>
          <a:prstGeom prst="rect">
            <a:avLst/>
          </a:prstGeom>
        </p:spPr>
        <p:txBody>
          <a:bodyPr/>
          <a:lstStyle/>
          <a:p>
            <a:fld id="{FF43F0DB-C714-1543-B2F6-A3DCC29F7AD5}" type="datetimeFigureOut">
              <a:rPr lang="nl-NL" smtClean="0"/>
              <a:t>20-4-2024</a:t>
            </a:fld>
            <a:endParaRPr lang="nl-NL"/>
          </a:p>
        </p:txBody>
      </p:sp>
      <p:sp>
        <p:nvSpPr>
          <p:cNvPr id="5" name="Tijdelijke aanduiding voor voettekst 4"/>
          <p:cNvSpPr>
            <a:spLocks noGrp="1"/>
          </p:cNvSpPr>
          <p:nvPr>
            <p:ph type="ftr" sz="quarter" idx="11"/>
          </p:nvPr>
        </p:nvSpPr>
        <p:spPr>
          <a:xfrm>
            <a:off x="4165600" y="6356351"/>
            <a:ext cx="3860800" cy="365125"/>
          </a:xfrm>
          <a:prstGeom prst="rect">
            <a:avLst/>
          </a:prstGeom>
        </p:spPr>
        <p:txBody>
          <a:bodyPr/>
          <a:lstStyle/>
          <a:p>
            <a:endParaRPr lang="nl-NL"/>
          </a:p>
        </p:txBody>
      </p:sp>
      <p:sp>
        <p:nvSpPr>
          <p:cNvPr id="6" name="Tijdelijke aanduiding voor dianummer 5"/>
          <p:cNvSpPr>
            <a:spLocks noGrp="1"/>
          </p:cNvSpPr>
          <p:nvPr>
            <p:ph type="sldNum" sz="quarter" idx="12"/>
          </p:nvPr>
        </p:nvSpPr>
        <p:spPr>
          <a:xfrm>
            <a:off x="8737600" y="6356351"/>
            <a:ext cx="2844800" cy="365125"/>
          </a:xfrm>
          <a:prstGeom prst="rect">
            <a:avLst/>
          </a:prstGeom>
        </p:spPr>
        <p:txBody>
          <a:bodyPr/>
          <a:lstStyle/>
          <a:p>
            <a:fld id="{5126E629-5FE7-4D45-B13A-50DB1E32C921}" type="slidenum">
              <a:rPr lang="nl-NL" smtClean="0"/>
              <a:t>‹nr.›</a:t>
            </a:fld>
            <a:endParaRPr lang="nl-NL"/>
          </a:p>
        </p:txBody>
      </p:sp>
    </p:spTree>
    <p:extLst>
      <p:ext uri="{BB962C8B-B14F-4D97-AF65-F5344CB8AC3E}">
        <p14:creationId xmlns:p14="http://schemas.microsoft.com/office/powerpoint/2010/main" val="284569582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2FB89C-14F1-5D64-EAEF-4E066D279AF8}"/>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NL"/>
          </a:p>
        </p:txBody>
      </p:sp>
      <p:sp>
        <p:nvSpPr>
          <p:cNvPr id="3" name="Subtitle 2">
            <a:extLst>
              <a:ext uri="{FF2B5EF4-FFF2-40B4-BE49-F238E27FC236}">
                <a16:creationId xmlns:a16="http://schemas.microsoft.com/office/drawing/2014/main" id="{F1A9D879-A713-0665-83CA-D8A8567A172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NL"/>
          </a:p>
        </p:txBody>
      </p:sp>
      <p:sp>
        <p:nvSpPr>
          <p:cNvPr id="4" name="Date Placeholder 3">
            <a:extLst>
              <a:ext uri="{FF2B5EF4-FFF2-40B4-BE49-F238E27FC236}">
                <a16:creationId xmlns:a16="http://schemas.microsoft.com/office/drawing/2014/main" id="{6BC98B4A-E4A5-ADD2-10B1-4D65F064BD7E}"/>
              </a:ext>
            </a:extLst>
          </p:cNvPr>
          <p:cNvSpPr>
            <a:spLocks noGrp="1"/>
          </p:cNvSpPr>
          <p:nvPr>
            <p:ph type="dt" sz="half" idx="10"/>
          </p:nvPr>
        </p:nvSpPr>
        <p:spPr/>
        <p:txBody>
          <a:bodyPr/>
          <a:lstStyle/>
          <a:p>
            <a:fld id="{6D2057FB-0A98-9741-9F6F-85A3A4F42149}" type="datetimeFigureOut">
              <a:rPr lang="en-NL" smtClean="0"/>
              <a:t>04/20/2024</a:t>
            </a:fld>
            <a:endParaRPr lang="en-NL"/>
          </a:p>
        </p:txBody>
      </p:sp>
      <p:sp>
        <p:nvSpPr>
          <p:cNvPr id="5" name="Footer Placeholder 4">
            <a:extLst>
              <a:ext uri="{FF2B5EF4-FFF2-40B4-BE49-F238E27FC236}">
                <a16:creationId xmlns:a16="http://schemas.microsoft.com/office/drawing/2014/main" id="{B0B31BB3-8CA9-D8E2-1C76-5D07EE281A81}"/>
              </a:ext>
            </a:extLst>
          </p:cNvPr>
          <p:cNvSpPr>
            <a:spLocks noGrp="1"/>
          </p:cNvSpPr>
          <p:nvPr>
            <p:ph type="ftr" sz="quarter" idx="11"/>
          </p:nvPr>
        </p:nvSpPr>
        <p:spPr/>
        <p:txBody>
          <a:bodyPr/>
          <a:lstStyle/>
          <a:p>
            <a:endParaRPr lang="en-NL"/>
          </a:p>
        </p:txBody>
      </p:sp>
      <p:sp>
        <p:nvSpPr>
          <p:cNvPr id="6" name="Slide Number Placeholder 5">
            <a:extLst>
              <a:ext uri="{FF2B5EF4-FFF2-40B4-BE49-F238E27FC236}">
                <a16:creationId xmlns:a16="http://schemas.microsoft.com/office/drawing/2014/main" id="{AB039297-98EB-5C00-594C-0A7D242552F6}"/>
              </a:ext>
            </a:extLst>
          </p:cNvPr>
          <p:cNvSpPr>
            <a:spLocks noGrp="1"/>
          </p:cNvSpPr>
          <p:nvPr>
            <p:ph type="sldNum" sz="quarter" idx="12"/>
          </p:nvPr>
        </p:nvSpPr>
        <p:spPr/>
        <p:txBody>
          <a:bodyPr/>
          <a:lstStyle/>
          <a:p>
            <a:fld id="{4618E6F1-16D8-9140-A6BE-FC20C35019D0}" type="slidenum">
              <a:rPr lang="en-NL" smtClean="0"/>
              <a:t>‹nr.›</a:t>
            </a:fld>
            <a:endParaRPr lang="en-NL"/>
          </a:p>
        </p:txBody>
      </p:sp>
    </p:spTree>
    <p:extLst>
      <p:ext uri="{BB962C8B-B14F-4D97-AF65-F5344CB8AC3E}">
        <p14:creationId xmlns:p14="http://schemas.microsoft.com/office/powerpoint/2010/main" val="409282016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804DF-5761-ED30-04EB-F60B4A073FA6}"/>
              </a:ext>
            </a:extLst>
          </p:cNvPr>
          <p:cNvSpPr>
            <a:spLocks noGrp="1"/>
          </p:cNvSpPr>
          <p:nvPr>
            <p:ph type="title"/>
          </p:nvPr>
        </p:nvSpPr>
        <p:spPr/>
        <p:txBody>
          <a:bodyPr/>
          <a:lstStyle/>
          <a:p>
            <a:r>
              <a:rPr lang="en-GB"/>
              <a:t>Click to edit Master title style</a:t>
            </a:r>
            <a:endParaRPr lang="en-NL"/>
          </a:p>
        </p:txBody>
      </p:sp>
      <p:sp>
        <p:nvSpPr>
          <p:cNvPr id="3" name="Content Placeholder 2">
            <a:extLst>
              <a:ext uri="{FF2B5EF4-FFF2-40B4-BE49-F238E27FC236}">
                <a16:creationId xmlns:a16="http://schemas.microsoft.com/office/drawing/2014/main" id="{32579FEB-2151-C1E0-45B3-E17CD2A59657}"/>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4" name="Date Placeholder 3">
            <a:extLst>
              <a:ext uri="{FF2B5EF4-FFF2-40B4-BE49-F238E27FC236}">
                <a16:creationId xmlns:a16="http://schemas.microsoft.com/office/drawing/2014/main" id="{11B0B18E-0944-CFD3-B57B-44564B6D577E}"/>
              </a:ext>
            </a:extLst>
          </p:cNvPr>
          <p:cNvSpPr>
            <a:spLocks noGrp="1"/>
          </p:cNvSpPr>
          <p:nvPr>
            <p:ph type="dt" sz="half" idx="10"/>
          </p:nvPr>
        </p:nvSpPr>
        <p:spPr/>
        <p:txBody>
          <a:bodyPr/>
          <a:lstStyle/>
          <a:p>
            <a:fld id="{6D2057FB-0A98-9741-9F6F-85A3A4F42149}" type="datetimeFigureOut">
              <a:rPr lang="en-NL" smtClean="0"/>
              <a:t>04/20/2024</a:t>
            </a:fld>
            <a:endParaRPr lang="en-NL"/>
          </a:p>
        </p:txBody>
      </p:sp>
      <p:sp>
        <p:nvSpPr>
          <p:cNvPr id="5" name="Footer Placeholder 4">
            <a:extLst>
              <a:ext uri="{FF2B5EF4-FFF2-40B4-BE49-F238E27FC236}">
                <a16:creationId xmlns:a16="http://schemas.microsoft.com/office/drawing/2014/main" id="{E6471B35-40D7-15EC-1F7A-38CF07F2A467}"/>
              </a:ext>
            </a:extLst>
          </p:cNvPr>
          <p:cNvSpPr>
            <a:spLocks noGrp="1"/>
          </p:cNvSpPr>
          <p:nvPr>
            <p:ph type="ftr" sz="quarter" idx="11"/>
          </p:nvPr>
        </p:nvSpPr>
        <p:spPr/>
        <p:txBody>
          <a:bodyPr/>
          <a:lstStyle/>
          <a:p>
            <a:endParaRPr lang="en-NL"/>
          </a:p>
        </p:txBody>
      </p:sp>
      <p:sp>
        <p:nvSpPr>
          <p:cNvPr id="6" name="Slide Number Placeholder 5">
            <a:extLst>
              <a:ext uri="{FF2B5EF4-FFF2-40B4-BE49-F238E27FC236}">
                <a16:creationId xmlns:a16="http://schemas.microsoft.com/office/drawing/2014/main" id="{AE4E518D-84C3-2D29-EBFD-EFEF818A6C82}"/>
              </a:ext>
            </a:extLst>
          </p:cNvPr>
          <p:cNvSpPr>
            <a:spLocks noGrp="1"/>
          </p:cNvSpPr>
          <p:nvPr>
            <p:ph type="sldNum" sz="quarter" idx="12"/>
          </p:nvPr>
        </p:nvSpPr>
        <p:spPr/>
        <p:txBody>
          <a:bodyPr/>
          <a:lstStyle/>
          <a:p>
            <a:fld id="{4618E6F1-16D8-9140-A6BE-FC20C35019D0}" type="slidenum">
              <a:rPr lang="en-NL" smtClean="0"/>
              <a:t>‹nr.›</a:t>
            </a:fld>
            <a:endParaRPr lang="en-NL"/>
          </a:p>
        </p:txBody>
      </p:sp>
    </p:spTree>
    <p:extLst>
      <p:ext uri="{BB962C8B-B14F-4D97-AF65-F5344CB8AC3E}">
        <p14:creationId xmlns:p14="http://schemas.microsoft.com/office/powerpoint/2010/main" val="126749202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738513-8EC1-94BF-78E8-9A3881429653}"/>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NL"/>
          </a:p>
        </p:txBody>
      </p:sp>
      <p:sp>
        <p:nvSpPr>
          <p:cNvPr id="3" name="Text Placeholder 2">
            <a:extLst>
              <a:ext uri="{FF2B5EF4-FFF2-40B4-BE49-F238E27FC236}">
                <a16:creationId xmlns:a16="http://schemas.microsoft.com/office/drawing/2014/main" id="{64261DDB-DBD1-F504-736B-ECA771DAD07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1B715112-CDB2-AADD-DDE2-2FDA0D58A5AD}"/>
              </a:ext>
            </a:extLst>
          </p:cNvPr>
          <p:cNvSpPr>
            <a:spLocks noGrp="1"/>
          </p:cNvSpPr>
          <p:nvPr>
            <p:ph type="dt" sz="half" idx="10"/>
          </p:nvPr>
        </p:nvSpPr>
        <p:spPr/>
        <p:txBody>
          <a:bodyPr/>
          <a:lstStyle/>
          <a:p>
            <a:fld id="{6D2057FB-0A98-9741-9F6F-85A3A4F42149}" type="datetimeFigureOut">
              <a:rPr lang="en-NL" smtClean="0"/>
              <a:t>04/20/2024</a:t>
            </a:fld>
            <a:endParaRPr lang="en-NL"/>
          </a:p>
        </p:txBody>
      </p:sp>
      <p:sp>
        <p:nvSpPr>
          <p:cNvPr id="5" name="Footer Placeholder 4">
            <a:extLst>
              <a:ext uri="{FF2B5EF4-FFF2-40B4-BE49-F238E27FC236}">
                <a16:creationId xmlns:a16="http://schemas.microsoft.com/office/drawing/2014/main" id="{B2AF4BD1-8B5D-3A2D-3A2C-D96B3D52C84F}"/>
              </a:ext>
            </a:extLst>
          </p:cNvPr>
          <p:cNvSpPr>
            <a:spLocks noGrp="1"/>
          </p:cNvSpPr>
          <p:nvPr>
            <p:ph type="ftr" sz="quarter" idx="11"/>
          </p:nvPr>
        </p:nvSpPr>
        <p:spPr/>
        <p:txBody>
          <a:bodyPr/>
          <a:lstStyle/>
          <a:p>
            <a:endParaRPr lang="en-NL"/>
          </a:p>
        </p:txBody>
      </p:sp>
      <p:sp>
        <p:nvSpPr>
          <p:cNvPr id="6" name="Slide Number Placeholder 5">
            <a:extLst>
              <a:ext uri="{FF2B5EF4-FFF2-40B4-BE49-F238E27FC236}">
                <a16:creationId xmlns:a16="http://schemas.microsoft.com/office/drawing/2014/main" id="{74DA3507-A1E3-AE91-1B3B-2CB14BA6FA62}"/>
              </a:ext>
            </a:extLst>
          </p:cNvPr>
          <p:cNvSpPr>
            <a:spLocks noGrp="1"/>
          </p:cNvSpPr>
          <p:nvPr>
            <p:ph type="sldNum" sz="quarter" idx="12"/>
          </p:nvPr>
        </p:nvSpPr>
        <p:spPr/>
        <p:txBody>
          <a:bodyPr/>
          <a:lstStyle/>
          <a:p>
            <a:fld id="{4618E6F1-16D8-9140-A6BE-FC20C35019D0}" type="slidenum">
              <a:rPr lang="en-NL" smtClean="0"/>
              <a:t>‹nr.›</a:t>
            </a:fld>
            <a:endParaRPr lang="en-NL"/>
          </a:p>
        </p:txBody>
      </p:sp>
    </p:spTree>
    <p:extLst>
      <p:ext uri="{BB962C8B-B14F-4D97-AF65-F5344CB8AC3E}">
        <p14:creationId xmlns:p14="http://schemas.microsoft.com/office/powerpoint/2010/main" val="15474819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9B18E4D-144A-4769-B148-266CB73DBB9B}"/>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F170C052-6637-4FF6-A355-44CAF605169D}"/>
              </a:ext>
            </a:extLst>
          </p:cNvPr>
          <p:cNvSpPr>
            <a:spLocks noGrp="1"/>
          </p:cNvSpPr>
          <p:nvPr>
            <p:ph type="dt" sz="half" idx="10"/>
          </p:nvPr>
        </p:nvSpPr>
        <p:spPr/>
        <p:txBody>
          <a:bodyPr/>
          <a:lstStyle/>
          <a:p>
            <a:r>
              <a:rPr lang="nl-NL"/>
              <a:t>19-4-2024</a:t>
            </a:r>
          </a:p>
        </p:txBody>
      </p:sp>
      <p:sp>
        <p:nvSpPr>
          <p:cNvPr id="4" name="Tijdelijke aanduiding voor voettekst 3">
            <a:extLst>
              <a:ext uri="{FF2B5EF4-FFF2-40B4-BE49-F238E27FC236}">
                <a16:creationId xmlns:a16="http://schemas.microsoft.com/office/drawing/2014/main" id="{BDED8A94-BE4F-456D-85C7-6F8265BB3345}"/>
              </a:ext>
            </a:extLst>
          </p:cNvPr>
          <p:cNvSpPr>
            <a:spLocks noGrp="1"/>
          </p:cNvSpPr>
          <p:nvPr>
            <p:ph type="ftr" sz="quarter" idx="11"/>
          </p:nvPr>
        </p:nvSpPr>
        <p:spPr/>
        <p:txBody>
          <a:bodyPr/>
          <a:lstStyle/>
          <a:p>
            <a:r>
              <a:rPr lang="en-US"/>
              <a:t>Seminar in honor of Prof. Sir T.S. Virdee, October 14, 2022, The Kohn Centre, the Royal Society</a:t>
            </a:r>
            <a:endParaRPr lang="nl-NL"/>
          </a:p>
        </p:txBody>
      </p:sp>
      <p:sp>
        <p:nvSpPr>
          <p:cNvPr id="5" name="Tijdelijke aanduiding voor dianummer 4">
            <a:extLst>
              <a:ext uri="{FF2B5EF4-FFF2-40B4-BE49-F238E27FC236}">
                <a16:creationId xmlns:a16="http://schemas.microsoft.com/office/drawing/2014/main" id="{01ED51E9-19B1-41D8-BE94-2974B6CC6CBB}"/>
              </a:ext>
            </a:extLst>
          </p:cNvPr>
          <p:cNvSpPr>
            <a:spLocks noGrp="1"/>
          </p:cNvSpPr>
          <p:nvPr>
            <p:ph type="sldNum" sz="quarter" idx="12"/>
          </p:nvPr>
        </p:nvSpPr>
        <p:spPr/>
        <p:txBody>
          <a:bodyPr/>
          <a:lstStyle/>
          <a:p>
            <a:fld id="{3EB9D667-8414-498C-86FF-5B87FE5BB64C}" type="slidenum">
              <a:rPr lang="nl-NL" smtClean="0"/>
              <a:t>‹nr.›</a:t>
            </a:fld>
            <a:endParaRPr lang="nl-NL"/>
          </a:p>
        </p:txBody>
      </p:sp>
    </p:spTree>
    <p:extLst>
      <p:ext uri="{BB962C8B-B14F-4D97-AF65-F5344CB8AC3E}">
        <p14:creationId xmlns:p14="http://schemas.microsoft.com/office/powerpoint/2010/main" val="293411398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5935D5-460C-03C9-7487-32B91F806997}"/>
              </a:ext>
            </a:extLst>
          </p:cNvPr>
          <p:cNvSpPr>
            <a:spLocks noGrp="1"/>
          </p:cNvSpPr>
          <p:nvPr>
            <p:ph type="title"/>
          </p:nvPr>
        </p:nvSpPr>
        <p:spPr/>
        <p:txBody>
          <a:bodyPr/>
          <a:lstStyle/>
          <a:p>
            <a:r>
              <a:rPr lang="en-GB"/>
              <a:t>Click to edit Master title style</a:t>
            </a:r>
            <a:endParaRPr lang="en-NL"/>
          </a:p>
        </p:txBody>
      </p:sp>
      <p:sp>
        <p:nvSpPr>
          <p:cNvPr id="3" name="Content Placeholder 2">
            <a:extLst>
              <a:ext uri="{FF2B5EF4-FFF2-40B4-BE49-F238E27FC236}">
                <a16:creationId xmlns:a16="http://schemas.microsoft.com/office/drawing/2014/main" id="{4C6495F0-9E0B-005E-8A68-43BCA77CF226}"/>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4" name="Content Placeholder 3">
            <a:extLst>
              <a:ext uri="{FF2B5EF4-FFF2-40B4-BE49-F238E27FC236}">
                <a16:creationId xmlns:a16="http://schemas.microsoft.com/office/drawing/2014/main" id="{E95D86BC-AED3-AD32-3E5E-980D9380A3D5}"/>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5" name="Date Placeholder 4">
            <a:extLst>
              <a:ext uri="{FF2B5EF4-FFF2-40B4-BE49-F238E27FC236}">
                <a16:creationId xmlns:a16="http://schemas.microsoft.com/office/drawing/2014/main" id="{D5B6E004-FD0F-886E-8F96-9CD3B9B785EE}"/>
              </a:ext>
            </a:extLst>
          </p:cNvPr>
          <p:cNvSpPr>
            <a:spLocks noGrp="1"/>
          </p:cNvSpPr>
          <p:nvPr>
            <p:ph type="dt" sz="half" idx="10"/>
          </p:nvPr>
        </p:nvSpPr>
        <p:spPr/>
        <p:txBody>
          <a:bodyPr/>
          <a:lstStyle/>
          <a:p>
            <a:fld id="{6D2057FB-0A98-9741-9F6F-85A3A4F42149}" type="datetimeFigureOut">
              <a:rPr lang="en-NL" smtClean="0"/>
              <a:t>04/20/2024</a:t>
            </a:fld>
            <a:endParaRPr lang="en-NL"/>
          </a:p>
        </p:txBody>
      </p:sp>
      <p:sp>
        <p:nvSpPr>
          <p:cNvPr id="6" name="Footer Placeholder 5">
            <a:extLst>
              <a:ext uri="{FF2B5EF4-FFF2-40B4-BE49-F238E27FC236}">
                <a16:creationId xmlns:a16="http://schemas.microsoft.com/office/drawing/2014/main" id="{CA2270BC-B5CC-5342-DAB1-A519FB0C7C6F}"/>
              </a:ext>
            </a:extLst>
          </p:cNvPr>
          <p:cNvSpPr>
            <a:spLocks noGrp="1"/>
          </p:cNvSpPr>
          <p:nvPr>
            <p:ph type="ftr" sz="quarter" idx="11"/>
          </p:nvPr>
        </p:nvSpPr>
        <p:spPr/>
        <p:txBody>
          <a:bodyPr/>
          <a:lstStyle/>
          <a:p>
            <a:endParaRPr lang="en-NL"/>
          </a:p>
        </p:txBody>
      </p:sp>
      <p:sp>
        <p:nvSpPr>
          <p:cNvPr id="7" name="Slide Number Placeholder 6">
            <a:extLst>
              <a:ext uri="{FF2B5EF4-FFF2-40B4-BE49-F238E27FC236}">
                <a16:creationId xmlns:a16="http://schemas.microsoft.com/office/drawing/2014/main" id="{1B2D1DFD-D92F-6E03-F31C-443A53258036}"/>
              </a:ext>
            </a:extLst>
          </p:cNvPr>
          <p:cNvSpPr>
            <a:spLocks noGrp="1"/>
          </p:cNvSpPr>
          <p:nvPr>
            <p:ph type="sldNum" sz="quarter" idx="12"/>
          </p:nvPr>
        </p:nvSpPr>
        <p:spPr/>
        <p:txBody>
          <a:bodyPr/>
          <a:lstStyle/>
          <a:p>
            <a:fld id="{4618E6F1-16D8-9140-A6BE-FC20C35019D0}" type="slidenum">
              <a:rPr lang="en-NL" smtClean="0"/>
              <a:t>‹nr.›</a:t>
            </a:fld>
            <a:endParaRPr lang="en-NL"/>
          </a:p>
        </p:txBody>
      </p:sp>
    </p:spTree>
    <p:extLst>
      <p:ext uri="{BB962C8B-B14F-4D97-AF65-F5344CB8AC3E}">
        <p14:creationId xmlns:p14="http://schemas.microsoft.com/office/powerpoint/2010/main" val="74781512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B378D9-954E-7B91-6387-C0998EF4A256}"/>
              </a:ext>
            </a:extLst>
          </p:cNvPr>
          <p:cNvSpPr>
            <a:spLocks noGrp="1"/>
          </p:cNvSpPr>
          <p:nvPr>
            <p:ph type="title"/>
          </p:nvPr>
        </p:nvSpPr>
        <p:spPr>
          <a:xfrm>
            <a:off x="839788" y="365125"/>
            <a:ext cx="10515600" cy="1325563"/>
          </a:xfrm>
        </p:spPr>
        <p:txBody>
          <a:bodyPr/>
          <a:lstStyle/>
          <a:p>
            <a:r>
              <a:rPr lang="en-GB"/>
              <a:t>Click to edit Master title style</a:t>
            </a:r>
            <a:endParaRPr lang="en-NL"/>
          </a:p>
        </p:txBody>
      </p:sp>
      <p:sp>
        <p:nvSpPr>
          <p:cNvPr id="3" name="Text Placeholder 2">
            <a:extLst>
              <a:ext uri="{FF2B5EF4-FFF2-40B4-BE49-F238E27FC236}">
                <a16:creationId xmlns:a16="http://schemas.microsoft.com/office/drawing/2014/main" id="{725348DF-E19A-7B30-9DF8-AB0585FB775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BE96CFA7-05A3-07AC-15E8-10FA9ED70C17}"/>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5" name="Text Placeholder 4">
            <a:extLst>
              <a:ext uri="{FF2B5EF4-FFF2-40B4-BE49-F238E27FC236}">
                <a16:creationId xmlns:a16="http://schemas.microsoft.com/office/drawing/2014/main" id="{D3B4898C-07DB-8FEA-B961-A98404F19A5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02F614F8-4A43-3E18-5E05-2B7EF7FB0951}"/>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7" name="Date Placeholder 6">
            <a:extLst>
              <a:ext uri="{FF2B5EF4-FFF2-40B4-BE49-F238E27FC236}">
                <a16:creationId xmlns:a16="http://schemas.microsoft.com/office/drawing/2014/main" id="{F4DB6B9B-4930-5B25-395E-177F811A087A}"/>
              </a:ext>
            </a:extLst>
          </p:cNvPr>
          <p:cNvSpPr>
            <a:spLocks noGrp="1"/>
          </p:cNvSpPr>
          <p:nvPr>
            <p:ph type="dt" sz="half" idx="10"/>
          </p:nvPr>
        </p:nvSpPr>
        <p:spPr/>
        <p:txBody>
          <a:bodyPr/>
          <a:lstStyle/>
          <a:p>
            <a:fld id="{6D2057FB-0A98-9741-9F6F-85A3A4F42149}" type="datetimeFigureOut">
              <a:rPr lang="en-NL" smtClean="0"/>
              <a:t>04/20/2024</a:t>
            </a:fld>
            <a:endParaRPr lang="en-NL"/>
          </a:p>
        </p:txBody>
      </p:sp>
      <p:sp>
        <p:nvSpPr>
          <p:cNvPr id="8" name="Footer Placeholder 7">
            <a:extLst>
              <a:ext uri="{FF2B5EF4-FFF2-40B4-BE49-F238E27FC236}">
                <a16:creationId xmlns:a16="http://schemas.microsoft.com/office/drawing/2014/main" id="{6FF18332-CD46-A91F-67E3-FA36A1DB8AC2}"/>
              </a:ext>
            </a:extLst>
          </p:cNvPr>
          <p:cNvSpPr>
            <a:spLocks noGrp="1"/>
          </p:cNvSpPr>
          <p:nvPr>
            <p:ph type="ftr" sz="quarter" idx="11"/>
          </p:nvPr>
        </p:nvSpPr>
        <p:spPr/>
        <p:txBody>
          <a:bodyPr/>
          <a:lstStyle/>
          <a:p>
            <a:endParaRPr lang="en-NL"/>
          </a:p>
        </p:txBody>
      </p:sp>
      <p:sp>
        <p:nvSpPr>
          <p:cNvPr id="9" name="Slide Number Placeholder 8">
            <a:extLst>
              <a:ext uri="{FF2B5EF4-FFF2-40B4-BE49-F238E27FC236}">
                <a16:creationId xmlns:a16="http://schemas.microsoft.com/office/drawing/2014/main" id="{5C522254-D5AD-A4CB-5C1C-B9ACDE3AE6AF}"/>
              </a:ext>
            </a:extLst>
          </p:cNvPr>
          <p:cNvSpPr>
            <a:spLocks noGrp="1"/>
          </p:cNvSpPr>
          <p:nvPr>
            <p:ph type="sldNum" sz="quarter" idx="12"/>
          </p:nvPr>
        </p:nvSpPr>
        <p:spPr/>
        <p:txBody>
          <a:bodyPr/>
          <a:lstStyle/>
          <a:p>
            <a:fld id="{4618E6F1-16D8-9140-A6BE-FC20C35019D0}" type="slidenum">
              <a:rPr lang="en-NL" smtClean="0"/>
              <a:t>‹nr.›</a:t>
            </a:fld>
            <a:endParaRPr lang="en-NL"/>
          </a:p>
        </p:txBody>
      </p:sp>
    </p:spTree>
    <p:extLst>
      <p:ext uri="{BB962C8B-B14F-4D97-AF65-F5344CB8AC3E}">
        <p14:creationId xmlns:p14="http://schemas.microsoft.com/office/powerpoint/2010/main" val="375432229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808B23-0548-79E6-7912-F05675157694}"/>
              </a:ext>
            </a:extLst>
          </p:cNvPr>
          <p:cNvSpPr>
            <a:spLocks noGrp="1"/>
          </p:cNvSpPr>
          <p:nvPr>
            <p:ph type="title"/>
          </p:nvPr>
        </p:nvSpPr>
        <p:spPr/>
        <p:txBody>
          <a:bodyPr/>
          <a:lstStyle/>
          <a:p>
            <a:r>
              <a:rPr lang="en-GB"/>
              <a:t>Click to edit Master title style</a:t>
            </a:r>
            <a:endParaRPr lang="en-NL"/>
          </a:p>
        </p:txBody>
      </p:sp>
      <p:sp>
        <p:nvSpPr>
          <p:cNvPr id="3" name="Date Placeholder 2">
            <a:extLst>
              <a:ext uri="{FF2B5EF4-FFF2-40B4-BE49-F238E27FC236}">
                <a16:creationId xmlns:a16="http://schemas.microsoft.com/office/drawing/2014/main" id="{D3311A14-C19F-DCF8-2EE7-1F97C05D0928}"/>
              </a:ext>
            </a:extLst>
          </p:cNvPr>
          <p:cNvSpPr>
            <a:spLocks noGrp="1"/>
          </p:cNvSpPr>
          <p:nvPr>
            <p:ph type="dt" sz="half" idx="10"/>
          </p:nvPr>
        </p:nvSpPr>
        <p:spPr/>
        <p:txBody>
          <a:bodyPr/>
          <a:lstStyle/>
          <a:p>
            <a:fld id="{6D2057FB-0A98-9741-9F6F-85A3A4F42149}" type="datetimeFigureOut">
              <a:rPr lang="en-NL" smtClean="0"/>
              <a:t>04/20/2024</a:t>
            </a:fld>
            <a:endParaRPr lang="en-NL"/>
          </a:p>
        </p:txBody>
      </p:sp>
      <p:sp>
        <p:nvSpPr>
          <p:cNvPr id="4" name="Footer Placeholder 3">
            <a:extLst>
              <a:ext uri="{FF2B5EF4-FFF2-40B4-BE49-F238E27FC236}">
                <a16:creationId xmlns:a16="http://schemas.microsoft.com/office/drawing/2014/main" id="{BB12CD31-6AFF-8CBE-335F-576588C50B48}"/>
              </a:ext>
            </a:extLst>
          </p:cNvPr>
          <p:cNvSpPr>
            <a:spLocks noGrp="1"/>
          </p:cNvSpPr>
          <p:nvPr>
            <p:ph type="ftr" sz="quarter" idx="11"/>
          </p:nvPr>
        </p:nvSpPr>
        <p:spPr/>
        <p:txBody>
          <a:bodyPr/>
          <a:lstStyle/>
          <a:p>
            <a:endParaRPr lang="en-NL"/>
          </a:p>
        </p:txBody>
      </p:sp>
      <p:sp>
        <p:nvSpPr>
          <p:cNvPr id="5" name="Slide Number Placeholder 4">
            <a:extLst>
              <a:ext uri="{FF2B5EF4-FFF2-40B4-BE49-F238E27FC236}">
                <a16:creationId xmlns:a16="http://schemas.microsoft.com/office/drawing/2014/main" id="{8F54E7EE-11DA-CD6A-1B9D-E6D0EF9A42D2}"/>
              </a:ext>
            </a:extLst>
          </p:cNvPr>
          <p:cNvSpPr>
            <a:spLocks noGrp="1"/>
          </p:cNvSpPr>
          <p:nvPr>
            <p:ph type="sldNum" sz="quarter" idx="12"/>
          </p:nvPr>
        </p:nvSpPr>
        <p:spPr/>
        <p:txBody>
          <a:bodyPr/>
          <a:lstStyle/>
          <a:p>
            <a:fld id="{4618E6F1-16D8-9140-A6BE-FC20C35019D0}" type="slidenum">
              <a:rPr lang="en-NL" smtClean="0"/>
              <a:t>‹nr.›</a:t>
            </a:fld>
            <a:endParaRPr lang="en-NL"/>
          </a:p>
        </p:txBody>
      </p:sp>
    </p:spTree>
    <p:extLst>
      <p:ext uri="{BB962C8B-B14F-4D97-AF65-F5344CB8AC3E}">
        <p14:creationId xmlns:p14="http://schemas.microsoft.com/office/powerpoint/2010/main" val="70791252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59B0F18-AF7A-AECF-592D-A31B6B6FADE8}"/>
              </a:ext>
            </a:extLst>
          </p:cNvPr>
          <p:cNvSpPr>
            <a:spLocks noGrp="1"/>
          </p:cNvSpPr>
          <p:nvPr>
            <p:ph type="dt" sz="half" idx="10"/>
          </p:nvPr>
        </p:nvSpPr>
        <p:spPr/>
        <p:txBody>
          <a:bodyPr/>
          <a:lstStyle/>
          <a:p>
            <a:fld id="{6D2057FB-0A98-9741-9F6F-85A3A4F42149}" type="datetimeFigureOut">
              <a:rPr lang="en-NL" smtClean="0"/>
              <a:t>04/20/2024</a:t>
            </a:fld>
            <a:endParaRPr lang="en-NL"/>
          </a:p>
        </p:txBody>
      </p:sp>
      <p:sp>
        <p:nvSpPr>
          <p:cNvPr id="3" name="Footer Placeholder 2">
            <a:extLst>
              <a:ext uri="{FF2B5EF4-FFF2-40B4-BE49-F238E27FC236}">
                <a16:creationId xmlns:a16="http://schemas.microsoft.com/office/drawing/2014/main" id="{4EE2E009-F838-3C3A-C422-6C9E758F1E22}"/>
              </a:ext>
            </a:extLst>
          </p:cNvPr>
          <p:cNvSpPr>
            <a:spLocks noGrp="1"/>
          </p:cNvSpPr>
          <p:nvPr>
            <p:ph type="ftr" sz="quarter" idx="11"/>
          </p:nvPr>
        </p:nvSpPr>
        <p:spPr/>
        <p:txBody>
          <a:bodyPr/>
          <a:lstStyle/>
          <a:p>
            <a:endParaRPr lang="en-NL"/>
          </a:p>
        </p:txBody>
      </p:sp>
      <p:sp>
        <p:nvSpPr>
          <p:cNvPr id="4" name="Slide Number Placeholder 3">
            <a:extLst>
              <a:ext uri="{FF2B5EF4-FFF2-40B4-BE49-F238E27FC236}">
                <a16:creationId xmlns:a16="http://schemas.microsoft.com/office/drawing/2014/main" id="{33B4FF3A-99A7-89DC-3FEB-57B1139BDAD0}"/>
              </a:ext>
            </a:extLst>
          </p:cNvPr>
          <p:cNvSpPr>
            <a:spLocks noGrp="1"/>
          </p:cNvSpPr>
          <p:nvPr>
            <p:ph type="sldNum" sz="quarter" idx="12"/>
          </p:nvPr>
        </p:nvSpPr>
        <p:spPr/>
        <p:txBody>
          <a:bodyPr/>
          <a:lstStyle/>
          <a:p>
            <a:fld id="{4618E6F1-16D8-9140-A6BE-FC20C35019D0}" type="slidenum">
              <a:rPr lang="en-NL" smtClean="0"/>
              <a:t>‹nr.›</a:t>
            </a:fld>
            <a:endParaRPr lang="en-NL"/>
          </a:p>
        </p:txBody>
      </p:sp>
    </p:spTree>
    <p:extLst>
      <p:ext uri="{BB962C8B-B14F-4D97-AF65-F5344CB8AC3E}">
        <p14:creationId xmlns:p14="http://schemas.microsoft.com/office/powerpoint/2010/main" val="311240930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FA57EB-68DB-F531-7BB3-20B9319AA244}"/>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NL"/>
          </a:p>
        </p:txBody>
      </p:sp>
      <p:sp>
        <p:nvSpPr>
          <p:cNvPr id="3" name="Content Placeholder 2">
            <a:extLst>
              <a:ext uri="{FF2B5EF4-FFF2-40B4-BE49-F238E27FC236}">
                <a16:creationId xmlns:a16="http://schemas.microsoft.com/office/drawing/2014/main" id="{08771C04-78F1-B89F-9EE9-6C7F2DCDD00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4" name="Text Placeholder 3">
            <a:extLst>
              <a:ext uri="{FF2B5EF4-FFF2-40B4-BE49-F238E27FC236}">
                <a16:creationId xmlns:a16="http://schemas.microsoft.com/office/drawing/2014/main" id="{5A9EDE5D-BCE7-473E-0C29-B5FAAD18C72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186EDA78-68EE-AF5B-2A53-BDB14DEB68B4}"/>
              </a:ext>
            </a:extLst>
          </p:cNvPr>
          <p:cNvSpPr>
            <a:spLocks noGrp="1"/>
          </p:cNvSpPr>
          <p:nvPr>
            <p:ph type="dt" sz="half" idx="10"/>
          </p:nvPr>
        </p:nvSpPr>
        <p:spPr/>
        <p:txBody>
          <a:bodyPr/>
          <a:lstStyle/>
          <a:p>
            <a:fld id="{6D2057FB-0A98-9741-9F6F-85A3A4F42149}" type="datetimeFigureOut">
              <a:rPr lang="en-NL" smtClean="0"/>
              <a:t>04/20/2024</a:t>
            </a:fld>
            <a:endParaRPr lang="en-NL"/>
          </a:p>
        </p:txBody>
      </p:sp>
      <p:sp>
        <p:nvSpPr>
          <p:cNvPr id="6" name="Footer Placeholder 5">
            <a:extLst>
              <a:ext uri="{FF2B5EF4-FFF2-40B4-BE49-F238E27FC236}">
                <a16:creationId xmlns:a16="http://schemas.microsoft.com/office/drawing/2014/main" id="{6B78B2ED-529F-5685-E7E4-BCB0CAB00E66}"/>
              </a:ext>
            </a:extLst>
          </p:cNvPr>
          <p:cNvSpPr>
            <a:spLocks noGrp="1"/>
          </p:cNvSpPr>
          <p:nvPr>
            <p:ph type="ftr" sz="quarter" idx="11"/>
          </p:nvPr>
        </p:nvSpPr>
        <p:spPr/>
        <p:txBody>
          <a:bodyPr/>
          <a:lstStyle/>
          <a:p>
            <a:endParaRPr lang="en-NL"/>
          </a:p>
        </p:txBody>
      </p:sp>
      <p:sp>
        <p:nvSpPr>
          <p:cNvPr id="7" name="Slide Number Placeholder 6">
            <a:extLst>
              <a:ext uri="{FF2B5EF4-FFF2-40B4-BE49-F238E27FC236}">
                <a16:creationId xmlns:a16="http://schemas.microsoft.com/office/drawing/2014/main" id="{A30092EB-4A78-19F7-CEE9-5453E7383E90}"/>
              </a:ext>
            </a:extLst>
          </p:cNvPr>
          <p:cNvSpPr>
            <a:spLocks noGrp="1"/>
          </p:cNvSpPr>
          <p:nvPr>
            <p:ph type="sldNum" sz="quarter" idx="12"/>
          </p:nvPr>
        </p:nvSpPr>
        <p:spPr/>
        <p:txBody>
          <a:bodyPr/>
          <a:lstStyle/>
          <a:p>
            <a:fld id="{4618E6F1-16D8-9140-A6BE-FC20C35019D0}" type="slidenum">
              <a:rPr lang="en-NL" smtClean="0"/>
              <a:t>‹nr.›</a:t>
            </a:fld>
            <a:endParaRPr lang="en-NL"/>
          </a:p>
        </p:txBody>
      </p:sp>
    </p:spTree>
    <p:extLst>
      <p:ext uri="{BB962C8B-B14F-4D97-AF65-F5344CB8AC3E}">
        <p14:creationId xmlns:p14="http://schemas.microsoft.com/office/powerpoint/2010/main" val="93100784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EC1F0F-CFC4-AB03-4693-09EC888AED20}"/>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NL"/>
          </a:p>
        </p:txBody>
      </p:sp>
      <p:sp>
        <p:nvSpPr>
          <p:cNvPr id="3" name="Picture Placeholder 2">
            <a:extLst>
              <a:ext uri="{FF2B5EF4-FFF2-40B4-BE49-F238E27FC236}">
                <a16:creationId xmlns:a16="http://schemas.microsoft.com/office/drawing/2014/main" id="{B4F612CA-62A9-5530-0214-32F1D7AB5CE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NL"/>
          </a:p>
        </p:txBody>
      </p:sp>
      <p:sp>
        <p:nvSpPr>
          <p:cNvPr id="4" name="Text Placeholder 3">
            <a:extLst>
              <a:ext uri="{FF2B5EF4-FFF2-40B4-BE49-F238E27FC236}">
                <a16:creationId xmlns:a16="http://schemas.microsoft.com/office/drawing/2014/main" id="{DA12870E-180C-5A4D-2FC7-7BB8C8E3915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BB6FF2A9-C8DA-71C6-2640-0B84A2E22A46}"/>
              </a:ext>
            </a:extLst>
          </p:cNvPr>
          <p:cNvSpPr>
            <a:spLocks noGrp="1"/>
          </p:cNvSpPr>
          <p:nvPr>
            <p:ph type="dt" sz="half" idx="10"/>
          </p:nvPr>
        </p:nvSpPr>
        <p:spPr/>
        <p:txBody>
          <a:bodyPr/>
          <a:lstStyle/>
          <a:p>
            <a:fld id="{6D2057FB-0A98-9741-9F6F-85A3A4F42149}" type="datetimeFigureOut">
              <a:rPr lang="en-NL" smtClean="0"/>
              <a:t>04/20/2024</a:t>
            </a:fld>
            <a:endParaRPr lang="en-NL"/>
          </a:p>
        </p:txBody>
      </p:sp>
      <p:sp>
        <p:nvSpPr>
          <p:cNvPr id="6" name="Footer Placeholder 5">
            <a:extLst>
              <a:ext uri="{FF2B5EF4-FFF2-40B4-BE49-F238E27FC236}">
                <a16:creationId xmlns:a16="http://schemas.microsoft.com/office/drawing/2014/main" id="{326785F5-394F-258C-DC3A-27BB641AA1F0}"/>
              </a:ext>
            </a:extLst>
          </p:cNvPr>
          <p:cNvSpPr>
            <a:spLocks noGrp="1"/>
          </p:cNvSpPr>
          <p:nvPr>
            <p:ph type="ftr" sz="quarter" idx="11"/>
          </p:nvPr>
        </p:nvSpPr>
        <p:spPr/>
        <p:txBody>
          <a:bodyPr/>
          <a:lstStyle/>
          <a:p>
            <a:endParaRPr lang="en-NL"/>
          </a:p>
        </p:txBody>
      </p:sp>
      <p:sp>
        <p:nvSpPr>
          <p:cNvPr id="7" name="Slide Number Placeholder 6">
            <a:extLst>
              <a:ext uri="{FF2B5EF4-FFF2-40B4-BE49-F238E27FC236}">
                <a16:creationId xmlns:a16="http://schemas.microsoft.com/office/drawing/2014/main" id="{2899AED9-86D2-94A3-E098-B52C0CBAD802}"/>
              </a:ext>
            </a:extLst>
          </p:cNvPr>
          <p:cNvSpPr>
            <a:spLocks noGrp="1"/>
          </p:cNvSpPr>
          <p:nvPr>
            <p:ph type="sldNum" sz="quarter" idx="12"/>
          </p:nvPr>
        </p:nvSpPr>
        <p:spPr/>
        <p:txBody>
          <a:bodyPr/>
          <a:lstStyle/>
          <a:p>
            <a:fld id="{4618E6F1-16D8-9140-A6BE-FC20C35019D0}" type="slidenum">
              <a:rPr lang="en-NL" smtClean="0"/>
              <a:t>‹nr.›</a:t>
            </a:fld>
            <a:endParaRPr lang="en-NL"/>
          </a:p>
        </p:txBody>
      </p:sp>
    </p:spTree>
    <p:extLst>
      <p:ext uri="{BB962C8B-B14F-4D97-AF65-F5344CB8AC3E}">
        <p14:creationId xmlns:p14="http://schemas.microsoft.com/office/powerpoint/2010/main" val="186434714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7D6D41-0695-452B-8C54-282C5E9B2360}"/>
              </a:ext>
            </a:extLst>
          </p:cNvPr>
          <p:cNvSpPr>
            <a:spLocks noGrp="1"/>
          </p:cNvSpPr>
          <p:nvPr>
            <p:ph type="title"/>
          </p:nvPr>
        </p:nvSpPr>
        <p:spPr/>
        <p:txBody>
          <a:bodyPr/>
          <a:lstStyle/>
          <a:p>
            <a:r>
              <a:rPr lang="en-GB"/>
              <a:t>Click to edit Master title style</a:t>
            </a:r>
            <a:endParaRPr lang="en-NL"/>
          </a:p>
        </p:txBody>
      </p:sp>
      <p:sp>
        <p:nvSpPr>
          <p:cNvPr id="3" name="Vertical Text Placeholder 2">
            <a:extLst>
              <a:ext uri="{FF2B5EF4-FFF2-40B4-BE49-F238E27FC236}">
                <a16:creationId xmlns:a16="http://schemas.microsoft.com/office/drawing/2014/main" id="{E47C78D4-2A74-C4D2-3AFA-D171DAB3C50B}"/>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4" name="Date Placeholder 3">
            <a:extLst>
              <a:ext uri="{FF2B5EF4-FFF2-40B4-BE49-F238E27FC236}">
                <a16:creationId xmlns:a16="http://schemas.microsoft.com/office/drawing/2014/main" id="{3A87705A-16E8-A66B-53B7-910430D09CBD}"/>
              </a:ext>
            </a:extLst>
          </p:cNvPr>
          <p:cNvSpPr>
            <a:spLocks noGrp="1"/>
          </p:cNvSpPr>
          <p:nvPr>
            <p:ph type="dt" sz="half" idx="10"/>
          </p:nvPr>
        </p:nvSpPr>
        <p:spPr/>
        <p:txBody>
          <a:bodyPr/>
          <a:lstStyle/>
          <a:p>
            <a:fld id="{6D2057FB-0A98-9741-9F6F-85A3A4F42149}" type="datetimeFigureOut">
              <a:rPr lang="en-NL" smtClean="0"/>
              <a:t>04/20/2024</a:t>
            </a:fld>
            <a:endParaRPr lang="en-NL"/>
          </a:p>
        </p:txBody>
      </p:sp>
      <p:sp>
        <p:nvSpPr>
          <p:cNvPr id="5" name="Footer Placeholder 4">
            <a:extLst>
              <a:ext uri="{FF2B5EF4-FFF2-40B4-BE49-F238E27FC236}">
                <a16:creationId xmlns:a16="http://schemas.microsoft.com/office/drawing/2014/main" id="{A7438CDD-948C-115F-C2BA-81EAC9432C3E}"/>
              </a:ext>
            </a:extLst>
          </p:cNvPr>
          <p:cNvSpPr>
            <a:spLocks noGrp="1"/>
          </p:cNvSpPr>
          <p:nvPr>
            <p:ph type="ftr" sz="quarter" idx="11"/>
          </p:nvPr>
        </p:nvSpPr>
        <p:spPr/>
        <p:txBody>
          <a:bodyPr/>
          <a:lstStyle/>
          <a:p>
            <a:endParaRPr lang="en-NL"/>
          </a:p>
        </p:txBody>
      </p:sp>
      <p:sp>
        <p:nvSpPr>
          <p:cNvPr id="6" name="Slide Number Placeholder 5">
            <a:extLst>
              <a:ext uri="{FF2B5EF4-FFF2-40B4-BE49-F238E27FC236}">
                <a16:creationId xmlns:a16="http://schemas.microsoft.com/office/drawing/2014/main" id="{EB3AC089-10A6-DB11-B042-336EFF91C91A}"/>
              </a:ext>
            </a:extLst>
          </p:cNvPr>
          <p:cNvSpPr>
            <a:spLocks noGrp="1"/>
          </p:cNvSpPr>
          <p:nvPr>
            <p:ph type="sldNum" sz="quarter" idx="12"/>
          </p:nvPr>
        </p:nvSpPr>
        <p:spPr/>
        <p:txBody>
          <a:bodyPr/>
          <a:lstStyle/>
          <a:p>
            <a:fld id="{4618E6F1-16D8-9140-A6BE-FC20C35019D0}" type="slidenum">
              <a:rPr lang="en-NL" smtClean="0"/>
              <a:t>‹nr.›</a:t>
            </a:fld>
            <a:endParaRPr lang="en-NL"/>
          </a:p>
        </p:txBody>
      </p:sp>
    </p:spTree>
    <p:extLst>
      <p:ext uri="{BB962C8B-B14F-4D97-AF65-F5344CB8AC3E}">
        <p14:creationId xmlns:p14="http://schemas.microsoft.com/office/powerpoint/2010/main" val="105088986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86AB263-36C2-C57E-A4FB-2E8071B49DF4}"/>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NL"/>
          </a:p>
        </p:txBody>
      </p:sp>
      <p:sp>
        <p:nvSpPr>
          <p:cNvPr id="3" name="Vertical Text Placeholder 2">
            <a:extLst>
              <a:ext uri="{FF2B5EF4-FFF2-40B4-BE49-F238E27FC236}">
                <a16:creationId xmlns:a16="http://schemas.microsoft.com/office/drawing/2014/main" id="{5B8501A6-4465-E429-FEA8-CF29FE3CC145}"/>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4" name="Date Placeholder 3">
            <a:extLst>
              <a:ext uri="{FF2B5EF4-FFF2-40B4-BE49-F238E27FC236}">
                <a16:creationId xmlns:a16="http://schemas.microsoft.com/office/drawing/2014/main" id="{D73B82F6-1630-D1ED-3D7D-19CA9C7F6EEE}"/>
              </a:ext>
            </a:extLst>
          </p:cNvPr>
          <p:cNvSpPr>
            <a:spLocks noGrp="1"/>
          </p:cNvSpPr>
          <p:nvPr>
            <p:ph type="dt" sz="half" idx="10"/>
          </p:nvPr>
        </p:nvSpPr>
        <p:spPr/>
        <p:txBody>
          <a:bodyPr/>
          <a:lstStyle/>
          <a:p>
            <a:fld id="{6D2057FB-0A98-9741-9F6F-85A3A4F42149}" type="datetimeFigureOut">
              <a:rPr lang="en-NL" smtClean="0"/>
              <a:t>04/20/2024</a:t>
            </a:fld>
            <a:endParaRPr lang="en-NL"/>
          </a:p>
        </p:txBody>
      </p:sp>
      <p:sp>
        <p:nvSpPr>
          <p:cNvPr id="5" name="Footer Placeholder 4">
            <a:extLst>
              <a:ext uri="{FF2B5EF4-FFF2-40B4-BE49-F238E27FC236}">
                <a16:creationId xmlns:a16="http://schemas.microsoft.com/office/drawing/2014/main" id="{980E56AC-76EF-E248-12F5-B6EA98796F56}"/>
              </a:ext>
            </a:extLst>
          </p:cNvPr>
          <p:cNvSpPr>
            <a:spLocks noGrp="1"/>
          </p:cNvSpPr>
          <p:nvPr>
            <p:ph type="ftr" sz="quarter" idx="11"/>
          </p:nvPr>
        </p:nvSpPr>
        <p:spPr/>
        <p:txBody>
          <a:bodyPr/>
          <a:lstStyle/>
          <a:p>
            <a:endParaRPr lang="en-NL"/>
          </a:p>
        </p:txBody>
      </p:sp>
      <p:sp>
        <p:nvSpPr>
          <p:cNvPr id="6" name="Slide Number Placeholder 5">
            <a:extLst>
              <a:ext uri="{FF2B5EF4-FFF2-40B4-BE49-F238E27FC236}">
                <a16:creationId xmlns:a16="http://schemas.microsoft.com/office/drawing/2014/main" id="{06F1194A-D6B6-4D1E-F0BE-FA3359D1E58D}"/>
              </a:ext>
            </a:extLst>
          </p:cNvPr>
          <p:cNvSpPr>
            <a:spLocks noGrp="1"/>
          </p:cNvSpPr>
          <p:nvPr>
            <p:ph type="sldNum" sz="quarter" idx="12"/>
          </p:nvPr>
        </p:nvSpPr>
        <p:spPr/>
        <p:txBody>
          <a:bodyPr/>
          <a:lstStyle/>
          <a:p>
            <a:fld id="{4618E6F1-16D8-9140-A6BE-FC20C35019D0}" type="slidenum">
              <a:rPr lang="en-NL" smtClean="0"/>
              <a:t>‹nr.›</a:t>
            </a:fld>
            <a:endParaRPr lang="en-NL"/>
          </a:p>
        </p:txBody>
      </p:sp>
    </p:spTree>
    <p:extLst>
      <p:ext uri="{BB962C8B-B14F-4D97-AF65-F5344CB8AC3E}">
        <p14:creationId xmlns:p14="http://schemas.microsoft.com/office/powerpoint/2010/main" val="427846653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0686421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xAndMedia">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1088640" y="44646"/>
            <a:ext cx="10012800" cy="541497"/>
          </a:xfrm>
          <a:prstGeom prst="rect">
            <a:avLst/>
          </a:prstGeom>
        </p:spPr>
        <p:txBody>
          <a:bodyPr lIns="82945" tIns="41473" rIns="82945" bIns="41473"/>
          <a:lstStyle/>
          <a:p>
            <a:r>
              <a:rPr lang="en-US"/>
              <a:t>Click to edit Master title style</a:t>
            </a:r>
            <a:endParaRPr lang="nl-NL"/>
          </a:p>
        </p:txBody>
      </p:sp>
      <p:sp>
        <p:nvSpPr>
          <p:cNvPr id="3" name="Text Placeholder 2"/>
          <p:cNvSpPr>
            <a:spLocks noGrp="1"/>
          </p:cNvSpPr>
          <p:nvPr>
            <p:ph type="body" sz="half" idx="1"/>
          </p:nvPr>
        </p:nvSpPr>
        <p:spPr>
          <a:xfrm>
            <a:off x="130561" y="816566"/>
            <a:ext cx="5827200" cy="5714520"/>
          </a:xfrm>
          <a:prstGeom prst="rect">
            <a:avLst/>
          </a:prstGeom>
        </p:spPr>
        <p:txBody>
          <a:bodyPr lIns="82945" tIns="41473" rIns="82945" bIns="41473"/>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4" name="Media Placeholder 3"/>
          <p:cNvSpPr>
            <a:spLocks noGrp="1"/>
          </p:cNvSpPr>
          <p:nvPr>
            <p:ph type="media" sz="half" idx="2"/>
          </p:nvPr>
        </p:nvSpPr>
        <p:spPr>
          <a:xfrm>
            <a:off x="6142080" y="816566"/>
            <a:ext cx="5829120" cy="5714520"/>
          </a:xfrm>
          <a:prstGeom prst="rect">
            <a:avLst/>
          </a:prstGeom>
        </p:spPr>
        <p:txBody>
          <a:bodyPr lIns="82945" tIns="41473" rIns="82945" bIns="41473"/>
          <a:lstStyle/>
          <a:p>
            <a:pPr lvl="0"/>
            <a:endParaRPr lang="nl-NL" noProof="0"/>
          </a:p>
        </p:txBody>
      </p:sp>
      <p:sp>
        <p:nvSpPr>
          <p:cNvPr id="5" name="Footer Placeholder 4"/>
          <p:cNvSpPr>
            <a:spLocks noGrp="1"/>
          </p:cNvSpPr>
          <p:nvPr>
            <p:ph type="ftr" idx="10"/>
          </p:nvPr>
        </p:nvSpPr>
        <p:spPr>
          <a:xfrm>
            <a:off x="31751" y="6650039"/>
            <a:ext cx="11101916" cy="187325"/>
          </a:xfrm>
          <a:prstGeom prst="rect">
            <a:avLst/>
          </a:prstGeom>
        </p:spPr>
        <p:txBody>
          <a:bodyPr vert="horz" wrap="square" lIns="82945" tIns="41473" rIns="82945" bIns="41473" numCol="1" anchor="t" anchorCtr="0" compatLnSpc="1">
            <a:prstTxWarp prst="textNoShape">
              <a:avLst/>
            </a:prstTxWarp>
          </a:bodyPr>
          <a:lstStyle>
            <a:lvl1pPr>
              <a:defRPr/>
            </a:lvl1pPr>
          </a:lstStyle>
          <a:p>
            <a:pPr>
              <a:defRPr/>
            </a:pPr>
            <a:r>
              <a:rPr lang="en-GB"/>
              <a:t>Nick van Remortel     ActUA     11 december 2008</a:t>
            </a:r>
          </a:p>
        </p:txBody>
      </p:sp>
      <p:sp>
        <p:nvSpPr>
          <p:cNvPr id="6" name="Slide Number Placeholder 5"/>
          <p:cNvSpPr>
            <a:spLocks noGrp="1"/>
          </p:cNvSpPr>
          <p:nvPr>
            <p:ph type="sldNum" idx="11"/>
          </p:nvPr>
        </p:nvSpPr>
        <p:spPr>
          <a:xfrm>
            <a:off x="11252201" y="6648451"/>
            <a:ext cx="910167" cy="187325"/>
          </a:xfrm>
          <a:prstGeom prst="rect">
            <a:avLst/>
          </a:prstGeom>
        </p:spPr>
        <p:txBody>
          <a:bodyPr vert="horz" wrap="square" lIns="82945" tIns="41473" rIns="82945" bIns="41473" numCol="1" anchor="t" anchorCtr="0" compatLnSpc="1">
            <a:prstTxWarp prst="textNoShape">
              <a:avLst/>
            </a:prstTxWarp>
          </a:bodyPr>
          <a:lstStyle>
            <a:lvl1pPr>
              <a:defRPr/>
            </a:lvl1pPr>
          </a:lstStyle>
          <a:p>
            <a:pPr>
              <a:defRPr/>
            </a:pPr>
            <a:fld id="{1AE6129A-9BB6-D448-BE31-8373023C6E87}" type="slidenum">
              <a:rPr lang="en-GB"/>
              <a:pPr>
                <a:defRPr/>
              </a:pPr>
              <a:t>‹nr.›</a:t>
            </a:fld>
            <a:endParaRPr lang="en-GB"/>
          </a:p>
        </p:txBody>
      </p:sp>
    </p:spTree>
    <p:extLst>
      <p:ext uri="{BB962C8B-B14F-4D97-AF65-F5344CB8AC3E}">
        <p14:creationId xmlns:p14="http://schemas.microsoft.com/office/powerpoint/2010/main" val="2986936905"/>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9C763FDE-EC4D-40B4-85D7-28F44C1525B0}"/>
              </a:ext>
            </a:extLst>
          </p:cNvPr>
          <p:cNvSpPr>
            <a:spLocks noGrp="1"/>
          </p:cNvSpPr>
          <p:nvPr>
            <p:ph type="dt" sz="half" idx="10"/>
          </p:nvPr>
        </p:nvSpPr>
        <p:spPr/>
        <p:txBody>
          <a:bodyPr/>
          <a:lstStyle/>
          <a:p>
            <a:r>
              <a:rPr lang="nl-NL"/>
              <a:t>19-4-2024</a:t>
            </a:r>
          </a:p>
        </p:txBody>
      </p:sp>
      <p:sp>
        <p:nvSpPr>
          <p:cNvPr id="3" name="Tijdelijke aanduiding voor voettekst 2">
            <a:extLst>
              <a:ext uri="{FF2B5EF4-FFF2-40B4-BE49-F238E27FC236}">
                <a16:creationId xmlns:a16="http://schemas.microsoft.com/office/drawing/2014/main" id="{4C3F338A-F0DE-4EF8-A22E-08931560C455}"/>
              </a:ext>
            </a:extLst>
          </p:cNvPr>
          <p:cNvSpPr>
            <a:spLocks noGrp="1"/>
          </p:cNvSpPr>
          <p:nvPr>
            <p:ph type="ftr" sz="quarter" idx="11"/>
          </p:nvPr>
        </p:nvSpPr>
        <p:spPr/>
        <p:txBody>
          <a:bodyPr/>
          <a:lstStyle/>
          <a:p>
            <a:r>
              <a:rPr lang="en-US"/>
              <a:t>Seminar in honor of Prof. Sir T.S. Virdee, October 14, 2022, The Kohn Centre, the Royal Society</a:t>
            </a:r>
            <a:endParaRPr lang="nl-NL"/>
          </a:p>
        </p:txBody>
      </p:sp>
      <p:sp>
        <p:nvSpPr>
          <p:cNvPr id="4" name="Tijdelijke aanduiding voor dianummer 3">
            <a:extLst>
              <a:ext uri="{FF2B5EF4-FFF2-40B4-BE49-F238E27FC236}">
                <a16:creationId xmlns:a16="http://schemas.microsoft.com/office/drawing/2014/main" id="{DA632361-FF9D-4A38-BEDD-9C93FD033845}"/>
              </a:ext>
            </a:extLst>
          </p:cNvPr>
          <p:cNvSpPr>
            <a:spLocks noGrp="1"/>
          </p:cNvSpPr>
          <p:nvPr>
            <p:ph type="sldNum" sz="quarter" idx="12"/>
          </p:nvPr>
        </p:nvSpPr>
        <p:spPr/>
        <p:txBody>
          <a:bodyPr/>
          <a:lstStyle/>
          <a:p>
            <a:fld id="{3EB9D667-8414-498C-86FF-5B87FE5BB64C}" type="slidenum">
              <a:rPr lang="nl-NL" smtClean="0"/>
              <a:t>‹nr.›</a:t>
            </a:fld>
            <a:endParaRPr lang="nl-NL"/>
          </a:p>
        </p:txBody>
      </p:sp>
    </p:spTree>
    <p:extLst>
      <p:ext uri="{BB962C8B-B14F-4D97-AF65-F5344CB8AC3E}">
        <p14:creationId xmlns:p14="http://schemas.microsoft.com/office/powerpoint/2010/main" val="90133539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TopReco_Layout">
    <p:spTree>
      <p:nvGrpSpPr>
        <p:cNvPr id="1" name=""/>
        <p:cNvGrpSpPr/>
        <p:nvPr/>
      </p:nvGrpSpPr>
      <p:grpSpPr>
        <a:xfrm>
          <a:off x="0" y="0"/>
          <a:ext cx="0" cy="0"/>
          <a:chOff x="0" y="0"/>
          <a:chExt cx="0" cy="0"/>
        </a:xfrm>
      </p:grpSpPr>
      <p:sp>
        <p:nvSpPr>
          <p:cNvPr id="3" name="Title 2"/>
          <p:cNvSpPr>
            <a:spLocks noGrp="1"/>
          </p:cNvSpPr>
          <p:nvPr>
            <p:ph type="title"/>
          </p:nvPr>
        </p:nvSpPr>
        <p:spPr>
          <a:xfrm>
            <a:off x="812800" y="304800"/>
            <a:ext cx="8737600" cy="457200"/>
          </a:xfrm>
          <a:prstGeom prst="rect">
            <a:avLst/>
          </a:prstGeom>
        </p:spPr>
        <p:txBody>
          <a:bodyPr/>
          <a:lstStyle/>
          <a:p>
            <a:r>
              <a:rPr lang="en-US"/>
              <a:t>Click to edit Master title style</a:t>
            </a:r>
            <a:endParaRPr lang="nl-NL"/>
          </a:p>
        </p:txBody>
      </p:sp>
    </p:spTree>
    <p:extLst>
      <p:ext uri="{BB962C8B-B14F-4D97-AF65-F5344CB8AC3E}">
        <p14:creationId xmlns:p14="http://schemas.microsoft.com/office/powerpoint/2010/main" val="37903203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8DFE87A-45EA-4B77-BAF2-07E849D48AC5}"/>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id="{F3EE50DC-6A8B-46A9-A757-FAF960C2A49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B2C62FCC-4C39-40E4-8572-4D9F82B78C0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Tekststijl van het model bewerken</a:t>
            </a:r>
          </a:p>
        </p:txBody>
      </p:sp>
      <p:sp>
        <p:nvSpPr>
          <p:cNvPr id="5" name="Tijdelijke aanduiding voor datum 4">
            <a:extLst>
              <a:ext uri="{FF2B5EF4-FFF2-40B4-BE49-F238E27FC236}">
                <a16:creationId xmlns:a16="http://schemas.microsoft.com/office/drawing/2014/main" id="{1F6E1E53-542E-45A0-8A93-C0453E7BE57B}"/>
              </a:ext>
            </a:extLst>
          </p:cNvPr>
          <p:cNvSpPr>
            <a:spLocks noGrp="1"/>
          </p:cNvSpPr>
          <p:nvPr>
            <p:ph type="dt" sz="half" idx="10"/>
          </p:nvPr>
        </p:nvSpPr>
        <p:spPr/>
        <p:txBody>
          <a:bodyPr/>
          <a:lstStyle/>
          <a:p>
            <a:r>
              <a:rPr lang="nl-NL"/>
              <a:t>19-4-2024</a:t>
            </a:r>
          </a:p>
        </p:txBody>
      </p:sp>
      <p:sp>
        <p:nvSpPr>
          <p:cNvPr id="6" name="Tijdelijke aanduiding voor voettekst 5">
            <a:extLst>
              <a:ext uri="{FF2B5EF4-FFF2-40B4-BE49-F238E27FC236}">
                <a16:creationId xmlns:a16="http://schemas.microsoft.com/office/drawing/2014/main" id="{22F8C3DA-7539-4BF1-9658-232401726CE8}"/>
              </a:ext>
            </a:extLst>
          </p:cNvPr>
          <p:cNvSpPr>
            <a:spLocks noGrp="1"/>
          </p:cNvSpPr>
          <p:nvPr>
            <p:ph type="ftr" sz="quarter" idx="11"/>
          </p:nvPr>
        </p:nvSpPr>
        <p:spPr/>
        <p:txBody>
          <a:bodyPr/>
          <a:lstStyle/>
          <a:p>
            <a:r>
              <a:rPr lang="en-US"/>
              <a:t>Seminar in honor of Prof. Sir T.S. Virdee, October 14, 2022, The Kohn Centre, the Royal Society</a:t>
            </a:r>
            <a:endParaRPr lang="nl-NL"/>
          </a:p>
        </p:txBody>
      </p:sp>
      <p:sp>
        <p:nvSpPr>
          <p:cNvPr id="7" name="Tijdelijke aanduiding voor dianummer 6">
            <a:extLst>
              <a:ext uri="{FF2B5EF4-FFF2-40B4-BE49-F238E27FC236}">
                <a16:creationId xmlns:a16="http://schemas.microsoft.com/office/drawing/2014/main" id="{63D02D56-34F6-4294-ABEB-C13B5EC96397}"/>
              </a:ext>
            </a:extLst>
          </p:cNvPr>
          <p:cNvSpPr>
            <a:spLocks noGrp="1"/>
          </p:cNvSpPr>
          <p:nvPr>
            <p:ph type="sldNum" sz="quarter" idx="12"/>
          </p:nvPr>
        </p:nvSpPr>
        <p:spPr/>
        <p:txBody>
          <a:bodyPr/>
          <a:lstStyle/>
          <a:p>
            <a:fld id="{3EB9D667-8414-498C-86FF-5B87FE5BB64C}" type="slidenum">
              <a:rPr lang="nl-NL" smtClean="0"/>
              <a:t>‹nr.›</a:t>
            </a:fld>
            <a:endParaRPr lang="nl-NL"/>
          </a:p>
        </p:txBody>
      </p:sp>
    </p:spTree>
    <p:extLst>
      <p:ext uri="{BB962C8B-B14F-4D97-AF65-F5344CB8AC3E}">
        <p14:creationId xmlns:p14="http://schemas.microsoft.com/office/powerpoint/2010/main" val="8788444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1ABF081-E66D-407E-9CE1-96E590E1766D}"/>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id="{EB9A5314-A192-4CBE-A6ED-E0F2F829DC1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a:extLst>
              <a:ext uri="{FF2B5EF4-FFF2-40B4-BE49-F238E27FC236}">
                <a16:creationId xmlns:a16="http://schemas.microsoft.com/office/drawing/2014/main" id="{4774223B-C92E-45EC-AD6D-5BE4C7036B4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Tekststijl van het model bewerken</a:t>
            </a:r>
          </a:p>
        </p:txBody>
      </p:sp>
      <p:sp>
        <p:nvSpPr>
          <p:cNvPr id="5" name="Tijdelijke aanduiding voor datum 4">
            <a:extLst>
              <a:ext uri="{FF2B5EF4-FFF2-40B4-BE49-F238E27FC236}">
                <a16:creationId xmlns:a16="http://schemas.microsoft.com/office/drawing/2014/main" id="{B7F20B63-942F-480A-90E1-DC168A6AE861}"/>
              </a:ext>
            </a:extLst>
          </p:cNvPr>
          <p:cNvSpPr>
            <a:spLocks noGrp="1"/>
          </p:cNvSpPr>
          <p:nvPr>
            <p:ph type="dt" sz="half" idx="10"/>
          </p:nvPr>
        </p:nvSpPr>
        <p:spPr/>
        <p:txBody>
          <a:bodyPr/>
          <a:lstStyle/>
          <a:p>
            <a:r>
              <a:rPr lang="nl-NL"/>
              <a:t>19-4-2024</a:t>
            </a:r>
          </a:p>
        </p:txBody>
      </p:sp>
      <p:sp>
        <p:nvSpPr>
          <p:cNvPr id="6" name="Tijdelijke aanduiding voor voettekst 5">
            <a:extLst>
              <a:ext uri="{FF2B5EF4-FFF2-40B4-BE49-F238E27FC236}">
                <a16:creationId xmlns:a16="http://schemas.microsoft.com/office/drawing/2014/main" id="{D115139C-E67B-4F18-B8A2-6EE07CBB7F87}"/>
              </a:ext>
            </a:extLst>
          </p:cNvPr>
          <p:cNvSpPr>
            <a:spLocks noGrp="1"/>
          </p:cNvSpPr>
          <p:nvPr>
            <p:ph type="ftr" sz="quarter" idx="11"/>
          </p:nvPr>
        </p:nvSpPr>
        <p:spPr/>
        <p:txBody>
          <a:bodyPr/>
          <a:lstStyle/>
          <a:p>
            <a:r>
              <a:rPr lang="en-US"/>
              <a:t>Seminar in honor of Prof. Sir T.S. Virdee, October 14, 2022, The Kohn Centre, the Royal Society</a:t>
            </a:r>
            <a:endParaRPr lang="nl-NL"/>
          </a:p>
        </p:txBody>
      </p:sp>
      <p:sp>
        <p:nvSpPr>
          <p:cNvPr id="7" name="Tijdelijke aanduiding voor dianummer 6">
            <a:extLst>
              <a:ext uri="{FF2B5EF4-FFF2-40B4-BE49-F238E27FC236}">
                <a16:creationId xmlns:a16="http://schemas.microsoft.com/office/drawing/2014/main" id="{400C18A9-0492-4F1C-8B6C-736C05265C76}"/>
              </a:ext>
            </a:extLst>
          </p:cNvPr>
          <p:cNvSpPr>
            <a:spLocks noGrp="1"/>
          </p:cNvSpPr>
          <p:nvPr>
            <p:ph type="sldNum" sz="quarter" idx="12"/>
          </p:nvPr>
        </p:nvSpPr>
        <p:spPr/>
        <p:txBody>
          <a:bodyPr/>
          <a:lstStyle/>
          <a:p>
            <a:fld id="{3EB9D667-8414-498C-86FF-5B87FE5BB64C}" type="slidenum">
              <a:rPr lang="nl-NL" smtClean="0"/>
              <a:t>‹nr.›</a:t>
            </a:fld>
            <a:endParaRPr lang="nl-NL"/>
          </a:p>
        </p:txBody>
      </p:sp>
    </p:spTree>
    <p:extLst>
      <p:ext uri="{BB962C8B-B14F-4D97-AF65-F5344CB8AC3E}">
        <p14:creationId xmlns:p14="http://schemas.microsoft.com/office/powerpoint/2010/main" val="37087934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hyperlink" Target="http://www.cern.ch/" TargetMode="External"/><Relationship Id="rId7" Type="http://schemas.openxmlformats.org/officeDocument/2006/relationships/image" Target="../media/image4.png"/><Relationship Id="rId2" Type="http://schemas.openxmlformats.org/officeDocument/2006/relationships/theme" Target="../theme/theme2.xml"/><Relationship Id="rId1" Type="http://schemas.openxmlformats.org/officeDocument/2006/relationships/slideLayout" Target="../slideLayouts/slideLayout1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slideLayout" Target="../slideLayouts/slideLayout30.xml"/><Relationship Id="rId3" Type="http://schemas.openxmlformats.org/officeDocument/2006/relationships/slideLayout" Target="../slideLayouts/slideLayout15.xml"/><Relationship Id="rId21" Type="http://schemas.openxmlformats.org/officeDocument/2006/relationships/theme" Target="../theme/theme3.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20" Type="http://schemas.openxmlformats.org/officeDocument/2006/relationships/slideLayout" Target="../slideLayouts/slideLayout32.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10" Type="http://schemas.openxmlformats.org/officeDocument/2006/relationships/slideLayout" Target="../slideLayouts/slideLayout22.xml"/><Relationship Id="rId19" Type="http://schemas.openxmlformats.org/officeDocument/2006/relationships/slideLayout" Target="../slideLayouts/slideLayout31.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theme" Target="../theme/theme4.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slideLayout" Target="../slideLayouts/slideLayout44.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4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6.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slideLayout" Target="../slideLayouts/slideLayout69.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slideLayout" Target="../slideLayouts/slideLayout68.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5" Type="http://schemas.openxmlformats.org/officeDocument/2006/relationships/theme" Target="../theme/theme7.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 Id="rId14" Type="http://schemas.openxmlformats.org/officeDocument/2006/relationships/slideLayout" Target="../slideLayouts/slideLayout7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2C67DC"/>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AFCD033E-8BEB-4308-8A50-EED49E20074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50D8DECB-4CF7-49A2-90E3-3D1382A6B2D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A0E9BD3E-1584-4373-97D3-84E712C623B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nl-NL"/>
              <a:t>19-4-2024</a:t>
            </a:r>
          </a:p>
        </p:txBody>
      </p:sp>
      <p:sp>
        <p:nvSpPr>
          <p:cNvPr id="5" name="Tijdelijke aanduiding voor voettekst 4">
            <a:extLst>
              <a:ext uri="{FF2B5EF4-FFF2-40B4-BE49-F238E27FC236}">
                <a16:creationId xmlns:a16="http://schemas.microsoft.com/office/drawing/2014/main" id="{5F23FCF6-EECE-4C7E-9FF1-ACEEBE40822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Seminar in honor of Prof. Sir T.S. Virdee, October 14, 2022, The Kohn Centre, the Royal Society</a:t>
            </a:r>
            <a:endParaRPr lang="nl-NL"/>
          </a:p>
        </p:txBody>
      </p:sp>
      <p:sp>
        <p:nvSpPr>
          <p:cNvPr id="6" name="Tijdelijke aanduiding voor dianummer 5">
            <a:extLst>
              <a:ext uri="{FF2B5EF4-FFF2-40B4-BE49-F238E27FC236}">
                <a16:creationId xmlns:a16="http://schemas.microsoft.com/office/drawing/2014/main" id="{A33C77B2-51C4-4BC5-9F83-C0E887E244A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EB9D667-8414-498C-86FF-5B87FE5BB64C}" type="slidenum">
              <a:rPr lang="nl-NL" smtClean="0"/>
              <a:t>‹nr.›</a:t>
            </a:fld>
            <a:endParaRPr lang="nl-NL"/>
          </a:p>
        </p:txBody>
      </p:sp>
    </p:spTree>
    <p:extLst>
      <p:ext uri="{BB962C8B-B14F-4D97-AF65-F5344CB8AC3E}">
        <p14:creationId xmlns:p14="http://schemas.microsoft.com/office/powerpoint/2010/main" val="57970358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58"/>
            </a:gs>
            <a:gs pos="100000">
              <a:schemeClr val="bg1"/>
            </a:gs>
          </a:gsLst>
          <a:lin ang="27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1"/>
            <a:ext cx="12192000" cy="6856413"/>
            <a:chOff x="0" y="0"/>
            <a:chExt cx="5760" cy="4319"/>
          </a:xfrm>
        </p:grpSpPr>
        <p:sp>
          <p:nvSpPr>
            <p:cNvPr id="93187"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defTabSz="914400" fontAlgn="base">
                <a:spcBef>
                  <a:spcPct val="0"/>
                </a:spcBef>
                <a:spcAft>
                  <a:spcPct val="0"/>
                </a:spcAft>
                <a:defRPr/>
              </a:pPr>
              <a:endParaRPr lang="en-US" sz="3200" b="1">
                <a:solidFill>
                  <a:srgbClr val="000099"/>
                </a:solidFill>
                <a:latin typeface="Lucida Sans Unicode" pitchFamily="34" charset="0"/>
              </a:endParaRPr>
            </a:p>
          </p:txBody>
        </p:sp>
        <p:sp>
          <p:nvSpPr>
            <p:cNvPr id="93188"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3200" b="1">
                <a:solidFill>
                  <a:srgbClr val="000099"/>
                </a:solidFill>
                <a:latin typeface="Lucida Sans Unicode" pitchFamily="34" charset="0"/>
              </a:endParaRPr>
            </a:p>
          </p:txBody>
        </p:sp>
        <p:sp>
          <p:nvSpPr>
            <p:cNvPr id="93189"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defTabSz="914400" fontAlgn="base">
                <a:spcBef>
                  <a:spcPct val="0"/>
                </a:spcBef>
                <a:spcAft>
                  <a:spcPct val="0"/>
                </a:spcAft>
                <a:defRPr/>
              </a:pPr>
              <a:endParaRPr lang="en-US" sz="3200" b="1">
                <a:solidFill>
                  <a:srgbClr val="000099"/>
                </a:solidFill>
                <a:latin typeface="Lucida Sans Unicode" pitchFamily="34" charset="0"/>
              </a:endParaRPr>
            </a:p>
          </p:txBody>
        </p:sp>
        <p:sp>
          <p:nvSpPr>
            <p:cNvPr id="1035" name="Freeform 6"/>
            <p:cNvSpPr>
              <a:spLocks/>
            </p:cNvSpPr>
            <p:nvPr/>
          </p:nvSpPr>
          <p:spPr bwMode="hidden">
            <a:xfrm>
              <a:off x="4038" y="3577"/>
              <a:ext cx="1720" cy="65"/>
            </a:xfrm>
            <a:custGeom>
              <a:avLst/>
              <a:gdLst>
                <a:gd name="T0" fmla="*/ 1704 w 1722"/>
                <a:gd name="T1" fmla="*/ 57 h 66"/>
                <a:gd name="T2" fmla="*/ 1704 w 1722"/>
                <a:gd name="T3" fmla="*/ 51 h 66"/>
                <a:gd name="T4" fmla="*/ 0 w 1722"/>
                <a:gd name="T5" fmla="*/ 0 h 66"/>
                <a:gd name="T6" fmla="*/ 0 w 1722"/>
                <a:gd name="T7" fmla="*/ 39 h 66"/>
                <a:gd name="T8" fmla="*/ 1704 w 1722"/>
                <a:gd name="T9" fmla="*/ 57 h 66"/>
                <a:gd name="T10" fmla="*/ 1704 w 1722"/>
                <a:gd name="T11" fmla="*/ 57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nl-NL" sz="2400">
                <a:solidFill>
                  <a:srgbClr val="FFFFFF"/>
                </a:solidFill>
                <a:latin typeface="Times" charset="0"/>
              </a:endParaRPr>
            </a:p>
          </p:txBody>
        </p:sp>
        <p:sp>
          <p:nvSpPr>
            <p:cNvPr id="93191"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defTabSz="914400" fontAlgn="base">
                <a:spcBef>
                  <a:spcPct val="0"/>
                </a:spcBef>
                <a:spcAft>
                  <a:spcPct val="0"/>
                </a:spcAft>
                <a:defRPr/>
              </a:pPr>
              <a:endParaRPr lang="en-US" sz="3200" b="1">
                <a:solidFill>
                  <a:srgbClr val="000099"/>
                </a:solidFill>
                <a:latin typeface="Lucida Sans Unicode" pitchFamily="34" charset="0"/>
              </a:endParaRPr>
            </a:p>
          </p:txBody>
        </p:sp>
        <p:sp>
          <p:nvSpPr>
            <p:cNvPr id="1037" name="Freeform 8"/>
            <p:cNvSpPr>
              <a:spLocks/>
            </p:cNvSpPr>
            <p:nvPr/>
          </p:nvSpPr>
          <p:spPr bwMode="hidden">
            <a:xfrm>
              <a:off x="4784" y="3702"/>
              <a:ext cx="974" cy="101"/>
            </a:xfrm>
            <a:custGeom>
              <a:avLst/>
              <a:gdLst>
                <a:gd name="T0" fmla="*/ 966 w 975"/>
                <a:gd name="T1" fmla="*/ 48 h 101"/>
                <a:gd name="T2" fmla="*/ 966 w 975"/>
                <a:gd name="T3" fmla="*/ 0 h 101"/>
                <a:gd name="T4" fmla="*/ 0 w 975"/>
                <a:gd name="T5" fmla="*/ 24 h 101"/>
                <a:gd name="T6" fmla="*/ 0 w 975"/>
                <a:gd name="T7" fmla="*/ 101 h 101"/>
                <a:gd name="T8" fmla="*/ 966 w 975"/>
                <a:gd name="T9" fmla="*/ 48 h 101"/>
                <a:gd name="T10" fmla="*/ 966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nl-NL" sz="2400">
                <a:solidFill>
                  <a:srgbClr val="FFFFFF"/>
                </a:solidFill>
                <a:latin typeface="Times" charset="0"/>
              </a:endParaRPr>
            </a:p>
          </p:txBody>
        </p:sp>
        <p:sp>
          <p:nvSpPr>
            <p:cNvPr id="1038" name="Freeform 9"/>
            <p:cNvSpPr>
              <a:spLocks/>
            </p:cNvSpPr>
            <p:nvPr/>
          </p:nvSpPr>
          <p:spPr bwMode="hidden">
            <a:xfrm>
              <a:off x="3619" y="3815"/>
              <a:ext cx="2139" cy="198"/>
            </a:xfrm>
            <a:custGeom>
              <a:avLst/>
              <a:gdLst>
                <a:gd name="T0" fmla="*/ 2123 w 2141"/>
                <a:gd name="T1" fmla="*/ 0 h 198"/>
                <a:gd name="T2" fmla="*/ 0 w 2141"/>
                <a:gd name="T3" fmla="*/ 156 h 198"/>
                <a:gd name="T4" fmla="*/ 0 w 2141"/>
                <a:gd name="T5" fmla="*/ 198 h 198"/>
                <a:gd name="T6" fmla="*/ 2123 w 2141"/>
                <a:gd name="T7" fmla="*/ 0 h 198"/>
                <a:gd name="T8" fmla="*/ 2123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nl-NL" sz="2400">
                <a:solidFill>
                  <a:srgbClr val="FFFFFF"/>
                </a:solidFill>
                <a:latin typeface="Times" charset="0"/>
              </a:endParaRPr>
            </a:p>
          </p:txBody>
        </p:sp>
        <p:sp>
          <p:nvSpPr>
            <p:cNvPr id="93194"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defTabSz="914400" fontAlgn="base">
                <a:spcBef>
                  <a:spcPct val="0"/>
                </a:spcBef>
                <a:spcAft>
                  <a:spcPct val="0"/>
                </a:spcAft>
                <a:defRPr/>
              </a:pPr>
              <a:endParaRPr lang="en-US" sz="3200" b="1">
                <a:solidFill>
                  <a:srgbClr val="000099"/>
                </a:solidFill>
                <a:latin typeface="Lucida Sans Unicode" pitchFamily="34" charset="0"/>
              </a:endParaRPr>
            </a:p>
          </p:txBody>
        </p:sp>
        <p:sp>
          <p:nvSpPr>
            <p:cNvPr id="1040" name="Freeform 11"/>
            <p:cNvSpPr>
              <a:spLocks/>
            </p:cNvSpPr>
            <p:nvPr/>
          </p:nvSpPr>
          <p:spPr bwMode="hidden">
            <a:xfrm>
              <a:off x="2097" y="4043"/>
              <a:ext cx="2514" cy="276"/>
            </a:xfrm>
            <a:custGeom>
              <a:avLst/>
              <a:gdLst>
                <a:gd name="T0" fmla="*/ 2155 w 2517"/>
                <a:gd name="T1" fmla="*/ 276 h 276"/>
                <a:gd name="T2" fmla="*/ 2490 w 2517"/>
                <a:gd name="T3" fmla="*/ 204 h 276"/>
                <a:gd name="T4" fmla="*/ 2233 w 2517"/>
                <a:gd name="T5" fmla="*/ 0 h 276"/>
                <a:gd name="T6" fmla="*/ 0 w 2517"/>
                <a:gd name="T7" fmla="*/ 276 h 276"/>
                <a:gd name="T8" fmla="*/ 2155 w 2517"/>
                <a:gd name="T9" fmla="*/ 276 h 276"/>
                <a:gd name="T10" fmla="*/ 2155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nl-NL" sz="2400">
                <a:solidFill>
                  <a:srgbClr val="FFFFFF"/>
                </a:solidFill>
                <a:latin typeface="Times" charset="0"/>
              </a:endParaRPr>
            </a:p>
          </p:txBody>
        </p:sp>
        <p:sp>
          <p:nvSpPr>
            <p:cNvPr id="93196"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defTabSz="914400" fontAlgn="base">
                <a:spcBef>
                  <a:spcPct val="0"/>
                </a:spcBef>
                <a:spcAft>
                  <a:spcPct val="0"/>
                </a:spcAft>
                <a:defRPr/>
              </a:pPr>
              <a:endParaRPr lang="en-US" sz="3200" b="1">
                <a:solidFill>
                  <a:srgbClr val="000099"/>
                </a:solidFill>
                <a:latin typeface="Lucida Sans Unicode" pitchFamily="34" charset="0"/>
              </a:endParaRPr>
            </a:p>
          </p:txBody>
        </p:sp>
        <p:sp>
          <p:nvSpPr>
            <p:cNvPr id="1042" name="Freeform 13"/>
            <p:cNvSpPr>
              <a:spLocks/>
            </p:cNvSpPr>
            <p:nvPr/>
          </p:nvSpPr>
          <p:spPr bwMode="hidden">
            <a:xfrm>
              <a:off x="5030" y="3151"/>
              <a:ext cx="728" cy="240"/>
            </a:xfrm>
            <a:custGeom>
              <a:avLst/>
              <a:gdLst>
                <a:gd name="T0" fmla="*/ 720 w 729"/>
                <a:gd name="T1" fmla="*/ 240 h 240"/>
                <a:gd name="T2" fmla="*/ 0 w 729"/>
                <a:gd name="T3" fmla="*/ 0 h 240"/>
                <a:gd name="T4" fmla="*/ 0 w 729"/>
                <a:gd name="T5" fmla="*/ 6 h 240"/>
                <a:gd name="T6" fmla="*/ 720 w 729"/>
                <a:gd name="T7" fmla="*/ 240 h 240"/>
                <a:gd name="T8" fmla="*/ 720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nl-NL" sz="2400">
                <a:solidFill>
                  <a:srgbClr val="FFFFFF"/>
                </a:solidFill>
                <a:latin typeface="Times" charset="0"/>
              </a:endParaRPr>
            </a:p>
          </p:txBody>
        </p:sp>
        <p:sp>
          <p:nvSpPr>
            <p:cNvPr id="93198"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3200" b="1">
                <a:solidFill>
                  <a:srgbClr val="000099"/>
                </a:solidFill>
                <a:latin typeface="Lucida Sans Unicode" pitchFamily="34" charset="0"/>
              </a:endParaRPr>
            </a:p>
          </p:txBody>
        </p:sp>
        <p:sp>
          <p:nvSpPr>
            <p:cNvPr id="1044" name="Freeform 15"/>
            <p:cNvSpPr>
              <a:spLocks/>
            </p:cNvSpPr>
            <p:nvPr/>
          </p:nvSpPr>
          <p:spPr bwMode="hidden">
            <a:xfrm>
              <a:off x="5030" y="3049"/>
              <a:ext cx="728" cy="318"/>
            </a:xfrm>
            <a:custGeom>
              <a:avLst/>
              <a:gdLst>
                <a:gd name="T0" fmla="*/ 720 w 729"/>
                <a:gd name="T1" fmla="*/ 318 h 318"/>
                <a:gd name="T2" fmla="*/ 720 w 729"/>
                <a:gd name="T3" fmla="*/ 312 h 318"/>
                <a:gd name="T4" fmla="*/ 0 w 729"/>
                <a:gd name="T5" fmla="*/ 0 h 318"/>
                <a:gd name="T6" fmla="*/ 0 w 729"/>
                <a:gd name="T7" fmla="*/ 54 h 318"/>
                <a:gd name="T8" fmla="*/ 720 w 729"/>
                <a:gd name="T9" fmla="*/ 318 h 318"/>
                <a:gd name="T10" fmla="*/ 720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nl-NL" sz="2400">
                <a:solidFill>
                  <a:srgbClr val="FFFFFF"/>
                </a:solidFill>
                <a:latin typeface="Times" charset="0"/>
              </a:endParaRPr>
            </a:p>
          </p:txBody>
        </p:sp>
        <p:sp>
          <p:nvSpPr>
            <p:cNvPr id="93200"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defTabSz="914400" fontAlgn="base">
                <a:spcBef>
                  <a:spcPct val="0"/>
                </a:spcBef>
                <a:spcAft>
                  <a:spcPct val="0"/>
                </a:spcAft>
                <a:defRPr/>
              </a:pPr>
              <a:endParaRPr lang="en-US" sz="3200" b="1">
                <a:solidFill>
                  <a:srgbClr val="000099"/>
                </a:solidFill>
                <a:latin typeface="Lucida Sans Unicode" pitchFamily="34" charset="0"/>
              </a:endParaRPr>
            </a:p>
          </p:txBody>
        </p:sp>
        <p:sp>
          <p:nvSpPr>
            <p:cNvPr id="93201"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3200" b="1">
                <a:solidFill>
                  <a:srgbClr val="000099"/>
                </a:solidFill>
                <a:latin typeface="Lucida Sans Unicode" pitchFamily="34" charset="0"/>
              </a:endParaRPr>
            </a:p>
          </p:txBody>
        </p:sp>
        <p:sp>
          <p:nvSpPr>
            <p:cNvPr id="93202"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defTabSz="914400" fontAlgn="base">
                <a:spcBef>
                  <a:spcPct val="0"/>
                </a:spcBef>
                <a:spcAft>
                  <a:spcPct val="0"/>
                </a:spcAft>
                <a:defRPr/>
              </a:pPr>
              <a:endParaRPr lang="en-US" sz="3200" b="1">
                <a:solidFill>
                  <a:srgbClr val="000099"/>
                </a:solidFill>
                <a:latin typeface="Lucida Sans Unicode" pitchFamily="34" charset="0"/>
              </a:endParaRPr>
            </a:p>
          </p:txBody>
        </p:sp>
        <p:sp>
          <p:nvSpPr>
            <p:cNvPr id="1048"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nl-NL" sz="2400">
                <a:solidFill>
                  <a:srgbClr val="FFFFFF"/>
                </a:solidFill>
                <a:latin typeface="Times" charset="0"/>
              </a:endParaRPr>
            </a:p>
          </p:txBody>
        </p:sp>
        <p:sp>
          <p:nvSpPr>
            <p:cNvPr id="93204"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3200" b="1">
                <a:solidFill>
                  <a:srgbClr val="000099"/>
                </a:solidFill>
                <a:latin typeface="Lucida Sans Unicode" pitchFamily="34" charset="0"/>
              </a:endParaRPr>
            </a:p>
          </p:txBody>
        </p:sp>
        <p:sp>
          <p:nvSpPr>
            <p:cNvPr id="1050"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nl-NL" sz="2400">
                <a:solidFill>
                  <a:srgbClr val="FFFFFF"/>
                </a:solidFill>
                <a:latin typeface="Times" charset="0"/>
              </a:endParaRPr>
            </a:p>
          </p:txBody>
        </p:sp>
        <p:sp>
          <p:nvSpPr>
            <p:cNvPr id="93206"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3200" b="1">
                <a:solidFill>
                  <a:srgbClr val="000099"/>
                </a:solidFill>
                <a:latin typeface="Lucida Sans Unicode" pitchFamily="34" charset="0"/>
              </a:endParaRPr>
            </a:p>
          </p:txBody>
        </p:sp>
        <p:sp>
          <p:nvSpPr>
            <p:cNvPr id="93207"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defTabSz="914400" fontAlgn="base">
                <a:spcBef>
                  <a:spcPct val="0"/>
                </a:spcBef>
                <a:spcAft>
                  <a:spcPct val="0"/>
                </a:spcAft>
                <a:defRPr/>
              </a:pPr>
              <a:endParaRPr lang="en-US" sz="3200" b="1">
                <a:solidFill>
                  <a:srgbClr val="000099"/>
                </a:solidFill>
                <a:latin typeface="Lucida Sans Unicode" pitchFamily="34" charset="0"/>
              </a:endParaRPr>
            </a:p>
          </p:txBody>
        </p:sp>
        <p:sp>
          <p:nvSpPr>
            <p:cNvPr id="93208"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defTabSz="914400" fontAlgn="base">
                <a:spcBef>
                  <a:spcPct val="0"/>
                </a:spcBef>
                <a:spcAft>
                  <a:spcPct val="0"/>
                </a:spcAft>
                <a:defRPr/>
              </a:pPr>
              <a:endParaRPr lang="en-US" sz="3200" b="1">
                <a:solidFill>
                  <a:srgbClr val="000099"/>
                </a:solidFill>
                <a:latin typeface="Lucida Sans Unicode" pitchFamily="34" charset="0"/>
              </a:endParaRPr>
            </a:p>
          </p:txBody>
        </p:sp>
        <p:sp>
          <p:nvSpPr>
            <p:cNvPr id="1054"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nl-NL" sz="2400">
                <a:solidFill>
                  <a:srgbClr val="FFFFFF"/>
                </a:solidFill>
                <a:latin typeface="Times" charset="0"/>
              </a:endParaRPr>
            </a:p>
          </p:txBody>
        </p:sp>
        <p:sp>
          <p:nvSpPr>
            <p:cNvPr id="93210"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defTabSz="914400" fontAlgn="base">
                <a:spcBef>
                  <a:spcPct val="0"/>
                </a:spcBef>
                <a:spcAft>
                  <a:spcPct val="0"/>
                </a:spcAft>
                <a:defRPr/>
              </a:pPr>
              <a:endParaRPr lang="en-US" sz="3200" b="1">
                <a:solidFill>
                  <a:srgbClr val="000099"/>
                </a:solidFill>
                <a:latin typeface="Lucida Sans Unicode" pitchFamily="34" charset="0"/>
              </a:endParaRPr>
            </a:p>
          </p:txBody>
        </p:sp>
        <p:sp>
          <p:nvSpPr>
            <p:cNvPr id="93211"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defTabSz="914400" fontAlgn="base">
                <a:spcBef>
                  <a:spcPct val="0"/>
                </a:spcBef>
                <a:spcAft>
                  <a:spcPct val="0"/>
                </a:spcAft>
                <a:defRPr/>
              </a:pPr>
              <a:endParaRPr lang="en-US" sz="3200" b="1">
                <a:solidFill>
                  <a:srgbClr val="000099"/>
                </a:solidFill>
                <a:latin typeface="Lucida Sans Unicode" pitchFamily="34" charset="0"/>
              </a:endParaRPr>
            </a:p>
          </p:txBody>
        </p:sp>
        <p:sp>
          <p:nvSpPr>
            <p:cNvPr id="1057" name="Freeform 28"/>
            <p:cNvSpPr>
              <a:spLocks/>
            </p:cNvSpPr>
            <p:nvPr/>
          </p:nvSpPr>
          <p:spPr bwMode="hidden">
            <a:xfrm>
              <a:off x="5698" y="653"/>
              <a:ext cx="60" cy="311"/>
            </a:xfrm>
            <a:custGeom>
              <a:avLst/>
              <a:gdLst>
                <a:gd name="T0" fmla="*/ 0 w 60"/>
                <a:gd name="T1" fmla="*/ 144 h 312"/>
                <a:gd name="T2" fmla="*/ 60 w 60"/>
                <a:gd name="T3" fmla="*/ 303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nl-NL" sz="2400">
                <a:solidFill>
                  <a:srgbClr val="FFFFFF"/>
                </a:solidFill>
                <a:latin typeface="Times" charset="0"/>
              </a:endParaRPr>
            </a:p>
          </p:txBody>
        </p:sp>
        <p:sp>
          <p:nvSpPr>
            <p:cNvPr id="93213"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3200" b="1">
                <a:solidFill>
                  <a:srgbClr val="000099"/>
                </a:solidFill>
                <a:latin typeface="Lucida Sans Unicode" pitchFamily="34" charset="0"/>
              </a:endParaRPr>
            </a:p>
          </p:txBody>
        </p:sp>
        <p:sp>
          <p:nvSpPr>
            <p:cNvPr id="1059"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nl-NL" sz="2400">
                <a:solidFill>
                  <a:srgbClr val="FFFFFF"/>
                </a:solidFill>
                <a:latin typeface="Times" charset="0"/>
              </a:endParaRPr>
            </a:p>
          </p:txBody>
        </p:sp>
        <p:sp>
          <p:nvSpPr>
            <p:cNvPr id="93215"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3200" b="1">
                <a:solidFill>
                  <a:srgbClr val="000099"/>
                </a:solidFill>
                <a:latin typeface="Lucida Sans Unicode" pitchFamily="34" charset="0"/>
              </a:endParaRPr>
            </a:p>
          </p:txBody>
        </p:sp>
        <p:sp>
          <p:nvSpPr>
            <p:cNvPr id="93216"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defTabSz="914400" fontAlgn="base">
                <a:spcBef>
                  <a:spcPct val="0"/>
                </a:spcBef>
                <a:spcAft>
                  <a:spcPct val="0"/>
                </a:spcAft>
                <a:defRPr/>
              </a:pPr>
              <a:endParaRPr lang="en-US" sz="3200" b="1">
                <a:solidFill>
                  <a:srgbClr val="000099"/>
                </a:solidFill>
                <a:latin typeface="Lucida Sans Unicode" pitchFamily="34" charset="0"/>
              </a:endParaRPr>
            </a:p>
          </p:txBody>
        </p:sp>
        <p:sp>
          <p:nvSpPr>
            <p:cNvPr id="93217"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3200" b="1">
                <a:solidFill>
                  <a:srgbClr val="000099"/>
                </a:solidFill>
                <a:latin typeface="Lucida Sans Unicode" pitchFamily="34" charset="0"/>
              </a:endParaRPr>
            </a:p>
          </p:txBody>
        </p:sp>
        <p:sp>
          <p:nvSpPr>
            <p:cNvPr id="93218"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3200" b="1">
                <a:solidFill>
                  <a:srgbClr val="000099"/>
                </a:solidFill>
                <a:latin typeface="Lucida Sans Unicode" pitchFamily="34" charset="0"/>
              </a:endParaRPr>
            </a:p>
          </p:txBody>
        </p:sp>
        <p:sp>
          <p:nvSpPr>
            <p:cNvPr id="93219"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defTabSz="914400" fontAlgn="base">
                <a:spcBef>
                  <a:spcPct val="0"/>
                </a:spcBef>
                <a:spcAft>
                  <a:spcPct val="0"/>
                </a:spcAft>
                <a:defRPr/>
              </a:pPr>
              <a:endParaRPr lang="en-US" sz="3200" b="1">
                <a:solidFill>
                  <a:srgbClr val="000099"/>
                </a:solidFill>
                <a:latin typeface="Lucida Sans Unicode" pitchFamily="34" charset="0"/>
              </a:endParaRPr>
            </a:p>
          </p:txBody>
        </p:sp>
        <p:sp>
          <p:nvSpPr>
            <p:cNvPr id="93220"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3200" b="1">
                <a:solidFill>
                  <a:srgbClr val="000099"/>
                </a:solidFill>
                <a:latin typeface="Lucida Sans Unicode" pitchFamily="34" charset="0"/>
              </a:endParaRPr>
            </a:p>
          </p:txBody>
        </p:sp>
        <p:sp>
          <p:nvSpPr>
            <p:cNvPr id="93221"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3200" b="1">
                <a:solidFill>
                  <a:srgbClr val="000099"/>
                </a:solidFill>
                <a:latin typeface="Lucida Sans Unicode" pitchFamily="34" charset="0"/>
              </a:endParaRPr>
            </a:p>
          </p:txBody>
        </p:sp>
        <p:sp>
          <p:nvSpPr>
            <p:cNvPr id="93222"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sz="3200" b="1">
                <a:solidFill>
                  <a:srgbClr val="000099"/>
                </a:solidFill>
                <a:latin typeface="Lucida Sans Unicode" pitchFamily="34" charset="0"/>
              </a:endParaRPr>
            </a:p>
          </p:txBody>
        </p:sp>
        <p:grpSp>
          <p:nvGrpSpPr>
            <p:cNvPr id="1068" name="Group 39"/>
            <p:cNvGrpSpPr>
              <a:grpSpLocks/>
            </p:cNvGrpSpPr>
            <p:nvPr userDrawn="1"/>
          </p:nvGrpSpPr>
          <p:grpSpPr bwMode="auto">
            <a:xfrm>
              <a:off x="0" y="1632"/>
              <a:ext cx="5758" cy="1858"/>
              <a:chOff x="0" y="1632"/>
              <a:chExt cx="5758" cy="1858"/>
            </a:xfrm>
          </p:grpSpPr>
          <p:sp>
            <p:nvSpPr>
              <p:cNvPr id="93224"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defTabSz="914400" fontAlgn="base">
                  <a:spcBef>
                    <a:spcPct val="0"/>
                  </a:spcBef>
                  <a:spcAft>
                    <a:spcPct val="0"/>
                  </a:spcAft>
                  <a:defRPr/>
                </a:pPr>
                <a:endParaRPr lang="en-US" sz="3200" b="1">
                  <a:solidFill>
                    <a:srgbClr val="000099"/>
                  </a:solidFill>
                  <a:latin typeface="Lucida Sans Unicode" pitchFamily="34" charset="0"/>
                </a:endParaRPr>
              </a:p>
            </p:txBody>
          </p:sp>
          <p:sp>
            <p:nvSpPr>
              <p:cNvPr id="93225"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defTabSz="914400" fontAlgn="base">
                  <a:spcBef>
                    <a:spcPct val="0"/>
                  </a:spcBef>
                  <a:spcAft>
                    <a:spcPct val="0"/>
                  </a:spcAft>
                  <a:defRPr/>
                </a:pPr>
                <a:endParaRPr lang="en-US" sz="3200" b="1">
                  <a:solidFill>
                    <a:srgbClr val="000099"/>
                  </a:solidFill>
                  <a:latin typeface="Lucida Sans Unicode" pitchFamily="34" charset="0"/>
                </a:endParaRPr>
              </a:p>
            </p:txBody>
          </p:sp>
        </p:grpSp>
      </p:grpSp>
      <p:sp>
        <p:nvSpPr>
          <p:cNvPr id="93226" name="Rectangle 42"/>
          <p:cNvSpPr>
            <a:spLocks noGrp="1" noChangeArrowheads="1"/>
          </p:cNvSpPr>
          <p:nvPr>
            <p:ph type="title"/>
          </p:nvPr>
        </p:nvSpPr>
        <p:spPr bwMode="auto">
          <a:xfrm>
            <a:off x="406400" y="304800"/>
            <a:ext cx="109728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3227" name="Rectangle 43"/>
          <p:cNvSpPr>
            <a:spLocks noGrp="1" noChangeArrowheads="1"/>
          </p:cNvSpPr>
          <p:nvPr>
            <p:ph type="body" idx="1"/>
          </p:nvPr>
        </p:nvSpPr>
        <p:spPr bwMode="auto">
          <a:xfrm>
            <a:off x="609600" y="1600201"/>
            <a:ext cx="109728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3230" name="Rectangle 46"/>
          <p:cNvSpPr>
            <a:spLocks noGrp="1" noChangeArrowheads="1"/>
          </p:cNvSpPr>
          <p:nvPr>
            <p:ph type="sldNum" sz="quarter" idx="4"/>
          </p:nvPr>
        </p:nvSpPr>
        <p:spPr bwMode="auto">
          <a:xfrm>
            <a:off x="9347200" y="6400800"/>
            <a:ext cx="2844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b="0">
                <a:solidFill>
                  <a:srgbClr val="FFFFFF"/>
                </a:solidFill>
                <a:effectLst>
                  <a:outerShdw blurRad="38100" dist="38100" dir="2700000" algn="tl">
                    <a:srgbClr val="000000"/>
                  </a:outerShdw>
                </a:effectLst>
                <a:latin typeface="+mn-lt"/>
              </a:defRPr>
            </a:lvl1pPr>
          </a:lstStyle>
          <a:p>
            <a:pPr fontAlgn="base">
              <a:spcBef>
                <a:spcPct val="0"/>
              </a:spcBef>
              <a:spcAft>
                <a:spcPct val="0"/>
              </a:spcAft>
              <a:defRPr/>
            </a:pPr>
            <a:fld id="{A1293216-2FA2-42E0-ABB9-3C9029FCB63D}" type="slidenum">
              <a:rPr lang="en-US" smtClean="0"/>
              <a:pPr fontAlgn="base">
                <a:spcBef>
                  <a:spcPct val="0"/>
                </a:spcBef>
                <a:spcAft>
                  <a:spcPct val="0"/>
                </a:spcAft>
                <a:defRPr/>
              </a:pPr>
              <a:t>‹nr.›</a:t>
            </a:fld>
            <a:endParaRPr lang="en-US"/>
          </a:p>
        </p:txBody>
      </p:sp>
      <p:pic>
        <p:nvPicPr>
          <p:cNvPr id="1030" name="Picture 47" descr="CERNLogoNew">
            <a:hlinkClick r:id="rId3"/>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144251" y="52388"/>
            <a:ext cx="1047749" cy="785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1" name="Line 48"/>
          <p:cNvSpPr>
            <a:spLocks noChangeShapeType="1"/>
          </p:cNvSpPr>
          <p:nvPr userDrawn="1"/>
        </p:nvSpPr>
        <p:spPr bwMode="auto">
          <a:xfrm>
            <a:off x="101600" y="914400"/>
            <a:ext cx="12090400" cy="0"/>
          </a:xfrm>
          <a:prstGeom prst="line">
            <a:avLst/>
          </a:prstGeom>
          <a:noFill/>
          <a:ln w="76200">
            <a:solidFill>
              <a:srgbClr val="FF0000"/>
            </a:solidFill>
            <a:round/>
            <a:headEnd/>
            <a:tailEnd/>
          </a:ln>
          <a:extLst>
            <a:ext uri="{909E8E84-426E-40DD-AFC4-6F175D3DCCD1}">
              <a14:hiddenFill xmlns:a14="http://schemas.microsoft.com/office/drawing/2010/main">
                <a:noFill/>
              </a14:hiddenFill>
            </a:ext>
          </a:extLst>
        </p:spPr>
        <p:txBody>
          <a:bodyPr/>
          <a:lstStyle/>
          <a:p>
            <a:pPr defTabSz="914400" eaLnBrk="0" fontAlgn="base" hangingPunct="0">
              <a:spcBef>
                <a:spcPct val="0"/>
              </a:spcBef>
              <a:spcAft>
                <a:spcPct val="0"/>
              </a:spcAft>
            </a:pPr>
            <a:endParaRPr lang="nl-NL" sz="2400">
              <a:solidFill>
                <a:srgbClr val="FFFFFF"/>
              </a:solidFill>
              <a:latin typeface="Times" charset="0"/>
            </a:endParaRPr>
          </a:p>
        </p:txBody>
      </p:sp>
    </p:spTree>
    <p:extLst>
      <p:ext uri="{BB962C8B-B14F-4D97-AF65-F5344CB8AC3E}">
        <p14:creationId xmlns:p14="http://schemas.microsoft.com/office/powerpoint/2010/main" val="3519255675"/>
      </p:ext>
    </p:extLst>
  </p:cSld>
  <p:clrMap bg1="dk2" tx1="lt1" bg2="dk1" tx2="lt2" accent1="accent1" accent2="accent2" accent3="accent3" accent4="accent4" accent5="accent5" accent6="accent6" hlink="hlink" folHlink="folHlink"/>
  <p:sldLayoutIdLst>
    <p:sldLayoutId id="2147483661" r:id="rId1"/>
  </p:sldLayoutIdLst>
  <p:transition/>
  <p:hf hdr="0" ftr="0"/>
  <p:txStyles>
    <p:titleStyle>
      <a:lvl1pPr algn="ctr" rtl="0" eaLnBrk="0" fontAlgn="base" hangingPunct="0">
        <a:spcBef>
          <a:spcPct val="0"/>
        </a:spcBef>
        <a:spcAft>
          <a:spcPct val="0"/>
        </a:spcAft>
        <a:defRPr sz="28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2800">
          <a:solidFill>
            <a:schemeClr val="tx2"/>
          </a:solidFill>
          <a:effectLst>
            <a:outerShdw blurRad="38100" dist="38100" dir="2700000" algn="tl">
              <a:srgbClr val="000000"/>
            </a:outerShdw>
          </a:effectLst>
          <a:latin typeface="Arial" charset="0"/>
        </a:defRPr>
      </a:lvl2pPr>
      <a:lvl3pPr algn="ctr" rtl="0" eaLnBrk="0" fontAlgn="base" hangingPunct="0">
        <a:spcBef>
          <a:spcPct val="0"/>
        </a:spcBef>
        <a:spcAft>
          <a:spcPct val="0"/>
        </a:spcAft>
        <a:defRPr sz="2800">
          <a:solidFill>
            <a:schemeClr val="tx2"/>
          </a:solidFill>
          <a:effectLst>
            <a:outerShdw blurRad="38100" dist="38100" dir="2700000" algn="tl">
              <a:srgbClr val="000000"/>
            </a:outerShdw>
          </a:effectLst>
          <a:latin typeface="Arial" charset="0"/>
        </a:defRPr>
      </a:lvl3pPr>
      <a:lvl4pPr algn="ctr" rtl="0" eaLnBrk="0" fontAlgn="base" hangingPunct="0">
        <a:spcBef>
          <a:spcPct val="0"/>
        </a:spcBef>
        <a:spcAft>
          <a:spcPct val="0"/>
        </a:spcAft>
        <a:defRPr sz="2800">
          <a:solidFill>
            <a:schemeClr val="tx2"/>
          </a:solidFill>
          <a:effectLst>
            <a:outerShdw blurRad="38100" dist="38100" dir="2700000" algn="tl">
              <a:srgbClr val="000000"/>
            </a:outerShdw>
          </a:effectLst>
          <a:latin typeface="Arial" charset="0"/>
        </a:defRPr>
      </a:lvl4pPr>
      <a:lvl5pPr algn="ctr" rtl="0" eaLnBrk="0" fontAlgn="base" hangingPunct="0">
        <a:spcBef>
          <a:spcPct val="0"/>
        </a:spcBef>
        <a:spcAft>
          <a:spcPct val="0"/>
        </a:spcAft>
        <a:defRPr sz="2800">
          <a:solidFill>
            <a:schemeClr val="tx2"/>
          </a:solidFill>
          <a:effectLst>
            <a:outerShdw blurRad="38100" dist="38100" dir="2700000" algn="tl">
              <a:srgbClr val="000000"/>
            </a:outerShdw>
          </a:effectLst>
          <a:latin typeface="Arial" charset="0"/>
        </a:defRPr>
      </a:lvl5pPr>
      <a:lvl6pPr marL="457200" algn="ctr" rtl="0" fontAlgn="base">
        <a:spcBef>
          <a:spcPct val="0"/>
        </a:spcBef>
        <a:spcAft>
          <a:spcPct val="0"/>
        </a:spcAft>
        <a:defRPr sz="28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28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28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2800">
          <a:solidFill>
            <a:schemeClr val="tx2"/>
          </a:solidFill>
          <a:effectLst>
            <a:outerShdw blurRad="38100" dist="38100" dir="2700000" algn="tl">
              <a:srgbClr val="000000"/>
            </a:outerShdw>
          </a:effectLst>
          <a:latin typeface="Arial" charset="0"/>
        </a:defRPr>
      </a:lvl9pPr>
    </p:titleStyle>
    <p:bodyStyle>
      <a:lvl1pPr marL="342900" indent="-342900" algn="l" rtl="0" eaLnBrk="0" fontAlgn="base" hangingPunct="0">
        <a:spcBef>
          <a:spcPct val="20000"/>
        </a:spcBef>
        <a:spcAft>
          <a:spcPct val="0"/>
        </a:spcAft>
        <a:buClr>
          <a:schemeClr val="hlink"/>
        </a:buClr>
        <a:buSzPct val="90000"/>
        <a:buFont typeface="Wingdings" pitchFamily="2" charset="2"/>
        <a:buBlip>
          <a:blip r:embed="rId5"/>
        </a:buBlip>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accent2"/>
        </a:buClr>
        <a:buSzPct val="90000"/>
        <a:buFont typeface="Wingdings" pitchFamily="2" charset="2"/>
        <a:buBlip>
          <a:blip r:embed="rId6"/>
        </a:buBlip>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folHlink"/>
        </a:buClr>
        <a:buSzPct val="90000"/>
        <a:buFont typeface="Wingdings" pitchFamily="2" charset="2"/>
        <a:buBlip>
          <a:blip r:embed="rId7"/>
        </a:buBlip>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folHlink"/>
        </a:buClr>
        <a:buSzPct val="90000"/>
        <a:buFont typeface="Wingdings" pitchFamily="2" charset="2"/>
        <a:buBlip>
          <a:blip r:embed="rId7"/>
        </a:buBlip>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folHlink"/>
        </a:buClr>
        <a:buSzPct val="90000"/>
        <a:buFont typeface="Wingdings" pitchFamily="2" charset="2"/>
        <a:buBlip>
          <a:blip r:embed="rId7"/>
        </a:buBlip>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folHlink"/>
        </a:buClr>
        <a:buSzPct val="90000"/>
        <a:buFont typeface="Wingdings" pitchFamily="2" charset="2"/>
        <a:buBlip>
          <a:blip r:embed="rId7"/>
        </a:buBlip>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folHlink"/>
        </a:buClr>
        <a:buSzPct val="90000"/>
        <a:buFont typeface="Wingdings" pitchFamily="2" charset="2"/>
        <a:buBlip>
          <a:blip r:embed="rId7"/>
        </a:buBlip>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tx2"/>
            </a:gs>
            <a:gs pos="100000">
              <a:schemeClr val="tx2">
                <a:lumMod val="40000"/>
                <a:lumOff val="60000"/>
              </a:schemeClr>
            </a:gs>
          </a:gsLst>
          <a:lin ang="5400000" scaled="0"/>
          <a:tileRect/>
        </a:gra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609600" y="1600201"/>
            <a:ext cx="109728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ea typeface="+mn-ea"/>
                <a:cs typeface="+mn-cs"/>
              </a:defRPr>
            </a:lvl1pPr>
          </a:lstStyle>
          <a:p>
            <a:pPr>
              <a:defRPr/>
            </a:pPr>
            <a:fld id="{660FD3FE-6BB9-A74A-B829-669BD15C6014}" type="datetime1">
              <a:rPr lang="en-US"/>
              <a:pPr>
                <a:defRPr/>
              </a:pPr>
              <a:t>4/20/2024</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ea typeface="+mn-ea"/>
                <a:cs typeface="+mn-cs"/>
              </a:defRPr>
            </a:lvl1pPr>
          </a:lstStyle>
          <a:p>
            <a:pPr>
              <a:defRPr/>
            </a:pPr>
            <a:fld id="{42947D18-1C65-0C4C-911A-3CE51E53A02C}" type="slidenum">
              <a:rPr lang="en-US"/>
              <a:pPr>
                <a:defRPr/>
              </a:pPr>
              <a:t>‹nr.›</a:t>
            </a:fld>
            <a:endParaRPr lang="en-US"/>
          </a:p>
        </p:txBody>
      </p:sp>
    </p:spTree>
    <p:extLst>
      <p:ext uri="{BB962C8B-B14F-4D97-AF65-F5344CB8AC3E}">
        <p14:creationId xmlns:p14="http://schemas.microsoft.com/office/powerpoint/2010/main" val="3594351312"/>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5" r:id="rId12"/>
    <p:sldLayoutId id="2147483676" r:id="rId13"/>
    <p:sldLayoutId id="2147483677" r:id="rId14"/>
    <p:sldLayoutId id="2147483678" r:id="rId15"/>
    <p:sldLayoutId id="2147483679" r:id="rId16"/>
    <p:sldLayoutId id="2147483680" r:id="rId17"/>
    <p:sldLayoutId id="2147483681" r:id="rId18"/>
    <p:sldLayoutId id="2147483682" r:id="rId19"/>
    <p:sldLayoutId id="2147483683" r:id="rId20"/>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128"/>
          <a:cs typeface="ＭＳ Ｐゴシック" charset="-128"/>
        </a:defRPr>
      </a:lvl1pPr>
      <a:lvl2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2pPr>
      <a:lvl3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3pPr>
      <a:lvl4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4pPr>
      <a:lvl5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5pPr>
      <a:lvl6pPr marL="4572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6pPr>
      <a:lvl7pPr marL="9144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7pPr>
      <a:lvl8pPr marL="13716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8pPr>
      <a:lvl9pPr marL="1828800" algn="ctr" defTabSz="457200" rtl="0" fontAlgn="base">
        <a:spcBef>
          <a:spcPct val="0"/>
        </a:spcBef>
        <a:spcAft>
          <a:spcPct val="0"/>
        </a:spcAft>
        <a:defRPr sz="4400">
          <a:solidFill>
            <a:schemeClr val="tx1"/>
          </a:solidFill>
          <a:latin typeface="Calibri" charset="0"/>
          <a:ea typeface="ＭＳ Ｐゴシック" charset="-128"/>
          <a:cs typeface="ＭＳ Ｐゴシック" charset="-128"/>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128"/>
          <a:cs typeface="ＭＳ Ｐゴシック" charset="-128"/>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2C67DC"/>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AFCD033E-8BEB-4308-8A50-EED49E20074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50D8DECB-4CF7-49A2-90E3-3D1382A6B2D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A0E9BD3E-1584-4373-97D3-84E712C623B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nl-NL"/>
              <a:t>19-4-2024</a:t>
            </a:r>
          </a:p>
        </p:txBody>
      </p:sp>
      <p:sp>
        <p:nvSpPr>
          <p:cNvPr id="5" name="Tijdelijke aanduiding voor voettekst 4">
            <a:extLst>
              <a:ext uri="{FF2B5EF4-FFF2-40B4-BE49-F238E27FC236}">
                <a16:creationId xmlns:a16="http://schemas.microsoft.com/office/drawing/2014/main" id="{5F23FCF6-EECE-4C7E-9FF1-ACEEBE40822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Seminar in honor of Prof. Sir T.S. Virdee, October 14, 2022, The Kohn Centre, the Royal Society</a:t>
            </a:r>
            <a:endParaRPr lang="nl-NL"/>
          </a:p>
        </p:txBody>
      </p:sp>
      <p:sp>
        <p:nvSpPr>
          <p:cNvPr id="6" name="Tijdelijke aanduiding voor dianummer 5">
            <a:extLst>
              <a:ext uri="{FF2B5EF4-FFF2-40B4-BE49-F238E27FC236}">
                <a16:creationId xmlns:a16="http://schemas.microsoft.com/office/drawing/2014/main" id="{A33C77B2-51C4-4BC5-9F83-C0E887E244A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EB9D667-8414-498C-86FF-5B87FE5BB64C}" type="slidenum">
              <a:rPr lang="nl-NL" smtClean="0"/>
              <a:t>‹nr.›</a:t>
            </a:fld>
            <a:endParaRPr lang="nl-NL"/>
          </a:p>
        </p:txBody>
      </p:sp>
    </p:spTree>
    <p:extLst>
      <p:ext uri="{BB962C8B-B14F-4D97-AF65-F5344CB8AC3E}">
        <p14:creationId xmlns:p14="http://schemas.microsoft.com/office/powerpoint/2010/main" val="4097910389"/>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p:hf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0" y="1"/>
            <a:ext cx="12192000" cy="792163"/>
          </a:xfrm>
          <a:prstGeom prst="rect">
            <a:avLst/>
          </a:prstGeom>
          <a:gradFill rotWithShape="1">
            <a:gsLst>
              <a:gs pos="0">
                <a:srgbClr val="FF9966"/>
              </a:gs>
              <a:gs pos="100000">
                <a:srgbClr val="000066"/>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GB" altLang="nl-NL"/>
              <a:t>Click to edit Master title style</a:t>
            </a:r>
          </a:p>
        </p:txBody>
      </p:sp>
      <p:sp>
        <p:nvSpPr>
          <p:cNvPr id="1028" name="Rectangle 4"/>
          <p:cNvSpPr>
            <a:spLocks noGrp="1" noChangeArrowheads="1"/>
          </p:cNvSpPr>
          <p:nvPr>
            <p:ph type="dt" sz="half" idx="2"/>
          </p:nvPr>
        </p:nvSpPr>
        <p:spPr bwMode="auto">
          <a:xfrm>
            <a:off x="0" y="6553200"/>
            <a:ext cx="33528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000" b="0">
                <a:solidFill>
                  <a:srgbClr val="FFFFFF"/>
                </a:solidFill>
                <a:latin typeface="Lucida Sans Unicode" pitchFamily="34" charset="0"/>
              </a:defRPr>
            </a:lvl1pPr>
          </a:lstStyle>
          <a:p>
            <a:pPr fontAlgn="base">
              <a:spcBef>
                <a:spcPct val="0"/>
              </a:spcBef>
              <a:spcAft>
                <a:spcPct val="0"/>
              </a:spcAft>
              <a:defRPr/>
            </a:pPr>
            <a:r>
              <a:rPr lang="en-GB" altLang="nl-NL"/>
              <a:t>Amsterdam, 17 december 2007</a:t>
            </a:r>
          </a:p>
        </p:txBody>
      </p:sp>
      <p:sp>
        <p:nvSpPr>
          <p:cNvPr id="1029" name="Rectangle 5"/>
          <p:cNvSpPr>
            <a:spLocks noGrp="1" noChangeArrowheads="1"/>
          </p:cNvSpPr>
          <p:nvPr>
            <p:ph type="ftr" sz="quarter" idx="3"/>
          </p:nvPr>
        </p:nvSpPr>
        <p:spPr bwMode="auto">
          <a:xfrm>
            <a:off x="4064000" y="6553200"/>
            <a:ext cx="50800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000" b="0">
                <a:solidFill>
                  <a:srgbClr val="FFFFFF"/>
                </a:solidFill>
                <a:latin typeface="Lucida Sans Unicode" pitchFamily="34" charset="0"/>
              </a:defRPr>
            </a:lvl1pPr>
          </a:lstStyle>
          <a:p>
            <a:pPr fontAlgn="base">
              <a:spcBef>
                <a:spcPct val="0"/>
              </a:spcBef>
              <a:spcAft>
                <a:spcPct val="0"/>
              </a:spcAft>
              <a:defRPr/>
            </a:pPr>
            <a:r>
              <a:rPr lang="en-GB" altLang="nl-NL"/>
              <a:t>KNAW - Afdeling Natuurkunde</a:t>
            </a:r>
          </a:p>
        </p:txBody>
      </p:sp>
      <p:sp>
        <p:nvSpPr>
          <p:cNvPr id="1030" name="Rectangle 6"/>
          <p:cNvSpPr>
            <a:spLocks noGrp="1" noChangeArrowheads="1"/>
          </p:cNvSpPr>
          <p:nvPr>
            <p:ph type="sldNum" sz="quarter" idx="4"/>
          </p:nvPr>
        </p:nvSpPr>
        <p:spPr bwMode="auto">
          <a:xfrm>
            <a:off x="9448800" y="6553200"/>
            <a:ext cx="28448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000" b="0">
                <a:solidFill>
                  <a:srgbClr val="FFFFFF"/>
                </a:solidFill>
                <a:latin typeface="Lucida Sans Unicode" pitchFamily="34" charset="0"/>
              </a:defRPr>
            </a:lvl1pPr>
          </a:lstStyle>
          <a:p>
            <a:pPr fontAlgn="base">
              <a:spcBef>
                <a:spcPct val="0"/>
              </a:spcBef>
              <a:spcAft>
                <a:spcPct val="0"/>
              </a:spcAft>
              <a:defRPr/>
            </a:pPr>
            <a:fld id="{C25D0993-7722-45CC-9489-ECD7E46F0A25}" type="slidenum">
              <a:rPr lang="en-GB" altLang="nl-NL" smtClean="0"/>
              <a:pPr fontAlgn="base">
                <a:spcBef>
                  <a:spcPct val="0"/>
                </a:spcBef>
                <a:spcAft>
                  <a:spcPct val="0"/>
                </a:spcAft>
                <a:defRPr/>
              </a:pPr>
              <a:t>‹nr.›</a:t>
            </a:fld>
            <a:endParaRPr lang="en-GB" altLang="nl-NL"/>
          </a:p>
        </p:txBody>
      </p:sp>
    </p:spTree>
    <p:extLst>
      <p:ext uri="{BB962C8B-B14F-4D97-AF65-F5344CB8AC3E}">
        <p14:creationId xmlns:p14="http://schemas.microsoft.com/office/powerpoint/2010/main" val="81486530"/>
      </p:ext>
    </p:extLst>
  </p:cSld>
  <p:clrMap bg1="lt1" tx1="dk1" bg2="lt2" tx2="dk2" accent1="accent1" accent2="accent2" accent3="accent3" accent4="accent4" accent5="accent5" accent6="accent6" hlink="hlink" folHlink="folHlink"/>
  <p:sldLayoutIdLst>
    <p:sldLayoutId id="2147483698" r:id="rId1"/>
  </p:sldLayoutIdLst>
  <p:hf hdr="0"/>
  <p:txStyles>
    <p:titleStyle>
      <a:lvl1pPr algn="ctr" rtl="0" eaLnBrk="0" fontAlgn="base" hangingPunct="0">
        <a:spcBef>
          <a:spcPct val="0"/>
        </a:spcBef>
        <a:spcAft>
          <a:spcPct val="0"/>
        </a:spcAft>
        <a:defRPr sz="3200">
          <a:solidFill>
            <a:schemeClr val="bg1"/>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3200">
          <a:solidFill>
            <a:schemeClr val="bg1"/>
          </a:solidFill>
          <a:effectLst>
            <a:outerShdw blurRad="38100" dist="38100" dir="2700000" algn="tl">
              <a:srgbClr val="000000"/>
            </a:outerShdw>
          </a:effectLst>
          <a:latin typeface="Lucida Sans Unicode" pitchFamily="34" charset="0"/>
        </a:defRPr>
      </a:lvl2pPr>
      <a:lvl3pPr algn="ctr" rtl="0" eaLnBrk="0" fontAlgn="base" hangingPunct="0">
        <a:spcBef>
          <a:spcPct val="0"/>
        </a:spcBef>
        <a:spcAft>
          <a:spcPct val="0"/>
        </a:spcAft>
        <a:defRPr sz="3200">
          <a:solidFill>
            <a:schemeClr val="bg1"/>
          </a:solidFill>
          <a:effectLst>
            <a:outerShdw blurRad="38100" dist="38100" dir="2700000" algn="tl">
              <a:srgbClr val="000000"/>
            </a:outerShdw>
          </a:effectLst>
          <a:latin typeface="Lucida Sans Unicode" pitchFamily="34" charset="0"/>
        </a:defRPr>
      </a:lvl3pPr>
      <a:lvl4pPr algn="ctr" rtl="0" eaLnBrk="0" fontAlgn="base" hangingPunct="0">
        <a:spcBef>
          <a:spcPct val="0"/>
        </a:spcBef>
        <a:spcAft>
          <a:spcPct val="0"/>
        </a:spcAft>
        <a:defRPr sz="3200">
          <a:solidFill>
            <a:schemeClr val="bg1"/>
          </a:solidFill>
          <a:effectLst>
            <a:outerShdw blurRad="38100" dist="38100" dir="2700000" algn="tl">
              <a:srgbClr val="000000"/>
            </a:outerShdw>
          </a:effectLst>
          <a:latin typeface="Lucida Sans Unicode" pitchFamily="34" charset="0"/>
        </a:defRPr>
      </a:lvl4pPr>
      <a:lvl5pPr algn="ctr" rtl="0" eaLnBrk="0" fontAlgn="base" hangingPunct="0">
        <a:spcBef>
          <a:spcPct val="0"/>
        </a:spcBef>
        <a:spcAft>
          <a:spcPct val="0"/>
        </a:spcAft>
        <a:defRPr sz="3200">
          <a:solidFill>
            <a:schemeClr val="bg1"/>
          </a:solidFill>
          <a:effectLst>
            <a:outerShdw blurRad="38100" dist="38100" dir="2700000" algn="tl">
              <a:srgbClr val="000000"/>
            </a:outerShdw>
          </a:effectLst>
          <a:latin typeface="Lucida Sans Unicode" pitchFamily="34" charset="0"/>
        </a:defRPr>
      </a:lvl5pPr>
      <a:lvl6pPr marL="457200" algn="ctr" rtl="0" fontAlgn="base">
        <a:spcBef>
          <a:spcPct val="0"/>
        </a:spcBef>
        <a:spcAft>
          <a:spcPct val="0"/>
        </a:spcAft>
        <a:defRPr sz="3200">
          <a:solidFill>
            <a:schemeClr val="bg1"/>
          </a:solidFill>
          <a:effectLst>
            <a:outerShdw blurRad="38100" dist="38100" dir="2700000" algn="tl">
              <a:srgbClr val="000000"/>
            </a:outerShdw>
          </a:effectLst>
          <a:latin typeface="Lucida Sans Unicode" pitchFamily="34" charset="0"/>
        </a:defRPr>
      </a:lvl6pPr>
      <a:lvl7pPr marL="914400" algn="ctr" rtl="0" fontAlgn="base">
        <a:spcBef>
          <a:spcPct val="0"/>
        </a:spcBef>
        <a:spcAft>
          <a:spcPct val="0"/>
        </a:spcAft>
        <a:defRPr sz="3200">
          <a:solidFill>
            <a:schemeClr val="bg1"/>
          </a:solidFill>
          <a:effectLst>
            <a:outerShdw blurRad="38100" dist="38100" dir="2700000" algn="tl">
              <a:srgbClr val="000000"/>
            </a:outerShdw>
          </a:effectLst>
          <a:latin typeface="Lucida Sans Unicode" pitchFamily="34" charset="0"/>
        </a:defRPr>
      </a:lvl7pPr>
      <a:lvl8pPr marL="1371600" algn="ctr" rtl="0" fontAlgn="base">
        <a:spcBef>
          <a:spcPct val="0"/>
        </a:spcBef>
        <a:spcAft>
          <a:spcPct val="0"/>
        </a:spcAft>
        <a:defRPr sz="3200">
          <a:solidFill>
            <a:schemeClr val="bg1"/>
          </a:solidFill>
          <a:effectLst>
            <a:outerShdw blurRad="38100" dist="38100" dir="2700000" algn="tl">
              <a:srgbClr val="000000"/>
            </a:outerShdw>
          </a:effectLst>
          <a:latin typeface="Lucida Sans Unicode" pitchFamily="34" charset="0"/>
        </a:defRPr>
      </a:lvl8pPr>
      <a:lvl9pPr marL="1828800" algn="ctr" rtl="0" fontAlgn="base">
        <a:spcBef>
          <a:spcPct val="0"/>
        </a:spcBef>
        <a:spcAft>
          <a:spcPct val="0"/>
        </a:spcAft>
        <a:defRPr sz="3200">
          <a:solidFill>
            <a:schemeClr val="bg1"/>
          </a:solidFill>
          <a:effectLst>
            <a:outerShdw blurRad="38100" dist="38100" dir="2700000" algn="tl">
              <a:srgbClr val="000000"/>
            </a:outerShdw>
          </a:effectLst>
          <a:latin typeface="Lucida Sans Unicode"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000090"/>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74784265"/>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nl-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DA1D5AA-49CF-1A7C-D0EA-E03371079FD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NL"/>
          </a:p>
        </p:txBody>
      </p:sp>
      <p:sp>
        <p:nvSpPr>
          <p:cNvPr id="3" name="Text Placeholder 2">
            <a:extLst>
              <a:ext uri="{FF2B5EF4-FFF2-40B4-BE49-F238E27FC236}">
                <a16:creationId xmlns:a16="http://schemas.microsoft.com/office/drawing/2014/main" id="{A90204BA-B64B-7A92-70AA-DB55D30170C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L"/>
          </a:p>
        </p:txBody>
      </p:sp>
      <p:sp>
        <p:nvSpPr>
          <p:cNvPr id="4" name="Date Placeholder 3">
            <a:extLst>
              <a:ext uri="{FF2B5EF4-FFF2-40B4-BE49-F238E27FC236}">
                <a16:creationId xmlns:a16="http://schemas.microsoft.com/office/drawing/2014/main" id="{3290BAAC-FBBA-40FA-2B1E-5E60FBE3AC4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D2057FB-0A98-9741-9F6F-85A3A4F42149}" type="datetimeFigureOut">
              <a:rPr lang="en-NL" smtClean="0"/>
              <a:t>04/20/2024</a:t>
            </a:fld>
            <a:endParaRPr lang="en-NL"/>
          </a:p>
        </p:txBody>
      </p:sp>
      <p:sp>
        <p:nvSpPr>
          <p:cNvPr id="5" name="Footer Placeholder 4">
            <a:extLst>
              <a:ext uri="{FF2B5EF4-FFF2-40B4-BE49-F238E27FC236}">
                <a16:creationId xmlns:a16="http://schemas.microsoft.com/office/drawing/2014/main" id="{B115090B-02ED-6C0C-ED82-8AF596E1977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NL"/>
          </a:p>
        </p:txBody>
      </p:sp>
      <p:sp>
        <p:nvSpPr>
          <p:cNvPr id="6" name="Slide Number Placeholder 5">
            <a:extLst>
              <a:ext uri="{FF2B5EF4-FFF2-40B4-BE49-F238E27FC236}">
                <a16:creationId xmlns:a16="http://schemas.microsoft.com/office/drawing/2014/main" id="{A4867796-6694-4CA3-BE2E-CE5EE050D2F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618E6F1-16D8-9140-A6BE-FC20C35019D0}" type="slidenum">
              <a:rPr lang="en-NL" smtClean="0"/>
              <a:t>‹nr.›</a:t>
            </a:fld>
            <a:endParaRPr lang="en-NL"/>
          </a:p>
        </p:txBody>
      </p:sp>
    </p:spTree>
    <p:extLst>
      <p:ext uri="{BB962C8B-B14F-4D97-AF65-F5344CB8AC3E}">
        <p14:creationId xmlns:p14="http://schemas.microsoft.com/office/powerpoint/2010/main" val="781848648"/>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 id="2147483723" r:id="rId12"/>
    <p:sldLayoutId id="2147483724" r:id="rId13"/>
    <p:sldLayoutId id="2147483725"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customXml" Target="../ink/ink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Layout" Target="../slideLayouts/slideLayout58.xml"/></Relationships>
</file>

<file path=ppt/slides/_rels/slide12.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image" Target="../media/image6.jpeg"/><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7.gif"/><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26.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0.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30.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2.xml"/><Relationship Id="rId5" Type="http://schemas.openxmlformats.org/officeDocument/2006/relationships/image" Target="../media/image38.jpeg"/><Relationship Id="rId4" Type="http://schemas.openxmlformats.org/officeDocument/2006/relationships/image" Target="../media/image4.png"/></Relationships>
</file>

<file path=ppt/slides/_rels/slide38.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45.xml"/></Relationships>
</file>

<file path=ppt/slides/_rels/slide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image" Target="../media/image44.png"/><Relationship Id="rId1" Type="http://schemas.openxmlformats.org/officeDocument/2006/relationships/slideLayout" Target="../slideLayouts/slideLayout14.xml"/><Relationship Id="rId4" Type="http://schemas.openxmlformats.org/officeDocument/2006/relationships/image" Target="../media/image46.jpeg"/></Relationships>
</file>

<file path=ppt/slides/_rels/slide4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44.xml"/></Relationships>
</file>

<file path=ppt/slides/_rels/slide45.xml.rels><?xml version="1.0" encoding="UTF-8" standalone="yes"?>
<Relationships xmlns="http://schemas.openxmlformats.org/package/2006/relationships"><Relationship Id="rId3" Type="http://schemas.openxmlformats.org/officeDocument/2006/relationships/image" Target="../media/image50.tmp"/><Relationship Id="rId2" Type="http://schemas.openxmlformats.org/officeDocument/2006/relationships/image" Target="../media/image49.tmp"/><Relationship Id="rId1" Type="http://schemas.openxmlformats.org/officeDocument/2006/relationships/slideLayout" Target="../slideLayouts/slideLayout33.xml"/></Relationships>
</file>

<file path=ppt/slides/_rels/slide46.xml.rels><?xml version="1.0" encoding="UTF-8" standalone="yes"?>
<Relationships xmlns="http://schemas.openxmlformats.org/package/2006/relationships"><Relationship Id="rId3" Type="http://schemas.openxmlformats.org/officeDocument/2006/relationships/image" Target="../media/image52.svg"/><Relationship Id="rId2" Type="http://schemas.openxmlformats.org/officeDocument/2006/relationships/image" Target="../media/image51.png"/><Relationship Id="rId1" Type="http://schemas.openxmlformats.org/officeDocument/2006/relationships/slideLayout" Target="../slideLayouts/slideLayout2.xml"/><Relationship Id="rId4" Type="http://schemas.openxmlformats.org/officeDocument/2006/relationships/image" Target="../media/image53.jp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hyperlink" Target="https://www.nikhef.nl/~h02/" TargetMode="External"/></Relationships>
</file>

<file path=ppt/slides/_rels/slide50.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5.xml"/><Relationship Id="rId1" Type="http://schemas.openxmlformats.org/officeDocument/2006/relationships/slideLayout" Target="../slideLayouts/slideLayout47.xml"/><Relationship Id="rId4" Type="http://schemas.openxmlformats.org/officeDocument/2006/relationships/image" Target="../media/image56.png"/></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4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7.png"/></Relationships>
</file>

<file path=ppt/slides/_rels/slide52.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45.emf"/><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59.tif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 Target="slide10.xml"/><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slide" Target="slide8.xml"/></Relationships>
</file>

<file path=ppt/slides/_rels/slide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 Target="slide10.xml"/><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slide" Target="slide8.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C2C1076-5155-40BD-A074-83E56CEA588E}"/>
              </a:ext>
            </a:extLst>
          </p:cNvPr>
          <p:cNvSpPr>
            <a:spLocks noGrp="1"/>
          </p:cNvSpPr>
          <p:nvPr>
            <p:ph type="ctrTitle"/>
          </p:nvPr>
        </p:nvSpPr>
        <p:spPr>
          <a:xfrm>
            <a:off x="1524000" y="550608"/>
            <a:ext cx="9144000" cy="1891141"/>
          </a:xfrm>
          <a:noFill/>
        </p:spPr>
        <p:txBody>
          <a:bodyPr>
            <a:normAutofit/>
          </a:bodyPr>
          <a:lstStyle/>
          <a:p>
            <a:r>
              <a:rPr lang="nl-NL" b="1" i="1" dirty="0">
                <a:ln w="19050">
                  <a:solidFill>
                    <a:srgbClr val="0070C0"/>
                  </a:solidFill>
                </a:ln>
                <a:solidFill>
                  <a:schemeClr val="bg1"/>
                </a:solidFill>
                <a:latin typeface="Verdana" panose="020B0604030504040204" pitchFamily="34" charset="0"/>
                <a:ea typeface="Verdana" panose="020B0604030504040204" pitchFamily="34" charset="0"/>
              </a:rPr>
              <a:t>Elementaire deeltjes en velden</a:t>
            </a:r>
            <a:endParaRPr lang="nl-NL" dirty="0">
              <a:ln w="19050">
                <a:solidFill>
                  <a:srgbClr val="0070C0"/>
                </a:solidFill>
              </a:ln>
              <a:solidFill>
                <a:schemeClr val="bg1"/>
              </a:solidFill>
              <a:latin typeface="Verdana" panose="020B0604030504040204" pitchFamily="34" charset="0"/>
              <a:ea typeface="Verdana" panose="020B0604030504040204" pitchFamily="34" charset="0"/>
            </a:endParaRPr>
          </a:p>
        </p:txBody>
      </p:sp>
      <p:sp>
        <p:nvSpPr>
          <p:cNvPr id="3" name="Ondertitel 2">
            <a:extLst>
              <a:ext uri="{FF2B5EF4-FFF2-40B4-BE49-F238E27FC236}">
                <a16:creationId xmlns:a16="http://schemas.microsoft.com/office/drawing/2014/main" id="{6BC8CE8B-5862-4D89-8764-98ADBB1FF136}"/>
              </a:ext>
            </a:extLst>
          </p:cNvPr>
          <p:cNvSpPr>
            <a:spLocks noGrp="1"/>
          </p:cNvSpPr>
          <p:nvPr>
            <p:ph type="subTitle" idx="1"/>
          </p:nvPr>
        </p:nvSpPr>
        <p:spPr>
          <a:xfrm>
            <a:off x="1386348" y="5126037"/>
            <a:ext cx="9144000" cy="979795"/>
          </a:xfrm>
          <a:noFill/>
          <a:ln>
            <a:noFill/>
          </a:ln>
        </p:spPr>
        <p:txBody>
          <a:bodyPr/>
          <a:lstStyle/>
          <a:p>
            <a:r>
              <a:rPr lang="nl-NL" dirty="0">
                <a:solidFill>
                  <a:schemeClr val="bg1"/>
                </a:solidFill>
                <a:latin typeface="Verdana" panose="020B0604030504040204" pitchFamily="34" charset="0"/>
                <a:ea typeface="Verdana" panose="020B0604030504040204" pitchFamily="34" charset="0"/>
              </a:rPr>
              <a:t>Jos Engelen, </a:t>
            </a:r>
          </a:p>
          <a:p>
            <a:r>
              <a:rPr lang="nl-NL" dirty="0">
                <a:solidFill>
                  <a:schemeClr val="bg1"/>
                </a:solidFill>
                <a:latin typeface="Verdana" panose="020B0604030504040204" pitchFamily="34" charset="0"/>
                <a:ea typeface="Verdana" panose="020B0604030504040204" pitchFamily="34" charset="0"/>
              </a:rPr>
              <a:t>Professor emeritus University of Amsterdam / </a:t>
            </a:r>
            <a:r>
              <a:rPr lang="nl-NL" dirty="0" err="1">
                <a:solidFill>
                  <a:schemeClr val="bg1"/>
                </a:solidFill>
                <a:latin typeface="Verdana" panose="020B0604030504040204" pitchFamily="34" charset="0"/>
                <a:ea typeface="Verdana" panose="020B0604030504040204" pitchFamily="34" charset="0"/>
              </a:rPr>
              <a:t>Nikhef</a:t>
            </a:r>
            <a:endParaRPr lang="nl-NL" dirty="0">
              <a:solidFill>
                <a:schemeClr val="bg1"/>
              </a:solidFill>
              <a:latin typeface="Verdana" panose="020B0604030504040204" pitchFamily="34" charset="0"/>
              <a:ea typeface="Verdana" panose="020B0604030504040204" pitchFamily="34" charset="0"/>
            </a:endParaRPr>
          </a:p>
        </p:txBody>
      </p:sp>
      <mc:AlternateContent xmlns:mc="http://schemas.openxmlformats.org/markup-compatibility/2006" xmlns:p14="http://schemas.microsoft.com/office/powerpoint/2010/main">
        <mc:Choice Requires="p14">
          <p:contentPart p14:bwMode="auto" r:id="rId2">
            <p14:nvContentPartPr>
              <p14:cNvPr id="9" name="Inkt 8">
                <a:extLst>
                  <a:ext uri="{FF2B5EF4-FFF2-40B4-BE49-F238E27FC236}">
                    <a16:creationId xmlns:a16="http://schemas.microsoft.com/office/drawing/2014/main" id="{514C747E-11AA-438A-BF59-C9DEBA2EF62E}"/>
                  </a:ext>
                </a:extLst>
              </p14:cNvPr>
              <p14:cNvContentPartPr/>
              <p14:nvPr/>
            </p14:nvContentPartPr>
            <p14:xfrm>
              <a:off x="8742600" y="815760"/>
              <a:ext cx="360" cy="360"/>
            </p14:xfrm>
          </p:contentPart>
        </mc:Choice>
        <mc:Fallback xmlns="">
          <p:pic>
            <p:nvPicPr>
              <p:cNvPr id="9" name="Inkt 8">
                <a:extLst>
                  <a:ext uri="{FF2B5EF4-FFF2-40B4-BE49-F238E27FC236}">
                    <a16:creationId xmlns:a16="http://schemas.microsoft.com/office/drawing/2014/main" id="{514C747E-11AA-438A-BF59-C9DEBA2EF62E}"/>
                  </a:ext>
                </a:extLst>
              </p:cNvPr>
              <p:cNvPicPr/>
              <p:nvPr/>
            </p:nvPicPr>
            <p:blipFill>
              <a:blip r:embed="rId3"/>
              <a:stretch>
                <a:fillRect/>
              </a:stretch>
            </p:blipFill>
            <p:spPr>
              <a:xfrm>
                <a:off x="8726760" y="752400"/>
                <a:ext cx="31680" cy="127080"/>
              </a:xfrm>
              <a:prstGeom prst="rect">
                <a:avLst/>
              </a:prstGeom>
            </p:spPr>
          </p:pic>
        </mc:Fallback>
      </mc:AlternateContent>
      <p:sp>
        <p:nvSpPr>
          <p:cNvPr id="4" name="Tijdelijke aanduiding voor datum 3">
            <a:extLst>
              <a:ext uri="{FF2B5EF4-FFF2-40B4-BE49-F238E27FC236}">
                <a16:creationId xmlns:a16="http://schemas.microsoft.com/office/drawing/2014/main" id="{E14FC4C0-C818-46ED-9CBF-08EF33E1D29F}"/>
              </a:ext>
            </a:extLst>
          </p:cNvPr>
          <p:cNvSpPr>
            <a:spLocks noGrp="1"/>
          </p:cNvSpPr>
          <p:nvPr>
            <p:ph type="dt" sz="half" idx="10"/>
          </p:nvPr>
        </p:nvSpPr>
        <p:spPr/>
        <p:txBody>
          <a:bodyPr/>
          <a:lstStyle/>
          <a:p>
            <a:r>
              <a:rPr lang="nl-NL"/>
              <a:t>19-4-2024</a:t>
            </a:r>
          </a:p>
        </p:txBody>
      </p:sp>
      <p:sp>
        <p:nvSpPr>
          <p:cNvPr id="6" name="Tekstvak 5">
            <a:extLst>
              <a:ext uri="{FF2B5EF4-FFF2-40B4-BE49-F238E27FC236}">
                <a16:creationId xmlns:a16="http://schemas.microsoft.com/office/drawing/2014/main" id="{FA79E7AE-A458-435C-978D-273C4CF413CB}"/>
              </a:ext>
            </a:extLst>
          </p:cNvPr>
          <p:cNvSpPr txBox="1"/>
          <p:nvPr/>
        </p:nvSpPr>
        <p:spPr>
          <a:xfrm>
            <a:off x="2140299" y="3235569"/>
            <a:ext cx="8892791" cy="707886"/>
          </a:xfrm>
          <a:prstGeom prst="rect">
            <a:avLst/>
          </a:prstGeom>
          <a:noFill/>
          <a:ln>
            <a:noFill/>
          </a:ln>
        </p:spPr>
        <p:txBody>
          <a:bodyPr wrap="square" rtlCol="0">
            <a:spAutoFit/>
          </a:bodyPr>
          <a:lstStyle/>
          <a:p>
            <a:r>
              <a:rPr lang="nl-NL" sz="2000" dirty="0">
                <a:solidFill>
                  <a:schemeClr val="bg1"/>
                </a:solidFill>
                <a:effectLst>
                  <a:outerShdw blurRad="38100" dist="38100" dir="2700000" algn="tl">
                    <a:srgbClr val="000000">
                      <a:alpha val="43137"/>
                    </a:srgbClr>
                  </a:outerShdw>
                </a:effectLst>
              </a:rPr>
              <a:t>een sub-hoofdstuk in de geschiedenis ‘Van het Universum tot de Mens’ </a:t>
            </a:r>
          </a:p>
          <a:p>
            <a:r>
              <a:rPr lang="nl-NL" sz="2000" dirty="0">
                <a:solidFill>
                  <a:schemeClr val="bg1"/>
                </a:solidFill>
                <a:effectLst>
                  <a:outerShdw blurRad="38100" dist="38100" dir="2700000" algn="tl">
                    <a:srgbClr val="000000">
                      <a:alpha val="43137"/>
                    </a:srgbClr>
                  </a:outerShdw>
                </a:effectLst>
              </a:rPr>
              <a:t>van </a:t>
            </a:r>
            <a:r>
              <a:rPr lang="nl-NL" sz="2000" dirty="0" err="1">
                <a:solidFill>
                  <a:schemeClr val="bg1"/>
                </a:solidFill>
                <a:effectLst>
                  <a:outerShdw blurRad="38100" dist="38100" dir="2700000" algn="tl">
                    <a:srgbClr val="000000">
                      <a:alpha val="43137"/>
                    </a:srgbClr>
                  </a:outerShdw>
                </a:effectLst>
              </a:rPr>
              <a:t>Ronney</a:t>
            </a:r>
            <a:r>
              <a:rPr lang="nl-NL" sz="2000" dirty="0">
                <a:solidFill>
                  <a:schemeClr val="bg1"/>
                </a:solidFill>
                <a:effectLst>
                  <a:outerShdw blurRad="38100" dist="38100" dir="2700000" algn="tl">
                    <a:srgbClr val="000000">
                      <a:alpha val="43137"/>
                    </a:srgbClr>
                  </a:outerShdw>
                </a:effectLst>
              </a:rPr>
              <a:t> de </a:t>
            </a:r>
            <a:r>
              <a:rPr lang="nl-NL" sz="2000" dirty="0" err="1">
                <a:solidFill>
                  <a:schemeClr val="bg1"/>
                </a:solidFill>
                <a:effectLst>
                  <a:outerShdw blurRad="38100" dist="38100" dir="2700000" algn="tl">
                    <a:srgbClr val="000000">
                      <a:alpha val="43137"/>
                    </a:srgbClr>
                  </a:outerShdw>
                </a:effectLst>
              </a:rPr>
              <a:t>Abreu</a:t>
            </a:r>
            <a:endParaRPr lang="nl-NL" sz="2000" dirty="0">
              <a:solidFill>
                <a:schemeClr val="bg1"/>
              </a:solidFill>
              <a:effectLst>
                <a:outerShdw blurRad="38100" dist="38100" dir="2700000" algn="tl">
                  <a:srgbClr val="000000">
                    <a:alpha val="43137"/>
                  </a:srgbClr>
                </a:outerShdw>
              </a:effectLst>
            </a:endParaRPr>
          </a:p>
        </p:txBody>
      </p:sp>
      <p:sp>
        <p:nvSpPr>
          <p:cNvPr id="5" name="Tijdelijke aanduiding voor dianummer 4">
            <a:extLst>
              <a:ext uri="{FF2B5EF4-FFF2-40B4-BE49-F238E27FC236}">
                <a16:creationId xmlns:a16="http://schemas.microsoft.com/office/drawing/2014/main" id="{0B680914-5BC5-4527-8C64-473717F62CD6}"/>
              </a:ext>
            </a:extLst>
          </p:cNvPr>
          <p:cNvSpPr>
            <a:spLocks noGrp="1"/>
          </p:cNvSpPr>
          <p:nvPr>
            <p:ph type="sldNum" sz="quarter" idx="12"/>
          </p:nvPr>
        </p:nvSpPr>
        <p:spPr/>
        <p:txBody>
          <a:bodyPr/>
          <a:lstStyle/>
          <a:p>
            <a:fld id="{3EB9D667-8414-498C-86FF-5B87FE5BB64C}" type="slidenum">
              <a:rPr lang="nl-NL" smtClean="0"/>
              <a:t>1</a:t>
            </a:fld>
            <a:endParaRPr lang="nl-NL"/>
          </a:p>
        </p:txBody>
      </p:sp>
    </p:spTree>
    <p:extLst>
      <p:ext uri="{BB962C8B-B14F-4D97-AF65-F5344CB8AC3E}">
        <p14:creationId xmlns:p14="http://schemas.microsoft.com/office/powerpoint/2010/main" val="3085667984"/>
      </p:ext>
    </p:extLst>
  </p:cSld>
  <p:clrMapOvr>
    <a:masterClrMapping/>
  </p:clrMapOvr>
  <mc:AlternateContent xmlns:mc="http://schemas.openxmlformats.org/markup-compatibility/2006" xmlns:p14="http://schemas.microsoft.com/office/powerpoint/2010/main">
    <mc:Choice Requires="p14">
      <p:transition spd="slow" p14:dur="2000" advTm="28451"/>
    </mc:Choice>
    <mc:Fallback xmlns="">
      <p:transition spd="slow" advTm="28451"/>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344F5174-D862-4246-8407-FB23AB8D93F6}"/>
              </a:ext>
            </a:extLst>
          </p:cNvPr>
          <p:cNvSpPr>
            <a:spLocks noGrp="1"/>
          </p:cNvSpPr>
          <p:nvPr>
            <p:ph type="dt" sz="half" idx="10"/>
          </p:nvPr>
        </p:nvSpPr>
        <p:spPr/>
        <p:txBody>
          <a:bodyPr/>
          <a:lstStyle/>
          <a:p>
            <a:r>
              <a:rPr lang="nl-NL"/>
              <a:t>19-4-2024</a:t>
            </a:r>
          </a:p>
        </p:txBody>
      </p:sp>
      <p:pic>
        <p:nvPicPr>
          <p:cNvPr id="5" name="Afbeelding 4">
            <a:extLst>
              <a:ext uri="{FF2B5EF4-FFF2-40B4-BE49-F238E27FC236}">
                <a16:creationId xmlns:a16="http://schemas.microsoft.com/office/drawing/2014/main" id="{CE098463-A53D-4537-A807-7A64181FCD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57600" y="1802130"/>
            <a:ext cx="4876800" cy="3253740"/>
          </a:xfrm>
          <a:prstGeom prst="rect">
            <a:avLst/>
          </a:prstGeom>
        </p:spPr>
      </p:pic>
      <p:sp>
        <p:nvSpPr>
          <p:cNvPr id="6" name="Tekstvak 5">
            <a:extLst>
              <a:ext uri="{FF2B5EF4-FFF2-40B4-BE49-F238E27FC236}">
                <a16:creationId xmlns:a16="http://schemas.microsoft.com/office/drawing/2014/main" id="{0FABF618-8E5B-41AB-ABBA-E9B82725CCEC}"/>
              </a:ext>
            </a:extLst>
          </p:cNvPr>
          <p:cNvSpPr txBox="1"/>
          <p:nvPr/>
        </p:nvSpPr>
        <p:spPr>
          <a:xfrm>
            <a:off x="1668021" y="331599"/>
            <a:ext cx="9053565" cy="1200329"/>
          </a:xfrm>
          <a:prstGeom prst="rect">
            <a:avLst/>
          </a:prstGeom>
          <a:noFill/>
        </p:spPr>
        <p:txBody>
          <a:bodyPr wrap="square" rtlCol="0">
            <a:spAutoFit/>
          </a:bodyPr>
          <a:lstStyle/>
          <a:p>
            <a:r>
              <a:rPr lang="nl-NL" sz="2400" dirty="0"/>
              <a:t>Aankondiging ontdekking </a:t>
            </a:r>
            <a:r>
              <a:rPr lang="nl-NL" sz="2400" dirty="0" err="1"/>
              <a:t>Higgs</a:t>
            </a:r>
            <a:r>
              <a:rPr lang="nl-NL" sz="2400" dirty="0"/>
              <a:t>-boson, CERN auditorium, 4 juli, 2012</a:t>
            </a:r>
          </a:p>
          <a:p>
            <a:r>
              <a:rPr lang="nl-NL" sz="2400" dirty="0"/>
              <a:t>Het sluitstuk van het Standaard Model van de elementaire deeltjes en</a:t>
            </a:r>
          </a:p>
          <a:p>
            <a:r>
              <a:rPr lang="nl-NL" sz="2400" dirty="0"/>
              <a:t>hun wisselwerkingen</a:t>
            </a:r>
          </a:p>
        </p:txBody>
      </p:sp>
      <p:sp>
        <p:nvSpPr>
          <p:cNvPr id="3" name="Tijdelijke aanduiding voor dianummer 2">
            <a:extLst>
              <a:ext uri="{FF2B5EF4-FFF2-40B4-BE49-F238E27FC236}">
                <a16:creationId xmlns:a16="http://schemas.microsoft.com/office/drawing/2014/main" id="{A7C50734-6927-424C-ADBD-77E08E4BE34D}"/>
              </a:ext>
            </a:extLst>
          </p:cNvPr>
          <p:cNvSpPr>
            <a:spLocks noGrp="1"/>
          </p:cNvSpPr>
          <p:nvPr>
            <p:ph type="sldNum" sz="quarter" idx="12"/>
          </p:nvPr>
        </p:nvSpPr>
        <p:spPr/>
        <p:txBody>
          <a:bodyPr/>
          <a:lstStyle/>
          <a:p>
            <a:fld id="{3EB9D667-8414-498C-86FF-5B87FE5BB64C}" type="slidenum">
              <a:rPr lang="nl-NL" smtClean="0"/>
              <a:t>10</a:t>
            </a:fld>
            <a:endParaRPr lang="nl-NL"/>
          </a:p>
        </p:txBody>
      </p:sp>
    </p:spTree>
    <p:extLst>
      <p:ext uri="{BB962C8B-B14F-4D97-AF65-F5344CB8AC3E}">
        <p14:creationId xmlns:p14="http://schemas.microsoft.com/office/powerpoint/2010/main" val="6255133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93CDDD"/>
        </a:solidFill>
        <a:effectLst/>
      </p:bgPr>
    </p:bg>
    <p:spTree>
      <p:nvGrpSpPr>
        <p:cNvPr id="1" name=""/>
        <p:cNvGrpSpPr/>
        <p:nvPr/>
      </p:nvGrpSpPr>
      <p:grpSpPr>
        <a:xfrm>
          <a:off x="0" y="0"/>
          <a:ext cx="0" cy="0"/>
          <a:chOff x="0" y="0"/>
          <a:chExt cx="0" cy="0"/>
        </a:xfrm>
      </p:grpSpPr>
      <p:pic>
        <p:nvPicPr>
          <p:cNvPr id="6" name="Picture 5" descr="Screen Shot 2018-02-13 at 22.22.58.png">
            <a:extLst>
              <a:ext uri="{FF2B5EF4-FFF2-40B4-BE49-F238E27FC236}">
                <a16:creationId xmlns:a16="http://schemas.microsoft.com/office/drawing/2014/main" id="{0AEEEEC0-9CF2-97E7-4099-0FDEAE0683D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474237" y="470279"/>
            <a:ext cx="3886345" cy="5998713"/>
          </a:xfrm>
          <a:prstGeom prst="rect">
            <a:avLst/>
          </a:prstGeom>
          <a:ln>
            <a:solidFill>
              <a:schemeClr val="bg1"/>
            </a:solidFill>
          </a:ln>
          <a:effectLst>
            <a:outerShdw blurRad="50800" dist="38100" dir="2700000" algn="tl" rotWithShape="0">
              <a:prstClr val="black">
                <a:alpha val="40000"/>
              </a:prstClr>
            </a:outerShdw>
          </a:effectLst>
        </p:spPr>
      </p:pic>
      <p:pic>
        <p:nvPicPr>
          <p:cNvPr id="5" name="Picture 4">
            <a:extLst>
              <a:ext uri="{FF2B5EF4-FFF2-40B4-BE49-F238E27FC236}">
                <a16:creationId xmlns:a16="http://schemas.microsoft.com/office/drawing/2014/main" id="{B75568A2-4F1E-AB25-0C20-57FAEF09CC4F}"/>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691336" y="3429000"/>
            <a:ext cx="5908716" cy="3039992"/>
          </a:xfrm>
          <a:prstGeom prst="rect">
            <a:avLst/>
          </a:prstGeom>
          <a:ln w="12700">
            <a:solidFill>
              <a:schemeClr val="bg1"/>
            </a:solidFill>
          </a:ln>
          <a:effectLst>
            <a:outerShdw blurRad="50800" dist="38100" dir="2700000" algn="tl" rotWithShape="0">
              <a:prstClr val="black">
                <a:alpha val="40000"/>
              </a:prstClr>
            </a:outerShdw>
          </a:effectLst>
        </p:spPr>
      </p:pic>
      <p:sp>
        <p:nvSpPr>
          <p:cNvPr id="2" name="TextBox 1">
            <a:extLst>
              <a:ext uri="{FF2B5EF4-FFF2-40B4-BE49-F238E27FC236}">
                <a16:creationId xmlns:a16="http://schemas.microsoft.com/office/drawing/2014/main" id="{2E76D955-E39A-B88F-88AC-E715FF00E831}"/>
              </a:ext>
            </a:extLst>
          </p:cNvPr>
          <p:cNvSpPr txBox="1"/>
          <p:nvPr/>
        </p:nvSpPr>
        <p:spPr>
          <a:xfrm>
            <a:off x="6462666" y="1344076"/>
            <a:ext cx="4255097"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NL" sz="3200" b="0" i="1" u="none" strike="noStrike" kern="1200" cap="none" spc="0" normalizeH="0" baseline="0" noProof="0" dirty="0">
                <a:ln>
                  <a:noFill/>
                </a:ln>
                <a:solidFill>
                  <a:prstClr val="black"/>
                </a:solidFill>
                <a:effectLst/>
                <a:uLnTx/>
                <a:uFillTx/>
                <a:latin typeface="Calibri" panose="020F0502020204030204"/>
                <a:ea typeface="+mn-ea"/>
                <a:cs typeface="+mn-cs"/>
              </a:rPr>
              <a:t>Letter from Peter Higgs ‘with a few remarks’ </a:t>
            </a:r>
          </a:p>
        </p:txBody>
      </p:sp>
    </p:spTree>
    <p:extLst>
      <p:ext uri="{BB962C8B-B14F-4D97-AF65-F5344CB8AC3E}">
        <p14:creationId xmlns:p14="http://schemas.microsoft.com/office/powerpoint/2010/main" val="18691071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5E0E02AA-3214-49DF-A30A-725DC703912D}"/>
              </a:ext>
            </a:extLst>
          </p:cNvPr>
          <p:cNvSpPr>
            <a:spLocks noGrp="1"/>
          </p:cNvSpPr>
          <p:nvPr>
            <p:ph type="dt" sz="half" idx="10"/>
          </p:nvPr>
        </p:nvSpPr>
        <p:spPr/>
        <p:txBody>
          <a:bodyPr/>
          <a:lstStyle/>
          <a:p>
            <a:r>
              <a:rPr lang="nl-NL"/>
              <a:t>19-4-2024</a:t>
            </a:r>
          </a:p>
        </p:txBody>
      </p:sp>
      <p:sp>
        <p:nvSpPr>
          <p:cNvPr id="4" name="Tekstvak 3">
            <a:extLst>
              <a:ext uri="{FF2B5EF4-FFF2-40B4-BE49-F238E27FC236}">
                <a16:creationId xmlns:a16="http://schemas.microsoft.com/office/drawing/2014/main" id="{685CF068-0393-4984-A53A-2CC7565E7F87}"/>
              </a:ext>
            </a:extLst>
          </p:cNvPr>
          <p:cNvSpPr txBox="1"/>
          <p:nvPr/>
        </p:nvSpPr>
        <p:spPr>
          <a:xfrm>
            <a:off x="1668026" y="803870"/>
            <a:ext cx="8926162" cy="646331"/>
          </a:xfrm>
          <a:prstGeom prst="rect">
            <a:avLst/>
          </a:prstGeom>
          <a:noFill/>
        </p:spPr>
        <p:txBody>
          <a:bodyPr wrap="none" rtlCol="0">
            <a:spAutoFit/>
          </a:bodyPr>
          <a:lstStyle/>
          <a:p>
            <a:r>
              <a:rPr lang="nl-NL" dirty="0">
                <a:latin typeface="Verdana" panose="020B0604030504040204" pitchFamily="34" charset="0"/>
                <a:ea typeface="Verdana" panose="020B0604030504040204" pitchFamily="34" charset="0"/>
              </a:rPr>
              <a:t>Waar deze voordracht </a:t>
            </a:r>
            <a:r>
              <a:rPr lang="nl-NL" b="1" dirty="0">
                <a:latin typeface="Verdana" panose="020B0604030504040204" pitchFamily="34" charset="0"/>
                <a:ea typeface="Verdana" panose="020B0604030504040204" pitchFamily="34" charset="0"/>
              </a:rPr>
              <a:t>niet </a:t>
            </a:r>
            <a:r>
              <a:rPr lang="nl-NL" dirty="0">
                <a:latin typeface="Verdana" panose="020B0604030504040204" pitchFamily="34" charset="0"/>
                <a:ea typeface="Verdana" panose="020B0604030504040204" pitchFamily="34" charset="0"/>
              </a:rPr>
              <a:t>over zal gaan is de Big Bang, wat daarna kwam</a:t>
            </a:r>
          </a:p>
          <a:p>
            <a:r>
              <a:rPr lang="nl-NL" dirty="0">
                <a:latin typeface="Verdana" panose="020B0604030504040204" pitchFamily="34" charset="0"/>
                <a:ea typeface="Verdana" panose="020B0604030504040204" pitchFamily="34" charset="0"/>
              </a:rPr>
              <a:t>en wat komen gaat…</a:t>
            </a:r>
          </a:p>
        </p:txBody>
      </p:sp>
      <p:grpSp>
        <p:nvGrpSpPr>
          <p:cNvPr id="44" name="Groep 43">
            <a:extLst>
              <a:ext uri="{FF2B5EF4-FFF2-40B4-BE49-F238E27FC236}">
                <a16:creationId xmlns:a16="http://schemas.microsoft.com/office/drawing/2014/main" id="{FC7C0759-4428-4F7E-9C70-4E281158D8E4}"/>
              </a:ext>
            </a:extLst>
          </p:cNvPr>
          <p:cNvGrpSpPr/>
          <p:nvPr/>
        </p:nvGrpSpPr>
        <p:grpSpPr>
          <a:xfrm>
            <a:off x="1769450" y="2471896"/>
            <a:ext cx="1738368" cy="1738368"/>
            <a:chOff x="4932895" y="2190539"/>
            <a:chExt cx="2142083" cy="2142083"/>
          </a:xfrm>
        </p:grpSpPr>
        <p:sp>
          <p:nvSpPr>
            <p:cNvPr id="5" name="Ovaal 4">
              <a:extLst>
                <a:ext uri="{FF2B5EF4-FFF2-40B4-BE49-F238E27FC236}">
                  <a16:creationId xmlns:a16="http://schemas.microsoft.com/office/drawing/2014/main" id="{D8F5961F-CF17-4B03-BA2E-0A14CE82BA86}"/>
                </a:ext>
              </a:extLst>
            </p:cNvPr>
            <p:cNvSpPr/>
            <p:nvPr/>
          </p:nvSpPr>
          <p:spPr>
            <a:xfrm>
              <a:off x="4932895" y="2190539"/>
              <a:ext cx="2142083" cy="214208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cxnSp>
          <p:nvCxnSpPr>
            <p:cNvPr id="15" name="Rechte verbindingslijn met pijl 14">
              <a:extLst>
                <a:ext uri="{FF2B5EF4-FFF2-40B4-BE49-F238E27FC236}">
                  <a16:creationId xmlns:a16="http://schemas.microsoft.com/office/drawing/2014/main" id="{70B703EB-3612-4971-B3EA-EEEDB438FB7C}"/>
                </a:ext>
              </a:extLst>
            </p:cNvPr>
            <p:cNvCxnSpPr>
              <a:cxnSpLocks/>
            </p:cNvCxnSpPr>
            <p:nvPr/>
          </p:nvCxnSpPr>
          <p:spPr>
            <a:xfrm flipV="1">
              <a:off x="6036499" y="2272709"/>
              <a:ext cx="0" cy="594423"/>
            </a:xfrm>
            <a:prstGeom prst="straightConnector1">
              <a:avLst/>
            </a:prstGeom>
            <a:ln w="476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Rechte verbindingslijn met pijl 18">
              <a:extLst>
                <a:ext uri="{FF2B5EF4-FFF2-40B4-BE49-F238E27FC236}">
                  <a16:creationId xmlns:a16="http://schemas.microsoft.com/office/drawing/2014/main" id="{E73C64B8-65E7-406E-B55F-27D8B634B3C7}"/>
                </a:ext>
              </a:extLst>
            </p:cNvPr>
            <p:cNvCxnSpPr>
              <a:cxnSpLocks/>
            </p:cNvCxnSpPr>
            <p:nvPr/>
          </p:nvCxnSpPr>
          <p:spPr>
            <a:xfrm>
              <a:off x="6065859" y="3632394"/>
              <a:ext cx="1" cy="629890"/>
            </a:xfrm>
            <a:prstGeom prst="straightConnector1">
              <a:avLst/>
            </a:prstGeom>
            <a:ln w="476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9" name="Rechte verbindingslijn met pijl 38">
              <a:extLst>
                <a:ext uri="{FF2B5EF4-FFF2-40B4-BE49-F238E27FC236}">
                  <a16:creationId xmlns:a16="http://schemas.microsoft.com/office/drawing/2014/main" id="{AB58CA60-6562-4FBD-8249-5771E8B7CA7F}"/>
                </a:ext>
              </a:extLst>
            </p:cNvPr>
            <p:cNvCxnSpPr>
              <a:cxnSpLocks/>
            </p:cNvCxnSpPr>
            <p:nvPr/>
          </p:nvCxnSpPr>
          <p:spPr>
            <a:xfrm flipH="1">
              <a:off x="4983973" y="3250644"/>
              <a:ext cx="591966" cy="0"/>
            </a:xfrm>
            <a:prstGeom prst="straightConnector1">
              <a:avLst/>
            </a:prstGeom>
            <a:ln w="476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0" name="Rechte verbindingslijn met pijl 39">
              <a:extLst>
                <a:ext uri="{FF2B5EF4-FFF2-40B4-BE49-F238E27FC236}">
                  <a16:creationId xmlns:a16="http://schemas.microsoft.com/office/drawing/2014/main" id="{D09FF0DA-B8F8-4A3D-A62C-BEF8DCC6096C}"/>
                </a:ext>
              </a:extLst>
            </p:cNvPr>
            <p:cNvCxnSpPr>
              <a:cxnSpLocks/>
            </p:cNvCxnSpPr>
            <p:nvPr/>
          </p:nvCxnSpPr>
          <p:spPr>
            <a:xfrm>
              <a:off x="6341299" y="3242276"/>
              <a:ext cx="719349" cy="1"/>
            </a:xfrm>
            <a:prstGeom prst="straightConnector1">
              <a:avLst/>
            </a:prstGeom>
            <a:ln w="47625">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45" name="Tekstvak 44">
            <a:extLst>
              <a:ext uri="{FF2B5EF4-FFF2-40B4-BE49-F238E27FC236}">
                <a16:creationId xmlns:a16="http://schemas.microsoft.com/office/drawing/2014/main" id="{D5D1292F-F5DC-4E4D-8380-F58DAD3658A7}"/>
              </a:ext>
            </a:extLst>
          </p:cNvPr>
          <p:cNvSpPr txBox="1"/>
          <p:nvPr/>
        </p:nvSpPr>
        <p:spPr>
          <a:xfrm>
            <a:off x="10651257" y="5154805"/>
            <a:ext cx="596638" cy="369332"/>
          </a:xfrm>
          <a:prstGeom prst="rect">
            <a:avLst/>
          </a:prstGeom>
          <a:noFill/>
        </p:spPr>
        <p:txBody>
          <a:bodyPr wrap="none" rtlCol="0">
            <a:spAutoFit/>
          </a:bodyPr>
          <a:lstStyle/>
          <a:p>
            <a:r>
              <a:rPr lang="nl-NL" dirty="0"/>
              <a:t>2,7K</a:t>
            </a:r>
          </a:p>
        </p:txBody>
      </p:sp>
      <p:sp>
        <p:nvSpPr>
          <p:cNvPr id="46" name="Tekstvak 45">
            <a:extLst>
              <a:ext uri="{FF2B5EF4-FFF2-40B4-BE49-F238E27FC236}">
                <a16:creationId xmlns:a16="http://schemas.microsoft.com/office/drawing/2014/main" id="{956927E4-C66A-41BE-8D78-EAB91351B4C4}"/>
              </a:ext>
            </a:extLst>
          </p:cNvPr>
          <p:cNvSpPr txBox="1"/>
          <p:nvPr/>
        </p:nvSpPr>
        <p:spPr>
          <a:xfrm>
            <a:off x="1708210" y="4441376"/>
            <a:ext cx="1762085" cy="923330"/>
          </a:xfrm>
          <a:prstGeom prst="rect">
            <a:avLst/>
          </a:prstGeom>
          <a:noFill/>
        </p:spPr>
        <p:txBody>
          <a:bodyPr wrap="none" rtlCol="0">
            <a:spAutoFit/>
          </a:bodyPr>
          <a:lstStyle/>
          <a:p>
            <a:r>
              <a:rPr lang="nl-NL" dirty="0"/>
              <a:t>13,8 miljard jaar </a:t>
            </a:r>
          </a:p>
          <a:p>
            <a:r>
              <a:rPr lang="nl-NL" dirty="0"/>
              <a:t>geleden</a:t>
            </a:r>
          </a:p>
          <a:p>
            <a:r>
              <a:rPr lang="nl-NL" dirty="0"/>
              <a:t>hete ‘oersoep’</a:t>
            </a:r>
          </a:p>
        </p:txBody>
      </p:sp>
      <p:sp>
        <p:nvSpPr>
          <p:cNvPr id="47" name="Tekstvak 46">
            <a:extLst>
              <a:ext uri="{FF2B5EF4-FFF2-40B4-BE49-F238E27FC236}">
                <a16:creationId xmlns:a16="http://schemas.microsoft.com/office/drawing/2014/main" id="{BA1B0F82-6FB8-4FDF-8C4D-80322D8A975F}"/>
              </a:ext>
            </a:extLst>
          </p:cNvPr>
          <p:cNvSpPr txBox="1"/>
          <p:nvPr/>
        </p:nvSpPr>
        <p:spPr>
          <a:xfrm>
            <a:off x="10741689" y="4672487"/>
            <a:ext cx="476062" cy="369332"/>
          </a:xfrm>
          <a:prstGeom prst="rect">
            <a:avLst/>
          </a:prstGeom>
          <a:noFill/>
        </p:spPr>
        <p:txBody>
          <a:bodyPr wrap="square" rtlCol="0">
            <a:spAutoFit/>
          </a:bodyPr>
          <a:lstStyle/>
          <a:p>
            <a:r>
              <a:rPr lang="nl-NL" dirty="0"/>
              <a:t>nu</a:t>
            </a:r>
          </a:p>
        </p:txBody>
      </p:sp>
      <p:cxnSp>
        <p:nvCxnSpPr>
          <p:cNvPr id="49" name="Rechte verbindingslijn met pijl 48">
            <a:extLst>
              <a:ext uri="{FF2B5EF4-FFF2-40B4-BE49-F238E27FC236}">
                <a16:creationId xmlns:a16="http://schemas.microsoft.com/office/drawing/2014/main" id="{1D190170-A9F8-453E-9268-2586841D92B6}"/>
              </a:ext>
            </a:extLst>
          </p:cNvPr>
          <p:cNvCxnSpPr/>
          <p:nvPr/>
        </p:nvCxnSpPr>
        <p:spPr>
          <a:xfrm>
            <a:off x="3125037" y="5727560"/>
            <a:ext cx="7707086" cy="0"/>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sp>
        <p:nvSpPr>
          <p:cNvPr id="51" name="Tekstvak 50">
            <a:extLst>
              <a:ext uri="{FF2B5EF4-FFF2-40B4-BE49-F238E27FC236}">
                <a16:creationId xmlns:a16="http://schemas.microsoft.com/office/drawing/2014/main" id="{5551B341-B5D6-47C0-80D0-8CCACF12BBA9}"/>
              </a:ext>
            </a:extLst>
          </p:cNvPr>
          <p:cNvSpPr txBox="1"/>
          <p:nvPr/>
        </p:nvSpPr>
        <p:spPr>
          <a:xfrm>
            <a:off x="6300320" y="4940165"/>
            <a:ext cx="1034770" cy="646331"/>
          </a:xfrm>
          <a:prstGeom prst="rect">
            <a:avLst/>
          </a:prstGeom>
          <a:noFill/>
        </p:spPr>
        <p:txBody>
          <a:bodyPr wrap="none" rtlCol="0">
            <a:spAutoFit/>
          </a:bodyPr>
          <a:lstStyle/>
          <a:p>
            <a:r>
              <a:rPr lang="nl-NL" dirty="0"/>
              <a:t>expansie</a:t>
            </a:r>
          </a:p>
          <a:p>
            <a:r>
              <a:rPr lang="nl-NL" dirty="0"/>
              <a:t>afkoeling</a:t>
            </a:r>
          </a:p>
        </p:txBody>
      </p:sp>
      <p:pic>
        <p:nvPicPr>
          <p:cNvPr id="54" name="Afbeelding 53">
            <a:extLst>
              <a:ext uri="{FF2B5EF4-FFF2-40B4-BE49-F238E27FC236}">
                <a16:creationId xmlns:a16="http://schemas.microsoft.com/office/drawing/2014/main" id="{3854101B-6AAA-42A0-B267-F508122A393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95144" y="1955658"/>
            <a:ext cx="2735664" cy="2735664"/>
          </a:xfrm>
          <a:prstGeom prst="rect">
            <a:avLst/>
          </a:prstGeom>
        </p:spPr>
      </p:pic>
      <p:sp>
        <p:nvSpPr>
          <p:cNvPr id="55" name="Tekstvak 54">
            <a:extLst>
              <a:ext uri="{FF2B5EF4-FFF2-40B4-BE49-F238E27FC236}">
                <a16:creationId xmlns:a16="http://schemas.microsoft.com/office/drawing/2014/main" id="{D8280380-0E1A-4484-8B9E-1E5CEF74F85B}"/>
              </a:ext>
            </a:extLst>
          </p:cNvPr>
          <p:cNvSpPr txBox="1"/>
          <p:nvPr/>
        </p:nvSpPr>
        <p:spPr>
          <a:xfrm>
            <a:off x="3677400" y="2699392"/>
            <a:ext cx="1732397" cy="1200329"/>
          </a:xfrm>
          <a:prstGeom prst="rect">
            <a:avLst/>
          </a:prstGeom>
          <a:noFill/>
          <a:ln>
            <a:solidFill>
              <a:schemeClr val="accent1"/>
            </a:solidFill>
          </a:ln>
        </p:spPr>
        <p:txBody>
          <a:bodyPr wrap="none" rtlCol="0">
            <a:spAutoFit/>
          </a:bodyPr>
          <a:lstStyle/>
          <a:p>
            <a:r>
              <a:rPr lang="nl-NL" dirty="0"/>
              <a:t>ontstaan van de</a:t>
            </a:r>
          </a:p>
          <a:p>
            <a:r>
              <a:rPr lang="nl-NL" dirty="0"/>
              <a:t>elementaire</a:t>
            </a:r>
          </a:p>
          <a:p>
            <a:r>
              <a:rPr lang="nl-NL" dirty="0"/>
              <a:t>deeltjes en hun</a:t>
            </a:r>
          </a:p>
          <a:p>
            <a:r>
              <a:rPr lang="nl-NL" dirty="0"/>
              <a:t>wisselwerkingen</a:t>
            </a:r>
          </a:p>
        </p:txBody>
      </p:sp>
      <p:sp>
        <p:nvSpPr>
          <p:cNvPr id="56" name="Tekstvak 55">
            <a:extLst>
              <a:ext uri="{FF2B5EF4-FFF2-40B4-BE49-F238E27FC236}">
                <a16:creationId xmlns:a16="http://schemas.microsoft.com/office/drawing/2014/main" id="{6D75EBE7-EB85-4DE4-A8DC-FD334ADF6D88}"/>
              </a:ext>
            </a:extLst>
          </p:cNvPr>
          <p:cNvSpPr txBox="1"/>
          <p:nvPr/>
        </p:nvSpPr>
        <p:spPr>
          <a:xfrm>
            <a:off x="9003744" y="6169688"/>
            <a:ext cx="2835969" cy="646331"/>
          </a:xfrm>
          <a:prstGeom prst="rect">
            <a:avLst/>
          </a:prstGeom>
          <a:noFill/>
        </p:spPr>
        <p:txBody>
          <a:bodyPr wrap="none" rtlCol="0">
            <a:spAutoFit/>
          </a:bodyPr>
          <a:lstStyle/>
          <a:p>
            <a:r>
              <a:rPr lang="nl-NL" dirty="0"/>
              <a:t>(((van ‘hoe’ naar ‘waarom’ –</a:t>
            </a:r>
          </a:p>
          <a:p>
            <a:r>
              <a:rPr lang="nl-NL" dirty="0"/>
              <a:t>antropisch principe)))</a:t>
            </a:r>
          </a:p>
        </p:txBody>
      </p:sp>
    </p:spTree>
    <p:extLst>
      <p:ext uri="{BB962C8B-B14F-4D97-AF65-F5344CB8AC3E}">
        <p14:creationId xmlns:p14="http://schemas.microsoft.com/office/powerpoint/2010/main" val="4829533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11" name="Ovaal 10">
            <a:extLst>
              <a:ext uri="{FF2B5EF4-FFF2-40B4-BE49-F238E27FC236}">
                <a16:creationId xmlns:a16="http://schemas.microsoft.com/office/drawing/2014/main" id="{04B91ABE-9659-4E84-B9E4-94E99225CC12}"/>
              </a:ext>
            </a:extLst>
          </p:cNvPr>
          <p:cNvSpPr/>
          <p:nvPr/>
        </p:nvSpPr>
        <p:spPr>
          <a:xfrm>
            <a:off x="8276492" y="1989575"/>
            <a:ext cx="407180" cy="40718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3" name="Ovaal 12">
            <a:extLst>
              <a:ext uri="{FF2B5EF4-FFF2-40B4-BE49-F238E27FC236}">
                <a16:creationId xmlns:a16="http://schemas.microsoft.com/office/drawing/2014/main" id="{4F911507-3A1C-4393-B642-F73EA009B688}"/>
              </a:ext>
            </a:extLst>
          </p:cNvPr>
          <p:cNvSpPr/>
          <p:nvPr/>
        </p:nvSpPr>
        <p:spPr>
          <a:xfrm>
            <a:off x="3577213" y="2165643"/>
            <a:ext cx="115334" cy="11533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cxnSp>
        <p:nvCxnSpPr>
          <p:cNvPr id="15" name="Rechte verbindingslijn met pijl 14">
            <a:extLst>
              <a:ext uri="{FF2B5EF4-FFF2-40B4-BE49-F238E27FC236}">
                <a16:creationId xmlns:a16="http://schemas.microsoft.com/office/drawing/2014/main" id="{D8FB146F-2B08-4D97-80BB-4583233E0F5D}"/>
              </a:ext>
            </a:extLst>
          </p:cNvPr>
          <p:cNvCxnSpPr>
            <a:cxnSpLocks/>
          </p:cNvCxnSpPr>
          <p:nvPr/>
        </p:nvCxnSpPr>
        <p:spPr>
          <a:xfrm>
            <a:off x="3888712" y="2205835"/>
            <a:ext cx="964642" cy="0"/>
          </a:xfrm>
          <a:prstGeom prst="straightConnector1">
            <a:avLst/>
          </a:prstGeom>
          <a:ln w="25400">
            <a:tailEnd type="triangle"/>
          </a:ln>
        </p:spPr>
        <p:style>
          <a:lnRef idx="2">
            <a:schemeClr val="dk1"/>
          </a:lnRef>
          <a:fillRef idx="0">
            <a:schemeClr val="dk1"/>
          </a:fillRef>
          <a:effectRef idx="1">
            <a:schemeClr val="dk1"/>
          </a:effectRef>
          <a:fontRef idx="minor">
            <a:schemeClr val="tx1"/>
          </a:fontRef>
        </p:style>
      </p:cxnSp>
      <p:cxnSp>
        <p:nvCxnSpPr>
          <p:cNvPr id="16" name="Rechte verbindingslijn met pijl 15">
            <a:extLst>
              <a:ext uri="{FF2B5EF4-FFF2-40B4-BE49-F238E27FC236}">
                <a16:creationId xmlns:a16="http://schemas.microsoft.com/office/drawing/2014/main" id="{F58A8C28-FF22-46A2-A313-56CB2906C764}"/>
              </a:ext>
            </a:extLst>
          </p:cNvPr>
          <p:cNvCxnSpPr>
            <a:cxnSpLocks/>
          </p:cNvCxnSpPr>
          <p:nvPr/>
        </p:nvCxnSpPr>
        <p:spPr>
          <a:xfrm flipH="1">
            <a:off x="2190533" y="4578922"/>
            <a:ext cx="1076848"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0" name="Ovaal 19">
            <a:extLst>
              <a:ext uri="{FF2B5EF4-FFF2-40B4-BE49-F238E27FC236}">
                <a16:creationId xmlns:a16="http://schemas.microsoft.com/office/drawing/2014/main" id="{5D759136-BC92-4157-B66F-EDB1E09A6B28}"/>
              </a:ext>
            </a:extLst>
          </p:cNvPr>
          <p:cNvSpPr/>
          <p:nvPr/>
        </p:nvSpPr>
        <p:spPr>
          <a:xfrm>
            <a:off x="3568838" y="4498529"/>
            <a:ext cx="115334" cy="11533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2" name="Ovaal 21">
            <a:extLst>
              <a:ext uri="{FF2B5EF4-FFF2-40B4-BE49-F238E27FC236}">
                <a16:creationId xmlns:a16="http://schemas.microsoft.com/office/drawing/2014/main" id="{3E4BF454-CD85-47C0-B0C0-17AB254AD5A9}"/>
              </a:ext>
            </a:extLst>
          </p:cNvPr>
          <p:cNvSpPr/>
          <p:nvPr/>
        </p:nvSpPr>
        <p:spPr>
          <a:xfrm>
            <a:off x="8258069" y="4322460"/>
            <a:ext cx="407180" cy="40718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3" name="Ovaal 22">
            <a:extLst>
              <a:ext uri="{FF2B5EF4-FFF2-40B4-BE49-F238E27FC236}">
                <a16:creationId xmlns:a16="http://schemas.microsoft.com/office/drawing/2014/main" id="{A5B356CE-2D3E-420C-8AD2-C582FD75A6FF}"/>
              </a:ext>
            </a:extLst>
          </p:cNvPr>
          <p:cNvSpPr/>
          <p:nvPr/>
        </p:nvSpPr>
        <p:spPr>
          <a:xfrm>
            <a:off x="8258076" y="3076466"/>
            <a:ext cx="407180" cy="40718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4" name="Ovaal 23">
            <a:extLst>
              <a:ext uri="{FF2B5EF4-FFF2-40B4-BE49-F238E27FC236}">
                <a16:creationId xmlns:a16="http://schemas.microsoft.com/office/drawing/2014/main" id="{C81A0814-E390-4872-A649-B269CE083B3A}"/>
              </a:ext>
            </a:extLst>
          </p:cNvPr>
          <p:cNvSpPr/>
          <p:nvPr/>
        </p:nvSpPr>
        <p:spPr>
          <a:xfrm>
            <a:off x="8110693" y="3222393"/>
            <a:ext cx="115334" cy="11533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7" name="Tekstvak 26">
            <a:extLst>
              <a:ext uri="{FF2B5EF4-FFF2-40B4-BE49-F238E27FC236}">
                <a16:creationId xmlns:a16="http://schemas.microsoft.com/office/drawing/2014/main" id="{A8BBFD57-D876-44EB-A466-71D3C1EF3446}"/>
              </a:ext>
            </a:extLst>
          </p:cNvPr>
          <p:cNvSpPr txBox="1"/>
          <p:nvPr/>
        </p:nvSpPr>
        <p:spPr>
          <a:xfrm>
            <a:off x="763675" y="1939320"/>
            <a:ext cx="777649" cy="461665"/>
          </a:xfrm>
          <a:prstGeom prst="rect">
            <a:avLst/>
          </a:prstGeom>
          <a:noFill/>
        </p:spPr>
        <p:txBody>
          <a:bodyPr wrap="none" rtlCol="0">
            <a:spAutoFit/>
          </a:bodyPr>
          <a:lstStyle/>
          <a:p>
            <a:r>
              <a:rPr lang="nl-NL" sz="2400" dirty="0"/>
              <a:t>Voor</a:t>
            </a:r>
          </a:p>
        </p:txBody>
      </p:sp>
      <p:sp>
        <p:nvSpPr>
          <p:cNvPr id="28" name="Tekstvak 27">
            <a:extLst>
              <a:ext uri="{FF2B5EF4-FFF2-40B4-BE49-F238E27FC236}">
                <a16:creationId xmlns:a16="http://schemas.microsoft.com/office/drawing/2014/main" id="{763FE02D-1C18-4BF0-AE95-7564CAB9C30C}"/>
              </a:ext>
            </a:extLst>
          </p:cNvPr>
          <p:cNvSpPr txBox="1"/>
          <p:nvPr/>
        </p:nvSpPr>
        <p:spPr>
          <a:xfrm>
            <a:off x="743577" y="2813530"/>
            <a:ext cx="2619563" cy="461665"/>
          </a:xfrm>
          <a:prstGeom prst="rect">
            <a:avLst/>
          </a:prstGeom>
          <a:noFill/>
        </p:spPr>
        <p:txBody>
          <a:bodyPr wrap="none" rtlCol="0">
            <a:spAutoFit/>
          </a:bodyPr>
          <a:lstStyle/>
          <a:p>
            <a:r>
              <a:rPr lang="nl-NL" sz="2400" dirty="0"/>
              <a:t>Dichtste nadering R</a:t>
            </a:r>
          </a:p>
        </p:txBody>
      </p:sp>
      <p:sp>
        <p:nvSpPr>
          <p:cNvPr id="30" name="Tekstvak 29">
            <a:extLst>
              <a:ext uri="{FF2B5EF4-FFF2-40B4-BE49-F238E27FC236}">
                <a16:creationId xmlns:a16="http://schemas.microsoft.com/office/drawing/2014/main" id="{A37DC05E-43FF-439D-8DEC-13224E097571}"/>
              </a:ext>
            </a:extLst>
          </p:cNvPr>
          <p:cNvSpPr txBox="1"/>
          <p:nvPr/>
        </p:nvSpPr>
        <p:spPr>
          <a:xfrm>
            <a:off x="916075" y="4322467"/>
            <a:ext cx="530915" cy="461665"/>
          </a:xfrm>
          <a:prstGeom prst="rect">
            <a:avLst/>
          </a:prstGeom>
          <a:noFill/>
        </p:spPr>
        <p:txBody>
          <a:bodyPr wrap="none" rtlCol="0">
            <a:spAutoFit/>
          </a:bodyPr>
          <a:lstStyle/>
          <a:p>
            <a:r>
              <a:rPr lang="nl-NL" sz="2400" dirty="0"/>
              <a:t>Na</a:t>
            </a:r>
          </a:p>
        </p:txBody>
      </p:sp>
      <p:sp>
        <p:nvSpPr>
          <p:cNvPr id="31" name="Tekstvak 30">
            <a:extLst>
              <a:ext uri="{FF2B5EF4-FFF2-40B4-BE49-F238E27FC236}">
                <a16:creationId xmlns:a16="http://schemas.microsoft.com/office/drawing/2014/main" id="{12A0BBC8-B3C9-42D8-A077-A7A56C46E6A7}"/>
              </a:ext>
            </a:extLst>
          </p:cNvPr>
          <p:cNvSpPr txBox="1"/>
          <p:nvPr/>
        </p:nvSpPr>
        <p:spPr>
          <a:xfrm>
            <a:off x="1941011" y="5176579"/>
            <a:ext cx="8359789" cy="461665"/>
          </a:xfrm>
          <a:prstGeom prst="rect">
            <a:avLst/>
          </a:prstGeom>
          <a:noFill/>
        </p:spPr>
        <p:txBody>
          <a:bodyPr wrap="none" rtlCol="0">
            <a:spAutoFit/>
          </a:bodyPr>
          <a:lstStyle/>
          <a:p>
            <a:r>
              <a:rPr lang="nl-NL" sz="2400" dirty="0"/>
              <a:t>R volgt uit: potentiele energie ~ 1/R = kinetische energie (bekend)</a:t>
            </a:r>
          </a:p>
        </p:txBody>
      </p:sp>
      <p:sp>
        <p:nvSpPr>
          <p:cNvPr id="32" name="Tekstvak 31">
            <a:extLst>
              <a:ext uri="{FF2B5EF4-FFF2-40B4-BE49-F238E27FC236}">
                <a16:creationId xmlns:a16="http://schemas.microsoft.com/office/drawing/2014/main" id="{1DDAC49B-6E0F-49EE-8C90-AD35961563D7}"/>
              </a:ext>
            </a:extLst>
          </p:cNvPr>
          <p:cNvSpPr txBox="1"/>
          <p:nvPr/>
        </p:nvSpPr>
        <p:spPr>
          <a:xfrm>
            <a:off x="5365820" y="579125"/>
            <a:ext cx="6229206" cy="954107"/>
          </a:xfrm>
          <a:prstGeom prst="rect">
            <a:avLst/>
          </a:prstGeom>
          <a:noFill/>
        </p:spPr>
        <p:txBody>
          <a:bodyPr wrap="none" rtlCol="0">
            <a:spAutoFit/>
          </a:bodyPr>
          <a:lstStyle/>
          <a:p>
            <a:r>
              <a:rPr lang="nl-NL" sz="2800" dirty="0" err="1"/>
              <a:t>Rutherford</a:t>
            </a:r>
            <a:r>
              <a:rPr lang="nl-NL" sz="2800" dirty="0"/>
              <a:t>-verstrooiing van </a:t>
            </a:r>
            <a:r>
              <a:rPr lang="nl-NL" sz="2800" dirty="0" err="1">
                <a:ln>
                  <a:solidFill>
                    <a:schemeClr val="tx1"/>
                  </a:solidFill>
                </a:ln>
              </a:rPr>
              <a:t>alpha-deeltje</a:t>
            </a:r>
            <a:endParaRPr lang="nl-NL" sz="2800" dirty="0">
              <a:ln>
                <a:solidFill>
                  <a:schemeClr val="tx1"/>
                </a:solidFill>
              </a:ln>
            </a:endParaRPr>
          </a:p>
          <a:p>
            <a:r>
              <a:rPr lang="nl-NL" sz="2800" dirty="0"/>
              <a:t>(Z=2) aan </a:t>
            </a:r>
            <a:r>
              <a:rPr lang="nl-NL" sz="2800" dirty="0">
                <a:ln>
                  <a:solidFill>
                    <a:schemeClr val="tx1"/>
                  </a:solidFill>
                </a:ln>
              </a:rPr>
              <a:t>goudkern</a:t>
            </a:r>
            <a:r>
              <a:rPr lang="nl-NL" sz="2800" dirty="0"/>
              <a:t> (Z=79)</a:t>
            </a:r>
          </a:p>
        </p:txBody>
      </p:sp>
      <p:sp>
        <p:nvSpPr>
          <p:cNvPr id="33" name="Rechthoek 32">
            <a:extLst>
              <a:ext uri="{FF2B5EF4-FFF2-40B4-BE49-F238E27FC236}">
                <a16:creationId xmlns:a16="http://schemas.microsoft.com/office/drawing/2014/main" id="{FAEEE925-45B1-4C0E-8D65-CB59B23D234B}"/>
              </a:ext>
            </a:extLst>
          </p:cNvPr>
          <p:cNvSpPr/>
          <p:nvPr/>
        </p:nvSpPr>
        <p:spPr>
          <a:xfrm>
            <a:off x="5114611" y="452175"/>
            <a:ext cx="6641960" cy="1205802"/>
          </a:xfrm>
          <a:prstGeom prst="rect">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7" name="Tekstvak 36">
            <a:extLst>
              <a:ext uri="{FF2B5EF4-FFF2-40B4-BE49-F238E27FC236}">
                <a16:creationId xmlns:a16="http://schemas.microsoft.com/office/drawing/2014/main" id="{C52F72D2-7EE3-49F5-90C7-0391B5231CA2}"/>
              </a:ext>
            </a:extLst>
          </p:cNvPr>
          <p:cNvSpPr txBox="1"/>
          <p:nvPr/>
        </p:nvSpPr>
        <p:spPr>
          <a:xfrm>
            <a:off x="4923690" y="5865112"/>
            <a:ext cx="1747594" cy="523220"/>
          </a:xfrm>
          <a:prstGeom prst="rect">
            <a:avLst/>
          </a:prstGeom>
          <a:noFill/>
        </p:spPr>
        <p:txBody>
          <a:bodyPr wrap="none" rtlCol="0">
            <a:spAutoFit/>
          </a:bodyPr>
          <a:lstStyle/>
          <a:p>
            <a:r>
              <a:rPr lang="nl-NL" sz="2800" dirty="0"/>
              <a:t>R ~ 10</a:t>
            </a:r>
            <a:r>
              <a:rPr lang="nl-NL" sz="2800" baseline="30000" dirty="0"/>
              <a:t>-14 </a:t>
            </a:r>
            <a:r>
              <a:rPr lang="nl-NL" sz="2800" dirty="0"/>
              <a:t>m</a:t>
            </a:r>
            <a:endParaRPr lang="nl-NL" sz="2800" baseline="30000" dirty="0"/>
          </a:p>
        </p:txBody>
      </p:sp>
      <p:sp>
        <p:nvSpPr>
          <p:cNvPr id="38" name="Rechthoek 37">
            <a:extLst>
              <a:ext uri="{FF2B5EF4-FFF2-40B4-BE49-F238E27FC236}">
                <a16:creationId xmlns:a16="http://schemas.microsoft.com/office/drawing/2014/main" id="{0EDD6A53-DE7C-4A32-BE4F-9256F1DEF803}"/>
              </a:ext>
            </a:extLst>
          </p:cNvPr>
          <p:cNvSpPr/>
          <p:nvPr/>
        </p:nvSpPr>
        <p:spPr>
          <a:xfrm>
            <a:off x="4501662" y="5814872"/>
            <a:ext cx="2743200" cy="656268"/>
          </a:xfrm>
          <a:prstGeom prst="rect">
            <a:avLst/>
          </a:prstGeom>
          <a:noFill/>
          <a:ln w="254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9" name="Tijdelijke aanduiding voor datum 38">
            <a:extLst>
              <a:ext uri="{FF2B5EF4-FFF2-40B4-BE49-F238E27FC236}">
                <a16:creationId xmlns:a16="http://schemas.microsoft.com/office/drawing/2014/main" id="{AA0E14EA-F208-44A3-8251-57E8F8C88E91}"/>
              </a:ext>
            </a:extLst>
          </p:cNvPr>
          <p:cNvSpPr>
            <a:spLocks noGrp="1"/>
          </p:cNvSpPr>
          <p:nvPr>
            <p:ph type="dt" sz="half" idx="10"/>
          </p:nvPr>
        </p:nvSpPr>
        <p:spPr/>
        <p:txBody>
          <a:bodyPr/>
          <a:lstStyle/>
          <a:p>
            <a:r>
              <a:rPr lang="nl-NL"/>
              <a:t>19-4-2024</a:t>
            </a:r>
          </a:p>
        </p:txBody>
      </p:sp>
      <p:sp>
        <p:nvSpPr>
          <p:cNvPr id="40" name="Tijdelijke aanduiding voor dianummer 39">
            <a:extLst>
              <a:ext uri="{FF2B5EF4-FFF2-40B4-BE49-F238E27FC236}">
                <a16:creationId xmlns:a16="http://schemas.microsoft.com/office/drawing/2014/main" id="{2BE424F3-B678-40AF-9DDE-1006E1947847}"/>
              </a:ext>
            </a:extLst>
          </p:cNvPr>
          <p:cNvSpPr>
            <a:spLocks noGrp="1"/>
          </p:cNvSpPr>
          <p:nvPr>
            <p:ph type="sldNum" sz="quarter" idx="12"/>
          </p:nvPr>
        </p:nvSpPr>
        <p:spPr/>
        <p:txBody>
          <a:bodyPr/>
          <a:lstStyle/>
          <a:p>
            <a:fld id="{3EB9D667-8414-498C-86FF-5B87FE5BB64C}" type="slidenum">
              <a:rPr lang="nl-NL" smtClean="0"/>
              <a:t>13</a:t>
            </a:fld>
            <a:endParaRPr lang="nl-NL"/>
          </a:p>
        </p:txBody>
      </p:sp>
      <p:sp>
        <p:nvSpPr>
          <p:cNvPr id="3" name="Tekstvak 2">
            <a:extLst>
              <a:ext uri="{FF2B5EF4-FFF2-40B4-BE49-F238E27FC236}">
                <a16:creationId xmlns:a16="http://schemas.microsoft.com/office/drawing/2014/main" id="{998950AE-1DFE-4340-A686-8F5C65DEF2C4}"/>
              </a:ext>
            </a:extLst>
          </p:cNvPr>
          <p:cNvSpPr txBox="1"/>
          <p:nvPr/>
        </p:nvSpPr>
        <p:spPr>
          <a:xfrm>
            <a:off x="1235941" y="147049"/>
            <a:ext cx="2400016" cy="954107"/>
          </a:xfrm>
          <a:prstGeom prst="rect">
            <a:avLst/>
          </a:prstGeom>
          <a:noFill/>
          <a:ln w="38100">
            <a:solidFill>
              <a:schemeClr val="tx1"/>
            </a:solidFill>
          </a:ln>
        </p:spPr>
        <p:txBody>
          <a:bodyPr wrap="none" rtlCol="0">
            <a:spAutoFit/>
          </a:bodyPr>
          <a:lstStyle/>
          <a:p>
            <a:r>
              <a:rPr lang="nl-NL" sz="2800" b="1" dirty="0">
                <a:latin typeface="Verdana Pro" panose="020B0604030504040204" pitchFamily="34" charset="0"/>
              </a:rPr>
              <a:t>‘Het begin’</a:t>
            </a:r>
          </a:p>
          <a:p>
            <a:r>
              <a:rPr lang="nl-NL" sz="2800" b="1" dirty="0">
                <a:latin typeface="Verdana Pro" panose="020B0604030504040204" pitchFamily="34" charset="0"/>
              </a:rPr>
              <a:t>  ± 1910</a:t>
            </a:r>
          </a:p>
        </p:txBody>
      </p:sp>
    </p:spTree>
    <p:extLst>
      <p:ext uri="{BB962C8B-B14F-4D97-AF65-F5344CB8AC3E}">
        <p14:creationId xmlns:p14="http://schemas.microsoft.com/office/powerpoint/2010/main" val="31502755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4" name="Tijdelijke aanduiding voor dianummer 3">
            <a:extLst>
              <a:ext uri="{FF2B5EF4-FFF2-40B4-BE49-F238E27FC236}">
                <a16:creationId xmlns:a16="http://schemas.microsoft.com/office/drawing/2014/main" id="{168ADFCF-8A5A-4854-A66F-900F4CE305A1}"/>
              </a:ext>
            </a:extLst>
          </p:cNvPr>
          <p:cNvSpPr>
            <a:spLocks noGrp="1"/>
          </p:cNvSpPr>
          <p:nvPr>
            <p:ph type="sldNum" sz="quarter" idx="12"/>
          </p:nvPr>
        </p:nvSpPr>
        <p:spPr/>
        <p:txBody>
          <a:bodyPr/>
          <a:lstStyle/>
          <a:p>
            <a:fld id="{3EB9D667-8414-498C-86FF-5B87FE5BB64C}" type="slidenum">
              <a:rPr lang="nl-NL" smtClean="0"/>
              <a:t>14</a:t>
            </a:fld>
            <a:endParaRPr lang="nl-NL"/>
          </a:p>
        </p:txBody>
      </p:sp>
      <p:sp>
        <p:nvSpPr>
          <p:cNvPr id="7" name="Tekstvak 6">
            <a:extLst>
              <a:ext uri="{FF2B5EF4-FFF2-40B4-BE49-F238E27FC236}">
                <a16:creationId xmlns:a16="http://schemas.microsoft.com/office/drawing/2014/main" id="{BFCAB156-07C4-4E3C-AB0F-D78081C53556}"/>
              </a:ext>
            </a:extLst>
          </p:cNvPr>
          <p:cNvSpPr txBox="1"/>
          <p:nvPr/>
        </p:nvSpPr>
        <p:spPr>
          <a:xfrm>
            <a:off x="2200586" y="401944"/>
            <a:ext cx="9133013" cy="461665"/>
          </a:xfrm>
          <a:prstGeom prst="rect">
            <a:avLst/>
          </a:prstGeom>
          <a:noFill/>
        </p:spPr>
        <p:txBody>
          <a:bodyPr wrap="none" rtlCol="0">
            <a:spAutoFit/>
          </a:bodyPr>
          <a:lstStyle/>
          <a:p>
            <a:r>
              <a:rPr lang="nl-NL" sz="2400" b="1" dirty="0"/>
              <a:t>Elektron</a:t>
            </a:r>
            <a:r>
              <a:rPr lang="nl-NL" sz="2400" dirty="0"/>
              <a:t> (Thomson 1897, kathodestralen; Lorentz 1897, Zeeman effect) </a:t>
            </a:r>
          </a:p>
        </p:txBody>
      </p:sp>
      <p:sp>
        <p:nvSpPr>
          <p:cNvPr id="9" name="Tekstvak 8">
            <a:extLst>
              <a:ext uri="{FF2B5EF4-FFF2-40B4-BE49-F238E27FC236}">
                <a16:creationId xmlns:a16="http://schemas.microsoft.com/office/drawing/2014/main" id="{157DF2A6-3764-4B8D-BC04-8F61794770AC}"/>
              </a:ext>
            </a:extLst>
          </p:cNvPr>
          <p:cNvSpPr txBox="1"/>
          <p:nvPr/>
        </p:nvSpPr>
        <p:spPr>
          <a:xfrm>
            <a:off x="2140307" y="914402"/>
            <a:ext cx="5367239" cy="461665"/>
          </a:xfrm>
          <a:prstGeom prst="rect">
            <a:avLst/>
          </a:prstGeom>
          <a:noFill/>
        </p:spPr>
        <p:txBody>
          <a:bodyPr wrap="none" rtlCol="0">
            <a:spAutoFit/>
          </a:bodyPr>
          <a:lstStyle/>
          <a:p>
            <a:r>
              <a:rPr lang="nl-NL" dirty="0"/>
              <a:t> </a:t>
            </a:r>
            <a:r>
              <a:rPr lang="nl-NL" sz="2400" b="1" dirty="0"/>
              <a:t>Proton </a:t>
            </a:r>
            <a:r>
              <a:rPr lang="nl-NL" sz="2400" dirty="0"/>
              <a:t>(</a:t>
            </a:r>
            <a:r>
              <a:rPr lang="nl-NL" sz="2400" dirty="0" err="1"/>
              <a:t>Goldstein</a:t>
            </a:r>
            <a:r>
              <a:rPr lang="nl-NL" sz="2400" dirty="0"/>
              <a:t> &lt; 1897, ‘anodestralen’)</a:t>
            </a:r>
            <a:endParaRPr lang="nl-NL" dirty="0"/>
          </a:p>
        </p:txBody>
      </p:sp>
      <p:sp>
        <p:nvSpPr>
          <p:cNvPr id="10" name="Tekstvak 9">
            <a:extLst>
              <a:ext uri="{FF2B5EF4-FFF2-40B4-BE49-F238E27FC236}">
                <a16:creationId xmlns:a16="http://schemas.microsoft.com/office/drawing/2014/main" id="{0B670A24-A9CD-4D44-9233-D250761898D2}"/>
              </a:ext>
            </a:extLst>
          </p:cNvPr>
          <p:cNvSpPr txBox="1"/>
          <p:nvPr/>
        </p:nvSpPr>
        <p:spPr>
          <a:xfrm>
            <a:off x="2121887" y="1689808"/>
            <a:ext cx="3421001" cy="461665"/>
          </a:xfrm>
          <a:prstGeom prst="rect">
            <a:avLst/>
          </a:prstGeom>
          <a:noFill/>
        </p:spPr>
        <p:txBody>
          <a:bodyPr wrap="none" rtlCol="0">
            <a:spAutoFit/>
          </a:bodyPr>
          <a:lstStyle/>
          <a:p>
            <a:r>
              <a:rPr lang="nl-NL" dirty="0"/>
              <a:t> </a:t>
            </a:r>
            <a:r>
              <a:rPr lang="nl-NL" sz="2400" b="1" dirty="0"/>
              <a:t>Neutron</a:t>
            </a:r>
            <a:r>
              <a:rPr lang="nl-NL" sz="2400" dirty="0"/>
              <a:t> (Chadwick 1932)</a:t>
            </a:r>
            <a:endParaRPr lang="nl-NL" dirty="0"/>
          </a:p>
        </p:txBody>
      </p:sp>
      <p:sp>
        <p:nvSpPr>
          <p:cNvPr id="11" name="Tekstvak 10">
            <a:extLst>
              <a:ext uri="{FF2B5EF4-FFF2-40B4-BE49-F238E27FC236}">
                <a16:creationId xmlns:a16="http://schemas.microsoft.com/office/drawing/2014/main" id="{9F3C821C-752A-49BF-90EC-12915B7F53DD}"/>
              </a:ext>
            </a:extLst>
          </p:cNvPr>
          <p:cNvSpPr txBox="1"/>
          <p:nvPr/>
        </p:nvSpPr>
        <p:spPr>
          <a:xfrm>
            <a:off x="2121887" y="3018413"/>
            <a:ext cx="8898846" cy="3416320"/>
          </a:xfrm>
          <a:prstGeom prst="rect">
            <a:avLst/>
          </a:prstGeom>
          <a:noFill/>
        </p:spPr>
        <p:txBody>
          <a:bodyPr wrap="none" rtlCol="0">
            <a:spAutoFit/>
          </a:bodyPr>
          <a:lstStyle/>
          <a:p>
            <a:r>
              <a:rPr lang="nl-NL" sz="2400" dirty="0"/>
              <a:t>Welke kracht bindt proton en neutronen tot atoomkernen?</a:t>
            </a:r>
          </a:p>
          <a:p>
            <a:r>
              <a:rPr lang="nl-NL" sz="2400" dirty="0"/>
              <a:t>‘p en n zijn twee toestanden van hetzelfde deeltje in een nieuwe</a:t>
            </a:r>
          </a:p>
          <a:p>
            <a:r>
              <a:rPr lang="nl-NL" sz="2400" dirty="0"/>
              <a:t>abstracte ruimte’ (Heisenberg, 1932) – </a:t>
            </a:r>
            <a:r>
              <a:rPr lang="nl-NL" sz="2400" dirty="0" err="1"/>
              <a:t>Isospin</a:t>
            </a:r>
            <a:endParaRPr lang="nl-NL" sz="2400" dirty="0"/>
          </a:p>
          <a:p>
            <a:endParaRPr lang="nl-NL" sz="2400" dirty="0"/>
          </a:p>
          <a:p>
            <a:r>
              <a:rPr lang="nl-NL" sz="2400" dirty="0"/>
              <a:t>Overspringend deeltje (</a:t>
            </a:r>
            <a:r>
              <a:rPr lang="nl-NL" sz="2400" dirty="0" err="1"/>
              <a:t>Yukawa</a:t>
            </a:r>
            <a:r>
              <a:rPr lang="nl-NL" sz="2400" dirty="0"/>
              <a:t>, 1935)  </a:t>
            </a:r>
            <a:r>
              <a:rPr lang="nl-NL" sz="2400" dirty="0">
                <a:sym typeface="Wingdings" panose="05000000000000000000" pitchFamily="2" charset="2"/>
              </a:rPr>
              <a:t> 12 jaar later wordt het pion</a:t>
            </a:r>
          </a:p>
          <a:p>
            <a:r>
              <a:rPr lang="nl-NL" sz="2400" dirty="0">
                <a:sym typeface="Wingdings" panose="05000000000000000000" pitchFamily="2" charset="2"/>
              </a:rPr>
              <a:t>(</a:t>
            </a:r>
            <a:r>
              <a:rPr lang="nl-NL" sz="2400" b="1" dirty="0">
                <a:latin typeface="Cambria Math" panose="02040503050406030204" pitchFamily="18" charset="0"/>
                <a:ea typeface="Cambria Math" panose="02040503050406030204" pitchFamily="18" charset="0"/>
                <a:sym typeface="Symbol" panose="05050102010706020507" pitchFamily="18" charset="2"/>
              </a:rPr>
              <a:t> </a:t>
            </a:r>
            <a:r>
              <a:rPr lang="nl-NL" sz="2400" b="1" dirty="0">
                <a:ea typeface="Cambria Math" panose="02040503050406030204" pitchFamily="18" charset="0"/>
                <a:sym typeface="Symbol" panose="05050102010706020507" pitchFamily="18" charset="2"/>
              </a:rPr>
              <a:t>meson</a:t>
            </a:r>
            <a:r>
              <a:rPr lang="nl-NL" sz="2400" dirty="0">
                <a:ea typeface="Cambria Math" panose="02040503050406030204" pitchFamily="18" charset="0"/>
                <a:sym typeface="Symbol" panose="05050102010706020507" pitchFamily="18" charset="2"/>
              </a:rPr>
              <a:t>) ontdekt</a:t>
            </a:r>
            <a:endParaRPr lang="nl-NL" sz="2400" dirty="0"/>
          </a:p>
          <a:p>
            <a:endParaRPr lang="nl-NL" sz="2400" dirty="0"/>
          </a:p>
          <a:p>
            <a:r>
              <a:rPr lang="nl-NL" sz="2400" dirty="0"/>
              <a:t>De ontdekking van </a:t>
            </a:r>
            <a:r>
              <a:rPr lang="nl-NL" sz="2400" dirty="0" err="1"/>
              <a:t>pionen</a:t>
            </a:r>
            <a:r>
              <a:rPr lang="nl-NL" sz="2400" dirty="0"/>
              <a:t> in kosmische stralen (1947) en bij de eerste</a:t>
            </a:r>
          </a:p>
          <a:p>
            <a:r>
              <a:rPr lang="nl-NL" sz="2400" dirty="0"/>
              <a:t>protonversnellers (jaren ‘50; CERN Protonsynchrotron 1959)</a:t>
            </a:r>
          </a:p>
        </p:txBody>
      </p:sp>
      <p:pic>
        <p:nvPicPr>
          <p:cNvPr id="12" name="Afbeelding 11">
            <a:extLst>
              <a:ext uri="{FF2B5EF4-FFF2-40B4-BE49-F238E27FC236}">
                <a16:creationId xmlns:a16="http://schemas.microsoft.com/office/drawing/2014/main" id="{3B2DEF97-E8D4-4134-8258-56CF1FD86408}"/>
              </a:ext>
            </a:extLst>
          </p:cNvPr>
          <p:cNvPicPr>
            <a:picLocks noChangeAspect="1"/>
          </p:cNvPicPr>
          <p:nvPr/>
        </p:nvPicPr>
        <p:blipFill>
          <a:blip r:embed="rId2"/>
          <a:stretch>
            <a:fillRect/>
          </a:stretch>
        </p:blipFill>
        <p:spPr>
          <a:xfrm>
            <a:off x="7605254" y="899344"/>
            <a:ext cx="4176122" cy="2085013"/>
          </a:xfrm>
          <a:prstGeom prst="rect">
            <a:avLst/>
          </a:prstGeom>
        </p:spPr>
      </p:pic>
      <p:sp>
        <p:nvSpPr>
          <p:cNvPr id="13" name="Tijdelijke aanduiding voor datum 12">
            <a:extLst>
              <a:ext uri="{FF2B5EF4-FFF2-40B4-BE49-F238E27FC236}">
                <a16:creationId xmlns:a16="http://schemas.microsoft.com/office/drawing/2014/main" id="{CEE8C7A0-FECE-4550-96AF-0DDB50D2B592}"/>
              </a:ext>
            </a:extLst>
          </p:cNvPr>
          <p:cNvSpPr>
            <a:spLocks noGrp="1"/>
          </p:cNvSpPr>
          <p:nvPr>
            <p:ph type="dt" sz="half" idx="10"/>
          </p:nvPr>
        </p:nvSpPr>
        <p:spPr/>
        <p:txBody>
          <a:bodyPr/>
          <a:lstStyle/>
          <a:p>
            <a:r>
              <a:rPr lang="nl-NL"/>
              <a:t>19-4-2024</a:t>
            </a:r>
          </a:p>
        </p:txBody>
      </p:sp>
    </p:spTree>
    <p:extLst>
      <p:ext uri="{BB962C8B-B14F-4D97-AF65-F5344CB8AC3E}">
        <p14:creationId xmlns:p14="http://schemas.microsoft.com/office/powerpoint/2010/main" val="302283665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12" name="Ovaal 11">
            <a:extLst>
              <a:ext uri="{FF2B5EF4-FFF2-40B4-BE49-F238E27FC236}">
                <a16:creationId xmlns:a16="http://schemas.microsoft.com/office/drawing/2014/main" id="{B284CF26-BADF-4B5B-9EB8-7A8C6E2E4281}"/>
              </a:ext>
            </a:extLst>
          </p:cNvPr>
          <p:cNvSpPr/>
          <p:nvPr/>
        </p:nvSpPr>
        <p:spPr>
          <a:xfrm>
            <a:off x="5903412" y="2446774"/>
            <a:ext cx="482321" cy="482321"/>
          </a:xfrm>
          <a:prstGeom prst="ellipse">
            <a:avLst/>
          </a:prstGeom>
          <a:gradFill>
            <a:gsLst>
              <a:gs pos="0">
                <a:schemeClr val="accent1"/>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 name="Tijdelijke aanduiding voor dianummer 3">
            <a:extLst>
              <a:ext uri="{FF2B5EF4-FFF2-40B4-BE49-F238E27FC236}">
                <a16:creationId xmlns:a16="http://schemas.microsoft.com/office/drawing/2014/main" id="{E034DEE6-F37E-4614-A25F-DC9A79295B9F}"/>
              </a:ext>
            </a:extLst>
          </p:cNvPr>
          <p:cNvSpPr>
            <a:spLocks noGrp="1"/>
          </p:cNvSpPr>
          <p:nvPr>
            <p:ph type="sldNum" sz="quarter" idx="12"/>
          </p:nvPr>
        </p:nvSpPr>
        <p:spPr/>
        <p:txBody>
          <a:bodyPr/>
          <a:lstStyle/>
          <a:p>
            <a:fld id="{3EB9D667-8414-498C-86FF-5B87FE5BB64C}" type="slidenum">
              <a:rPr lang="nl-NL" smtClean="0"/>
              <a:t>15</a:t>
            </a:fld>
            <a:endParaRPr lang="nl-NL"/>
          </a:p>
        </p:txBody>
      </p:sp>
      <p:sp>
        <p:nvSpPr>
          <p:cNvPr id="6" name="Ovaal 5">
            <a:extLst>
              <a:ext uri="{FF2B5EF4-FFF2-40B4-BE49-F238E27FC236}">
                <a16:creationId xmlns:a16="http://schemas.microsoft.com/office/drawing/2014/main" id="{543D992F-CF3D-4EE8-B35C-9BB017C92C32}"/>
              </a:ext>
            </a:extLst>
          </p:cNvPr>
          <p:cNvSpPr/>
          <p:nvPr/>
        </p:nvSpPr>
        <p:spPr>
          <a:xfrm>
            <a:off x="6181414" y="2564843"/>
            <a:ext cx="482321" cy="482321"/>
          </a:xfrm>
          <a:prstGeom prst="ellipse">
            <a:avLst/>
          </a:prstGeom>
          <a:gradFill>
            <a:gsLst>
              <a:gs pos="0">
                <a:srgbClr val="C0000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Ovaal 10">
            <a:extLst>
              <a:ext uri="{FF2B5EF4-FFF2-40B4-BE49-F238E27FC236}">
                <a16:creationId xmlns:a16="http://schemas.microsoft.com/office/drawing/2014/main" id="{2D58F158-53A0-440D-AC9A-9E93E05CD009}"/>
              </a:ext>
            </a:extLst>
          </p:cNvPr>
          <p:cNvSpPr/>
          <p:nvPr/>
        </p:nvSpPr>
        <p:spPr>
          <a:xfrm>
            <a:off x="5501479" y="2597503"/>
            <a:ext cx="482321" cy="482321"/>
          </a:xfrm>
          <a:prstGeom prst="ellipse">
            <a:avLst/>
          </a:prstGeom>
          <a:gradFill>
            <a:gsLst>
              <a:gs pos="0">
                <a:schemeClr val="accent1"/>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Ovaal 7">
            <a:extLst>
              <a:ext uri="{FF2B5EF4-FFF2-40B4-BE49-F238E27FC236}">
                <a16:creationId xmlns:a16="http://schemas.microsoft.com/office/drawing/2014/main" id="{F0666ED1-2B66-4701-926D-C3B12F003813}"/>
              </a:ext>
            </a:extLst>
          </p:cNvPr>
          <p:cNvSpPr/>
          <p:nvPr/>
        </p:nvSpPr>
        <p:spPr>
          <a:xfrm>
            <a:off x="5670625" y="2776695"/>
            <a:ext cx="482321" cy="482321"/>
          </a:xfrm>
          <a:prstGeom prst="ellipse">
            <a:avLst/>
          </a:prstGeom>
          <a:gradFill>
            <a:gsLst>
              <a:gs pos="0">
                <a:srgbClr val="C0000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Ovaal 9">
            <a:extLst>
              <a:ext uri="{FF2B5EF4-FFF2-40B4-BE49-F238E27FC236}">
                <a16:creationId xmlns:a16="http://schemas.microsoft.com/office/drawing/2014/main" id="{A792344C-53F9-44BF-84FE-F26318F4BCE3}"/>
              </a:ext>
            </a:extLst>
          </p:cNvPr>
          <p:cNvSpPr/>
          <p:nvPr/>
        </p:nvSpPr>
        <p:spPr>
          <a:xfrm>
            <a:off x="6012266" y="2927423"/>
            <a:ext cx="482321" cy="482321"/>
          </a:xfrm>
          <a:prstGeom prst="ellipse">
            <a:avLst/>
          </a:prstGeom>
          <a:gradFill>
            <a:gsLst>
              <a:gs pos="0">
                <a:schemeClr val="accent1"/>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Ovaal 4">
            <a:extLst>
              <a:ext uri="{FF2B5EF4-FFF2-40B4-BE49-F238E27FC236}">
                <a16:creationId xmlns:a16="http://schemas.microsoft.com/office/drawing/2014/main" id="{1103953B-68A8-4EAB-A544-4395CC081E9A}"/>
              </a:ext>
            </a:extLst>
          </p:cNvPr>
          <p:cNvSpPr/>
          <p:nvPr/>
        </p:nvSpPr>
        <p:spPr>
          <a:xfrm>
            <a:off x="5968721" y="2632669"/>
            <a:ext cx="482321" cy="482321"/>
          </a:xfrm>
          <a:prstGeom prst="ellipse">
            <a:avLst/>
          </a:prstGeom>
          <a:gradFill>
            <a:gsLst>
              <a:gs pos="0">
                <a:srgbClr val="C0000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5" name="Tekstvak 14">
            <a:extLst>
              <a:ext uri="{FF2B5EF4-FFF2-40B4-BE49-F238E27FC236}">
                <a16:creationId xmlns:a16="http://schemas.microsoft.com/office/drawing/2014/main" id="{507C0FC8-BF15-45B0-80C5-EE35DA582CA3}"/>
              </a:ext>
            </a:extLst>
          </p:cNvPr>
          <p:cNvSpPr txBox="1"/>
          <p:nvPr/>
        </p:nvSpPr>
        <p:spPr>
          <a:xfrm>
            <a:off x="3778180" y="914400"/>
            <a:ext cx="45719" cy="369332"/>
          </a:xfrm>
          <a:prstGeom prst="rect">
            <a:avLst/>
          </a:prstGeom>
          <a:noFill/>
        </p:spPr>
        <p:txBody>
          <a:bodyPr wrap="square" rtlCol="0">
            <a:spAutoFit/>
          </a:bodyPr>
          <a:lstStyle/>
          <a:p>
            <a:r>
              <a:rPr lang="nl-NL" dirty="0"/>
              <a:t>     </a:t>
            </a:r>
          </a:p>
        </p:txBody>
      </p:sp>
      <p:sp>
        <p:nvSpPr>
          <p:cNvPr id="16" name="Ovaal 15">
            <a:extLst>
              <a:ext uri="{FF2B5EF4-FFF2-40B4-BE49-F238E27FC236}">
                <a16:creationId xmlns:a16="http://schemas.microsoft.com/office/drawing/2014/main" id="{783D2C59-5234-4ABF-979F-90D7365A9930}"/>
              </a:ext>
            </a:extLst>
          </p:cNvPr>
          <p:cNvSpPr/>
          <p:nvPr/>
        </p:nvSpPr>
        <p:spPr>
          <a:xfrm>
            <a:off x="904325" y="4270553"/>
            <a:ext cx="72796" cy="70339"/>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7" name="Ovaal 16">
            <a:extLst>
              <a:ext uri="{FF2B5EF4-FFF2-40B4-BE49-F238E27FC236}">
                <a16:creationId xmlns:a16="http://schemas.microsoft.com/office/drawing/2014/main" id="{1CDAA630-BB7C-4BE7-9E57-DC13DA63851A}"/>
              </a:ext>
            </a:extLst>
          </p:cNvPr>
          <p:cNvSpPr/>
          <p:nvPr/>
        </p:nvSpPr>
        <p:spPr>
          <a:xfrm>
            <a:off x="443767" y="373463"/>
            <a:ext cx="72796" cy="70339"/>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8" name="Ovaal 17">
            <a:extLst>
              <a:ext uri="{FF2B5EF4-FFF2-40B4-BE49-F238E27FC236}">
                <a16:creationId xmlns:a16="http://schemas.microsoft.com/office/drawing/2014/main" id="{D6CB35B3-52C5-46FD-86F4-93580E341561}"/>
              </a:ext>
            </a:extLst>
          </p:cNvPr>
          <p:cNvSpPr/>
          <p:nvPr/>
        </p:nvSpPr>
        <p:spPr>
          <a:xfrm>
            <a:off x="11317793" y="6253430"/>
            <a:ext cx="72796" cy="70339"/>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1" name="Tekstvak 20">
            <a:extLst>
              <a:ext uri="{FF2B5EF4-FFF2-40B4-BE49-F238E27FC236}">
                <a16:creationId xmlns:a16="http://schemas.microsoft.com/office/drawing/2014/main" id="{B55FB33C-987E-4CC3-A546-2262FBA682A0}"/>
              </a:ext>
            </a:extLst>
          </p:cNvPr>
          <p:cNvSpPr txBox="1"/>
          <p:nvPr/>
        </p:nvSpPr>
        <p:spPr>
          <a:xfrm>
            <a:off x="5416061" y="3486785"/>
            <a:ext cx="1292277" cy="523220"/>
          </a:xfrm>
          <a:prstGeom prst="rect">
            <a:avLst/>
          </a:prstGeom>
          <a:noFill/>
        </p:spPr>
        <p:txBody>
          <a:bodyPr wrap="none" rtlCol="0">
            <a:spAutoFit/>
          </a:bodyPr>
          <a:lstStyle/>
          <a:p>
            <a:r>
              <a:rPr lang="nl-NL" sz="2800" dirty="0"/>
              <a:t>Kern </a:t>
            </a:r>
            <a:r>
              <a:rPr lang="nl-NL" sz="2800" baseline="30000" dirty="0"/>
              <a:t>6</a:t>
            </a:r>
            <a:r>
              <a:rPr lang="nl-NL" sz="2800" dirty="0"/>
              <a:t>Li</a:t>
            </a:r>
          </a:p>
        </p:txBody>
      </p:sp>
      <p:sp>
        <p:nvSpPr>
          <p:cNvPr id="27" name="Tekstvak 26">
            <a:extLst>
              <a:ext uri="{FF2B5EF4-FFF2-40B4-BE49-F238E27FC236}">
                <a16:creationId xmlns:a16="http://schemas.microsoft.com/office/drawing/2014/main" id="{06B62F12-C05C-4509-89D3-C3096E6402DC}"/>
              </a:ext>
            </a:extLst>
          </p:cNvPr>
          <p:cNvSpPr txBox="1"/>
          <p:nvPr/>
        </p:nvSpPr>
        <p:spPr>
          <a:xfrm>
            <a:off x="633022" y="4300702"/>
            <a:ext cx="11280076" cy="523220"/>
          </a:xfrm>
          <a:prstGeom prst="rect">
            <a:avLst/>
          </a:prstGeom>
          <a:noFill/>
        </p:spPr>
        <p:txBody>
          <a:bodyPr wrap="none" rtlCol="0">
            <a:spAutoFit/>
          </a:bodyPr>
          <a:lstStyle/>
          <a:p>
            <a:r>
              <a:rPr lang="nl-NL" sz="2800" dirty="0" err="1"/>
              <a:t>Elekton</a:t>
            </a:r>
            <a:r>
              <a:rPr lang="nl-NL" sz="2800" dirty="0"/>
              <a:t>: zou op de schaal van deze figuur 300 meter verderop moeten zitten</a:t>
            </a:r>
          </a:p>
        </p:txBody>
      </p:sp>
      <p:sp>
        <p:nvSpPr>
          <p:cNvPr id="30" name="Tekstvak 29">
            <a:extLst>
              <a:ext uri="{FF2B5EF4-FFF2-40B4-BE49-F238E27FC236}">
                <a16:creationId xmlns:a16="http://schemas.microsoft.com/office/drawing/2014/main" id="{32678429-8902-428A-ABF4-02873341C13B}"/>
              </a:ext>
            </a:extLst>
          </p:cNvPr>
          <p:cNvSpPr txBox="1"/>
          <p:nvPr/>
        </p:nvSpPr>
        <p:spPr>
          <a:xfrm>
            <a:off x="6903219" y="643096"/>
            <a:ext cx="4678397" cy="954107"/>
          </a:xfrm>
          <a:prstGeom prst="rect">
            <a:avLst/>
          </a:prstGeom>
          <a:noFill/>
          <a:ln w="22225">
            <a:solidFill>
              <a:schemeClr val="accent1">
                <a:shade val="50000"/>
              </a:schemeClr>
            </a:solidFill>
          </a:ln>
        </p:spPr>
        <p:txBody>
          <a:bodyPr wrap="none" rtlCol="0">
            <a:spAutoFit/>
          </a:bodyPr>
          <a:lstStyle/>
          <a:p>
            <a:r>
              <a:rPr lang="nl-NL" sz="2800" dirty="0"/>
              <a:t>Atoommodel </a:t>
            </a:r>
            <a:r>
              <a:rPr lang="nl-NL" sz="2800" dirty="0" err="1"/>
              <a:t>Rutherford</a:t>
            </a:r>
            <a:r>
              <a:rPr lang="nl-NL" sz="2800" dirty="0"/>
              <a:t> 1911;</a:t>
            </a:r>
          </a:p>
          <a:p>
            <a:r>
              <a:rPr lang="nl-NL" sz="2800" dirty="0"/>
              <a:t>Bohr 1913</a:t>
            </a:r>
          </a:p>
        </p:txBody>
      </p:sp>
      <p:sp>
        <p:nvSpPr>
          <p:cNvPr id="31" name="Tijdelijke aanduiding voor datum 30">
            <a:extLst>
              <a:ext uri="{FF2B5EF4-FFF2-40B4-BE49-F238E27FC236}">
                <a16:creationId xmlns:a16="http://schemas.microsoft.com/office/drawing/2014/main" id="{BF38DC44-F28F-47AF-A8D3-F1BD7F5B3B2E}"/>
              </a:ext>
            </a:extLst>
          </p:cNvPr>
          <p:cNvSpPr>
            <a:spLocks noGrp="1"/>
          </p:cNvSpPr>
          <p:nvPr>
            <p:ph type="dt" sz="half" idx="10"/>
          </p:nvPr>
        </p:nvSpPr>
        <p:spPr/>
        <p:txBody>
          <a:bodyPr/>
          <a:lstStyle/>
          <a:p>
            <a:r>
              <a:rPr lang="nl-NL"/>
              <a:t>19-4-2024</a:t>
            </a:r>
          </a:p>
        </p:txBody>
      </p:sp>
    </p:spTree>
    <p:extLst>
      <p:ext uri="{BB962C8B-B14F-4D97-AF65-F5344CB8AC3E}">
        <p14:creationId xmlns:p14="http://schemas.microsoft.com/office/powerpoint/2010/main" val="17788956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43AB720A-8FF2-4ACF-868E-81449E66E159}"/>
              </a:ext>
            </a:extLst>
          </p:cNvPr>
          <p:cNvSpPr>
            <a:spLocks noGrp="1"/>
          </p:cNvSpPr>
          <p:nvPr>
            <p:ph type="dt" sz="half" idx="10"/>
          </p:nvPr>
        </p:nvSpPr>
        <p:spPr/>
        <p:txBody>
          <a:bodyPr/>
          <a:lstStyle/>
          <a:p>
            <a:r>
              <a:rPr lang="nl-NL"/>
              <a:t>19-4-2024</a:t>
            </a:r>
          </a:p>
        </p:txBody>
      </p:sp>
      <p:sp>
        <p:nvSpPr>
          <p:cNvPr id="3" name="Tijdelijke aanduiding voor dianummer 2">
            <a:extLst>
              <a:ext uri="{FF2B5EF4-FFF2-40B4-BE49-F238E27FC236}">
                <a16:creationId xmlns:a16="http://schemas.microsoft.com/office/drawing/2014/main" id="{B7DF132C-356B-4136-8353-390FD4B04123}"/>
              </a:ext>
            </a:extLst>
          </p:cNvPr>
          <p:cNvSpPr>
            <a:spLocks noGrp="1"/>
          </p:cNvSpPr>
          <p:nvPr>
            <p:ph type="sldNum" sz="quarter" idx="12"/>
          </p:nvPr>
        </p:nvSpPr>
        <p:spPr/>
        <p:txBody>
          <a:bodyPr/>
          <a:lstStyle/>
          <a:p>
            <a:fld id="{3EB9D667-8414-498C-86FF-5B87FE5BB64C}" type="slidenum">
              <a:rPr lang="nl-NL" smtClean="0"/>
              <a:t>16</a:t>
            </a:fld>
            <a:endParaRPr lang="nl-NL"/>
          </a:p>
        </p:txBody>
      </p:sp>
      <p:pic>
        <p:nvPicPr>
          <p:cNvPr id="5" name="Afbeelding 4">
            <a:extLst>
              <a:ext uri="{FF2B5EF4-FFF2-40B4-BE49-F238E27FC236}">
                <a16:creationId xmlns:a16="http://schemas.microsoft.com/office/drawing/2014/main" id="{F7E04A36-FDB7-44B8-9857-D754B59D540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42330" y="449502"/>
            <a:ext cx="8763000" cy="3688080"/>
          </a:xfrm>
          <a:prstGeom prst="rect">
            <a:avLst/>
          </a:prstGeom>
        </p:spPr>
      </p:pic>
      <p:pic>
        <p:nvPicPr>
          <p:cNvPr id="6" name="Afbeelding 5">
            <a:extLst>
              <a:ext uri="{FF2B5EF4-FFF2-40B4-BE49-F238E27FC236}">
                <a16:creationId xmlns:a16="http://schemas.microsoft.com/office/drawing/2014/main" id="{83CC9287-6B03-40A6-B164-AF4F0B45E8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2203" y="353902"/>
            <a:ext cx="2592472" cy="4667328"/>
          </a:xfrm>
          <a:prstGeom prst="rect">
            <a:avLst/>
          </a:prstGeom>
        </p:spPr>
      </p:pic>
      <p:sp>
        <p:nvSpPr>
          <p:cNvPr id="12" name="Tekstvak 11">
            <a:extLst>
              <a:ext uri="{FF2B5EF4-FFF2-40B4-BE49-F238E27FC236}">
                <a16:creationId xmlns:a16="http://schemas.microsoft.com/office/drawing/2014/main" id="{A36C7924-BA4B-47C9-90D5-86106B6590F2}"/>
              </a:ext>
            </a:extLst>
          </p:cNvPr>
          <p:cNvSpPr txBox="1"/>
          <p:nvPr/>
        </p:nvSpPr>
        <p:spPr>
          <a:xfrm>
            <a:off x="663192" y="5586884"/>
            <a:ext cx="2233047" cy="369332"/>
          </a:xfrm>
          <a:prstGeom prst="rect">
            <a:avLst/>
          </a:prstGeom>
          <a:noFill/>
        </p:spPr>
        <p:txBody>
          <a:bodyPr wrap="none" rtlCol="0">
            <a:spAutoFit/>
          </a:bodyPr>
          <a:lstStyle/>
          <a:p>
            <a:r>
              <a:rPr lang="nl-NL" dirty="0"/>
              <a:t>Fotografische emulsie</a:t>
            </a:r>
          </a:p>
        </p:txBody>
      </p:sp>
      <p:sp>
        <p:nvSpPr>
          <p:cNvPr id="13" name="Tekstvak 12">
            <a:extLst>
              <a:ext uri="{FF2B5EF4-FFF2-40B4-BE49-F238E27FC236}">
                <a16:creationId xmlns:a16="http://schemas.microsoft.com/office/drawing/2014/main" id="{6FFFE1AA-82DB-46D8-84EF-019503EB0156}"/>
              </a:ext>
            </a:extLst>
          </p:cNvPr>
          <p:cNvSpPr txBox="1"/>
          <p:nvPr/>
        </p:nvSpPr>
        <p:spPr>
          <a:xfrm>
            <a:off x="6608463" y="4582049"/>
            <a:ext cx="1881349" cy="369332"/>
          </a:xfrm>
          <a:prstGeom prst="rect">
            <a:avLst/>
          </a:prstGeom>
          <a:noFill/>
        </p:spPr>
        <p:txBody>
          <a:bodyPr wrap="none" rtlCol="0">
            <a:spAutoFit/>
          </a:bodyPr>
          <a:lstStyle/>
          <a:p>
            <a:r>
              <a:rPr lang="nl-NL" dirty="0"/>
              <a:t>Expansie Nevelvat</a:t>
            </a:r>
          </a:p>
        </p:txBody>
      </p:sp>
      <p:sp>
        <p:nvSpPr>
          <p:cNvPr id="14" name="Tekstvak 13">
            <a:extLst>
              <a:ext uri="{FF2B5EF4-FFF2-40B4-BE49-F238E27FC236}">
                <a16:creationId xmlns:a16="http://schemas.microsoft.com/office/drawing/2014/main" id="{A98B4137-2EE6-4082-8793-2D42AF78C094}"/>
              </a:ext>
            </a:extLst>
          </p:cNvPr>
          <p:cNvSpPr txBox="1"/>
          <p:nvPr/>
        </p:nvSpPr>
        <p:spPr>
          <a:xfrm>
            <a:off x="4559093" y="5232941"/>
            <a:ext cx="7178568" cy="707886"/>
          </a:xfrm>
          <a:prstGeom prst="rect">
            <a:avLst/>
          </a:prstGeom>
          <a:noFill/>
        </p:spPr>
        <p:txBody>
          <a:bodyPr wrap="none" rtlCol="0">
            <a:spAutoFit/>
          </a:bodyPr>
          <a:lstStyle/>
          <a:p>
            <a:r>
              <a:rPr lang="nl-NL" sz="2000" dirty="0">
                <a:latin typeface="Verdana Pro" panose="020B0604030504040204" pitchFamily="34" charset="0"/>
              </a:rPr>
              <a:t>Ontdekking van ‘pion’ en ‘</a:t>
            </a:r>
            <a:r>
              <a:rPr lang="nl-NL" sz="2000" dirty="0" err="1">
                <a:latin typeface="Verdana Pro" panose="020B0604030504040204" pitchFamily="34" charset="0"/>
              </a:rPr>
              <a:t>kaon</a:t>
            </a:r>
            <a:r>
              <a:rPr lang="nl-NL" sz="2000" dirty="0">
                <a:latin typeface="Verdana Pro" panose="020B0604030504040204" pitchFamily="34" charset="0"/>
              </a:rPr>
              <a:t>’, allebei 1947, allebei </a:t>
            </a:r>
          </a:p>
          <a:p>
            <a:r>
              <a:rPr lang="nl-NL" sz="2000" dirty="0">
                <a:latin typeface="Verdana Pro" panose="020B0604030504040204" pitchFamily="34" charset="0"/>
              </a:rPr>
              <a:t>‘single event </a:t>
            </a:r>
            <a:r>
              <a:rPr lang="nl-NL" sz="2000" dirty="0" err="1">
                <a:latin typeface="Verdana Pro" panose="020B0604030504040204" pitchFamily="34" charset="0"/>
              </a:rPr>
              <a:t>discoveries</a:t>
            </a:r>
            <a:r>
              <a:rPr lang="nl-NL" sz="2000" dirty="0">
                <a:latin typeface="Verdana Pro" panose="020B0604030504040204" pitchFamily="34" charset="0"/>
              </a:rPr>
              <a:t>’.</a:t>
            </a:r>
          </a:p>
        </p:txBody>
      </p:sp>
    </p:spTree>
    <p:extLst>
      <p:ext uri="{BB962C8B-B14F-4D97-AF65-F5344CB8AC3E}">
        <p14:creationId xmlns:p14="http://schemas.microsoft.com/office/powerpoint/2010/main" val="24887056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2164897E-582C-48FA-9FC0-9C730541090D}"/>
              </a:ext>
            </a:extLst>
          </p:cNvPr>
          <p:cNvSpPr>
            <a:spLocks noGrp="1"/>
          </p:cNvSpPr>
          <p:nvPr>
            <p:ph type="dt" sz="half" idx="10"/>
          </p:nvPr>
        </p:nvSpPr>
        <p:spPr/>
        <p:txBody>
          <a:bodyPr/>
          <a:lstStyle/>
          <a:p>
            <a:r>
              <a:rPr lang="nl-NL"/>
              <a:t>19-4-2024</a:t>
            </a:r>
          </a:p>
        </p:txBody>
      </p:sp>
      <p:sp>
        <p:nvSpPr>
          <p:cNvPr id="3" name="Tijdelijke aanduiding voor dianummer 2">
            <a:extLst>
              <a:ext uri="{FF2B5EF4-FFF2-40B4-BE49-F238E27FC236}">
                <a16:creationId xmlns:a16="http://schemas.microsoft.com/office/drawing/2014/main" id="{1F5B7712-11A2-4A1B-B6FD-A1255FFC673C}"/>
              </a:ext>
            </a:extLst>
          </p:cNvPr>
          <p:cNvSpPr>
            <a:spLocks noGrp="1"/>
          </p:cNvSpPr>
          <p:nvPr>
            <p:ph type="sldNum" sz="quarter" idx="12"/>
          </p:nvPr>
        </p:nvSpPr>
        <p:spPr/>
        <p:txBody>
          <a:bodyPr/>
          <a:lstStyle/>
          <a:p>
            <a:fld id="{3EB9D667-8414-498C-86FF-5B87FE5BB64C}" type="slidenum">
              <a:rPr lang="nl-NL" smtClean="0"/>
              <a:t>17</a:t>
            </a:fld>
            <a:endParaRPr lang="nl-NL"/>
          </a:p>
        </p:txBody>
      </p:sp>
      <p:pic>
        <p:nvPicPr>
          <p:cNvPr id="4" name="Afbeelding 3">
            <a:extLst>
              <a:ext uri="{FF2B5EF4-FFF2-40B4-BE49-F238E27FC236}">
                <a16:creationId xmlns:a16="http://schemas.microsoft.com/office/drawing/2014/main" id="{3D691D86-3D44-4CBC-A81D-92F8B05641E2}"/>
              </a:ext>
            </a:extLst>
          </p:cNvPr>
          <p:cNvPicPr>
            <a:picLocks noChangeAspect="1"/>
          </p:cNvPicPr>
          <p:nvPr/>
        </p:nvPicPr>
        <p:blipFill>
          <a:blip r:embed="rId2"/>
          <a:stretch>
            <a:fillRect/>
          </a:stretch>
        </p:blipFill>
        <p:spPr>
          <a:xfrm>
            <a:off x="3971580" y="0"/>
            <a:ext cx="8067197" cy="6858000"/>
          </a:xfrm>
          <a:prstGeom prst="rect">
            <a:avLst/>
          </a:prstGeom>
        </p:spPr>
      </p:pic>
      <p:sp>
        <p:nvSpPr>
          <p:cNvPr id="5" name="Tekstvak 4">
            <a:extLst>
              <a:ext uri="{FF2B5EF4-FFF2-40B4-BE49-F238E27FC236}">
                <a16:creationId xmlns:a16="http://schemas.microsoft.com/office/drawing/2014/main" id="{07853505-4312-41E0-A193-7F6F263298E1}"/>
              </a:ext>
            </a:extLst>
          </p:cNvPr>
          <p:cNvSpPr txBox="1"/>
          <p:nvPr/>
        </p:nvSpPr>
        <p:spPr>
          <a:xfrm>
            <a:off x="4019349" y="884254"/>
            <a:ext cx="3309752" cy="1477328"/>
          </a:xfrm>
          <a:prstGeom prst="rect">
            <a:avLst/>
          </a:prstGeom>
          <a:noFill/>
        </p:spPr>
        <p:txBody>
          <a:bodyPr wrap="none" rtlCol="0">
            <a:spAutoFit/>
          </a:bodyPr>
          <a:lstStyle/>
          <a:p>
            <a:r>
              <a:rPr lang="nl-NL" dirty="0"/>
              <a:t>Geiger en </a:t>
            </a:r>
            <a:r>
              <a:rPr lang="nl-NL" dirty="0" err="1"/>
              <a:t>Marsden</a:t>
            </a:r>
            <a:r>
              <a:rPr lang="nl-NL" dirty="0"/>
              <a:t> 1908-1913</a:t>
            </a:r>
          </a:p>
          <a:p>
            <a:r>
              <a:rPr lang="nl-NL" dirty="0"/>
              <a:t>R: ‘</a:t>
            </a:r>
            <a:r>
              <a:rPr lang="nl-NL" b="1" dirty="0"/>
              <a:t>Versneller</a:t>
            </a:r>
            <a:r>
              <a:rPr lang="nl-NL" dirty="0"/>
              <a:t>’ α  – bron (Radium)</a:t>
            </a:r>
          </a:p>
          <a:p>
            <a:r>
              <a:rPr lang="nl-NL" dirty="0"/>
              <a:t>F: folie ‘</a:t>
            </a:r>
            <a:r>
              <a:rPr lang="nl-NL" b="1" dirty="0"/>
              <a:t>target</a:t>
            </a:r>
            <a:r>
              <a:rPr lang="nl-NL" dirty="0"/>
              <a:t>’</a:t>
            </a:r>
          </a:p>
          <a:p>
            <a:r>
              <a:rPr lang="nl-NL" dirty="0"/>
              <a:t>Z: </a:t>
            </a:r>
            <a:r>
              <a:rPr lang="nl-NL" dirty="0" err="1"/>
              <a:t>ZnS</a:t>
            </a:r>
            <a:r>
              <a:rPr lang="nl-NL" dirty="0"/>
              <a:t> </a:t>
            </a:r>
            <a:r>
              <a:rPr lang="nl-NL" dirty="0" err="1"/>
              <a:t>scintillator</a:t>
            </a:r>
            <a:r>
              <a:rPr lang="nl-NL" dirty="0"/>
              <a:t> –</a:t>
            </a:r>
          </a:p>
          <a:p>
            <a:r>
              <a:rPr lang="nl-NL" dirty="0"/>
              <a:t>- ‘</a:t>
            </a:r>
            <a:r>
              <a:rPr lang="nl-NL" b="1" dirty="0"/>
              <a:t>detector</a:t>
            </a:r>
            <a:r>
              <a:rPr lang="nl-NL" dirty="0"/>
              <a:t>’ 10 cm</a:t>
            </a:r>
          </a:p>
        </p:txBody>
      </p:sp>
      <p:sp>
        <p:nvSpPr>
          <p:cNvPr id="9" name="Tekstvak 8">
            <a:extLst>
              <a:ext uri="{FF2B5EF4-FFF2-40B4-BE49-F238E27FC236}">
                <a16:creationId xmlns:a16="http://schemas.microsoft.com/office/drawing/2014/main" id="{D72FFCDA-A69B-4735-B7E7-9F7B41F1BBB2}"/>
              </a:ext>
            </a:extLst>
          </p:cNvPr>
          <p:cNvSpPr txBox="1"/>
          <p:nvPr/>
        </p:nvSpPr>
        <p:spPr>
          <a:xfrm>
            <a:off x="403619" y="4952210"/>
            <a:ext cx="3458063" cy="1477328"/>
          </a:xfrm>
          <a:prstGeom prst="rect">
            <a:avLst/>
          </a:prstGeom>
          <a:noFill/>
        </p:spPr>
        <p:txBody>
          <a:bodyPr wrap="none" rtlCol="0">
            <a:spAutoFit/>
          </a:bodyPr>
          <a:lstStyle/>
          <a:p>
            <a:r>
              <a:rPr lang="nl-NL" dirty="0"/>
              <a:t>Straks: ATLAS ~2010</a:t>
            </a:r>
          </a:p>
          <a:p>
            <a:r>
              <a:rPr lang="nl-NL" dirty="0"/>
              <a:t>LHC: ‘</a:t>
            </a:r>
            <a:r>
              <a:rPr lang="nl-NL" b="1" dirty="0"/>
              <a:t>Versneller</a:t>
            </a:r>
            <a:r>
              <a:rPr lang="nl-NL" dirty="0"/>
              <a:t>’ 27 km)</a:t>
            </a:r>
          </a:p>
          <a:p>
            <a:r>
              <a:rPr lang="nl-NL" dirty="0"/>
              <a:t> ‘</a:t>
            </a:r>
            <a:r>
              <a:rPr lang="nl-NL" b="1" dirty="0"/>
              <a:t>target</a:t>
            </a:r>
            <a:r>
              <a:rPr lang="nl-NL" dirty="0"/>
              <a:t>’ botsende bundels microns</a:t>
            </a:r>
          </a:p>
          <a:p>
            <a:r>
              <a:rPr lang="nl-NL" dirty="0"/>
              <a:t>ATLAS  – ‘</a:t>
            </a:r>
            <a:r>
              <a:rPr lang="nl-NL" b="1" dirty="0"/>
              <a:t>detector</a:t>
            </a:r>
            <a:r>
              <a:rPr lang="nl-NL" dirty="0"/>
              <a:t>’ 50 m</a:t>
            </a:r>
          </a:p>
          <a:p>
            <a:r>
              <a:rPr lang="nl-NL" dirty="0"/>
              <a:t>500 MSF</a:t>
            </a:r>
          </a:p>
        </p:txBody>
      </p:sp>
      <p:sp>
        <p:nvSpPr>
          <p:cNvPr id="10" name="Tekstvak 9">
            <a:extLst>
              <a:ext uri="{FF2B5EF4-FFF2-40B4-BE49-F238E27FC236}">
                <a16:creationId xmlns:a16="http://schemas.microsoft.com/office/drawing/2014/main" id="{CFA42E27-B449-493D-8DAB-333DFB7A635A}"/>
              </a:ext>
            </a:extLst>
          </p:cNvPr>
          <p:cNvSpPr txBox="1"/>
          <p:nvPr/>
        </p:nvSpPr>
        <p:spPr>
          <a:xfrm>
            <a:off x="426922" y="337848"/>
            <a:ext cx="3154478" cy="1938992"/>
          </a:xfrm>
          <a:prstGeom prst="rect">
            <a:avLst/>
          </a:prstGeom>
          <a:noFill/>
          <a:ln w="25400">
            <a:solidFill>
              <a:schemeClr val="tx1"/>
            </a:solidFill>
          </a:ln>
        </p:spPr>
        <p:txBody>
          <a:bodyPr wrap="square" rtlCol="0">
            <a:spAutoFit/>
          </a:bodyPr>
          <a:lstStyle/>
          <a:p>
            <a:r>
              <a:rPr lang="nl-NL" sz="2000" dirty="0">
                <a:latin typeface="Verdana Pro" panose="020B0604030504040204" pitchFamily="34" charset="0"/>
              </a:rPr>
              <a:t>In de natuurwetenschappen</a:t>
            </a:r>
          </a:p>
          <a:p>
            <a:r>
              <a:rPr lang="nl-NL" sz="2000" dirty="0">
                <a:latin typeface="Verdana Pro" panose="020B0604030504040204" pitchFamily="34" charset="0"/>
              </a:rPr>
              <a:t>heeft het experiment vaak het eerste maar </a:t>
            </a:r>
            <a:r>
              <a:rPr lang="nl-NL" sz="2000" b="1" dirty="0">
                <a:latin typeface="Verdana Pro" panose="020B0604030504040204" pitchFamily="34" charset="0"/>
              </a:rPr>
              <a:t>altijd </a:t>
            </a:r>
            <a:r>
              <a:rPr lang="nl-NL" sz="2000" dirty="0">
                <a:latin typeface="Verdana Pro" panose="020B0604030504040204" pitchFamily="34" charset="0"/>
              </a:rPr>
              <a:t>het laatste woord!</a:t>
            </a:r>
          </a:p>
        </p:txBody>
      </p:sp>
    </p:spTree>
    <p:extLst>
      <p:ext uri="{BB962C8B-B14F-4D97-AF65-F5344CB8AC3E}">
        <p14:creationId xmlns:p14="http://schemas.microsoft.com/office/powerpoint/2010/main" val="264360618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0ADFF664-8DD4-4D04-B7C7-C17FF3FBC7D6}"/>
              </a:ext>
            </a:extLst>
          </p:cNvPr>
          <p:cNvSpPr>
            <a:spLocks noGrp="1"/>
          </p:cNvSpPr>
          <p:nvPr>
            <p:ph type="dt" sz="half" idx="10"/>
          </p:nvPr>
        </p:nvSpPr>
        <p:spPr/>
        <p:txBody>
          <a:bodyPr/>
          <a:lstStyle/>
          <a:p>
            <a:r>
              <a:rPr lang="nl-NL"/>
              <a:t>19-4-2024</a:t>
            </a:r>
          </a:p>
        </p:txBody>
      </p:sp>
      <p:sp>
        <p:nvSpPr>
          <p:cNvPr id="3" name="Tijdelijke aanduiding voor dianummer 2">
            <a:extLst>
              <a:ext uri="{FF2B5EF4-FFF2-40B4-BE49-F238E27FC236}">
                <a16:creationId xmlns:a16="http://schemas.microsoft.com/office/drawing/2014/main" id="{D15DA32B-870D-4C0F-80DC-6F7F81437ABF}"/>
              </a:ext>
            </a:extLst>
          </p:cNvPr>
          <p:cNvSpPr>
            <a:spLocks noGrp="1"/>
          </p:cNvSpPr>
          <p:nvPr>
            <p:ph type="sldNum" sz="quarter" idx="12"/>
          </p:nvPr>
        </p:nvSpPr>
        <p:spPr/>
        <p:txBody>
          <a:bodyPr/>
          <a:lstStyle/>
          <a:p>
            <a:fld id="{3EB9D667-8414-498C-86FF-5B87FE5BB64C}" type="slidenum">
              <a:rPr lang="nl-NL" smtClean="0"/>
              <a:t>18</a:t>
            </a:fld>
            <a:endParaRPr lang="nl-NL"/>
          </a:p>
        </p:txBody>
      </p:sp>
      <p:sp>
        <p:nvSpPr>
          <p:cNvPr id="4" name="Tekstvak 3">
            <a:extLst>
              <a:ext uri="{FF2B5EF4-FFF2-40B4-BE49-F238E27FC236}">
                <a16:creationId xmlns:a16="http://schemas.microsoft.com/office/drawing/2014/main" id="{AEBA5DB3-A6C5-44BC-8151-E42C3E8614DE}"/>
              </a:ext>
            </a:extLst>
          </p:cNvPr>
          <p:cNvSpPr txBox="1"/>
          <p:nvPr/>
        </p:nvSpPr>
        <p:spPr>
          <a:xfrm>
            <a:off x="1862665" y="406393"/>
            <a:ext cx="8895647" cy="4154984"/>
          </a:xfrm>
          <a:prstGeom prst="rect">
            <a:avLst/>
          </a:prstGeom>
          <a:noFill/>
        </p:spPr>
        <p:txBody>
          <a:bodyPr wrap="square" rtlCol="0">
            <a:spAutoFit/>
          </a:bodyPr>
          <a:lstStyle/>
          <a:p>
            <a:r>
              <a:rPr lang="nl-NL" sz="2400" dirty="0">
                <a:latin typeface="Verdana Pro" panose="020B0604030504040204" pitchFamily="34" charset="0"/>
              </a:rPr>
              <a:t>Verstrooiingsexperimenten:</a:t>
            </a:r>
          </a:p>
          <a:p>
            <a:endParaRPr lang="nl-NL" sz="2400" dirty="0">
              <a:latin typeface="Verdana Pro" panose="020B0604030504040204" pitchFamily="34" charset="0"/>
            </a:endParaRPr>
          </a:p>
          <a:p>
            <a:pPr marL="285750" indent="-285750">
              <a:buFont typeface="Arial" panose="020B0604020202020204" pitchFamily="34" charset="0"/>
              <a:buChar char="•"/>
            </a:pPr>
            <a:r>
              <a:rPr lang="nl-NL" sz="2400" dirty="0">
                <a:latin typeface="Verdana Pro" panose="020B0604030504040204" pitchFamily="34" charset="0"/>
              </a:rPr>
              <a:t>Hoe hoger de energie van de bundel, des te kleiner de afstand waarop bundel en doelwit (‘</a:t>
            </a:r>
            <a:r>
              <a:rPr lang="nl-NL" sz="2400" dirty="0" err="1">
                <a:latin typeface="Verdana Pro" panose="020B0604030504040204" pitchFamily="34" charset="0"/>
              </a:rPr>
              <a:t>fixed</a:t>
            </a:r>
            <a:r>
              <a:rPr lang="nl-NL" sz="2400" dirty="0">
                <a:latin typeface="Verdana Pro" panose="020B0604030504040204" pitchFamily="34" charset="0"/>
              </a:rPr>
              <a:t> target’) of bundel en bundel (‘colliding </a:t>
            </a:r>
            <a:r>
              <a:rPr lang="nl-NL" sz="2400" dirty="0" err="1">
                <a:latin typeface="Verdana Pro" panose="020B0604030504040204" pitchFamily="34" charset="0"/>
              </a:rPr>
              <a:t>beams</a:t>
            </a:r>
            <a:r>
              <a:rPr lang="nl-NL" sz="2400" dirty="0">
                <a:latin typeface="Verdana Pro" panose="020B0604030504040204" pitchFamily="34" charset="0"/>
              </a:rPr>
              <a:t>’) elkaar kunnen naderen </a:t>
            </a:r>
            <a:r>
              <a:rPr lang="nl-NL" sz="2400" dirty="0">
                <a:latin typeface="Verdana Pro" panose="020B0604030504040204" pitchFamily="34" charset="0"/>
                <a:sym typeface="Wingdings" panose="05000000000000000000" pitchFamily="2" charset="2"/>
              </a:rPr>
              <a:t> onderzoek van structuur der materie tot op de kleinste schaal</a:t>
            </a:r>
            <a:r>
              <a:rPr lang="nl-NL" sz="2400" dirty="0">
                <a:latin typeface="Verdana Pro" panose="020B0604030504040204" pitchFamily="34" charset="0"/>
              </a:rPr>
              <a:t> </a:t>
            </a:r>
          </a:p>
          <a:p>
            <a:endParaRPr lang="nl-NL" sz="2400" dirty="0">
              <a:latin typeface="Verdana Pro" panose="020B0604030504040204" pitchFamily="34" charset="0"/>
            </a:endParaRPr>
          </a:p>
          <a:p>
            <a:pPr marL="285750" indent="-285750">
              <a:buFont typeface="Arial" panose="020B0604020202020204" pitchFamily="34" charset="0"/>
              <a:buChar char="•"/>
            </a:pPr>
            <a:r>
              <a:rPr lang="nl-NL" sz="2400" dirty="0">
                <a:latin typeface="Verdana Pro" panose="020B0604030504040204" pitchFamily="34" charset="0"/>
              </a:rPr>
              <a:t>Hoe hoger de energie, des te zwaarder de deeltjes die in de verstrooiingsreactie geproduceerd kunnen worden: E=Mc</a:t>
            </a:r>
            <a:r>
              <a:rPr lang="nl-NL" sz="2400" baseline="30000" dirty="0">
                <a:latin typeface="Verdana Pro" panose="020B0604030504040204" pitchFamily="34" charset="0"/>
              </a:rPr>
              <a:t>2</a:t>
            </a:r>
          </a:p>
        </p:txBody>
      </p:sp>
      <p:sp>
        <p:nvSpPr>
          <p:cNvPr id="5" name="Tekstvak 4">
            <a:extLst>
              <a:ext uri="{FF2B5EF4-FFF2-40B4-BE49-F238E27FC236}">
                <a16:creationId xmlns:a16="http://schemas.microsoft.com/office/drawing/2014/main" id="{2783DD1E-3370-4762-918D-92D3B4E769BE}"/>
              </a:ext>
            </a:extLst>
          </p:cNvPr>
          <p:cNvSpPr txBox="1"/>
          <p:nvPr/>
        </p:nvSpPr>
        <p:spPr>
          <a:xfrm>
            <a:off x="1975564" y="4718752"/>
            <a:ext cx="8779263" cy="1477328"/>
          </a:xfrm>
          <a:prstGeom prst="rect">
            <a:avLst/>
          </a:prstGeom>
          <a:noFill/>
        </p:spPr>
        <p:txBody>
          <a:bodyPr wrap="none" rtlCol="0">
            <a:spAutoFit/>
          </a:bodyPr>
          <a:lstStyle/>
          <a:p>
            <a:r>
              <a:rPr lang="nl-NL" dirty="0"/>
              <a:t>Onzekerheidsrelaties (</a:t>
            </a:r>
            <a:r>
              <a:rPr lang="nl-NL" dirty="0" err="1"/>
              <a:t>quantummechanica</a:t>
            </a:r>
            <a:r>
              <a:rPr lang="nl-NL" dirty="0"/>
              <a:t>): 10</a:t>
            </a:r>
            <a:r>
              <a:rPr lang="nl-NL" baseline="30000" dirty="0"/>
              <a:t>-19 </a:t>
            </a:r>
            <a:r>
              <a:rPr lang="nl-NL" dirty="0"/>
              <a:t> meter ~ 1 </a:t>
            </a:r>
            <a:r>
              <a:rPr lang="nl-NL" dirty="0" err="1"/>
              <a:t>TeV</a:t>
            </a:r>
            <a:r>
              <a:rPr lang="nl-NL" dirty="0"/>
              <a:t> = 1 miljard kilo-elektronvolt</a:t>
            </a:r>
          </a:p>
          <a:p>
            <a:r>
              <a:rPr lang="nl-NL" dirty="0"/>
              <a:t>1 </a:t>
            </a:r>
            <a:r>
              <a:rPr lang="nl-NL" dirty="0" err="1"/>
              <a:t>TeV</a:t>
            </a:r>
            <a:r>
              <a:rPr lang="nl-NL" dirty="0"/>
              <a:t> is ook 1000 protonmassa’s, het zwaarste elementaire deeltje dat we kennen is de</a:t>
            </a:r>
          </a:p>
          <a:p>
            <a:r>
              <a:rPr lang="nl-NL" dirty="0"/>
              <a:t>top quark, ongeveer 175 </a:t>
            </a:r>
            <a:r>
              <a:rPr lang="nl-NL" dirty="0" err="1"/>
              <a:t>proronmassa’s</a:t>
            </a:r>
            <a:r>
              <a:rPr lang="nl-NL" dirty="0"/>
              <a:t> </a:t>
            </a:r>
          </a:p>
          <a:p>
            <a:endParaRPr lang="nl-NL" dirty="0"/>
          </a:p>
          <a:p>
            <a:r>
              <a:rPr lang="nl-NL" dirty="0"/>
              <a:t>De energie van de Large </a:t>
            </a:r>
            <a:r>
              <a:rPr lang="nl-NL" dirty="0" err="1"/>
              <a:t>Hadron</a:t>
            </a:r>
            <a:r>
              <a:rPr lang="nl-NL" dirty="0"/>
              <a:t> Collider is 13 </a:t>
            </a:r>
            <a:r>
              <a:rPr lang="nl-NL" dirty="0" err="1"/>
              <a:t>TeV</a:t>
            </a:r>
            <a:endParaRPr lang="nl-NL" dirty="0"/>
          </a:p>
        </p:txBody>
      </p:sp>
    </p:spTree>
    <p:extLst>
      <p:ext uri="{BB962C8B-B14F-4D97-AF65-F5344CB8AC3E}">
        <p14:creationId xmlns:p14="http://schemas.microsoft.com/office/powerpoint/2010/main" val="22090027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78A01AD2-7877-4493-953D-472594AFDE2C}"/>
              </a:ext>
            </a:extLst>
          </p:cNvPr>
          <p:cNvSpPr>
            <a:spLocks noGrp="1"/>
          </p:cNvSpPr>
          <p:nvPr>
            <p:ph type="dt" sz="half" idx="10"/>
          </p:nvPr>
        </p:nvSpPr>
        <p:spPr/>
        <p:txBody>
          <a:bodyPr/>
          <a:lstStyle/>
          <a:p>
            <a:r>
              <a:rPr lang="nl-NL"/>
              <a:t>19-4-2024</a:t>
            </a:r>
          </a:p>
        </p:txBody>
      </p:sp>
      <p:sp>
        <p:nvSpPr>
          <p:cNvPr id="3" name="Tijdelijke aanduiding voor dianummer 2">
            <a:extLst>
              <a:ext uri="{FF2B5EF4-FFF2-40B4-BE49-F238E27FC236}">
                <a16:creationId xmlns:a16="http://schemas.microsoft.com/office/drawing/2014/main" id="{6014142F-0018-4580-8FB3-59375375FFBA}"/>
              </a:ext>
            </a:extLst>
          </p:cNvPr>
          <p:cNvSpPr>
            <a:spLocks noGrp="1"/>
          </p:cNvSpPr>
          <p:nvPr>
            <p:ph type="sldNum" sz="quarter" idx="12"/>
          </p:nvPr>
        </p:nvSpPr>
        <p:spPr/>
        <p:txBody>
          <a:bodyPr/>
          <a:lstStyle/>
          <a:p>
            <a:fld id="{3EB9D667-8414-498C-86FF-5B87FE5BB64C}" type="slidenum">
              <a:rPr lang="nl-NL" smtClean="0"/>
              <a:t>19</a:t>
            </a:fld>
            <a:endParaRPr lang="nl-NL"/>
          </a:p>
        </p:txBody>
      </p:sp>
      <p:sp>
        <p:nvSpPr>
          <p:cNvPr id="4" name="Tekstvak 3">
            <a:extLst>
              <a:ext uri="{FF2B5EF4-FFF2-40B4-BE49-F238E27FC236}">
                <a16:creationId xmlns:a16="http://schemas.microsoft.com/office/drawing/2014/main" id="{D261E976-DE36-4D8F-99F5-5B793EEB0558}"/>
              </a:ext>
            </a:extLst>
          </p:cNvPr>
          <p:cNvSpPr txBox="1"/>
          <p:nvPr/>
        </p:nvSpPr>
        <p:spPr>
          <a:xfrm>
            <a:off x="432081" y="391887"/>
            <a:ext cx="10158881" cy="6001643"/>
          </a:xfrm>
          <a:prstGeom prst="rect">
            <a:avLst/>
          </a:prstGeom>
          <a:noFill/>
        </p:spPr>
        <p:txBody>
          <a:bodyPr wrap="square" rtlCol="0">
            <a:spAutoFit/>
          </a:bodyPr>
          <a:lstStyle/>
          <a:p>
            <a:r>
              <a:rPr lang="nl-NL" sz="2400" dirty="0"/>
              <a:t>De ontdekking van het pion, net als proton en neutron de </a:t>
            </a:r>
            <a:r>
              <a:rPr lang="nl-NL" sz="2400" b="1" dirty="0"/>
              <a:t>sterke wisselwerking</a:t>
            </a:r>
          </a:p>
          <a:p>
            <a:r>
              <a:rPr lang="nl-NL" sz="2400" dirty="0"/>
              <a:t>hebbend, markeert (voor mij) het begin van de hoge-energiefysica. (Hoe weten</a:t>
            </a:r>
          </a:p>
          <a:p>
            <a:r>
              <a:rPr lang="nl-NL" sz="2400" dirty="0"/>
              <a:t>we dat ook </a:t>
            </a:r>
            <a:r>
              <a:rPr lang="nl-NL" sz="2400" dirty="0" err="1"/>
              <a:t>pionen</a:t>
            </a:r>
            <a:r>
              <a:rPr lang="nl-NL" sz="2400" dirty="0"/>
              <a:t> sterk wisselwerken?)</a:t>
            </a:r>
          </a:p>
          <a:p>
            <a:endParaRPr lang="nl-NL" sz="2400" dirty="0"/>
          </a:p>
          <a:p>
            <a:r>
              <a:rPr lang="nl-NL" sz="2400" dirty="0"/>
              <a:t>Meer ‘sterk wisselwerkende’ deeltjes werden ontdekt, in kosmisch stralen en,</a:t>
            </a:r>
          </a:p>
          <a:p>
            <a:r>
              <a:rPr lang="nl-NL" sz="2400" dirty="0"/>
              <a:t>heel veel , bij protonversnellers. (M.b.v. fotografische emulsies, nevelvaten,</a:t>
            </a:r>
          </a:p>
          <a:p>
            <a:r>
              <a:rPr lang="nl-NL" sz="2400" dirty="0"/>
              <a:t>bellenvaten)</a:t>
            </a:r>
          </a:p>
          <a:p>
            <a:endParaRPr lang="nl-NL" sz="2400" dirty="0"/>
          </a:p>
          <a:p>
            <a:r>
              <a:rPr lang="nl-NL" sz="2400" dirty="0"/>
              <a:t>Behalve ‘</a:t>
            </a:r>
            <a:r>
              <a:rPr lang="nl-NL" sz="2400" dirty="0" err="1"/>
              <a:t>isospin</a:t>
            </a:r>
            <a:r>
              <a:rPr lang="nl-NL" sz="2400" dirty="0"/>
              <a:t>’ bleek er een tweede eigenschap (</a:t>
            </a:r>
            <a:r>
              <a:rPr lang="nl-NL" sz="2400" dirty="0" err="1"/>
              <a:t>quantumgetal</a:t>
            </a:r>
            <a:r>
              <a:rPr lang="nl-NL" sz="2400" dirty="0"/>
              <a:t>; behouden grootheid) karakteristiek voor deze nieuwe deeltjes, ‘vreemdheid’.</a:t>
            </a:r>
          </a:p>
          <a:p>
            <a:endParaRPr lang="nl-NL" sz="2400" dirty="0"/>
          </a:p>
          <a:p>
            <a:r>
              <a:rPr lang="nl-NL" sz="2400" dirty="0"/>
              <a:t>‘Ad hoc’ ordening in ‘</a:t>
            </a:r>
            <a:r>
              <a:rPr lang="nl-NL" sz="2400" dirty="0" err="1"/>
              <a:t>supermultipletten</a:t>
            </a:r>
            <a:r>
              <a:rPr lang="nl-NL" sz="2400" dirty="0"/>
              <a:t>’ – ‘etiketjes plakken’ of diepere betekenis?</a:t>
            </a:r>
          </a:p>
          <a:p>
            <a:endParaRPr lang="nl-NL" sz="2400" dirty="0"/>
          </a:p>
          <a:p>
            <a:r>
              <a:rPr lang="nl-NL" sz="2400" dirty="0"/>
              <a:t>‘Etiketjes plakken’ levert mooie plaatjes op </a:t>
            </a:r>
            <a:r>
              <a:rPr lang="nl-NL" sz="2400" dirty="0">
                <a:sym typeface="Wingdings" panose="05000000000000000000" pitchFamily="2" charset="2"/>
              </a:rPr>
              <a:t> symmetrie (‘een groep’)  een onderliggende structuur: </a:t>
            </a:r>
            <a:r>
              <a:rPr lang="nl-NL" sz="2400" b="1" dirty="0">
                <a:sym typeface="Wingdings" panose="05000000000000000000" pitchFamily="2" charset="2"/>
              </a:rPr>
              <a:t>quarks</a:t>
            </a:r>
            <a:endParaRPr lang="nl-NL" sz="2400" b="1" dirty="0"/>
          </a:p>
        </p:txBody>
      </p:sp>
    </p:spTree>
    <p:extLst>
      <p:ext uri="{BB962C8B-B14F-4D97-AF65-F5344CB8AC3E}">
        <p14:creationId xmlns:p14="http://schemas.microsoft.com/office/powerpoint/2010/main" val="18342360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9" name="Rounded Rectangle 8"/>
          <p:cNvSpPr/>
          <p:nvPr/>
        </p:nvSpPr>
        <p:spPr>
          <a:xfrm>
            <a:off x="6708481" y="4214613"/>
            <a:ext cx="1479067" cy="1462021"/>
          </a:xfrm>
          <a:prstGeom prst="round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descr="electronmicroscope_ant.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703512" y="188641"/>
            <a:ext cx="2103590" cy="1447015"/>
          </a:xfrm>
          <a:prstGeom prst="rect">
            <a:avLst/>
          </a:prstGeom>
          <a:ln w="12700">
            <a:solidFill>
              <a:schemeClr val="bg1"/>
            </a:solidFill>
          </a:ln>
          <a:effectLst>
            <a:outerShdw blurRad="50800" dist="38100" dir="2700000" algn="tl" rotWithShape="0">
              <a:srgbClr val="000000">
                <a:alpha val="43000"/>
              </a:srgbClr>
            </a:outerShdw>
          </a:effectLst>
        </p:spPr>
      </p:pic>
      <p:pic>
        <p:nvPicPr>
          <p:cNvPr id="5" name="Picture 4" descr="DNA-Structure.gif"/>
          <p:cNvPicPr>
            <a:picLocks noChangeAspect="1"/>
          </p:cNvPicPr>
          <p:nvPr/>
        </p:nvPicPr>
        <p:blipFill>
          <a:blip r:embed="rId3"/>
          <a:stretch>
            <a:fillRect/>
          </a:stretch>
        </p:blipFill>
        <p:spPr>
          <a:xfrm>
            <a:off x="4339866" y="1410600"/>
            <a:ext cx="1958359" cy="3386553"/>
          </a:xfrm>
          <a:prstGeom prst="rect">
            <a:avLst/>
          </a:prstGeom>
          <a:ln w="12700">
            <a:noFill/>
          </a:ln>
          <a:effectLst>
            <a:outerShdw blurRad="50800" dist="38100" dir="2700000" algn="tl" rotWithShape="0">
              <a:srgbClr val="000000">
                <a:alpha val="43000"/>
              </a:srgbClr>
            </a:outerShdw>
          </a:effectLst>
        </p:spPr>
      </p:pic>
      <p:pic>
        <p:nvPicPr>
          <p:cNvPr id="7" name="Picture 4" descr="atom_model_0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8938066" y="5729596"/>
            <a:ext cx="577045" cy="570433"/>
          </a:xfrm>
          <a:prstGeom prst="rect">
            <a:avLst/>
          </a:prstGeom>
          <a:noFill/>
          <a:ln w="9525">
            <a:noFill/>
            <a:miter lim="800000"/>
            <a:headEnd/>
            <a:tailEnd/>
          </a:ln>
        </p:spPr>
      </p:pic>
      <p:sp>
        <p:nvSpPr>
          <p:cNvPr id="11" name="TextBox 10"/>
          <p:cNvSpPr txBox="1"/>
          <p:nvPr/>
        </p:nvSpPr>
        <p:spPr>
          <a:xfrm>
            <a:off x="8466660" y="6300029"/>
            <a:ext cx="2093837" cy="369332"/>
          </a:xfrm>
          <a:prstGeom prst="rect">
            <a:avLst/>
          </a:prstGeom>
          <a:noFill/>
        </p:spPr>
        <p:txBody>
          <a:bodyPr wrap="square" rtlCol="0">
            <a:spAutoFit/>
          </a:bodyPr>
          <a:lstStyle/>
          <a:p>
            <a:r>
              <a:rPr lang="en-US" i="1" dirty="0" err="1">
                <a:solidFill>
                  <a:schemeClr val="bg1"/>
                </a:solidFill>
                <a:latin typeface="American Typewriter"/>
                <a:cs typeface="American Typewriter"/>
              </a:rPr>
              <a:t>atoomkern</a:t>
            </a:r>
            <a:endParaRPr lang="en-US" i="1" dirty="0">
              <a:solidFill>
                <a:schemeClr val="bg1"/>
              </a:solidFill>
              <a:latin typeface="American Typewriter"/>
              <a:cs typeface="American Typewriter"/>
            </a:endParaRPr>
          </a:p>
        </p:txBody>
      </p:sp>
      <p:sp>
        <p:nvSpPr>
          <p:cNvPr id="31" name="Bent Arrow 30"/>
          <p:cNvSpPr/>
          <p:nvPr/>
        </p:nvSpPr>
        <p:spPr>
          <a:xfrm flipV="1">
            <a:off x="5554023" y="4579376"/>
            <a:ext cx="1152128" cy="721833"/>
          </a:xfrm>
          <a:prstGeom prst="bentArrow">
            <a:avLst/>
          </a:prstGeom>
          <a:solidFill>
            <a:srgbClr val="FFFFFF"/>
          </a:solidFill>
          <a:ln>
            <a:solidFill>
              <a:srgbClr val="000000"/>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32" name="Bent Arrow 31"/>
          <p:cNvSpPr/>
          <p:nvPr/>
        </p:nvSpPr>
        <p:spPr>
          <a:xfrm flipV="1">
            <a:off x="3383029" y="1844825"/>
            <a:ext cx="1152128" cy="721833"/>
          </a:xfrm>
          <a:prstGeom prst="bentArrow">
            <a:avLst/>
          </a:prstGeom>
          <a:solidFill>
            <a:schemeClr val="bg1"/>
          </a:solidFill>
          <a:ln>
            <a:solidFill>
              <a:srgbClr val="000000"/>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33" name="Bent Arrow 32"/>
          <p:cNvSpPr/>
          <p:nvPr/>
        </p:nvSpPr>
        <p:spPr>
          <a:xfrm flipV="1">
            <a:off x="7883030" y="5729595"/>
            <a:ext cx="932789" cy="570434"/>
          </a:xfrm>
          <a:prstGeom prst="bentArrow">
            <a:avLst/>
          </a:prstGeom>
          <a:solidFill>
            <a:srgbClr val="FFFFFF"/>
          </a:solidFill>
          <a:ln>
            <a:solidFill>
              <a:srgbClr val="000000"/>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pic>
        <p:nvPicPr>
          <p:cNvPr id="37" name="Picture 36" descr="atom_cartoon.png"/>
          <p:cNvPicPr>
            <a:picLocks noChangeAspect="1"/>
          </p:cNvPicPr>
          <p:nvPr/>
        </p:nvPicPr>
        <p:blipFill>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592024" y="4180984"/>
            <a:ext cx="1808232" cy="1482950"/>
          </a:xfrm>
          <a:prstGeom prst="rect">
            <a:avLst/>
          </a:prstGeom>
        </p:spPr>
      </p:pic>
      <p:sp>
        <p:nvSpPr>
          <p:cNvPr id="2" name="TextBox 1"/>
          <p:cNvSpPr txBox="1"/>
          <p:nvPr/>
        </p:nvSpPr>
        <p:spPr>
          <a:xfrm>
            <a:off x="3736116" y="3629055"/>
            <a:ext cx="964047" cy="400110"/>
          </a:xfrm>
          <a:prstGeom prst="rect">
            <a:avLst/>
          </a:prstGeom>
          <a:noFill/>
        </p:spPr>
        <p:txBody>
          <a:bodyPr wrap="square" rtlCol="0">
            <a:spAutoFit/>
          </a:bodyPr>
          <a:lstStyle/>
          <a:p>
            <a:r>
              <a:rPr lang="en-US" sz="2000" dirty="0">
                <a:solidFill>
                  <a:srgbClr val="FFFFFF"/>
                </a:solidFill>
                <a:latin typeface="American Typewriter"/>
                <a:cs typeface="American Typewriter"/>
              </a:rPr>
              <a:t>DNA</a:t>
            </a:r>
          </a:p>
        </p:txBody>
      </p:sp>
      <p:sp>
        <p:nvSpPr>
          <p:cNvPr id="14" name="TextBox 13"/>
          <p:cNvSpPr txBox="1"/>
          <p:nvPr/>
        </p:nvSpPr>
        <p:spPr>
          <a:xfrm>
            <a:off x="7492565" y="4178687"/>
            <a:ext cx="964047" cy="307777"/>
          </a:xfrm>
          <a:prstGeom prst="rect">
            <a:avLst/>
          </a:prstGeom>
          <a:noFill/>
        </p:spPr>
        <p:txBody>
          <a:bodyPr wrap="square" rtlCol="0">
            <a:spAutoFit/>
          </a:bodyPr>
          <a:lstStyle/>
          <a:p>
            <a:r>
              <a:rPr lang="en-US" sz="1400" dirty="0" err="1">
                <a:latin typeface="American Typewriter"/>
                <a:cs typeface="American Typewriter"/>
              </a:rPr>
              <a:t>atoom</a:t>
            </a:r>
            <a:endParaRPr lang="en-US" sz="1400" dirty="0">
              <a:latin typeface="American Typewriter"/>
              <a:cs typeface="American Typewriter"/>
            </a:endParaRPr>
          </a:p>
        </p:txBody>
      </p:sp>
      <p:sp>
        <p:nvSpPr>
          <p:cNvPr id="15" name="TextBox 14"/>
          <p:cNvSpPr txBox="1"/>
          <p:nvPr/>
        </p:nvSpPr>
        <p:spPr>
          <a:xfrm>
            <a:off x="6690863" y="423662"/>
            <a:ext cx="4896544" cy="954107"/>
          </a:xfrm>
          <a:prstGeom prst="rect">
            <a:avLst/>
          </a:prstGeom>
          <a:noFill/>
          <a:effectLst>
            <a:outerShdw blurRad="50800" dist="38100" dir="2700000" algn="tl" rotWithShape="0">
              <a:prstClr val="black">
                <a:alpha val="40000"/>
              </a:prstClr>
            </a:outerShdw>
          </a:effectLst>
        </p:spPr>
        <p:txBody>
          <a:bodyPr wrap="square" rtlCol="0">
            <a:spAutoFit/>
          </a:bodyPr>
          <a:lstStyle/>
          <a:p>
            <a:r>
              <a:rPr lang="nl-NL" sz="2800" dirty="0">
                <a:solidFill>
                  <a:schemeClr val="bg1"/>
                </a:solidFill>
                <a:latin typeface="+mj-lt"/>
                <a:ea typeface="Calibri" charset="0"/>
                <a:cs typeface="American Typewriter"/>
              </a:rPr>
              <a:t>Op zoek naar de kleinste bouw-</a:t>
            </a:r>
          </a:p>
          <a:p>
            <a:r>
              <a:rPr lang="nl-NL" sz="2800" dirty="0">
                <a:solidFill>
                  <a:schemeClr val="bg1"/>
                </a:solidFill>
                <a:latin typeface="+mj-lt"/>
                <a:ea typeface="Calibri" charset="0"/>
                <a:cs typeface="American Typewriter"/>
              </a:rPr>
              <a:t>stenen van de natuur</a:t>
            </a:r>
          </a:p>
        </p:txBody>
      </p:sp>
      <p:cxnSp>
        <p:nvCxnSpPr>
          <p:cNvPr id="6" name="Rechte verbindingslijn met pijl 5">
            <a:extLst>
              <a:ext uri="{FF2B5EF4-FFF2-40B4-BE49-F238E27FC236}">
                <a16:creationId xmlns:a16="http://schemas.microsoft.com/office/drawing/2014/main" id="{D6D11679-0D3E-4EF4-B3E0-F38C276BCC88}"/>
              </a:ext>
            </a:extLst>
          </p:cNvPr>
          <p:cNvCxnSpPr/>
          <p:nvPr/>
        </p:nvCxnSpPr>
        <p:spPr>
          <a:xfrm>
            <a:off x="2036618" y="3103876"/>
            <a:ext cx="1633089" cy="0"/>
          </a:xfrm>
          <a:prstGeom prst="straightConnector1">
            <a:avLst/>
          </a:prstGeom>
          <a:ln w="31750">
            <a:solidFill>
              <a:schemeClr val="bg2"/>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8" name="Tekstvak 7">
            <a:extLst>
              <a:ext uri="{FF2B5EF4-FFF2-40B4-BE49-F238E27FC236}">
                <a16:creationId xmlns:a16="http://schemas.microsoft.com/office/drawing/2014/main" id="{EAB8782D-B335-4557-9994-02C95C075178}"/>
              </a:ext>
            </a:extLst>
          </p:cNvPr>
          <p:cNvSpPr txBox="1"/>
          <p:nvPr/>
        </p:nvSpPr>
        <p:spPr>
          <a:xfrm>
            <a:off x="2327567" y="2449749"/>
            <a:ext cx="811441" cy="461665"/>
          </a:xfrm>
          <a:prstGeom prst="rect">
            <a:avLst/>
          </a:prstGeom>
          <a:noFill/>
        </p:spPr>
        <p:txBody>
          <a:bodyPr wrap="none" rtlCol="0">
            <a:spAutoFit/>
          </a:bodyPr>
          <a:lstStyle/>
          <a:p>
            <a:r>
              <a:rPr lang="nl-NL" sz="2400" dirty="0">
                <a:solidFill>
                  <a:schemeClr val="bg1"/>
                </a:solidFill>
              </a:rPr>
              <a:t>20 Å </a:t>
            </a:r>
            <a:endParaRPr lang="nl-NL" dirty="0"/>
          </a:p>
        </p:txBody>
      </p:sp>
      <p:cxnSp>
        <p:nvCxnSpPr>
          <p:cNvPr id="17" name="Rechte verbindingslijn met pijl 16">
            <a:extLst>
              <a:ext uri="{FF2B5EF4-FFF2-40B4-BE49-F238E27FC236}">
                <a16:creationId xmlns:a16="http://schemas.microsoft.com/office/drawing/2014/main" id="{210332BA-A284-4296-A5C7-176ECB372D00}"/>
              </a:ext>
            </a:extLst>
          </p:cNvPr>
          <p:cNvCxnSpPr/>
          <p:nvPr/>
        </p:nvCxnSpPr>
        <p:spPr>
          <a:xfrm>
            <a:off x="6563594" y="3900512"/>
            <a:ext cx="1633089" cy="0"/>
          </a:xfrm>
          <a:prstGeom prst="straightConnector1">
            <a:avLst/>
          </a:prstGeom>
          <a:ln w="31750">
            <a:solidFill>
              <a:schemeClr val="bg2"/>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8" name="Tekstvak 17">
            <a:extLst>
              <a:ext uri="{FF2B5EF4-FFF2-40B4-BE49-F238E27FC236}">
                <a16:creationId xmlns:a16="http://schemas.microsoft.com/office/drawing/2014/main" id="{ACDBA6B2-8BAC-4E28-88C4-201DC8EDDA0D}"/>
              </a:ext>
            </a:extLst>
          </p:cNvPr>
          <p:cNvSpPr txBox="1"/>
          <p:nvPr/>
        </p:nvSpPr>
        <p:spPr>
          <a:xfrm>
            <a:off x="6875325" y="3246389"/>
            <a:ext cx="655949" cy="461665"/>
          </a:xfrm>
          <a:prstGeom prst="rect">
            <a:avLst/>
          </a:prstGeom>
          <a:noFill/>
        </p:spPr>
        <p:txBody>
          <a:bodyPr wrap="none" rtlCol="0">
            <a:spAutoFit/>
          </a:bodyPr>
          <a:lstStyle/>
          <a:p>
            <a:r>
              <a:rPr lang="nl-NL" sz="2400" dirty="0">
                <a:solidFill>
                  <a:schemeClr val="bg1"/>
                </a:solidFill>
              </a:rPr>
              <a:t>1 Å </a:t>
            </a:r>
            <a:endParaRPr lang="nl-NL" dirty="0"/>
          </a:p>
        </p:txBody>
      </p:sp>
      <p:cxnSp>
        <p:nvCxnSpPr>
          <p:cNvPr id="19" name="Rechte verbindingslijn met pijl 18">
            <a:extLst>
              <a:ext uri="{FF2B5EF4-FFF2-40B4-BE49-F238E27FC236}">
                <a16:creationId xmlns:a16="http://schemas.microsoft.com/office/drawing/2014/main" id="{226387CF-1377-4640-B511-9B75F90D2E05}"/>
              </a:ext>
            </a:extLst>
          </p:cNvPr>
          <p:cNvCxnSpPr>
            <a:cxnSpLocks/>
          </p:cNvCxnSpPr>
          <p:nvPr/>
        </p:nvCxnSpPr>
        <p:spPr>
          <a:xfrm>
            <a:off x="8768901" y="5518029"/>
            <a:ext cx="800589" cy="0"/>
          </a:xfrm>
          <a:prstGeom prst="straightConnector1">
            <a:avLst/>
          </a:prstGeom>
          <a:ln w="31750">
            <a:solidFill>
              <a:schemeClr val="bg2"/>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2" name="Tekstvak 21">
            <a:extLst>
              <a:ext uri="{FF2B5EF4-FFF2-40B4-BE49-F238E27FC236}">
                <a16:creationId xmlns:a16="http://schemas.microsoft.com/office/drawing/2014/main" id="{582BFB06-A73C-4593-A2CB-E18659B5690A}"/>
              </a:ext>
            </a:extLst>
          </p:cNvPr>
          <p:cNvSpPr txBox="1"/>
          <p:nvPr/>
        </p:nvSpPr>
        <p:spPr>
          <a:xfrm>
            <a:off x="8516051" y="4998422"/>
            <a:ext cx="1354858" cy="461665"/>
          </a:xfrm>
          <a:prstGeom prst="rect">
            <a:avLst/>
          </a:prstGeom>
          <a:noFill/>
        </p:spPr>
        <p:txBody>
          <a:bodyPr wrap="none" rtlCol="0">
            <a:spAutoFit/>
          </a:bodyPr>
          <a:lstStyle/>
          <a:p>
            <a:r>
              <a:rPr lang="nl-NL" sz="2400" dirty="0">
                <a:solidFill>
                  <a:schemeClr val="bg1"/>
                </a:solidFill>
              </a:rPr>
              <a:t>0,0001 Å </a:t>
            </a:r>
            <a:endParaRPr lang="nl-NL" dirty="0"/>
          </a:p>
        </p:txBody>
      </p:sp>
      <p:sp>
        <p:nvSpPr>
          <p:cNvPr id="23" name="Tekstvak 22">
            <a:extLst>
              <a:ext uri="{FF2B5EF4-FFF2-40B4-BE49-F238E27FC236}">
                <a16:creationId xmlns:a16="http://schemas.microsoft.com/office/drawing/2014/main" id="{610AA8ED-2C77-4E94-9CA5-C30E58904876}"/>
              </a:ext>
            </a:extLst>
          </p:cNvPr>
          <p:cNvSpPr txBox="1"/>
          <p:nvPr/>
        </p:nvSpPr>
        <p:spPr>
          <a:xfrm>
            <a:off x="526476" y="5511612"/>
            <a:ext cx="3166251" cy="461665"/>
          </a:xfrm>
          <a:prstGeom prst="rect">
            <a:avLst/>
          </a:prstGeom>
          <a:noFill/>
          <a:ln w="28575">
            <a:solidFill>
              <a:schemeClr val="bg1"/>
            </a:solidFill>
          </a:ln>
        </p:spPr>
        <p:txBody>
          <a:bodyPr wrap="none" rtlCol="0">
            <a:spAutoFit/>
          </a:bodyPr>
          <a:lstStyle/>
          <a:p>
            <a:r>
              <a:rPr lang="nl-NL" sz="2400" dirty="0">
                <a:solidFill>
                  <a:schemeClr val="bg1"/>
                </a:solidFill>
              </a:rPr>
              <a:t>1 Å = 0,0000000001 m </a:t>
            </a:r>
            <a:endParaRPr lang="nl-NL" dirty="0"/>
          </a:p>
        </p:txBody>
      </p:sp>
      <p:sp>
        <p:nvSpPr>
          <p:cNvPr id="13" name="Tekstvak 12">
            <a:extLst>
              <a:ext uri="{FF2B5EF4-FFF2-40B4-BE49-F238E27FC236}">
                <a16:creationId xmlns:a16="http://schemas.microsoft.com/office/drawing/2014/main" id="{B088A26D-2EFF-4B15-8615-352DEB5284E4}"/>
              </a:ext>
            </a:extLst>
          </p:cNvPr>
          <p:cNvSpPr txBox="1"/>
          <p:nvPr/>
        </p:nvSpPr>
        <p:spPr>
          <a:xfrm rot="2987497">
            <a:off x="9143087" y="4812928"/>
            <a:ext cx="2984920" cy="707886"/>
          </a:xfrm>
          <a:prstGeom prst="rect">
            <a:avLst/>
          </a:prstGeom>
          <a:noFill/>
        </p:spPr>
        <p:txBody>
          <a:bodyPr wrap="none" rtlCol="0">
            <a:spAutoFit/>
          </a:bodyPr>
          <a:lstStyle/>
          <a:p>
            <a:r>
              <a:rPr lang="nl-NL" sz="2000" b="1" dirty="0">
                <a:solidFill>
                  <a:schemeClr val="bg1"/>
                </a:solidFill>
              </a:rPr>
              <a:t>Verdere substructuur?</a:t>
            </a:r>
          </a:p>
          <a:p>
            <a:r>
              <a:rPr lang="nl-NL" sz="2000" b="1" dirty="0">
                <a:solidFill>
                  <a:schemeClr val="bg1"/>
                </a:solidFill>
              </a:rPr>
              <a:t>Ja (kern) en nee (elektron)</a:t>
            </a:r>
          </a:p>
        </p:txBody>
      </p:sp>
      <p:sp>
        <p:nvSpPr>
          <p:cNvPr id="16" name="Tekstvak 15">
            <a:extLst>
              <a:ext uri="{FF2B5EF4-FFF2-40B4-BE49-F238E27FC236}">
                <a16:creationId xmlns:a16="http://schemas.microsoft.com/office/drawing/2014/main" id="{43253F13-B6D0-4764-ADD5-5757D4A64F25}"/>
              </a:ext>
            </a:extLst>
          </p:cNvPr>
          <p:cNvSpPr txBox="1"/>
          <p:nvPr/>
        </p:nvSpPr>
        <p:spPr>
          <a:xfrm>
            <a:off x="311502" y="6287530"/>
            <a:ext cx="2900602" cy="369332"/>
          </a:xfrm>
          <a:prstGeom prst="rect">
            <a:avLst/>
          </a:prstGeom>
          <a:noFill/>
        </p:spPr>
        <p:txBody>
          <a:bodyPr wrap="none" rtlCol="0">
            <a:spAutoFit/>
          </a:bodyPr>
          <a:lstStyle/>
          <a:p>
            <a:r>
              <a:rPr lang="nl-NL" dirty="0">
                <a:solidFill>
                  <a:schemeClr val="bg1"/>
                </a:solidFill>
              </a:rPr>
              <a:t>met dank aan Ivo van Vulpen</a:t>
            </a:r>
          </a:p>
        </p:txBody>
      </p:sp>
      <p:cxnSp>
        <p:nvCxnSpPr>
          <p:cNvPr id="21" name="Rechte verbindingslijn met pijl 20">
            <a:extLst>
              <a:ext uri="{FF2B5EF4-FFF2-40B4-BE49-F238E27FC236}">
                <a16:creationId xmlns:a16="http://schemas.microsoft.com/office/drawing/2014/main" id="{526D22DA-46E2-419E-9B45-F592BABDD3CF}"/>
              </a:ext>
            </a:extLst>
          </p:cNvPr>
          <p:cNvCxnSpPr/>
          <p:nvPr/>
        </p:nvCxnSpPr>
        <p:spPr>
          <a:xfrm>
            <a:off x="9401753" y="4579376"/>
            <a:ext cx="1520805" cy="1708154"/>
          </a:xfrm>
          <a:prstGeom prst="straightConnector1">
            <a:avLst/>
          </a:prstGeom>
          <a:ln w="762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5" name="Tijdelijke aanduiding voor dianummer 24">
            <a:extLst>
              <a:ext uri="{FF2B5EF4-FFF2-40B4-BE49-F238E27FC236}">
                <a16:creationId xmlns:a16="http://schemas.microsoft.com/office/drawing/2014/main" id="{D73878C2-E9FA-4345-AA87-C156BB2B4B0A}"/>
              </a:ext>
            </a:extLst>
          </p:cNvPr>
          <p:cNvSpPr>
            <a:spLocks noGrp="1"/>
          </p:cNvSpPr>
          <p:nvPr>
            <p:ph type="sldNum" sz="quarter" idx="12"/>
          </p:nvPr>
        </p:nvSpPr>
        <p:spPr/>
        <p:txBody>
          <a:bodyPr/>
          <a:lstStyle/>
          <a:p>
            <a:fld id="{3EB9D667-8414-498C-86FF-5B87FE5BB64C}" type="slidenum">
              <a:rPr lang="nl-NL" smtClean="0"/>
              <a:t>2</a:t>
            </a:fld>
            <a:endParaRPr lang="nl-NL"/>
          </a:p>
        </p:txBody>
      </p:sp>
      <p:sp>
        <p:nvSpPr>
          <p:cNvPr id="3" name="Tekstvak 2">
            <a:extLst>
              <a:ext uri="{FF2B5EF4-FFF2-40B4-BE49-F238E27FC236}">
                <a16:creationId xmlns:a16="http://schemas.microsoft.com/office/drawing/2014/main" id="{5CD37776-995F-4E9F-BA00-9976A5F09E95}"/>
              </a:ext>
            </a:extLst>
          </p:cNvPr>
          <p:cNvSpPr txBox="1"/>
          <p:nvPr/>
        </p:nvSpPr>
        <p:spPr>
          <a:xfrm>
            <a:off x="6804989" y="2190541"/>
            <a:ext cx="5249642" cy="646331"/>
          </a:xfrm>
          <a:prstGeom prst="rect">
            <a:avLst/>
          </a:prstGeom>
          <a:noFill/>
        </p:spPr>
        <p:txBody>
          <a:bodyPr wrap="none" rtlCol="0">
            <a:spAutoFit/>
          </a:bodyPr>
          <a:lstStyle/>
          <a:p>
            <a:r>
              <a:rPr lang="nl-NL" dirty="0">
                <a:solidFill>
                  <a:schemeClr val="bg1"/>
                </a:solidFill>
              </a:rPr>
              <a:t>Waarom is DNA  ‘rechtshandig’?</a:t>
            </a:r>
          </a:p>
          <a:p>
            <a:r>
              <a:rPr lang="nl-NL" dirty="0">
                <a:solidFill>
                  <a:schemeClr val="bg1"/>
                </a:solidFill>
              </a:rPr>
              <a:t>Mogelijk is er een verband met elementaire deeltjes…</a:t>
            </a:r>
          </a:p>
        </p:txBody>
      </p:sp>
    </p:spTree>
    <p:extLst>
      <p:ext uri="{BB962C8B-B14F-4D97-AF65-F5344CB8AC3E}">
        <p14:creationId xmlns:p14="http://schemas.microsoft.com/office/powerpoint/2010/main" val="266897406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3" name="Tijdelijke aanduiding voor dianummer 2">
            <a:extLst>
              <a:ext uri="{FF2B5EF4-FFF2-40B4-BE49-F238E27FC236}">
                <a16:creationId xmlns:a16="http://schemas.microsoft.com/office/drawing/2014/main" id="{013445F5-652A-4BAF-957D-D5EE1D808D0D}"/>
              </a:ext>
            </a:extLst>
          </p:cNvPr>
          <p:cNvSpPr>
            <a:spLocks noGrp="1"/>
          </p:cNvSpPr>
          <p:nvPr>
            <p:ph type="sldNum" sz="quarter" idx="12"/>
          </p:nvPr>
        </p:nvSpPr>
        <p:spPr/>
        <p:txBody>
          <a:bodyPr/>
          <a:lstStyle/>
          <a:p>
            <a:fld id="{3EB9D667-8414-498C-86FF-5B87FE5BB64C}" type="slidenum">
              <a:rPr lang="nl-NL" smtClean="0"/>
              <a:t>20</a:t>
            </a:fld>
            <a:endParaRPr lang="nl-NL"/>
          </a:p>
        </p:txBody>
      </p:sp>
      <p:sp>
        <p:nvSpPr>
          <p:cNvPr id="4" name="Tekstvak 3">
            <a:extLst>
              <a:ext uri="{FF2B5EF4-FFF2-40B4-BE49-F238E27FC236}">
                <a16:creationId xmlns:a16="http://schemas.microsoft.com/office/drawing/2014/main" id="{7DC600DA-6591-4AE1-A67E-6B914B514B3F}"/>
              </a:ext>
            </a:extLst>
          </p:cNvPr>
          <p:cNvSpPr txBox="1"/>
          <p:nvPr/>
        </p:nvSpPr>
        <p:spPr>
          <a:xfrm>
            <a:off x="954593" y="170825"/>
            <a:ext cx="10138787" cy="6740307"/>
          </a:xfrm>
          <a:prstGeom prst="rect">
            <a:avLst/>
          </a:prstGeom>
          <a:noFill/>
        </p:spPr>
        <p:txBody>
          <a:bodyPr wrap="square" rtlCol="0">
            <a:spAutoFit/>
          </a:bodyPr>
          <a:lstStyle/>
          <a:p>
            <a:r>
              <a:rPr lang="nl-NL" sz="2400" dirty="0">
                <a:latin typeface="Verdana Pro" panose="020B0604030504040204" pitchFamily="34" charset="0"/>
              </a:rPr>
              <a:t>Even een stapje terug: de exploratie van wat kosmische stralen te bieden hadden leverde in 1932 de ontdekking van</a:t>
            </a:r>
          </a:p>
          <a:p>
            <a:r>
              <a:rPr lang="nl-NL" sz="2400" dirty="0">
                <a:latin typeface="Verdana Pro" panose="020B0604030504040204" pitchFamily="34" charset="0"/>
              </a:rPr>
              <a:t>‘</a:t>
            </a:r>
            <a:r>
              <a:rPr lang="nl-NL" sz="2400" b="1" dirty="0">
                <a:latin typeface="Verdana Pro" panose="020B0604030504040204" pitchFamily="34" charset="0"/>
              </a:rPr>
              <a:t>positronen</a:t>
            </a:r>
            <a:r>
              <a:rPr lang="nl-NL" sz="2400" dirty="0">
                <a:latin typeface="Verdana Pro" panose="020B0604030504040204" pitchFamily="34" charset="0"/>
              </a:rPr>
              <a:t>’ op. Positieve elektronen = ‘</a:t>
            </a:r>
            <a:r>
              <a:rPr lang="nl-NL" sz="2400" dirty="0" err="1">
                <a:latin typeface="Verdana Pro" panose="020B0604030504040204" pitchFamily="34" charset="0"/>
              </a:rPr>
              <a:t>anti-materie</a:t>
            </a:r>
            <a:r>
              <a:rPr lang="nl-NL" sz="2400" dirty="0">
                <a:latin typeface="Verdana Pro" panose="020B0604030504040204" pitchFamily="34" charset="0"/>
              </a:rPr>
              <a:t>’.</a:t>
            </a:r>
          </a:p>
          <a:p>
            <a:endParaRPr lang="nl-NL" sz="2400" dirty="0">
              <a:latin typeface="Verdana Pro" panose="020B0604030504040204" pitchFamily="34" charset="0"/>
            </a:endParaRPr>
          </a:p>
          <a:p>
            <a:r>
              <a:rPr lang="nl-NL" sz="2400" dirty="0">
                <a:latin typeface="Verdana Pro" panose="020B0604030504040204" pitchFamily="34" charset="0"/>
              </a:rPr>
              <a:t>En (in 1936) van ‘</a:t>
            </a:r>
            <a:r>
              <a:rPr lang="nl-NL" sz="2400" b="1" dirty="0">
                <a:latin typeface="Verdana Pro" panose="020B0604030504040204" pitchFamily="34" charset="0"/>
              </a:rPr>
              <a:t>muonen</a:t>
            </a:r>
            <a:r>
              <a:rPr lang="nl-NL" sz="2400" dirty="0">
                <a:latin typeface="Verdana Pro" panose="020B0604030504040204" pitchFamily="34" charset="0"/>
              </a:rPr>
              <a:t>’ in hun gedrag lijkend op elektronen (d.w.z.</a:t>
            </a:r>
          </a:p>
          <a:p>
            <a:r>
              <a:rPr lang="nl-NL" sz="2400" dirty="0">
                <a:latin typeface="Verdana Pro" panose="020B0604030504040204" pitchFamily="34" charset="0"/>
              </a:rPr>
              <a:t>geen sterke wisselwerking) maar 200 x zo zwaar</a:t>
            </a:r>
          </a:p>
          <a:p>
            <a:r>
              <a:rPr lang="nl-NL" sz="2400" dirty="0">
                <a:latin typeface="Verdana Pro" panose="020B0604030504040204" pitchFamily="34" charset="0"/>
              </a:rPr>
              <a:t>(‘</a:t>
            </a:r>
            <a:r>
              <a:rPr lang="nl-NL" sz="2400" dirty="0" err="1">
                <a:latin typeface="Verdana Pro" panose="020B0604030504040204" pitchFamily="34" charset="0"/>
              </a:rPr>
              <a:t>who</a:t>
            </a:r>
            <a:r>
              <a:rPr lang="nl-NL" sz="2400" dirty="0">
                <a:latin typeface="Verdana Pro" panose="020B0604030504040204" pitchFamily="34" charset="0"/>
              </a:rPr>
              <a:t> </a:t>
            </a:r>
            <a:r>
              <a:rPr lang="nl-NL" sz="2400" dirty="0" err="1">
                <a:latin typeface="Verdana Pro" panose="020B0604030504040204" pitchFamily="34" charset="0"/>
              </a:rPr>
              <a:t>ordered</a:t>
            </a:r>
            <a:r>
              <a:rPr lang="nl-NL" sz="2400" dirty="0">
                <a:latin typeface="Verdana Pro" panose="020B0604030504040204" pitchFamily="34" charset="0"/>
              </a:rPr>
              <a:t> </a:t>
            </a:r>
            <a:r>
              <a:rPr lang="nl-NL" sz="2400" dirty="0" err="1">
                <a:latin typeface="Verdana Pro" panose="020B0604030504040204" pitchFamily="34" charset="0"/>
              </a:rPr>
              <a:t>that</a:t>
            </a:r>
            <a:r>
              <a:rPr lang="nl-NL" sz="2400" dirty="0">
                <a:latin typeface="Verdana Pro" panose="020B0604030504040204" pitchFamily="34" charset="0"/>
              </a:rPr>
              <a:t>?’, I.I. </a:t>
            </a:r>
            <a:r>
              <a:rPr lang="nl-NL" sz="2400" dirty="0" err="1">
                <a:latin typeface="Verdana Pro" panose="020B0604030504040204" pitchFamily="34" charset="0"/>
              </a:rPr>
              <a:t>Rabi</a:t>
            </a:r>
            <a:r>
              <a:rPr lang="nl-NL" sz="2400" dirty="0">
                <a:latin typeface="Verdana Pro" panose="020B0604030504040204" pitchFamily="34" charset="0"/>
              </a:rPr>
              <a:t>)</a:t>
            </a:r>
          </a:p>
          <a:p>
            <a:endParaRPr lang="nl-NL" sz="2400" dirty="0">
              <a:latin typeface="Verdana Pro" panose="020B0604030504040204" pitchFamily="34" charset="0"/>
            </a:endParaRPr>
          </a:p>
          <a:p>
            <a:r>
              <a:rPr lang="nl-NL" sz="2400" dirty="0">
                <a:latin typeface="Verdana Pro" panose="020B0604030504040204" pitchFamily="34" charset="0"/>
              </a:rPr>
              <a:t>Even samenvatten: </a:t>
            </a:r>
          </a:p>
          <a:p>
            <a:r>
              <a:rPr lang="nl-NL" sz="2400" dirty="0">
                <a:latin typeface="Verdana Pro" panose="020B0604030504040204" pitchFamily="34" charset="0"/>
              </a:rPr>
              <a:t>we hebben nu proton, neutron (samen atoomkernen), elektron (samen met atoomkernen: atomen – meer hebben we niet nodig!). Er is meer: positron, muon (+,-).</a:t>
            </a:r>
          </a:p>
          <a:p>
            <a:r>
              <a:rPr lang="nl-NL" sz="2400" dirty="0">
                <a:latin typeface="Verdana Pro" panose="020B0604030504040204" pitchFamily="34" charset="0"/>
              </a:rPr>
              <a:t>En nog meer: </a:t>
            </a:r>
            <a:r>
              <a:rPr lang="nl-NL" sz="2400" dirty="0" err="1">
                <a:latin typeface="Verdana Pro" panose="020B0604030504040204" pitchFamily="34" charset="0"/>
              </a:rPr>
              <a:t>pionen</a:t>
            </a:r>
            <a:r>
              <a:rPr lang="nl-NL" sz="2400" dirty="0">
                <a:latin typeface="Verdana Pro" panose="020B0604030504040204" pitchFamily="34" charset="0"/>
              </a:rPr>
              <a:t> (+,-,0), en nog meer: </a:t>
            </a:r>
            <a:r>
              <a:rPr lang="nl-NL" sz="2400" dirty="0" err="1">
                <a:latin typeface="Verdana Pro" panose="020B0604030504040204" pitchFamily="34" charset="0"/>
              </a:rPr>
              <a:t>kaonen</a:t>
            </a:r>
            <a:r>
              <a:rPr lang="nl-NL" sz="2400" dirty="0">
                <a:latin typeface="Verdana Pro" panose="020B0604030504040204" pitchFamily="34" charset="0"/>
              </a:rPr>
              <a:t>,</a:t>
            </a:r>
          </a:p>
          <a:p>
            <a:r>
              <a:rPr lang="nl-NL" sz="2400" dirty="0" err="1">
                <a:latin typeface="Verdana Pro" panose="020B0604030504040204" pitchFamily="34" charset="0"/>
              </a:rPr>
              <a:t>lambda</a:t>
            </a:r>
            <a:r>
              <a:rPr lang="nl-NL" sz="2400" dirty="0">
                <a:latin typeface="Verdana Pro" panose="020B0604030504040204" pitchFamily="34" charset="0"/>
              </a:rPr>
              <a:t>, etc.</a:t>
            </a:r>
          </a:p>
          <a:p>
            <a:endParaRPr lang="nl-NL" sz="2400" dirty="0">
              <a:latin typeface="Verdana Pro" panose="020B0604030504040204" pitchFamily="34" charset="0"/>
            </a:endParaRPr>
          </a:p>
          <a:p>
            <a:r>
              <a:rPr lang="nl-NL" sz="2400" dirty="0">
                <a:latin typeface="Verdana Pro" panose="020B0604030504040204" pitchFamily="34" charset="0"/>
              </a:rPr>
              <a:t>Kunnen we orde scheppen in deze chaos? Ja! Eerst etiketjes plakken!</a:t>
            </a:r>
          </a:p>
        </p:txBody>
      </p:sp>
    </p:spTree>
    <p:extLst>
      <p:ext uri="{BB962C8B-B14F-4D97-AF65-F5344CB8AC3E}">
        <p14:creationId xmlns:p14="http://schemas.microsoft.com/office/powerpoint/2010/main" val="31953094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23951136-6D0F-4102-8657-C3D78666DEF6}"/>
              </a:ext>
            </a:extLst>
          </p:cNvPr>
          <p:cNvSpPr>
            <a:spLocks noGrp="1"/>
          </p:cNvSpPr>
          <p:nvPr>
            <p:ph type="dt" sz="half" idx="10"/>
          </p:nvPr>
        </p:nvSpPr>
        <p:spPr/>
        <p:txBody>
          <a:bodyPr/>
          <a:lstStyle/>
          <a:p>
            <a:r>
              <a:rPr lang="nl-NL"/>
              <a:t>19-4-2024</a:t>
            </a:r>
          </a:p>
        </p:txBody>
      </p:sp>
      <p:sp>
        <p:nvSpPr>
          <p:cNvPr id="3" name="Tijdelijke aanduiding voor dianummer 2">
            <a:extLst>
              <a:ext uri="{FF2B5EF4-FFF2-40B4-BE49-F238E27FC236}">
                <a16:creationId xmlns:a16="http://schemas.microsoft.com/office/drawing/2014/main" id="{4225AAD9-05FF-44C2-A329-8C3BC5D4C71B}"/>
              </a:ext>
            </a:extLst>
          </p:cNvPr>
          <p:cNvSpPr>
            <a:spLocks noGrp="1"/>
          </p:cNvSpPr>
          <p:nvPr>
            <p:ph type="sldNum" sz="quarter" idx="12"/>
          </p:nvPr>
        </p:nvSpPr>
        <p:spPr/>
        <p:txBody>
          <a:bodyPr/>
          <a:lstStyle/>
          <a:p>
            <a:fld id="{3EB9D667-8414-498C-86FF-5B87FE5BB64C}" type="slidenum">
              <a:rPr lang="nl-NL" smtClean="0"/>
              <a:t>21</a:t>
            </a:fld>
            <a:endParaRPr lang="nl-NL"/>
          </a:p>
        </p:txBody>
      </p:sp>
      <p:sp>
        <p:nvSpPr>
          <p:cNvPr id="4" name="Tekstvak 3">
            <a:extLst>
              <a:ext uri="{FF2B5EF4-FFF2-40B4-BE49-F238E27FC236}">
                <a16:creationId xmlns:a16="http://schemas.microsoft.com/office/drawing/2014/main" id="{4B95C486-55C6-4504-8241-49D5FE0067D3}"/>
              </a:ext>
            </a:extLst>
          </p:cNvPr>
          <p:cNvSpPr txBox="1"/>
          <p:nvPr/>
        </p:nvSpPr>
        <p:spPr>
          <a:xfrm>
            <a:off x="1607736" y="904352"/>
            <a:ext cx="7960705" cy="4524315"/>
          </a:xfrm>
          <a:prstGeom prst="rect">
            <a:avLst/>
          </a:prstGeom>
          <a:noFill/>
        </p:spPr>
        <p:txBody>
          <a:bodyPr wrap="none" rtlCol="0">
            <a:spAutoFit/>
          </a:bodyPr>
          <a:lstStyle/>
          <a:p>
            <a:r>
              <a:rPr lang="nl-NL" dirty="0">
                <a:latin typeface="Verdana" panose="020B0604030504040204" pitchFamily="34" charset="0"/>
                <a:ea typeface="Verdana" panose="020B0604030504040204" pitchFamily="34" charset="0"/>
              </a:rPr>
              <a:t>Etiketjes:</a:t>
            </a:r>
          </a:p>
          <a:p>
            <a:r>
              <a:rPr lang="nl-NL" b="1" dirty="0" err="1">
                <a:latin typeface="Verdana" panose="020B0604030504040204" pitchFamily="34" charset="0"/>
                <a:ea typeface="Verdana" panose="020B0604030504040204" pitchFamily="34" charset="0"/>
              </a:rPr>
              <a:t>isospin</a:t>
            </a:r>
            <a:r>
              <a:rPr lang="nl-NL" dirty="0">
                <a:latin typeface="Verdana" panose="020B0604030504040204" pitchFamily="34" charset="0"/>
                <a:ea typeface="Verdana" panose="020B0604030504040204" pitchFamily="34" charset="0"/>
              </a:rPr>
              <a:t>, </a:t>
            </a:r>
            <a:r>
              <a:rPr lang="nl-NL" b="1" dirty="0">
                <a:latin typeface="Verdana" panose="020B0604030504040204" pitchFamily="34" charset="0"/>
                <a:ea typeface="Verdana" panose="020B0604030504040204" pitchFamily="34" charset="0"/>
              </a:rPr>
              <a:t>vreemdheid</a:t>
            </a:r>
            <a:r>
              <a:rPr lang="nl-NL" dirty="0">
                <a:latin typeface="Verdana" panose="020B0604030504040204" pitchFamily="34" charset="0"/>
                <a:ea typeface="Verdana" panose="020B0604030504040204" pitchFamily="34" charset="0"/>
              </a:rPr>
              <a:t> voor deeltjes met de sterke wisselwerking</a:t>
            </a:r>
          </a:p>
          <a:p>
            <a:endParaRPr lang="nl-NL" dirty="0">
              <a:latin typeface="Verdana" panose="020B0604030504040204" pitchFamily="34" charset="0"/>
              <a:ea typeface="Verdana" panose="020B0604030504040204" pitchFamily="34" charset="0"/>
            </a:endParaRPr>
          </a:p>
          <a:p>
            <a:r>
              <a:rPr lang="nl-NL" dirty="0">
                <a:latin typeface="Verdana" panose="020B0604030504040204" pitchFamily="34" charset="0"/>
                <a:ea typeface="Verdana" panose="020B0604030504040204" pitchFamily="34" charset="0"/>
              </a:rPr>
              <a:t>voor de ‘elektronachtige’ deeltjes (zoals muon) ‘</a:t>
            </a:r>
            <a:r>
              <a:rPr lang="nl-NL" b="1" dirty="0">
                <a:latin typeface="Verdana" panose="020B0604030504040204" pitchFamily="34" charset="0"/>
                <a:ea typeface="Verdana" panose="020B0604030504040204" pitchFamily="34" charset="0"/>
              </a:rPr>
              <a:t>leptongeta</a:t>
            </a:r>
            <a:r>
              <a:rPr lang="nl-NL" dirty="0">
                <a:latin typeface="Verdana" panose="020B0604030504040204" pitchFamily="34" charset="0"/>
                <a:ea typeface="Verdana" panose="020B0604030504040204" pitchFamily="34" charset="0"/>
              </a:rPr>
              <a:t>l’</a:t>
            </a:r>
          </a:p>
          <a:p>
            <a:r>
              <a:rPr lang="nl-NL" dirty="0">
                <a:latin typeface="Verdana" panose="020B0604030504040204" pitchFamily="34" charset="0"/>
                <a:ea typeface="Verdana" panose="020B0604030504040204" pitchFamily="34" charset="0"/>
              </a:rPr>
              <a:t>deze deeltjes hebben de elektromagnetische wisselwerking</a:t>
            </a:r>
          </a:p>
          <a:p>
            <a:r>
              <a:rPr lang="nl-NL" dirty="0">
                <a:latin typeface="Verdana" panose="020B0604030504040204" pitchFamily="34" charset="0"/>
                <a:ea typeface="Verdana" panose="020B0604030504040204" pitchFamily="34" charset="0"/>
              </a:rPr>
              <a:t>en ook de zwakke wisselwerking</a:t>
            </a:r>
          </a:p>
          <a:p>
            <a:endParaRPr lang="nl-NL" dirty="0">
              <a:latin typeface="Verdana" panose="020B0604030504040204" pitchFamily="34" charset="0"/>
              <a:ea typeface="Verdana" panose="020B0604030504040204" pitchFamily="34" charset="0"/>
            </a:endParaRPr>
          </a:p>
          <a:p>
            <a:r>
              <a:rPr lang="nl-NL" b="1" dirty="0">
                <a:latin typeface="Verdana" panose="020B0604030504040204" pitchFamily="34" charset="0"/>
                <a:ea typeface="Verdana" panose="020B0604030504040204" pitchFamily="34" charset="0"/>
              </a:rPr>
              <a:t>Spin</a:t>
            </a:r>
            <a:r>
              <a:rPr lang="nl-NL" dirty="0">
                <a:latin typeface="Verdana" panose="020B0604030504040204" pitchFamily="34" charset="0"/>
                <a:ea typeface="Verdana" panose="020B0604030504040204" pitchFamily="34" charset="0"/>
              </a:rPr>
              <a:t> ‘intrinsiek’ impulsmoment (</a:t>
            </a:r>
            <a:r>
              <a:rPr lang="nl-NL" dirty="0" err="1">
                <a:latin typeface="Verdana" panose="020B0604030504040204" pitchFamily="34" charset="0"/>
                <a:ea typeface="Verdana" panose="020B0604030504040204" pitchFamily="34" charset="0"/>
              </a:rPr>
              <a:t>halftallig</a:t>
            </a:r>
            <a:r>
              <a:rPr lang="nl-NL" dirty="0">
                <a:latin typeface="Verdana" panose="020B0604030504040204" pitchFamily="34" charset="0"/>
                <a:ea typeface="Verdana" panose="020B0604030504040204" pitchFamily="34" charset="0"/>
              </a:rPr>
              <a:t>, </a:t>
            </a:r>
            <a:r>
              <a:rPr lang="nl-NL" dirty="0" err="1">
                <a:latin typeface="Verdana" panose="020B0604030504040204" pitchFamily="34" charset="0"/>
                <a:ea typeface="Verdana" panose="020B0604030504040204" pitchFamily="34" charset="0"/>
              </a:rPr>
              <a:t>heeltallig</a:t>
            </a:r>
            <a:r>
              <a:rPr lang="nl-NL" dirty="0">
                <a:latin typeface="Verdana" panose="020B0604030504040204" pitchFamily="34" charset="0"/>
                <a:ea typeface="Verdana" panose="020B0604030504040204" pitchFamily="34" charset="0"/>
              </a:rPr>
              <a:t>)</a:t>
            </a:r>
          </a:p>
          <a:p>
            <a:endParaRPr lang="nl-NL" dirty="0">
              <a:latin typeface="Verdana" panose="020B0604030504040204" pitchFamily="34" charset="0"/>
              <a:ea typeface="Verdana" panose="020B0604030504040204" pitchFamily="34" charset="0"/>
            </a:endParaRPr>
          </a:p>
          <a:p>
            <a:r>
              <a:rPr lang="nl-NL" b="1" dirty="0">
                <a:latin typeface="Verdana" panose="020B0604030504040204" pitchFamily="34" charset="0"/>
                <a:ea typeface="Verdana" panose="020B0604030504040204" pitchFamily="34" charset="0"/>
              </a:rPr>
              <a:t>Lading </a:t>
            </a:r>
            <a:endParaRPr lang="nl-NL" dirty="0">
              <a:latin typeface="Verdana" panose="020B0604030504040204" pitchFamily="34" charset="0"/>
              <a:ea typeface="Verdana" panose="020B0604030504040204" pitchFamily="34" charset="0"/>
            </a:endParaRPr>
          </a:p>
          <a:p>
            <a:endParaRPr lang="nl-NL" b="1" dirty="0">
              <a:latin typeface="Verdana" panose="020B0604030504040204" pitchFamily="34" charset="0"/>
              <a:ea typeface="Verdana" panose="020B0604030504040204" pitchFamily="34" charset="0"/>
            </a:endParaRPr>
          </a:p>
          <a:p>
            <a:r>
              <a:rPr lang="nl-NL" b="1" dirty="0">
                <a:latin typeface="Verdana" panose="020B0604030504040204" pitchFamily="34" charset="0"/>
                <a:ea typeface="Verdana" panose="020B0604030504040204" pitchFamily="34" charset="0"/>
              </a:rPr>
              <a:t>Massa </a:t>
            </a:r>
            <a:r>
              <a:rPr lang="nl-NL" dirty="0">
                <a:latin typeface="Verdana" panose="020B0604030504040204" pitchFamily="34" charset="0"/>
                <a:ea typeface="Verdana" panose="020B0604030504040204" pitchFamily="34" charset="0"/>
              </a:rPr>
              <a:t>(de massa van de elementaire deeltjes is heel verschillend,</a:t>
            </a:r>
          </a:p>
          <a:p>
            <a:r>
              <a:rPr lang="nl-NL" dirty="0">
                <a:latin typeface="Verdana" panose="020B0604030504040204" pitchFamily="34" charset="0"/>
                <a:ea typeface="Verdana" panose="020B0604030504040204" pitchFamily="34" charset="0"/>
              </a:rPr>
              <a:t>dit is </a:t>
            </a:r>
            <a:r>
              <a:rPr lang="nl-NL" dirty="0" err="1">
                <a:latin typeface="Verdana" panose="020B0604030504040204" pitchFamily="34" charset="0"/>
                <a:ea typeface="Verdana" panose="020B0604030504040204" pitchFamily="34" charset="0"/>
              </a:rPr>
              <a:t>onbergrepen</a:t>
            </a:r>
            <a:r>
              <a:rPr lang="nl-NL" dirty="0">
                <a:latin typeface="Verdana" panose="020B0604030504040204" pitchFamily="34" charset="0"/>
                <a:ea typeface="Verdana" panose="020B0604030504040204" pitchFamily="34" charset="0"/>
              </a:rPr>
              <a:t>)</a:t>
            </a:r>
          </a:p>
          <a:p>
            <a:endParaRPr lang="nl-NL" dirty="0">
              <a:latin typeface="Verdana" panose="020B0604030504040204" pitchFamily="34" charset="0"/>
              <a:ea typeface="Verdana" panose="020B0604030504040204" pitchFamily="34" charset="0"/>
            </a:endParaRPr>
          </a:p>
          <a:p>
            <a:r>
              <a:rPr lang="nl-NL" dirty="0">
                <a:latin typeface="Verdana" panose="020B0604030504040204" pitchFamily="34" charset="0"/>
                <a:ea typeface="Verdana" panose="020B0604030504040204" pitchFamily="34" charset="0"/>
              </a:rPr>
              <a:t>Wisselwerkingen tussen deeltjes vinden ook plaats via deeltjes:</a:t>
            </a:r>
          </a:p>
          <a:p>
            <a:r>
              <a:rPr lang="nl-NL" b="1" dirty="0">
                <a:latin typeface="Verdana" panose="020B0604030504040204" pitchFamily="34" charset="0"/>
                <a:ea typeface="Verdana" panose="020B0604030504040204" pitchFamily="34" charset="0"/>
              </a:rPr>
              <a:t>foton, W boson, Z boson, </a:t>
            </a:r>
            <a:r>
              <a:rPr lang="nl-NL" b="1" dirty="0" err="1">
                <a:latin typeface="Verdana" panose="020B0604030504040204" pitchFamily="34" charset="0"/>
                <a:ea typeface="Verdana" panose="020B0604030504040204" pitchFamily="34" charset="0"/>
              </a:rPr>
              <a:t>gluon</a:t>
            </a:r>
            <a:endParaRPr lang="nl-NL" b="1" dirty="0">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409084387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B13B5C35-783F-4866-9A21-5B2D41E4FF87}"/>
              </a:ext>
            </a:extLst>
          </p:cNvPr>
          <p:cNvSpPr>
            <a:spLocks noGrp="1"/>
          </p:cNvSpPr>
          <p:nvPr>
            <p:ph type="dt" sz="half" idx="10"/>
          </p:nvPr>
        </p:nvSpPr>
        <p:spPr/>
        <p:txBody>
          <a:bodyPr/>
          <a:lstStyle/>
          <a:p>
            <a:r>
              <a:rPr lang="nl-NL"/>
              <a:t>19-4-2024</a:t>
            </a:r>
          </a:p>
        </p:txBody>
      </p:sp>
      <p:sp>
        <p:nvSpPr>
          <p:cNvPr id="3" name="Tijdelijke aanduiding voor dianummer 2">
            <a:extLst>
              <a:ext uri="{FF2B5EF4-FFF2-40B4-BE49-F238E27FC236}">
                <a16:creationId xmlns:a16="http://schemas.microsoft.com/office/drawing/2014/main" id="{15B6BCEE-52F9-4783-A0F7-0FF8E9937ABF}"/>
              </a:ext>
            </a:extLst>
          </p:cNvPr>
          <p:cNvSpPr>
            <a:spLocks noGrp="1"/>
          </p:cNvSpPr>
          <p:nvPr>
            <p:ph type="sldNum" sz="quarter" idx="12"/>
          </p:nvPr>
        </p:nvSpPr>
        <p:spPr/>
        <p:txBody>
          <a:bodyPr/>
          <a:lstStyle/>
          <a:p>
            <a:fld id="{3EB9D667-8414-498C-86FF-5B87FE5BB64C}" type="slidenum">
              <a:rPr lang="nl-NL" smtClean="0"/>
              <a:t>22</a:t>
            </a:fld>
            <a:endParaRPr lang="nl-NL"/>
          </a:p>
        </p:txBody>
      </p:sp>
      <p:pic>
        <p:nvPicPr>
          <p:cNvPr id="5" name="Afbeelding 4">
            <a:extLst>
              <a:ext uri="{FF2B5EF4-FFF2-40B4-BE49-F238E27FC236}">
                <a16:creationId xmlns:a16="http://schemas.microsoft.com/office/drawing/2014/main" id="{B27943AB-F1FE-4156-88BF-19190C74337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19268" y="0"/>
            <a:ext cx="9144000" cy="6858000"/>
          </a:xfrm>
          <a:prstGeom prst="rect">
            <a:avLst/>
          </a:prstGeom>
        </p:spPr>
      </p:pic>
      <p:sp>
        <p:nvSpPr>
          <p:cNvPr id="6" name="Tekstvak 5">
            <a:extLst>
              <a:ext uri="{FF2B5EF4-FFF2-40B4-BE49-F238E27FC236}">
                <a16:creationId xmlns:a16="http://schemas.microsoft.com/office/drawing/2014/main" id="{ACD6321B-D30D-4806-AFC9-2C2C693176B0}"/>
              </a:ext>
            </a:extLst>
          </p:cNvPr>
          <p:cNvSpPr txBox="1"/>
          <p:nvPr/>
        </p:nvSpPr>
        <p:spPr>
          <a:xfrm>
            <a:off x="428732" y="743578"/>
            <a:ext cx="1570879" cy="1477328"/>
          </a:xfrm>
          <a:prstGeom prst="rect">
            <a:avLst/>
          </a:prstGeom>
          <a:noFill/>
        </p:spPr>
        <p:txBody>
          <a:bodyPr wrap="none" rtlCol="0">
            <a:spAutoFit/>
          </a:bodyPr>
          <a:lstStyle/>
          <a:p>
            <a:r>
              <a:rPr lang="nl-NL" dirty="0"/>
              <a:t>Proton-achtige</a:t>
            </a:r>
          </a:p>
          <a:p>
            <a:r>
              <a:rPr lang="nl-NL" dirty="0"/>
              <a:t>deeltjes:</a:t>
            </a:r>
          </a:p>
          <a:p>
            <a:r>
              <a:rPr lang="nl-NL" dirty="0"/>
              <a:t>drie quarks</a:t>
            </a:r>
          </a:p>
          <a:p>
            <a:endParaRPr lang="nl-NL" dirty="0"/>
          </a:p>
          <a:p>
            <a:r>
              <a:rPr lang="nl-NL" dirty="0"/>
              <a:t>baryonen</a:t>
            </a:r>
          </a:p>
        </p:txBody>
      </p:sp>
    </p:spTree>
    <p:extLst>
      <p:ext uri="{BB962C8B-B14F-4D97-AF65-F5344CB8AC3E}">
        <p14:creationId xmlns:p14="http://schemas.microsoft.com/office/powerpoint/2010/main" val="100934053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AEF59836-7571-4FD9-BA47-57C6A7C193DB}"/>
              </a:ext>
            </a:extLst>
          </p:cNvPr>
          <p:cNvSpPr>
            <a:spLocks noGrp="1"/>
          </p:cNvSpPr>
          <p:nvPr>
            <p:ph type="dt" sz="half" idx="10"/>
          </p:nvPr>
        </p:nvSpPr>
        <p:spPr/>
        <p:txBody>
          <a:bodyPr/>
          <a:lstStyle/>
          <a:p>
            <a:r>
              <a:rPr lang="nl-NL"/>
              <a:t>19-4-2024</a:t>
            </a:r>
          </a:p>
        </p:txBody>
      </p:sp>
      <p:sp>
        <p:nvSpPr>
          <p:cNvPr id="3" name="Tijdelijke aanduiding voor dianummer 2">
            <a:extLst>
              <a:ext uri="{FF2B5EF4-FFF2-40B4-BE49-F238E27FC236}">
                <a16:creationId xmlns:a16="http://schemas.microsoft.com/office/drawing/2014/main" id="{6397080A-EC53-43CD-BEAE-8A0A135B684B}"/>
              </a:ext>
            </a:extLst>
          </p:cNvPr>
          <p:cNvSpPr>
            <a:spLocks noGrp="1"/>
          </p:cNvSpPr>
          <p:nvPr>
            <p:ph type="sldNum" sz="quarter" idx="12"/>
          </p:nvPr>
        </p:nvSpPr>
        <p:spPr/>
        <p:txBody>
          <a:bodyPr/>
          <a:lstStyle/>
          <a:p>
            <a:fld id="{3EB9D667-8414-498C-86FF-5B87FE5BB64C}" type="slidenum">
              <a:rPr lang="nl-NL" smtClean="0"/>
              <a:t>23</a:t>
            </a:fld>
            <a:endParaRPr lang="nl-NL"/>
          </a:p>
        </p:txBody>
      </p:sp>
      <p:pic>
        <p:nvPicPr>
          <p:cNvPr id="5" name="Afbeelding 4">
            <a:extLst>
              <a:ext uri="{FF2B5EF4-FFF2-40B4-BE49-F238E27FC236}">
                <a16:creationId xmlns:a16="http://schemas.microsoft.com/office/drawing/2014/main" id="{7E81860C-9FE8-45C9-B266-4792DCC2DF1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15640" y="832104"/>
            <a:ext cx="5760720" cy="5193792"/>
          </a:xfrm>
          <a:prstGeom prst="rect">
            <a:avLst/>
          </a:prstGeom>
        </p:spPr>
      </p:pic>
      <p:sp>
        <p:nvSpPr>
          <p:cNvPr id="7" name="Tekstvak 6">
            <a:extLst>
              <a:ext uri="{FF2B5EF4-FFF2-40B4-BE49-F238E27FC236}">
                <a16:creationId xmlns:a16="http://schemas.microsoft.com/office/drawing/2014/main" id="{9E636E78-8EEE-4B1D-B0EB-F7CBCBCFF696}"/>
              </a:ext>
            </a:extLst>
          </p:cNvPr>
          <p:cNvSpPr txBox="1"/>
          <p:nvPr/>
        </p:nvSpPr>
        <p:spPr>
          <a:xfrm>
            <a:off x="5335680" y="2331225"/>
            <a:ext cx="396262" cy="369332"/>
          </a:xfrm>
          <a:prstGeom prst="rect">
            <a:avLst/>
          </a:prstGeom>
          <a:noFill/>
        </p:spPr>
        <p:txBody>
          <a:bodyPr wrap="none" rtlCol="0">
            <a:spAutoFit/>
          </a:bodyPr>
          <a:lstStyle/>
          <a:p>
            <a:r>
              <a:rPr lang="nl-NL" dirty="0" err="1"/>
              <a:t>u</a:t>
            </a:r>
            <a:r>
              <a:rPr lang="nl-NL" u="sng" dirty="0" err="1"/>
              <a:t>s</a:t>
            </a:r>
            <a:endParaRPr lang="nl-NL" u="sng" dirty="0"/>
          </a:p>
        </p:txBody>
      </p:sp>
      <p:sp>
        <p:nvSpPr>
          <p:cNvPr id="9" name="Tekstvak 8">
            <a:extLst>
              <a:ext uri="{FF2B5EF4-FFF2-40B4-BE49-F238E27FC236}">
                <a16:creationId xmlns:a16="http://schemas.microsoft.com/office/drawing/2014/main" id="{8AA948ED-F11A-4330-9BBF-4CEAEF0E5D75}"/>
              </a:ext>
            </a:extLst>
          </p:cNvPr>
          <p:cNvSpPr txBox="1"/>
          <p:nvPr/>
        </p:nvSpPr>
        <p:spPr>
          <a:xfrm>
            <a:off x="6643633" y="2322857"/>
            <a:ext cx="396262" cy="369332"/>
          </a:xfrm>
          <a:prstGeom prst="rect">
            <a:avLst/>
          </a:prstGeom>
          <a:noFill/>
        </p:spPr>
        <p:txBody>
          <a:bodyPr wrap="none" rtlCol="0">
            <a:spAutoFit/>
          </a:bodyPr>
          <a:lstStyle/>
          <a:p>
            <a:r>
              <a:rPr lang="nl-NL" dirty="0" err="1"/>
              <a:t>d</a:t>
            </a:r>
            <a:r>
              <a:rPr lang="nl-NL" u="sng" dirty="0" err="1"/>
              <a:t>s</a:t>
            </a:r>
            <a:endParaRPr lang="nl-NL" u="sng" dirty="0"/>
          </a:p>
        </p:txBody>
      </p:sp>
      <p:sp>
        <p:nvSpPr>
          <p:cNvPr id="10" name="Tekstvak 9">
            <a:extLst>
              <a:ext uri="{FF2B5EF4-FFF2-40B4-BE49-F238E27FC236}">
                <a16:creationId xmlns:a16="http://schemas.microsoft.com/office/drawing/2014/main" id="{F9EB8E94-E9F5-4BFB-9592-9016FBD13279}"/>
              </a:ext>
            </a:extLst>
          </p:cNvPr>
          <p:cNvSpPr txBox="1"/>
          <p:nvPr/>
        </p:nvSpPr>
        <p:spPr>
          <a:xfrm>
            <a:off x="4593778" y="3558792"/>
            <a:ext cx="428322" cy="369332"/>
          </a:xfrm>
          <a:prstGeom prst="rect">
            <a:avLst/>
          </a:prstGeom>
          <a:noFill/>
        </p:spPr>
        <p:txBody>
          <a:bodyPr wrap="none" rtlCol="0">
            <a:spAutoFit/>
          </a:bodyPr>
          <a:lstStyle/>
          <a:p>
            <a:r>
              <a:rPr lang="nl-NL" dirty="0" err="1"/>
              <a:t>u</a:t>
            </a:r>
            <a:r>
              <a:rPr lang="nl-NL" u="sng" dirty="0" err="1"/>
              <a:t>d</a:t>
            </a:r>
            <a:endParaRPr lang="nl-NL" u="sng" dirty="0"/>
          </a:p>
        </p:txBody>
      </p:sp>
      <p:sp>
        <p:nvSpPr>
          <p:cNvPr id="11" name="Tekstvak 10">
            <a:extLst>
              <a:ext uri="{FF2B5EF4-FFF2-40B4-BE49-F238E27FC236}">
                <a16:creationId xmlns:a16="http://schemas.microsoft.com/office/drawing/2014/main" id="{2F2246DE-C06F-4287-B354-E064EC8EEBEF}"/>
              </a:ext>
            </a:extLst>
          </p:cNvPr>
          <p:cNvSpPr txBox="1"/>
          <p:nvPr/>
        </p:nvSpPr>
        <p:spPr>
          <a:xfrm>
            <a:off x="7316880" y="3558791"/>
            <a:ext cx="428322" cy="369332"/>
          </a:xfrm>
          <a:prstGeom prst="rect">
            <a:avLst/>
          </a:prstGeom>
          <a:noFill/>
        </p:spPr>
        <p:txBody>
          <a:bodyPr wrap="none" rtlCol="0">
            <a:spAutoFit/>
          </a:bodyPr>
          <a:lstStyle/>
          <a:p>
            <a:r>
              <a:rPr lang="nl-NL" dirty="0"/>
              <a:t>d</a:t>
            </a:r>
            <a:r>
              <a:rPr lang="nl-NL" u="sng" dirty="0"/>
              <a:t>u</a:t>
            </a:r>
          </a:p>
        </p:txBody>
      </p:sp>
      <p:sp>
        <p:nvSpPr>
          <p:cNvPr id="12" name="Tekstvak 11">
            <a:extLst>
              <a:ext uri="{FF2B5EF4-FFF2-40B4-BE49-F238E27FC236}">
                <a16:creationId xmlns:a16="http://schemas.microsoft.com/office/drawing/2014/main" id="{6651A6B3-6EEC-4019-B66D-140E9B0B4F53}"/>
              </a:ext>
            </a:extLst>
          </p:cNvPr>
          <p:cNvSpPr txBox="1"/>
          <p:nvPr/>
        </p:nvSpPr>
        <p:spPr>
          <a:xfrm>
            <a:off x="5699094" y="3619075"/>
            <a:ext cx="1019831" cy="369332"/>
          </a:xfrm>
          <a:prstGeom prst="rect">
            <a:avLst/>
          </a:prstGeom>
          <a:noFill/>
        </p:spPr>
        <p:txBody>
          <a:bodyPr wrap="none" rtlCol="0">
            <a:spAutoFit/>
          </a:bodyPr>
          <a:lstStyle/>
          <a:p>
            <a:r>
              <a:rPr lang="nl-NL" dirty="0" err="1"/>
              <a:t>u</a:t>
            </a:r>
            <a:r>
              <a:rPr lang="nl-NL" u="sng" dirty="0" err="1"/>
              <a:t>u</a:t>
            </a:r>
            <a:r>
              <a:rPr lang="nl-NL" dirty="0"/>
              <a:t>, </a:t>
            </a:r>
            <a:r>
              <a:rPr lang="nl-NL" dirty="0" err="1"/>
              <a:t>d</a:t>
            </a:r>
            <a:r>
              <a:rPr lang="nl-NL" u="sng" dirty="0" err="1"/>
              <a:t>d,</a:t>
            </a:r>
            <a:r>
              <a:rPr lang="nl-NL" dirty="0" err="1"/>
              <a:t>s</a:t>
            </a:r>
            <a:r>
              <a:rPr lang="nl-NL" u="sng" dirty="0" err="1"/>
              <a:t>s</a:t>
            </a:r>
            <a:endParaRPr lang="nl-NL" u="sng" dirty="0"/>
          </a:p>
        </p:txBody>
      </p:sp>
      <p:sp>
        <p:nvSpPr>
          <p:cNvPr id="13" name="Tekstvak 12">
            <a:extLst>
              <a:ext uri="{FF2B5EF4-FFF2-40B4-BE49-F238E27FC236}">
                <a16:creationId xmlns:a16="http://schemas.microsoft.com/office/drawing/2014/main" id="{27CE84A6-4844-489A-8057-FA90BC5FE4D2}"/>
              </a:ext>
            </a:extLst>
          </p:cNvPr>
          <p:cNvSpPr txBox="1"/>
          <p:nvPr/>
        </p:nvSpPr>
        <p:spPr>
          <a:xfrm>
            <a:off x="5347408" y="4744514"/>
            <a:ext cx="396262" cy="369332"/>
          </a:xfrm>
          <a:prstGeom prst="rect">
            <a:avLst/>
          </a:prstGeom>
          <a:noFill/>
        </p:spPr>
        <p:txBody>
          <a:bodyPr wrap="none" rtlCol="0">
            <a:spAutoFit/>
          </a:bodyPr>
          <a:lstStyle/>
          <a:p>
            <a:r>
              <a:rPr lang="nl-NL" dirty="0" err="1"/>
              <a:t>s</a:t>
            </a:r>
            <a:r>
              <a:rPr lang="nl-NL" u="sng" dirty="0" err="1"/>
              <a:t>d</a:t>
            </a:r>
            <a:endParaRPr lang="nl-NL" u="sng" dirty="0"/>
          </a:p>
        </p:txBody>
      </p:sp>
      <p:sp>
        <p:nvSpPr>
          <p:cNvPr id="14" name="Tekstvak 13">
            <a:extLst>
              <a:ext uri="{FF2B5EF4-FFF2-40B4-BE49-F238E27FC236}">
                <a16:creationId xmlns:a16="http://schemas.microsoft.com/office/drawing/2014/main" id="{2E3664CD-5827-42EF-9144-707A4FB2C4CB}"/>
              </a:ext>
            </a:extLst>
          </p:cNvPr>
          <p:cNvSpPr txBox="1"/>
          <p:nvPr/>
        </p:nvSpPr>
        <p:spPr>
          <a:xfrm>
            <a:off x="6724023" y="4724407"/>
            <a:ext cx="396262" cy="369332"/>
          </a:xfrm>
          <a:prstGeom prst="rect">
            <a:avLst/>
          </a:prstGeom>
          <a:noFill/>
        </p:spPr>
        <p:txBody>
          <a:bodyPr wrap="none" rtlCol="0">
            <a:spAutoFit/>
          </a:bodyPr>
          <a:lstStyle/>
          <a:p>
            <a:r>
              <a:rPr lang="nl-NL" dirty="0" err="1"/>
              <a:t>s</a:t>
            </a:r>
            <a:r>
              <a:rPr lang="nl-NL" u="sng" dirty="0" err="1"/>
              <a:t>u</a:t>
            </a:r>
            <a:endParaRPr lang="nl-NL" u="sng" dirty="0"/>
          </a:p>
        </p:txBody>
      </p:sp>
      <p:sp>
        <p:nvSpPr>
          <p:cNvPr id="15" name="Tekstvak 14">
            <a:extLst>
              <a:ext uri="{FF2B5EF4-FFF2-40B4-BE49-F238E27FC236}">
                <a16:creationId xmlns:a16="http://schemas.microsoft.com/office/drawing/2014/main" id="{336C7DBE-394D-4D97-99FF-8C6AE0FDF12A}"/>
              </a:ext>
            </a:extLst>
          </p:cNvPr>
          <p:cNvSpPr txBox="1"/>
          <p:nvPr/>
        </p:nvSpPr>
        <p:spPr>
          <a:xfrm>
            <a:off x="428732" y="743578"/>
            <a:ext cx="2420599" cy="3139321"/>
          </a:xfrm>
          <a:prstGeom prst="rect">
            <a:avLst/>
          </a:prstGeom>
          <a:noFill/>
        </p:spPr>
        <p:txBody>
          <a:bodyPr wrap="none" rtlCol="0">
            <a:spAutoFit/>
          </a:bodyPr>
          <a:lstStyle/>
          <a:p>
            <a:r>
              <a:rPr lang="nl-NL" dirty="0"/>
              <a:t>Pion-achtige</a:t>
            </a:r>
          </a:p>
          <a:p>
            <a:r>
              <a:rPr lang="nl-NL" dirty="0"/>
              <a:t>deeltjes:</a:t>
            </a:r>
          </a:p>
          <a:p>
            <a:r>
              <a:rPr lang="nl-NL" dirty="0"/>
              <a:t> quark-antiquark</a:t>
            </a:r>
          </a:p>
          <a:p>
            <a:endParaRPr lang="nl-NL" dirty="0"/>
          </a:p>
          <a:p>
            <a:r>
              <a:rPr lang="nl-NL" dirty="0"/>
              <a:t>mesonen</a:t>
            </a:r>
          </a:p>
          <a:p>
            <a:endParaRPr lang="nl-NL" dirty="0"/>
          </a:p>
          <a:p>
            <a:r>
              <a:rPr lang="nl-NL" dirty="0"/>
              <a:t>(antiquarks aangegeven</a:t>
            </a:r>
          </a:p>
          <a:p>
            <a:r>
              <a:rPr lang="nl-NL" dirty="0"/>
              <a:t>met onderstreping, </a:t>
            </a:r>
          </a:p>
          <a:p>
            <a:r>
              <a:rPr lang="nl-NL" dirty="0"/>
              <a:t>eigenlijk moet het</a:t>
            </a:r>
          </a:p>
          <a:p>
            <a:r>
              <a:rPr lang="nl-NL" dirty="0"/>
              <a:t>streepje boven de</a:t>
            </a:r>
          </a:p>
          <a:p>
            <a:r>
              <a:rPr lang="nl-NL" dirty="0"/>
              <a:t>letter staan)</a:t>
            </a:r>
          </a:p>
        </p:txBody>
      </p:sp>
    </p:spTree>
    <p:extLst>
      <p:ext uri="{BB962C8B-B14F-4D97-AF65-F5344CB8AC3E}">
        <p14:creationId xmlns:p14="http://schemas.microsoft.com/office/powerpoint/2010/main" val="155621805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9DD588DE-8075-4E46-AB7D-D7523E8E41B6}"/>
              </a:ext>
            </a:extLst>
          </p:cNvPr>
          <p:cNvSpPr>
            <a:spLocks noGrp="1"/>
          </p:cNvSpPr>
          <p:nvPr>
            <p:ph type="dt" sz="half" idx="10"/>
          </p:nvPr>
        </p:nvSpPr>
        <p:spPr/>
        <p:txBody>
          <a:bodyPr/>
          <a:lstStyle/>
          <a:p>
            <a:r>
              <a:rPr lang="nl-NL"/>
              <a:t>19-4-2024</a:t>
            </a:r>
          </a:p>
        </p:txBody>
      </p:sp>
      <p:sp>
        <p:nvSpPr>
          <p:cNvPr id="3" name="Tijdelijke aanduiding voor dianummer 2">
            <a:extLst>
              <a:ext uri="{FF2B5EF4-FFF2-40B4-BE49-F238E27FC236}">
                <a16:creationId xmlns:a16="http://schemas.microsoft.com/office/drawing/2014/main" id="{EA3D1C90-51CC-4D05-9474-C0CA4C98A5BE}"/>
              </a:ext>
            </a:extLst>
          </p:cNvPr>
          <p:cNvSpPr>
            <a:spLocks noGrp="1"/>
          </p:cNvSpPr>
          <p:nvPr>
            <p:ph type="sldNum" sz="quarter" idx="12"/>
          </p:nvPr>
        </p:nvSpPr>
        <p:spPr/>
        <p:txBody>
          <a:bodyPr/>
          <a:lstStyle/>
          <a:p>
            <a:fld id="{3EB9D667-8414-498C-86FF-5B87FE5BB64C}" type="slidenum">
              <a:rPr lang="nl-NL" smtClean="0"/>
              <a:t>24</a:t>
            </a:fld>
            <a:endParaRPr lang="nl-NL"/>
          </a:p>
        </p:txBody>
      </p:sp>
      <p:pic>
        <p:nvPicPr>
          <p:cNvPr id="5" name="Afbeelding 4">
            <a:extLst>
              <a:ext uri="{FF2B5EF4-FFF2-40B4-BE49-F238E27FC236}">
                <a16:creationId xmlns:a16="http://schemas.microsoft.com/office/drawing/2014/main" id="{06AD2D1C-CD9A-47C1-8E88-B0AE0FC64A6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45499" y="436051"/>
            <a:ext cx="5157216" cy="4398264"/>
          </a:xfrm>
          <a:prstGeom prst="rect">
            <a:avLst/>
          </a:prstGeom>
        </p:spPr>
      </p:pic>
      <p:sp>
        <p:nvSpPr>
          <p:cNvPr id="6" name="Tekstvak 5">
            <a:extLst>
              <a:ext uri="{FF2B5EF4-FFF2-40B4-BE49-F238E27FC236}">
                <a16:creationId xmlns:a16="http://schemas.microsoft.com/office/drawing/2014/main" id="{79B15054-6D25-4937-88C0-2711225C1031}"/>
              </a:ext>
            </a:extLst>
          </p:cNvPr>
          <p:cNvSpPr txBox="1"/>
          <p:nvPr/>
        </p:nvSpPr>
        <p:spPr>
          <a:xfrm>
            <a:off x="2421651" y="5476352"/>
            <a:ext cx="1050544" cy="369332"/>
          </a:xfrm>
          <a:prstGeom prst="rect">
            <a:avLst/>
          </a:prstGeom>
          <a:noFill/>
        </p:spPr>
        <p:txBody>
          <a:bodyPr wrap="none" rtlCol="0">
            <a:spAutoFit/>
          </a:bodyPr>
          <a:lstStyle/>
          <a:p>
            <a:r>
              <a:rPr lang="nl-NL" dirty="0"/>
              <a:t>Bellenvat</a:t>
            </a:r>
          </a:p>
        </p:txBody>
      </p:sp>
    </p:spTree>
    <p:extLst>
      <p:ext uri="{BB962C8B-B14F-4D97-AF65-F5344CB8AC3E}">
        <p14:creationId xmlns:p14="http://schemas.microsoft.com/office/powerpoint/2010/main" val="336664158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3972" y="637309"/>
            <a:ext cx="9066835" cy="609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mc:AlternateContent xmlns:mc="http://schemas.openxmlformats.org/markup-compatibility/2006" xmlns:a14="http://schemas.microsoft.com/office/drawing/2010/main">
        <mc:Choice Requires="a14">
          <p:sp>
            <p:nvSpPr>
              <p:cNvPr id="3" name="Tekstvak 2"/>
              <p:cNvSpPr txBox="1"/>
              <p:nvPr/>
            </p:nvSpPr>
            <p:spPr>
              <a:xfrm>
                <a:off x="4849108" y="138528"/>
                <a:ext cx="2757055" cy="369332"/>
              </a:xfrm>
              <a:prstGeom prst="rect">
                <a:avLst/>
              </a:prstGeom>
              <a:solidFill>
                <a:schemeClr val="bg1"/>
              </a:solid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nl-NL" i="1">
                              <a:latin typeface="Cambria Math" panose="02040503050406030204" pitchFamily="18" charset="0"/>
                            </a:rPr>
                          </m:ctrlPr>
                        </m:sSupPr>
                        <m:e>
                          <m:r>
                            <a:rPr lang="nl-NL" i="1">
                              <a:latin typeface="Cambria Math"/>
                            </a:rPr>
                            <m:t>𝐾</m:t>
                          </m:r>
                        </m:e>
                        <m:sup>
                          <m:r>
                            <a:rPr lang="nl-NL" i="1">
                              <a:latin typeface="Cambria Math"/>
                            </a:rPr>
                            <m:t>−</m:t>
                          </m:r>
                        </m:sup>
                      </m:sSup>
                      <m:r>
                        <a:rPr lang="nl-NL" i="1">
                          <a:latin typeface="Cambria Math"/>
                        </a:rPr>
                        <m:t>𝑝</m:t>
                      </m:r>
                      <m:r>
                        <a:rPr lang="nl-NL" i="1">
                          <a:latin typeface="Cambria Math"/>
                          <a:ea typeface="Cambria Math"/>
                        </a:rPr>
                        <m:t>→</m:t>
                      </m:r>
                      <m:sSup>
                        <m:sSupPr>
                          <m:ctrlPr>
                            <a:rPr lang="nl-NL" i="1">
                              <a:latin typeface="Cambria Math" panose="02040503050406030204" pitchFamily="18" charset="0"/>
                              <a:ea typeface="Cambria Math"/>
                            </a:rPr>
                          </m:ctrlPr>
                        </m:sSupPr>
                        <m:e>
                          <m:r>
                            <m:rPr>
                              <m:sty m:val="p"/>
                            </m:rPr>
                            <a:rPr lang="el-GR" i="1">
                              <a:latin typeface="Cambria Math"/>
                              <a:ea typeface="Cambria Math"/>
                            </a:rPr>
                            <m:t>Ω</m:t>
                          </m:r>
                        </m:e>
                        <m:sup>
                          <m:r>
                            <a:rPr lang="nl-NL" i="1">
                              <a:latin typeface="Cambria Math"/>
                              <a:ea typeface="Cambria Math"/>
                            </a:rPr>
                            <m:t>−</m:t>
                          </m:r>
                        </m:sup>
                      </m:sSup>
                      <m:sSup>
                        <m:sSupPr>
                          <m:ctrlPr>
                            <a:rPr lang="nl-NL" i="1">
                              <a:latin typeface="Cambria Math" panose="02040503050406030204" pitchFamily="18" charset="0"/>
                              <a:ea typeface="Cambria Math"/>
                            </a:rPr>
                          </m:ctrlPr>
                        </m:sSupPr>
                        <m:e>
                          <m:r>
                            <a:rPr lang="nl-NL" i="1">
                              <a:latin typeface="Cambria Math"/>
                              <a:ea typeface="Cambria Math"/>
                            </a:rPr>
                            <m:t>𝐾</m:t>
                          </m:r>
                        </m:e>
                        <m:sup>
                          <m:r>
                            <a:rPr lang="nl-NL" i="1">
                              <a:latin typeface="Cambria Math"/>
                              <a:ea typeface="Cambria Math"/>
                            </a:rPr>
                            <m:t>+</m:t>
                          </m:r>
                        </m:sup>
                      </m:sSup>
                      <m:sSup>
                        <m:sSupPr>
                          <m:ctrlPr>
                            <a:rPr lang="nl-NL" i="1">
                              <a:latin typeface="Cambria Math" panose="02040503050406030204" pitchFamily="18" charset="0"/>
                              <a:ea typeface="Cambria Math"/>
                            </a:rPr>
                          </m:ctrlPr>
                        </m:sSupPr>
                        <m:e>
                          <m:r>
                            <a:rPr lang="nl-NL" i="1">
                              <a:latin typeface="Cambria Math"/>
                              <a:ea typeface="Cambria Math"/>
                            </a:rPr>
                            <m:t>𝐾</m:t>
                          </m:r>
                        </m:e>
                        <m:sup>
                          <m:r>
                            <a:rPr lang="nl-NL" i="1">
                              <a:latin typeface="Cambria Math"/>
                              <a:ea typeface="Cambria Math"/>
                            </a:rPr>
                            <m:t>0</m:t>
                          </m:r>
                        </m:sup>
                      </m:sSup>
                    </m:oMath>
                  </m:oMathPara>
                </a14:m>
                <a:endParaRPr lang="nl-NL" dirty="0"/>
              </a:p>
            </p:txBody>
          </p:sp>
        </mc:Choice>
        <mc:Fallback xmlns="">
          <p:sp>
            <p:nvSpPr>
              <p:cNvPr id="3" name="Tekstvak 2"/>
              <p:cNvSpPr txBox="1">
                <a:spLocks noRot="1" noChangeAspect="1" noMove="1" noResize="1" noEditPoints="1" noAdjustHandles="1" noChangeArrowheads="1" noChangeShapeType="1" noTextEdit="1"/>
              </p:cNvSpPr>
              <p:nvPr/>
            </p:nvSpPr>
            <p:spPr>
              <a:xfrm>
                <a:off x="4849108" y="138528"/>
                <a:ext cx="2757055" cy="369332"/>
              </a:xfrm>
              <a:prstGeom prst="rect">
                <a:avLst/>
              </a:prstGeom>
              <a:blipFill>
                <a:blip r:embed="rId3"/>
                <a:stretch>
                  <a:fillRect b="-6667"/>
                </a:stretch>
              </a:blipFill>
            </p:spPr>
            <p:txBody>
              <a:bodyPr/>
              <a:lstStyle/>
              <a:p>
                <a:r>
                  <a:rPr lang="nl-NL">
                    <a:noFill/>
                  </a:rPr>
                  <a:t> </a:t>
                </a:r>
              </a:p>
            </p:txBody>
          </p:sp>
        </mc:Fallback>
      </mc:AlternateContent>
      <p:pic>
        <p:nvPicPr>
          <p:cNvPr id="2048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39789" y="640893"/>
            <a:ext cx="4179123" cy="60519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ijdelijke aanduiding voor dianummer 3">
            <a:extLst>
              <a:ext uri="{FF2B5EF4-FFF2-40B4-BE49-F238E27FC236}">
                <a16:creationId xmlns:a16="http://schemas.microsoft.com/office/drawing/2014/main" id="{04A0981B-FC84-418D-B12C-87DF71A72148}"/>
              </a:ext>
            </a:extLst>
          </p:cNvPr>
          <p:cNvSpPr>
            <a:spLocks noGrp="1"/>
          </p:cNvSpPr>
          <p:nvPr>
            <p:ph type="sldNum" sz="quarter" idx="12"/>
          </p:nvPr>
        </p:nvSpPr>
        <p:spPr/>
        <p:txBody>
          <a:bodyPr/>
          <a:lstStyle/>
          <a:p>
            <a:fld id="{3EB9D667-8414-498C-86FF-5B87FE5BB64C}" type="slidenum">
              <a:rPr lang="nl-NL" smtClean="0"/>
              <a:t>25</a:t>
            </a:fld>
            <a:endParaRPr lang="nl-NL"/>
          </a:p>
        </p:txBody>
      </p:sp>
    </p:spTree>
    <p:extLst>
      <p:ext uri="{BB962C8B-B14F-4D97-AF65-F5344CB8AC3E}">
        <p14:creationId xmlns:p14="http://schemas.microsoft.com/office/powerpoint/2010/main" val="317344684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C6BE6B04-6CD8-4633-BFF4-48F1875BCC16}"/>
              </a:ext>
            </a:extLst>
          </p:cNvPr>
          <p:cNvSpPr>
            <a:spLocks noGrp="1"/>
          </p:cNvSpPr>
          <p:nvPr>
            <p:ph type="dt" sz="half" idx="10"/>
          </p:nvPr>
        </p:nvSpPr>
        <p:spPr/>
        <p:txBody>
          <a:bodyPr/>
          <a:lstStyle/>
          <a:p>
            <a:r>
              <a:rPr lang="nl-NL"/>
              <a:t>19-4-2024</a:t>
            </a:r>
          </a:p>
        </p:txBody>
      </p:sp>
      <p:sp>
        <p:nvSpPr>
          <p:cNvPr id="3" name="Tijdelijke aanduiding voor dianummer 2">
            <a:extLst>
              <a:ext uri="{FF2B5EF4-FFF2-40B4-BE49-F238E27FC236}">
                <a16:creationId xmlns:a16="http://schemas.microsoft.com/office/drawing/2014/main" id="{C3355F96-49A6-4040-B37F-C5CC88EC9904}"/>
              </a:ext>
            </a:extLst>
          </p:cNvPr>
          <p:cNvSpPr>
            <a:spLocks noGrp="1"/>
          </p:cNvSpPr>
          <p:nvPr>
            <p:ph type="sldNum" sz="quarter" idx="12"/>
          </p:nvPr>
        </p:nvSpPr>
        <p:spPr/>
        <p:txBody>
          <a:bodyPr/>
          <a:lstStyle/>
          <a:p>
            <a:fld id="{3EB9D667-8414-498C-86FF-5B87FE5BB64C}" type="slidenum">
              <a:rPr lang="nl-NL" smtClean="0"/>
              <a:t>26</a:t>
            </a:fld>
            <a:endParaRPr lang="nl-NL"/>
          </a:p>
        </p:txBody>
      </p:sp>
      <p:pic>
        <p:nvPicPr>
          <p:cNvPr id="5" name="Afbeelding 4">
            <a:extLst>
              <a:ext uri="{FF2B5EF4-FFF2-40B4-BE49-F238E27FC236}">
                <a16:creationId xmlns:a16="http://schemas.microsoft.com/office/drawing/2014/main" id="{3BAA7E23-1372-46E4-82B4-CE186A2B70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87695"/>
            <a:ext cx="12192000" cy="5082610"/>
          </a:xfrm>
          <a:prstGeom prst="rect">
            <a:avLst/>
          </a:prstGeom>
        </p:spPr>
      </p:pic>
      <p:sp>
        <p:nvSpPr>
          <p:cNvPr id="6" name="Tekstvak 5">
            <a:extLst>
              <a:ext uri="{FF2B5EF4-FFF2-40B4-BE49-F238E27FC236}">
                <a16:creationId xmlns:a16="http://schemas.microsoft.com/office/drawing/2014/main" id="{E7CE0615-5D5C-405D-BCF7-8640D5DB51BF}"/>
              </a:ext>
            </a:extLst>
          </p:cNvPr>
          <p:cNvSpPr txBox="1"/>
          <p:nvPr/>
        </p:nvSpPr>
        <p:spPr>
          <a:xfrm>
            <a:off x="2893921" y="301452"/>
            <a:ext cx="6735947" cy="400110"/>
          </a:xfrm>
          <a:prstGeom prst="rect">
            <a:avLst/>
          </a:prstGeom>
          <a:noFill/>
        </p:spPr>
        <p:txBody>
          <a:bodyPr wrap="none" rtlCol="0">
            <a:spAutoFit/>
          </a:bodyPr>
          <a:lstStyle/>
          <a:p>
            <a:r>
              <a:rPr lang="nl-NL" sz="2000" dirty="0">
                <a:solidFill>
                  <a:schemeClr val="bg1"/>
                </a:solidFill>
                <a:latin typeface="Verdana" panose="020B0604030504040204" pitchFamily="34" charset="0"/>
                <a:ea typeface="Verdana" panose="020B0604030504040204" pitchFamily="34" charset="0"/>
              </a:rPr>
              <a:t>Quarks als fundamentele representaties van SU(3)</a:t>
            </a:r>
          </a:p>
        </p:txBody>
      </p:sp>
    </p:spTree>
    <p:extLst>
      <p:ext uri="{BB962C8B-B14F-4D97-AF65-F5344CB8AC3E}">
        <p14:creationId xmlns:p14="http://schemas.microsoft.com/office/powerpoint/2010/main" val="393115796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76EB4F81-747A-4671-9584-DDEBC07F41FA}"/>
              </a:ext>
            </a:extLst>
          </p:cNvPr>
          <p:cNvSpPr>
            <a:spLocks noGrp="1"/>
          </p:cNvSpPr>
          <p:nvPr>
            <p:ph type="dt" sz="half" idx="10"/>
          </p:nvPr>
        </p:nvSpPr>
        <p:spPr/>
        <p:txBody>
          <a:bodyPr/>
          <a:lstStyle/>
          <a:p>
            <a:r>
              <a:rPr lang="nl-NL"/>
              <a:t>19-4-2024</a:t>
            </a:r>
          </a:p>
        </p:txBody>
      </p:sp>
      <p:sp>
        <p:nvSpPr>
          <p:cNvPr id="3" name="Tijdelijke aanduiding voor dianummer 2">
            <a:extLst>
              <a:ext uri="{FF2B5EF4-FFF2-40B4-BE49-F238E27FC236}">
                <a16:creationId xmlns:a16="http://schemas.microsoft.com/office/drawing/2014/main" id="{D9C693A9-079E-4EF5-8727-7C9506D9CA68}"/>
              </a:ext>
            </a:extLst>
          </p:cNvPr>
          <p:cNvSpPr>
            <a:spLocks noGrp="1"/>
          </p:cNvSpPr>
          <p:nvPr>
            <p:ph type="sldNum" sz="quarter" idx="12"/>
          </p:nvPr>
        </p:nvSpPr>
        <p:spPr/>
        <p:txBody>
          <a:bodyPr/>
          <a:lstStyle/>
          <a:p>
            <a:fld id="{3EB9D667-8414-498C-86FF-5B87FE5BB64C}" type="slidenum">
              <a:rPr lang="nl-NL" smtClean="0"/>
              <a:t>27</a:t>
            </a:fld>
            <a:endParaRPr lang="nl-NL"/>
          </a:p>
        </p:txBody>
      </p:sp>
      <p:pic>
        <p:nvPicPr>
          <p:cNvPr id="5" name="Afbeelding 4">
            <a:extLst>
              <a:ext uri="{FF2B5EF4-FFF2-40B4-BE49-F238E27FC236}">
                <a16:creationId xmlns:a16="http://schemas.microsoft.com/office/drawing/2014/main" id="{DAE2E980-FA62-44A2-8472-9AFCB6F046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4074" y="2158512"/>
            <a:ext cx="3749040" cy="3593592"/>
          </a:xfrm>
          <a:prstGeom prst="rect">
            <a:avLst/>
          </a:prstGeom>
        </p:spPr>
      </p:pic>
      <p:pic>
        <p:nvPicPr>
          <p:cNvPr id="7" name="Afbeelding 6">
            <a:extLst>
              <a:ext uri="{FF2B5EF4-FFF2-40B4-BE49-F238E27FC236}">
                <a16:creationId xmlns:a16="http://schemas.microsoft.com/office/drawing/2014/main" id="{B8187ABD-C666-4252-B0C0-38F17AD0D6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965220"/>
            <a:ext cx="4681728" cy="4786884"/>
          </a:xfrm>
          <a:prstGeom prst="rect">
            <a:avLst/>
          </a:prstGeom>
        </p:spPr>
      </p:pic>
      <p:sp>
        <p:nvSpPr>
          <p:cNvPr id="9" name="Tekstvak 8">
            <a:extLst>
              <a:ext uri="{FF2B5EF4-FFF2-40B4-BE49-F238E27FC236}">
                <a16:creationId xmlns:a16="http://schemas.microsoft.com/office/drawing/2014/main" id="{4A7BB89B-97F4-4A41-88FA-75C27B5E5A77}"/>
              </a:ext>
            </a:extLst>
          </p:cNvPr>
          <p:cNvSpPr txBox="1"/>
          <p:nvPr/>
        </p:nvSpPr>
        <p:spPr>
          <a:xfrm>
            <a:off x="1105319" y="965220"/>
            <a:ext cx="2701189" cy="707886"/>
          </a:xfrm>
          <a:prstGeom prst="rect">
            <a:avLst/>
          </a:prstGeom>
          <a:noFill/>
        </p:spPr>
        <p:txBody>
          <a:bodyPr wrap="none" rtlCol="0">
            <a:spAutoFit/>
          </a:bodyPr>
          <a:lstStyle/>
          <a:p>
            <a:r>
              <a:rPr lang="nl-NL" sz="2000" dirty="0">
                <a:solidFill>
                  <a:schemeClr val="bg1"/>
                </a:solidFill>
                <a:latin typeface="Verdana" panose="020B0604030504040204" pitchFamily="34" charset="0"/>
                <a:ea typeface="Verdana" panose="020B0604030504040204" pitchFamily="34" charset="0"/>
              </a:rPr>
              <a:t>Constructie van het</a:t>
            </a:r>
          </a:p>
          <a:p>
            <a:r>
              <a:rPr lang="nl-NL" sz="2000" dirty="0">
                <a:solidFill>
                  <a:schemeClr val="bg1"/>
                </a:solidFill>
                <a:latin typeface="Verdana" panose="020B0604030504040204" pitchFamily="34" charset="0"/>
                <a:ea typeface="Verdana" panose="020B0604030504040204" pitchFamily="34" charset="0"/>
              </a:rPr>
              <a:t>meson-octet</a:t>
            </a:r>
          </a:p>
        </p:txBody>
      </p:sp>
      <p:sp>
        <p:nvSpPr>
          <p:cNvPr id="10" name="Tekstvak 9">
            <a:extLst>
              <a:ext uri="{FF2B5EF4-FFF2-40B4-BE49-F238E27FC236}">
                <a16:creationId xmlns:a16="http://schemas.microsoft.com/office/drawing/2014/main" id="{48FBDA27-EBE5-4B85-9D19-4B407F4C379F}"/>
              </a:ext>
            </a:extLst>
          </p:cNvPr>
          <p:cNvSpPr txBox="1"/>
          <p:nvPr/>
        </p:nvSpPr>
        <p:spPr>
          <a:xfrm>
            <a:off x="6161333" y="102739"/>
            <a:ext cx="4890249" cy="707886"/>
          </a:xfrm>
          <a:prstGeom prst="rect">
            <a:avLst/>
          </a:prstGeom>
          <a:noFill/>
        </p:spPr>
        <p:txBody>
          <a:bodyPr wrap="none" rtlCol="0">
            <a:spAutoFit/>
          </a:bodyPr>
          <a:lstStyle/>
          <a:p>
            <a:r>
              <a:rPr lang="nl-NL" sz="2000" dirty="0">
                <a:solidFill>
                  <a:schemeClr val="bg1"/>
                </a:solidFill>
                <a:latin typeface="Verdana" panose="020B0604030504040204" pitchFamily="34" charset="0"/>
                <a:ea typeface="Verdana" panose="020B0604030504040204" pitchFamily="34" charset="0"/>
              </a:rPr>
              <a:t>Constructie van het baryon-</a:t>
            </a:r>
            <a:r>
              <a:rPr lang="nl-NL" sz="2000" dirty="0" err="1">
                <a:solidFill>
                  <a:schemeClr val="bg1"/>
                </a:solidFill>
                <a:latin typeface="Verdana" panose="020B0604030504040204" pitchFamily="34" charset="0"/>
                <a:ea typeface="Verdana" panose="020B0604030504040204" pitchFamily="34" charset="0"/>
              </a:rPr>
              <a:t>decuplet</a:t>
            </a:r>
            <a:endParaRPr lang="nl-NL" sz="2000" dirty="0">
              <a:solidFill>
                <a:schemeClr val="bg1"/>
              </a:solidFill>
              <a:latin typeface="Verdana" panose="020B0604030504040204" pitchFamily="34" charset="0"/>
              <a:ea typeface="Verdana" panose="020B0604030504040204" pitchFamily="34" charset="0"/>
            </a:endParaRPr>
          </a:p>
          <a:p>
            <a:r>
              <a:rPr lang="nl-NL" sz="2000" dirty="0">
                <a:solidFill>
                  <a:schemeClr val="bg1"/>
                </a:solidFill>
                <a:latin typeface="Verdana" panose="020B0604030504040204" pitchFamily="34" charset="0"/>
                <a:ea typeface="Verdana" panose="020B0604030504040204" pitchFamily="34" charset="0"/>
              </a:rPr>
              <a:t>en meer</a:t>
            </a:r>
          </a:p>
        </p:txBody>
      </p:sp>
    </p:spTree>
    <p:extLst>
      <p:ext uri="{BB962C8B-B14F-4D97-AF65-F5344CB8AC3E}">
        <p14:creationId xmlns:p14="http://schemas.microsoft.com/office/powerpoint/2010/main" val="123204652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5C57F8AC-1881-457D-A7F9-C2A3FD5FE5EB}"/>
              </a:ext>
            </a:extLst>
          </p:cNvPr>
          <p:cNvSpPr>
            <a:spLocks noGrp="1"/>
          </p:cNvSpPr>
          <p:nvPr>
            <p:ph type="dt" sz="half" idx="10"/>
          </p:nvPr>
        </p:nvSpPr>
        <p:spPr/>
        <p:txBody>
          <a:bodyPr/>
          <a:lstStyle/>
          <a:p>
            <a:r>
              <a:rPr lang="nl-NL"/>
              <a:t>19-4-2024</a:t>
            </a:r>
          </a:p>
        </p:txBody>
      </p:sp>
      <p:sp>
        <p:nvSpPr>
          <p:cNvPr id="3" name="Tijdelijke aanduiding voor dianummer 2">
            <a:extLst>
              <a:ext uri="{FF2B5EF4-FFF2-40B4-BE49-F238E27FC236}">
                <a16:creationId xmlns:a16="http://schemas.microsoft.com/office/drawing/2014/main" id="{FD958B62-07F4-4602-83DA-8875B7A6090D}"/>
              </a:ext>
            </a:extLst>
          </p:cNvPr>
          <p:cNvSpPr>
            <a:spLocks noGrp="1"/>
          </p:cNvSpPr>
          <p:nvPr>
            <p:ph type="sldNum" sz="quarter" idx="12"/>
          </p:nvPr>
        </p:nvSpPr>
        <p:spPr/>
        <p:txBody>
          <a:bodyPr/>
          <a:lstStyle/>
          <a:p>
            <a:fld id="{3EB9D667-8414-498C-86FF-5B87FE5BB64C}" type="slidenum">
              <a:rPr lang="nl-NL" smtClean="0"/>
              <a:t>28</a:t>
            </a:fld>
            <a:endParaRPr lang="nl-NL"/>
          </a:p>
        </p:txBody>
      </p:sp>
      <p:sp>
        <p:nvSpPr>
          <p:cNvPr id="5" name="Tekstvak 4">
            <a:extLst>
              <a:ext uri="{FF2B5EF4-FFF2-40B4-BE49-F238E27FC236}">
                <a16:creationId xmlns:a16="http://schemas.microsoft.com/office/drawing/2014/main" id="{220394C5-8FB3-4987-8A77-E30950D5B1CA}"/>
              </a:ext>
            </a:extLst>
          </p:cNvPr>
          <p:cNvSpPr txBox="1"/>
          <p:nvPr/>
        </p:nvSpPr>
        <p:spPr>
          <a:xfrm>
            <a:off x="1577591" y="442125"/>
            <a:ext cx="8510954" cy="5909310"/>
          </a:xfrm>
          <a:prstGeom prst="rect">
            <a:avLst/>
          </a:prstGeom>
          <a:noFill/>
        </p:spPr>
        <p:txBody>
          <a:bodyPr wrap="square" rtlCol="0">
            <a:spAutoFit/>
          </a:bodyPr>
          <a:lstStyle/>
          <a:p>
            <a:r>
              <a:rPr lang="nl-NL" dirty="0"/>
              <a:t>Bij hun theoretische introductie (1964) waren </a:t>
            </a:r>
            <a:r>
              <a:rPr lang="nl-NL" b="1" dirty="0"/>
              <a:t>quark</a:t>
            </a:r>
            <a:r>
              <a:rPr lang="nl-NL" dirty="0"/>
              <a:t>s zeer </a:t>
            </a:r>
            <a:r>
              <a:rPr lang="nl-NL" b="1" dirty="0"/>
              <a:t>controversieel.</a:t>
            </a:r>
          </a:p>
          <a:p>
            <a:r>
              <a:rPr lang="nl-NL" dirty="0"/>
              <a:t>(Het artikel van </a:t>
            </a:r>
            <a:r>
              <a:rPr lang="nl-NL" dirty="0" err="1"/>
              <a:t>Zweig</a:t>
            </a:r>
            <a:r>
              <a:rPr lang="nl-NL" dirty="0"/>
              <a:t> werd nooit gepubliceerd!)</a:t>
            </a:r>
          </a:p>
          <a:p>
            <a:r>
              <a:rPr lang="nl-NL" dirty="0"/>
              <a:t>Vooral vanwege hun </a:t>
            </a:r>
            <a:r>
              <a:rPr lang="nl-NL" b="1" dirty="0"/>
              <a:t>‘fractionele’ lading</a:t>
            </a:r>
            <a:r>
              <a:rPr lang="nl-NL" dirty="0"/>
              <a:t>: 2/3, 1/3 maal de elektronlading</a:t>
            </a:r>
          </a:p>
          <a:p>
            <a:r>
              <a:rPr lang="nl-NL" dirty="0"/>
              <a:t>(de ‘</a:t>
            </a:r>
            <a:r>
              <a:rPr lang="nl-NL" dirty="0" err="1"/>
              <a:t>elementairlading</a:t>
            </a:r>
            <a:r>
              <a:rPr lang="nl-NL" dirty="0"/>
              <a:t>’). In een, overigens veel geciteerd artikel uit 1963(!)</a:t>
            </a:r>
          </a:p>
          <a:p>
            <a:r>
              <a:rPr lang="nl-NL" dirty="0"/>
              <a:t>schoof Johan de Swart deze ‘representatie’ van SU(3) terzijde als ‘</a:t>
            </a:r>
            <a:r>
              <a:rPr lang="nl-NL" dirty="0" err="1"/>
              <a:t>unphysical</a:t>
            </a:r>
            <a:r>
              <a:rPr lang="nl-NL" dirty="0"/>
              <a:t>’.</a:t>
            </a:r>
          </a:p>
          <a:p>
            <a:r>
              <a:rPr lang="nl-NL" dirty="0"/>
              <a:t>Daar moet hij later enorm spijt van hebben gehad…</a:t>
            </a:r>
          </a:p>
          <a:p>
            <a:endParaRPr lang="nl-NL" dirty="0"/>
          </a:p>
          <a:p>
            <a:r>
              <a:rPr lang="nl-NL" dirty="0"/>
              <a:t>In 1969 werden ze echter ‘waargenomen’ als harde pitjes in het proton bij verstrooiing</a:t>
            </a:r>
          </a:p>
          <a:p>
            <a:r>
              <a:rPr lang="nl-NL" dirty="0"/>
              <a:t>van elektronen (20 </a:t>
            </a:r>
            <a:r>
              <a:rPr lang="nl-NL" dirty="0" err="1"/>
              <a:t>GeV</a:t>
            </a:r>
            <a:r>
              <a:rPr lang="nl-NL" dirty="0"/>
              <a:t>) aan protonen</a:t>
            </a:r>
          </a:p>
          <a:p>
            <a:endParaRPr lang="nl-NL" dirty="0"/>
          </a:p>
          <a:p>
            <a:r>
              <a:rPr lang="nl-NL" dirty="0"/>
              <a:t>In 1974, 1977, 1995 werden nog drie ‘zware’ quarks ontdekt; in totaal zijn er dus</a:t>
            </a:r>
          </a:p>
          <a:p>
            <a:r>
              <a:rPr lang="nl-NL" dirty="0"/>
              <a:t>6 ‘smaken’, maar baryonen bestaan nog steeds uit 3 quarks en mesonen uit </a:t>
            </a:r>
            <a:r>
              <a:rPr lang="nl-NL" dirty="0" err="1"/>
              <a:t>q</a:t>
            </a:r>
            <a:r>
              <a:rPr lang="nl-NL" u="sng" dirty="0" err="1"/>
              <a:t>q</a:t>
            </a:r>
            <a:endParaRPr lang="nl-NL" dirty="0"/>
          </a:p>
          <a:p>
            <a:endParaRPr lang="nl-NL" dirty="0"/>
          </a:p>
          <a:p>
            <a:r>
              <a:rPr lang="nl-NL" dirty="0"/>
              <a:t>Er is nu een veldentheorie van quarks en de bijbehorende velddeeltjes (</a:t>
            </a:r>
            <a:r>
              <a:rPr lang="nl-NL" dirty="0" err="1"/>
              <a:t>gluonen</a:t>
            </a:r>
            <a:r>
              <a:rPr lang="nl-NL" dirty="0"/>
              <a:t>),</a:t>
            </a:r>
          </a:p>
          <a:p>
            <a:r>
              <a:rPr lang="nl-NL" dirty="0"/>
              <a:t>de Quantum Chromodynamica die perfect werkt</a:t>
            </a:r>
          </a:p>
          <a:p>
            <a:endParaRPr lang="nl-NL" dirty="0"/>
          </a:p>
          <a:p>
            <a:r>
              <a:rPr lang="nl-NL" dirty="0"/>
              <a:t>Quarks (en </a:t>
            </a:r>
            <a:r>
              <a:rPr lang="nl-NL" dirty="0" err="1"/>
              <a:t>gluonen</a:t>
            </a:r>
            <a:r>
              <a:rPr lang="nl-NL" dirty="0"/>
              <a:t>) blijven echter buitenbeentjes omdat ze niet (kunnen)</a:t>
            </a:r>
          </a:p>
          <a:p>
            <a:r>
              <a:rPr lang="nl-NL" dirty="0"/>
              <a:t>voorkomen als vrije deeltjes, ze zitten </a:t>
            </a:r>
            <a:r>
              <a:rPr lang="nl-NL" b="1" dirty="0"/>
              <a:t>opgesloten</a:t>
            </a:r>
            <a:r>
              <a:rPr lang="nl-NL" dirty="0"/>
              <a:t> in deeltjes zoals het proton,</a:t>
            </a:r>
          </a:p>
          <a:p>
            <a:r>
              <a:rPr lang="nl-NL" dirty="0"/>
              <a:t>het pion (</a:t>
            </a:r>
            <a:r>
              <a:rPr lang="nl-NL" dirty="0" err="1"/>
              <a:t>hadronen</a:t>
            </a:r>
            <a:r>
              <a:rPr lang="nl-NL" dirty="0"/>
              <a:t>). Volgt deze ‘</a:t>
            </a:r>
            <a:r>
              <a:rPr lang="nl-NL" dirty="0" err="1"/>
              <a:t>confinement</a:t>
            </a:r>
            <a:r>
              <a:rPr lang="nl-NL" dirty="0"/>
              <a:t>’ uit QCD? </a:t>
            </a:r>
          </a:p>
          <a:p>
            <a:endParaRPr lang="nl-NL" dirty="0"/>
          </a:p>
          <a:p>
            <a:r>
              <a:rPr lang="nl-NL" dirty="0"/>
              <a:t>Goed, laten we nu een blik werpen op wat we hebben:</a:t>
            </a:r>
          </a:p>
        </p:txBody>
      </p:sp>
    </p:spTree>
    <p:extLst>
      <p:ext uri="{BB962C8B-B14F-4D97-AF65-F5344CB8AC3E}">
        <p14:creationId xmlns:p14="http://schemas.microsoft.com/office/powerpoint/2010/main" val="339879927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1E9AEF25-AA4E-4D9E-8762-B07D23848394}"/>
              </a:ext>
            </a:extLst>
          </p:cNvPr>
          <p:cNvSpPr>
            <a:spLocks noGrp="1"/>
          </p:cNvSpPr>
          <p:nvPr>
            <p:ph type="dt" sz="half" idx="10"/>
          </p:nvPr>
        </p:nvSpPr>
        <p:spPr/>
        <p:txBody>
          <a:bodyPr/>
          <a:lstStyle/>
          <a:p>
            <a:r>
              <a:rPr lang="nl-NL"/>
              <a:t>19-4-2024</a:t>
            </a:r>
          </a:p>
        </p:txBody>
      </p:sp>
      <p:sp>
        <p:nvSpPr>
          <p:cNvPr id="3" name="Tijdelijke aanduiding voor dianummer 2">
            <a:extLst>
              <a:ext uri="{FF2B5EF4-FFF2-40B4-BE49-F238E27FC236}">
                <a16:creationId xmlns:a16="http://schemas.microsoft.com/office/drawing/2014/main" id="{D408EBD7-6E66-4614-A905-6E036DCCBC79}"/>
              </a:ext>
            </a:extLst>
          </p:cNvPr>
          <p:cNvSpPr>
            <a:spLocks noGrp="1"/>
          </p:cNvSpPr>
          <p:nvPr>
            <p:ph type="sldNum" sz="quarter" idx="12"/>
          </p:nvPr>
        </p:nvSpPr>
        <p:spPr/>
        <p:txBody>
          <a:bodyPr/>
          <a:lstStyle/>
          <a:p>
            <a:fld id="{3EB9D667-8414-498C-86FF-5B87FE5BB64C}" type="slidenum">
              <a:rPr lang="nl-NL" smtClean="0"/>
              <a:t>29</a:t>
            </a:fld>
            <a:endParaRPr lang="nl-NL"/>
          </a:p>
        </p:txBody>
      </p:sp>
      <p:pic>
        <p:nvPicPr>
          <p:cNvPr id="2050" name="Picture 2" descr="Positron">
            <a:extLst>
              <a:ext uri="{FF2B5EF4-FFF2-40B4-BE49-F238E27FC236}">
                <a16:creationId xmlns:a16="http://schemas.microsoft.com/office/drawing/2014/main" id="{2A55CAA4-8923-4123-A4A4-536527A3545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3013" y="0"/>
            <a:ext cx="7165975"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kstvak 3">
            <a:extLst>
              <a:ext uri="{FF2B5EF4-FFF2-40B4-BE49-F238E27FC236}">
                <a16:creationId xmlns:a16="http://schemas.microsoft.com/office/drawing/2014/main" id="{E95AADF0-F668-4D8A-9DDC-E1FF131A833D}"/>
              </a:ext>
            </a:extLst>
          </p:cNvPr>
          <p:cNvSpPr txBox="1"/>
          <p:nvPr/>
        </p:nvSpPr>
        <p:spPr>
          <a:xfrm>
            <a:off x="9887578" y="1798655"/>
            <a:ext cx="1974900" cy="646331"/>
          </a:xfrm>
          <a:prstGeom prst="rect">
            <a:avLst/>
          </a:prstGeom>
          <a:noFill/>
          <a:ln>
            <a:solidFill>
              <a:schemeClr val="accent1"/>
            </a:solidFill>
          </a:ln>
        </p:spPr>
        <p:txBody>
          <a:bodyPr wrap="none" rtlCol="0">
            <a:spAutoFit/>
          </a:bodyPr>
          <a:lstStyle/>
          <a:p>
            <a:r>
              <a:rPr lang="nl-NL" b="1" dirty="0"/>
              <a:t>Over H moeten we</a:t>
            </a:r>
          </a:p>
          <a:p>
            <a:r>
              <a:rPr lang="nl-NL" b="1" dirty="0"/>
              <a:t>het nog hebben!</a:t>
            </a:r>
          </a:p>
        </p:txBody>
      </p:sp>
      <p:cxnSp>
        <p:nvCxnSpPr>
          <p:cNvPr id="8" name="Rechte verbindingslijn met pijl 7">
            <a:extLst>
              <a:ext uri="{FF2B5EF4-FFF2-40B4-BE49-F238E27FC236}">
                <a16:creationId xmlns:a16="http://schemas.microsoft.com/office/drawing/2014/main" id="{DDA71AF4-CEA0-4036-99FB-7A9126E1D618}"/>
              </a:ext>
            </a:extLst>
          </p:cNvPr>
          <p:cNvCxnSpPr/>
          <p:nvPr/>
        </p:nvCxnSpPr>
        <p:spPr>
          <a:xfrm>
            <a:off x="643095" y="5928527"/>
            <a:ext cx="1527349" cy="0"/>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sp>
        <p:nvSpPr>
          <p:cNvPr id="9" name="Tekstvak 8">
            <a:extLst>
              <a:ext uri="{FF2B5EF4-FFF2-40B4-BE49-F238E27FC236}">
                <a16:creationId xmlns:a16="http://schemas.microsoft.com/office/drawing/2014/main" id="{68E5B260-CE8F-460F-9B65-4F7478CE83E7}"/>
              </a:ext>
            </a:extLst>
          </p:cNvPr>
          <p:cNvSpPr txBox="1"/>
          <p:nvPr/>
        </p:nvSpPr>
        <p:spPr>
          <a:xfrm>
            <a:off x="838200" y="5442793"/>
            <a:ext cx="1130759" cy="369332"/>
          </a:xfrm>
          <a:prstGeom prst="rect">
            <a:avLst/>
          </a:prstGeom>
          <a:noFill/>
        </p:spPr>
        <p:txBody>
          <a:bodyPr wrap="none" rtlCol="0">
            <a:spAutoFit/>
          </a:bodyPr>
          <a:lstStyle/>
          <a:p>
            <a:r>
              <a:rPr lang="nl-NL" dirty="0"/>
              <a:t>neutrino’s</a:t>
            </a:r>
          </a:p>
        </p:txBody>
      </p:sp>
    </p:spTree>
    <p:extLst>
      <p:ext uri="{BB962C8B-B14F-4D97-AF65-F5344CB8AC3E}">
        <p14:creationId xmlns:p14="http://schemas.microsoft.com/office/powerpoint/2010/main" val="38292090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4" name="Tijdelijke aanduiding voor datum 3">
            <a:extLst>
              <a:ext uri="{FF2B5EF4-FFF2-40B4-BE49-F238E27FC236}">
                <a16:creationId xmlns:a16="http://schemas.microsoft.com/office/drawing/2014/main" id="{7F981ABA-9027-4DD9-8DEB-2F1767D55258}"/>
              </a:ext>
            </a:extLst>
          </p:cNvPr>
          <p:cNvSpPr>
            <a:spLocks noGrp="1"/>
          </p:cNvSpPr>
          <p:nvPr>
            <p:ph type="dt" sz="half" idx="10"/>
          </p:nvPr>
        </p:nvSpPr>
        <p:spPr/>
        <p:txBody>
          <a:bodyPr/>
          <a:lstStyle/>
          <a:p>
            <a:r>
              <a:rPr lang="nl-NL"/>
              <a:t>19-4-2024</a:t>
            </a:r>
          </a:p>
        </p:txBody>
      </p:sp>
      <p:sp>
        <p:nvSpPr>
          <p:cNvPr id="5" name="Tijdelijke aanduiding voor dianummer 4">
            <a:extLst>
              <a:ext uri="{FF2B5EF4-FFF2-40B4-BE49-F238E27FC236}">
                <a16:creationId xmlns:a16="http://schemas.microsoft.com/office/drawing/2014/main" id="{1685592D-63C9-45AF-92A4-28EC84DA8311}"/>
              </a:ext>
            </a:extLst>
          </p:cNvPr>
          <p:cNvSpPr>
            <a:spLocks noGrp="1"/>
          </p:cNvSpPr>
          <p:nvPr>
            <p:ph type="sldNum" sz="quarter" idx="12"/>
          </p:nvPr>
        </p:nvSpPr>
        <p:spPr/>
        <p:txBody>
          <a:bodyPr/>
          <a:lstStyle/>
          <a:p>
            <a:fld id="{3EB9D667-8414-498C-86FF-5B87FE5BB64C}" type="slidenum">
              <a:rPr lang="nl-NL" smtClean="0"/>
              <a:t>3</a:t>
            </a:fld>
            <a:endParaRPr lang="nl-NL"/>
          </a:p>
        </p:txBody>
      </p:sp>
      <p:sp>
        <p:nvSpPr>
          <p:cNvPr id="9" name="Tekstvak 8">
            <a:extLst>
              <a:ext uri="{FF2B5EF4-FFF2-40B4-BE49-F238E27FC236}">
                <a16:creationId xmlns:a16="http://schemas.microsoft.com/office/drawing/2014/main" id="{0C7250B1-0BE3-479B-87DC-610CAD73C51C}"/>
              </a:ext>
            </a:extLst>
          </p:cNvPr>
          <p:cNvSpPr txBox="1"/>
          <p:nvPr/>
        </p:nvSpPr>
        <p:spPr>
          <a:xfrm>
            <a:off x="612950" y="271306"/>
            <a:ext cx="6893169" cy="2554545"/>
          </a:xfrm>
          <a:prstGeom prst="rect">
            <a:avLst/>
          </a:prstGeom>
          <a:noFill/>
          <a:ln w="19050">
            <a:solidFill>
              <a:schemeClr val="bg1"/>
            </a:solidFill>
          </a:ln>
        </p:spPr>
        <p:txBody>
          <a:bodyPr wrap="square" rtlCol="0">
            <a:spAutoFit/>
          </a:bodyPr>
          <a:lstStyle/>
          <a:p>
            <a:r>
              <a:rPr lang="nl-NL" sz="2000" dirty="0">
                <a:solidFill>
                  <a:schemeClr val="bg1"/>
                </a:solidFill>
              </a:rPr>
              <a:t>Gedreven door nieuwsgierigheid… en al doende de grenzen van ons ‘kennen’ en van ons ‘kunnen’ verleggend en aldus ‘meetellen’ in de wereld (van internationale samenwerking) en verworven kennis en kunde beschikbaar maken voor samenleving en het bedrijfsleven.</a:t>
            </a:r>
          </a:p>
          <a:p>
            <a:endParaRPr lang="nl-NL" sz="2000" dirty="0">
              <a:solidFill>
                <a:schemeClr val="bg1"/>
              </a:solidFill>
            </a:endParaRPr>
          </a:p>
          <a:p>
            <a:r>
              <a:rPr lang="nl-NL" sz="2000" dirty="0">
                <a:solidFill>
                  <a:schemeClr val="bg1"/>
                </a:solidFill>
              </a:rPr>
              <a:t>World Wide Web, </a:t>
            </a:r>
            <a:r>
              <a:rPr lang="nl-NL" sz="2000" dirty="0" err="1">
                <a:solidFill>
                  <a:schemeClr val="bg1"/>
                </a:solidFill>
              </a:rPr>
              <a:t>vacuümtechnolgie</a:t>
            </a:r>
            <a:r>
              <a:rPr lang="nl-NL" sz="2000" dirty="0">
                <a:solidFill>
                  <a:schemeClr val="bg1"/>
                </a:solidFill>
              </a:rPr>
              <a:t>, (medische) beeldvorming,</a:t>
            </a:r>
          </a:p>
          <a:p>
            <a:r>
              <a:rPr lang="nl-NL" sz="2000" dirty="0">
                <a:solidFill>
                  <a:schemeClr val="bg1"/>
                </a:solidFill>
              </a:rPr>
              <a:t>radiotherapie (ook: </a:t>
            </a:r>
            <a:r>
              <a:rPr lang="nl-NL" sz="2000" dirty="0" err="1">
                <a:solidFill>
                  <a:schemeClr val="bg1"/>
                </a:solidFill>
              </a:rPr>
              <a:t>hadrontherapie</a:t>
            </a:r>
            <a:r>
              <a:rPr lang="nl-NL" sz="2000" dirty="0">
                <a:solidFill>
                  <a:schemeClr val="bg1"/>
                </a:solidFill>
              </a:rPr>
              <a:t>), etc.</a:t>
            </a:r>
          </a:p>
        </p:txBody>
      </p:sp>
      <p:pic>
        <p:nvPicPr>
          <p:cNvPr id="1026" name="Picture 2" descr="Image">
            <a:extLst>
              <a:ext uri="{FF2B5EF4-FFF2-40B4-BE49-F238E27FC236}">
                <a16:creationId xmlns:a16="http://schemas.microsoft.com/office/drawing/2014/main" id="{56ECCB0D-8714-4849-95F7-75BF7C586B6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70535" y="231115"/>
            <a:ext cx="2743200" cy="3878120"/>
          </a:xfrm>
          <a:prstGeom prst="rect">
            <a:avLst/>
          </a:prstGeom>
          <a:noFill/>
          <a:extLst>
            <a:ext uri="{909E8E84-426E-40DD-AFC4-6F175D3DCCD1}">
              <a14:hiddenFill xmlns:a14="http://schemas.microsoft.com/office/drawing/2010/main">
                <a:solidFill>
                  <a:srgbClr val="FFFFFF"/>
                </a:solidFill>
              </a14:hiddenFill>
            </a:ext>
          </a:extLst>
        </p:spPr>
      </p:pic>
      <p:pic>
        <p:nvPicPr>
          <p:cNvPr id="12" name="Afbeelding 11">
            <a:extLst>
              <a:ext uri="{FF2B5EF4-FFF2-40B4-BE49-F238E27FC236}">
                <a16:creationId xmlns:a16="http://schemas.microsoft.com/office/drawing/2014/main" id="{7A098442-6FAA-4B09-99DF-C51F6E085F94}"/>
              </a:ext>
            </a:extLst>
          </p:cNvPr>
          <p:cNvPicPr>
            <a:picLocks noChangeAspect="1"/>
          </p:cNvPicPr>
          <p:nvPr/>
        </p:nvPicPr>
        <p:blipFill>
          <a:blip r:embed="rId3"/>
          <a:stretch>
            <a:fillRect/>
          </a:stretch>
        </p:blipFill>
        <p:spPr>
          <a:xfrm>
            <a:off x="394493" y="3403876"/>
            <a:ext cx="4939222" cy="3366198"/>
          </a:xfrm>
          <a:prstGeom prst="rect">
            <a:avLst/>
          </a:prstGeom>
        </p:spPr>
      </p:pic>
      <p:pic>
        <p:nvPicPr>
          <p:cNvPr id="13" name="Afbeelding 12">
            <a:extLst>
              <a:ext uri="{FF2B5EF4-FFF2-40B4-BE49-F238E27FC236}">
                <a16:creationId xmlns:a16="http://schemas.microsoft.com/office/drawing/2014/main" id="{BB35FEEE-6979-4F1A-A5F5-E59AB942B301}"/>
              </a:ext>
            </a:extLst>
          </p:cNvPr>
          <p:cNvPicPr>
            <a:picLocks noChangeAspect="1"/>
          </p:cNvPicPr>
          <p:nvPr/>
        </p:nvPicPr>
        <p:blipFill>
          <a:blip r:embed="rId4"/>
          <a:stretch>
            <a:fillRect/>
          </a:stretch>
        </p:blipFill>
        <p:spPr>
          <a:xfrm>
            <a:off x="5948624" y="3255863"/>
            <a:ext cx="5063504" cy="3531794"/>
          </a:xfrm>
          <a:prstGeom prst="rect">
            <a:avLst/>
          </a:prstGeom>
        </p:spPr>
      </p:pic>
      <p:sp>
        <p:nvSpPr>
          <p:cNvPr id="15" name="Tekstvak 14">
            <a:extLst>
              <a:ext uri="{FF2B5EF4-FFF2-40B4-BE49-F238E27FC236}">
                <a16:creationId xmlns:a16="http://schemas.microsoft.com/office/drawing/2014/main" id="{0DA770E4-01BB-456E-8A59-8BE033A32163}"/>
              </a:ext>
            </a:extLst>
          </p:cNvPr>
          <p:cNvSpPr txBox="1"/>
          <p:nvPr/>
        </p:nvSpPr>
        <p:spPr>
          <a:xfrm>
            <a:off x="394493" y="3084845"/>
            <a:ext cx="6069675" cy="369332"/>
          </a:xfrm>
          <a:prstGeom prst="rect">
            <a:avLst/>
          </a:prstGeom>
          <a:noFill/>
        </p:spPr>
        <p:txBody>
          <a:bodyPr wrap="none" rtlCol="0">
            <a:spAutoFit/>
          </a:bodyPr>
          <a:lstStyle/>
          <a:p>
            <a:r>
              <a:rPr lang="nl-NL" dirty="0">
                <a:solidFill>
                  <a:schemeClr val="bg1"/>
                </a:solidFill>
              </a:rPr>
              <a:t>CERN mag zich verheugen in steun v.d. (internationale) politiek</a:t>
            </a:r>
          </a:p>
        </p:txBody>
      </p:sp>
    </p:spTree>
    <p:extLst>
      <p:ext uri="{BB962C8B-B14F-4D97-AF65-F5344CB8AC3E}">
        <p14:creationId xmlns:p14="http://schemas.microsoft.com/office/powerpoint/2010/main" val="154719348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1BAF216F-4BC0-4A4A-8471-56EB3A044E9F}"/>
              </a:ext>
            </a:extLst>
          </p:cNvPr>
          <p:cNvSpPr>
            <a:spLocks noGrp="1"/>
          </p:cNvSpPr>
          <p:nvPr>
            <p:ph type="dt" sz="half" idx="10"/>
          </p:nvPr>
        </p:nvSpPr>
        <p:spPr/>
        <p:txBody>
          <a:bodyPr/>
          <a:lstStyle/>
          <a:p>
            <a:r>
              <a:rPr lang="nl-NL"/>
              <a:t>19-4-2024</a:t>
            </a:r>
          </a:p>
        </p:txBody>
      </p:sp>
      <p:sp>
        <p:nvSpPr>
          <p:cNvPr id="3" name="Tijdelijke aanduiding voor dianummer 2">
            <a:extLst>
              <a:ext uri="{FF2B5EF4-FFF2-40B4-BE49-F238E27FC236}">
                <a16:creationId xmlns:a16="http://schemas.microsoft.com/office/drawing/2014/main" id="{588880FD-4AEB-4862-91BF-5D8C8C3ED2BA}"/>
              </a:ext>
            </a:extLst>
          </p:cNvPr>
          <p:cNvSpPr>
            <a:spLocks noGrp="1"/>
          </p:cNvSpPr>
          <p:nvPr>
            <p:ph type="sldNum" sz="quarter" idx="12"/>
          </p:nvPr>
        </p:nvSpPr>
        <p:spPr/>
        <p:txBody>
          <a:bodyPr/>
          <a:lstStyle/>
          <a:p>
            <a:fld id="{3EB9D667-8414-498C-86FF-5B87FE5BB64C}" type="slidenum">
              <a:rPr lang="nl-NL" smtClean="0"/>
              <a:t>30</a:t>
            </a:fld>
            <a:endParaRPr lang="nl-NL"/>
          </a:p>
        </p:txBody>
      </p:sp>
      <p:sp>
        <p:nvSpPr>
          <p:cNvPr id="4" name="Tekstvak 3">
            <a:extLst>
              <a:ext uri="{FF2B5EF4-FFF2-40B4-BE49-F238E27FC236}">
                <a16:creationId xmlns:a16="http://schemas.microsoft.com/office/drawing/2014/main" id="{E0500573-BA9D-4AF4-A3D4-A17017A1F10E}"/>
              </a:ext>
            </a:extLst>
          </p:cNvPr>
          <p:cNvSpPr txBox="1"/>
          <p:nvPr/>
        </p:nvSpPr>
        <p:spPr>
          <a:xfrm>
            <a:off x="140681" y="291404"/>
            <a:ext cx="7146893" cy="1200329"/>
          </a:xfrm>
          <a:prstGeom prst="rect">
            <a:avLst/>
          </a:prstGeom>
          <a:noFill/>
        </p:spPr>
        <p:txBody>
          <a:bodyPr wrap="none" rtlCol="0">
            <a:spAutoFit/>
          </a:bodyPr>
          <a:lstStyle/>
          <a:p>
            <a:r>
              <a:rPr lang="nl-NL" dirty="0" err="1"/>
              <a:t>Quantumelektrodynamica</a:t>
            </a:r>
            <a:r>
              <a:rPr lang="nl-NL" dirty="0"/>
              <a:t> (1949) Feynman, </a:t>
            </a:r>
            <a:r>
              <a:rPr lang="nl-NL" dirty="0" err="1"/>
              <a:t>Tomonaga</a:t>
            </a:r>
            <a:r>
              <a:rPr lang="nl-NL" dirty="0"/>
              <a:t>, </a:t>
            </a:r>
            <a:r>
              <a:rPr lang="nl-NL" dirty="0" err="1"/>
              <a:t>Schwinger</a:t>
            </a:r>
            <a:endParaRPr lang="nl-NL" dirty="0"/>
          </a:p>
          <a:p>
            <a:r>
              <a:rPr lang="nl-NL" dirty="0"/>
              <a:t>Bijvoorbeeld: verstrooiing van elektron aan elektron via uitwisseling foton.</a:t>
            </a:r>
          </a:p>
          <a:p>
            <a:r>
              <a:rPr lang="nl-NL" dirty="0"/>
              <a:t>Is helemaal uit te rekenen.</a:t>
            </a:r>
          </a:p>
          <a:p>
            <a:r>
              <a:rPr lang="nl-NL" dirty="0"/>
              <a:t>Feynmandiagram:</a:t>
            </a:r>
          </a:p>
        </p:txBody>
      </p:sp>
      <p:pic>
        <p:nvPicPr>
          <p:cNvPr id="8" name="Afbeelding 7">
            <a:extLst>
              <a:ext uri="{FF2B5EF4-FFF2-40B4-BE49-F238E27FC236}">
                <a16:creationId xmlns:a16="http://schemas.microsoft.com/office/drawing/2014/main" id="{EFA6650B-7EB9-4E5B-AA7F-E3F56C28271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91031" y="1965685"/>
            <a:ext cx="2499720" cy="2154137"/>
          </a:xfrm>
          <a:prstGeom prst="rect">
            <a:avLst/>
          </a:prstGeom>
        </p:spPr>
      </p:pic>
      <p:sp>
        <p:nvSpPr>
          <p:cNvPr id="9" name="Tekstvak 8">
            <a:extLst>
              <a:ext uri="{FF2B5EF4-FFF2-40B4-BE49-F238E27FC236}">
                <a16:creationId xmlns:a16="http://schemas.microsoft.com/office/drawing/2014/main" id="{79B5004C-4DAB-4E6A-A401-72ED3023C035}"/>
              </a:ext>
            </a:extLst>
          </p:cNvPr>
          <p:cNvSpPr txBox="1"/>
          <p:nvPr/>
        </p:nvSpPr>
        <p:spPr>
          <a:xfrm>
            <a:off x="1517288" y="3687746"/>
            <a:ext cx="1531060" cy="369332"/>
          </a:xfrm>
          <a:prstGeom prst="rect">
            <a:avLst/>
          </a:prstGeom>
          <a:solidFill>
            <a:schemeClr val="bg1"/>
          </a:solidFill>
        </p:spPr>
        <p:txBody>
          <a:bodyPr wrap="none" rtlCol="0">
            <a:spAutoFit/>
          </a:bodyPr>
          <a:lstStyle/>
          <a:p>
            <a:r>
              <a:rPr lang="nl-NL" dirty="0"/>
              <a:t>begintoestand</a:t>
            </a:r>
          </a:p>
        </p:txBody>
      </p:sp>
      <p:sp>
        <p:nvSpPr>
          <p:cNvPr id="10" name="Tekstvak 9">
            <a:extLst>
              <a:ext uri="{FF2B5EF4-FFF2-40B4-BE49-F238E27FC236}">
                <a16:creationId xmlns:a16="http://schemas.microsoft.com/office/drawing/2014/main" id="{25A48035-B5BB-4DE1-8EF4-056FAF3AA192}"/>
              </a:ext>
            </a:extLst>
          </p:cNvPr>
          <p:cNvSpPr txBox="1"/>
          <p:nvPr/>
        </p:nvSpPr>
        <p:spPr>
          <a:xfrm>
            <a:off x="4593782" y="3267389"/>
            <a:ext cx="1424172" cy="369332"/>
          </a:xfrm>
          <a:prstGeom prst="rect">
            <a:avLst/>
          </a:prstGeom>
          <a:solidFill>
            <a:schemeClr val="bg1"/>
          </a:solidFill>
        </p:spPr>
        <p:txBody>
          <a:bodyPr wrap="none" rtlCol="0">
            <a:spAutoFit/>
          </a:bodyPr>
          <a:lstStyle/>
          <a:p>
            <a:r>
              <a:rPr lang="nl-NL" dirty="0"/>
              <a:t>eindtoestand</a:t>
            </a:r>
          </a:p>
        </p:txBody>
      </p:sp>
      <p:sp>
        <p:nvSpPr>
          <p:cNvPr id="11" name="Tekstvak 10">
            <a:extLst>
              <a:ext uri="{FF2B5EF4-FFF2-40B4-BE49-F238E27FC236}">
                <a16:creationId xmlns:a16="http://schemas.microsoft.com/office/drawing/2014/main" id="{DC879CDC-1011-4FA3-BA52-DB3BFE2CC75C}"/>
              </a:ext>
            </a:extLst>
          </p:cNvPr>
          <p:cNvSpPr txBox="1"/>
          <p:nvPr/>
        </p:nvSpPr>
        <p:spPr>
          <a:xfrm>
            <a:off x="3299213" y="3882015"/>
            <a:ext cx="718017" cy="1200329"/>
          </a:xfrm>
          <a:prstGeom prst="rect">
            <a:avLst/>
          </a:prstGeom>
          <a:solidFill>
            <a:schemeClr val="bg1"/>
          </a:solidFill>
        </p:spPr>
        <p:txBody>
          <a:bodyPr wrap="none" rtlCol="0">
            <a:spAutoFit/>
          </a:bodyPr>
          <a:lstStyle/>
          <a:p>
            <a:r>
              <a:rPr lang="nl-NL" dirty="0"/>
              <a:t>wis-</a:t>
            </a:r>
          </a:p>
          <a:p>
            <a:r>
              <a:rPr lang="nl-NL" dirty="0" err="1"/>
              <a:t>sel</a:t>
            </a:r>
            <a:r>
              <a:rPr lang="nl-NL" dirty="0"/>
              <a:t>-</a:t>
            </a:r>
          </a:p>
          <a:p>
            <a:r>
              <a:rPr lang="nl-NL" dirty="0"/>
              <a:t>werk-</a:t>
            </a:r>
          </a:p>
          <a:p>
            <a:r>
              <a:rPr lang="nl-NL" dirty="0" err="1"/>
              <a:t>ing</a:t>
            </a:r>
            <a:endParaRPr lang="nl-NL" dirty="0"/>
          </a:p>
        </p:txBody>
      </p:sp>
      <p:sp>
        <p:nvSpPr>
          <p:cNvPr id="13" name="Tekstvak 12">
            <a:extLst>
              <a:ext uri="{FF2B5EF4-FFF2-40B4-BE49-F238E27FC236}">
                <a16:creationId xmlns:a16="http://schemas.microsoft.com/office/drawing/2014/main" id="{930FC33C-ECE2-45E7-B886-779A5D152E34}"/>
              </a:ext>
            </a:extLst>
          </p:cNvPr>
          <p:cNvSpPr txBox="1"/>
          <p:nvPr/>
        </p:nvSpPr>
        <p:spPr>
          <a:xfrm>
            <a:off x="6731388" y="1346482"/>
            <a:ext cx="5377178" cy="5078313"/>
          </a:xfrm>
          <a:prstGeom prst="rect">
            <a:avLst/>
          </a:prstGeom>
          <a:noFill/>
        </p:spPr>
        <p:txBody>
          <a:bodyPr wrap="none" rtlCol="0">
            <a:spAutoFit/>
          </a:bodyPr>
          <a:lstStyle/>
          <a:p>
            <a:r>
              <a:rPr lang="nl-NL" dirty="0"/>
              <a:t>Hier horen precieze rekenvoorschriften bij</a:t>
            </a:r>
          </a:p>
          <a:p>
            <a:r>
              <a:rPr lang="nl-NL" dirty="0"/>
              <a:t>(Feynmanregels) uiteraard in overeenstemming</a:t>
            </a:r>
          </a:p>
          <a:p>
            <a:r>
              <a:rPr lang="nl-NL" dirty="0"/>
              <a:t>met de relativiteitstheorie, de </a:t>
            </a:r>
            <a:r>
              <a:rPr lang="nl-NL" dirty="0" err="1"/>
              <a:t>quantummechanica</a:t>
            </a:r>
            <a:endParaRPr lang="nl-NL" dirty="0"/>
          </a:p>
          <a:p>
            <a:r>
              <a:rPr lang="nl-NL" dirty="0"/>
              <a:t>en lokale ijkinvariantie (Yang-Mills)</a:t>
            </a:r>
          </a:p>
          <a:p>
            <a:endParaRPr lang="nl-NL" dirty="0"/>
          </a:p>
          <a:p>
            <a:r>
              <a:rPr lang="nl-NL" dirty="0" err="1"/>
              <a:t>Glashow</a:t>
            </a:r>
            <a:r>
              <a:rPr lang="nl-NL" dirty="0"/>
              <a:t>, </a:t>
            </a:r>
            <a:r>
              <a:rPr lang="nl-NL" dirty="0" err="1"/>
              <a:t>Weinberg</a:t>
            </a:r>
            <a:r>
              <a:rPr lang="nl-NL" dirty="0"/>
              <a:t>, </a:t>
            </a:r>
            <a:r>
              <a:rPr lang="nl-NL" dirty="0" err="1"/>
              <a:t>Salam</a:t>
            </a:r>
            <a:r>
              <a:rPr lang="nl-NL" dirty="0"/>
              <a:t> (1968) breidden de theorie</a:t>
            </a:r>
          </a:p>
          <a:p>
            <a:r>
              <a:rPr lang="nl-NL" dirty="0"/>
              <a:t>uit met W, Z uitwisseling; probleem: deze deeltjes</a:t>
            </a:r>
          </a:p>
          <a:p>
            <a:r>
              <a:rPr lang="nl-NL" dirty="0"/>
              <a:t>hebben massa, de theorie zou (bij hogere orde termen)</a:t>
            </a:r>
          </a:p>
          <a:p>
            <a:r>
              <a:rPr lang="nl-NL" dirty="0"/>
              <a:t>wel eens ‘oneindig’ kunnen opleveren, i.e. niet</a:t>
            </a:r>
          </a:p>
          <a:p>
            <a:r>
              <a:rPr lang="nl-NL" dirty="0" err="1"/>
              <a:t>renormeerbaar</a:t>
            </a:r>
            <a:r>
              <a:rPr lang="nl-NL" dirty="0"/>
              <a:t> kunnen zijn</a:t>
            </a:r>
          </a:p>
          <a:p>
            <a:endParaRPr lang="nl-NL" dirty="0"/>
          </a:p>
          <a:p>
            <a:r>
              <a:rPr lang="nl-NL" dirty="0"/>
              <a:t>‘t Hooft, Veltman (1971) bewijzen: de theorie is</a:t>
            </a:r>
          </a:p>
          <a:p>
            <a:r>
              <a:rPr lang="nl-NL" dirty="0" err="1"/>
              <a:t>renormeerbaar</a:t>
            </a:r>
            <a:r>
              <a:rPr lang="nl-NL" dirty="0"/>
              <a:t>, de ‘oneindigheden’ worden opgeheven</a:t>
            </a:r>
          </a:p>
          <a:p>
            <a:r>
              <a:rPr lang="nl-NL" dirty="0"/>
              <a:t>door diagrammen met een </a:t>
            </a:r>
            <a:r>
              <a:rPr lang="nl-NL" dirty="0" err="1"/>
              <a:t>Higgsboson</a:t>
            </a:r>
            <a:r>
              <a:rPr lang="nl-NL" dirty="0"/>
              <a:t> (1964, ook</a:t>
            </a:r>
          </a:p>
          <a:p>
            <a:r>
              <a:rPr lang="nl-NL" dirty="0" err="1"/>
              <a:t>Brout</a:t>
            </a:r>
            <a:r>
              <a:rPr lang="nl-NL" dirty="0"/>
              <a:t>, </a:t>
            </a:r>
            <a:r>
              <a:rPr lang="nl-NL" dirty="0" err="1"/>
              <a:t>Englert</a:t>
            </a:r>
            <a:r>
              <a:rPr lang="nl-NL" dirty="0"/>
              <a:t>) op te nemen.</a:t>
            </a:r>
          </a:p>
          <a:p>
            <a:endParaRPr lang="nl-NL" dirty="0"/>
          </a:p>
          <a:p>
            <a:r>
              <a:rPr lang="nl-NL" b="1" dirty="0"/>
              <a:t>Ga op zoek naar het </a:t>
            </a:r>
            <a:r>
              <a:rPr lang="nl-NL" b="1" dirty="0" err="1"/>
              <a:t>Higgs</a:t>
            </a:r>
            <a:r>
              <a:rPr lang="nl-NL" b="1" dirty="0"/>
              <a:t>-boson, alleen geen idee hoe</a:t>
            </a:r>
          </a:p>
          <a:p>
            <a:r>
              <a:rPr lang="nl-NL" b="1" dirty="0"/>
              <a:t>zwaar het is! Dat maakt het zoeken moeilijk!</a:t>
            </a:r>
          </a:p>
        </p:txBody>
      </p:sp>
      <p:sp>
        <p:nvSpPr>
          <p:cNvPr id="14" name="Tekstvak 13">
            <a:extLst>
              <a:ext uri="{FF2B5EF4-FFF2-40B4-BE49-F238E27FC236}">
                <a16:creationId xmlns:a16="http://schemas.microsoft.com/office/drawing/2014/main" id="{94CC4D6E-C62E-4EAE-9885-67116427B635}"/>
              </a:ext>
            </a:extLst>
          </p:cNvPr>
          <p:cNvSpPr txBox="1"/>
          <p:nvPr/>
        </p:nvSpPr>
        <p:spPr>
          <a:xfrm>
            <a:off x="3657606" y="2764077"/>
            <a:ext cx="1791773" cy="369332"/>
          </a:xfrm>
          <a:prstGeom prst="rect">
            <a:avLst/>
          </a:prstGeom>
          <a:solidFill>
            <a:schemeClr val="bg1"/>
          </a:solidFill>
        </p:spPr>
        <p:txBody>
          <a:bodyPr wrap="none" rtlCol="0">
            <a:spAutoFit/>
          </a:bodyPr>
          <a:lstStyle/>
          <a:p>
            <a:r>
              <a:rPr lang="nl-NL" dirty="0"/>
              <a:t>fotonuitwisseling</a:t>
            </a:r>
          </a:p>
        </p:txBody>
      </p:sp>
    </p:spTree>
    <p:extLst>
      <p:ext uri="{BB962C8B-B14F-4D97-AF65-F5344CB8AC3E}">
        <p14:creationId xmlns:p14="http://schemas.microsoft.com/office/powerpoint/2010/main" val="188796273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30C6F810-AF69-46C3-8D8C-2A034B48BEF8}"/>
              </a:ext>
            </a:extLst>
          </p:cNvPr>
          <p:cNvSpPr>
            <a:spLocks noGrp="1"/>
          </p:cNvSpPr>
          <p:nvPr>
            <p:ph type="dt" sz="half" idx="10"/>
          </p:nvPr>
        </p:nvSpPr>
        <p:spPr/>
        <p:txBody>
          <a:bodyPr/>
          <a:lstStyle/>
          <a:p>
            <a:r>
              <a:rPr lang="nl-NL"/>
              <a:t>19-4-2024</a:t>
            </a:r>
          </a:p>
        </p:txBody>
      </p:sp>
      <p:sp>
        <p:nvSpPr>
          <p:cNvPr id="3" name="Tijdelijke aanduiding voor dianummer 2">
            <a:extLst>
              <a:ext uri="{FF2B5EF4-FFF2-40B4-BE49-F238E27FC236}">
                <a16:creationId xmlns:a16="http://schemas.microsoft.com/office/drawing/2014/main" id="{59313FB0-DFBD-4A98-B9B5-03C73E5C1F46}"/>
              </a:ext>
            </a:extLst>
          </p:cNvPr>
          <p:cNvSpPr>
            <a:spLocks noGrp="1"/>
          </p:cNvSpPr>
          <p:nvPr>
            <p:ph type="sldNum" sz="quarter" idx="12"/>
          </p:nvPr>
        </p:nvSpPr>
        <p:spPr/>
        <p:txBody>
          <a:bodyPr/>
          <a:lstStyle/>
          <a:p>
            <a:fld id="{3EB9D667-8414-498C-86FF-5B87FE5BB64C}" type="slidenum">
              <a:rPr lang="nl-NL" smtClean="0"/>
              <a:t>31</a:t>
            </a:fld>
            <a:endParaRPr lang="nl-NL"/>
          </a:p>
        </p:txBody>
      </p:sp>
      <p:sp>
        <p:nvSpPr>
          <p:cNvPr id="4" name="Tekstvak 3">
            <a:extLst>
              <a:ext uri="{FF2B5EF4-FFF2-40B4-BE49-F238E27FC236}">
                <a16:creationId xmlns:a16="http://schemas.microsoft.com/office/drawing/2014/main" id="{0FE5492F-32F5-4674-B218-AD76C25726F9}"/>
              </a:ext>
            </a:extLst>
          </p:cNvPr>
          <p:cNvSpPr txBox="1"/>
          <p:nvPr/>
        </p:nvSpPr>
        <p:spPr>
          <a:xfrm>
            <a:off x="2331217" y="1034980"/>
            <a:ext cx="8028633" cy="4801314"/>
          </a:xfrm>
          <a:prstGeom prst="rect">
            <a:avLst/>
          </a:prstGeom>
          <a:noFill/>
        </p:spPr>
        <p:txBody>
          <a:bodyPr wrap="square" rtlCol="0">
            <a:spAutoFit/>
          </a:bodyPr>
          <a:lstStyle/>
          <a:p>
            <a:r>
              <a:rPr lang="nl-NL" dirty="0">
                <a:latin typeface="Verdana" panose="020B0604030504040204" pitchFamily="34" charset="0"/>
                <a:ea typeface="Verdana" panose="020B0604030504040204" pitchFamily="34" charset="0"/>
              </a:rPr>
              <a:t>Bij LEP werd het </a:t>
            </a:r>
            <a:r>
              <a:rPr lang="nl-NL" dirty="0" err="1">
                <a:latin typeface="Verdana" panose="020B0604030504040204" pitchFamily="34" charset="0"/>
                <a:ea typeface="Verdana" panose="020B0604030504040204" pitchFamily="34" charset="0"/>
              </a:rPr>
              <a:t>Higgs</a:t>
            </a:r>
            <a:r>
              <a:rPr lang="nl-NL" dirty="0">
                <a:latin typeface="Verdana" panose="020B0604030504040204" pitchFamily="34" charset="0"/>
                <a:ea typeface="Verdana" panose="020B0604030504040204" pitchFamily="34" charset="0"/>
              </a:rPr>
              <a:t>-boson niet gevonden </a:t>
            </a:r>
            <a:r>
              <a:rPr lang="nl-NL" dirty="0">
                <a:latin typeface="Verdana" panose="020B0604030504040204" pitchFamily="34" charset="0"/>
                <a:ea typeface="Verdana" panose="020B0604030504040204" pitchFamily="34" charset="0"/>
                <a:sym typeface="Wingdings" panose="05000000000000000000" pitchFamily="2" charset="2"/>
              </a:rPr>
              <a:t> zwaarder dan 100x de protonmassa</a:t>
            </a:r>
          </a:p>
          <a:p>
            <a:r>
              <a:rPr lang="nl-NL" dirty="0">
                <a:latin typeface="Verdana" panose="020B0604030504040204" pitchFamily="34" charset="0"/>
                <a:ea typeface="Verdana" panose="020B0604030504040204" pitchFamily="34" charset="0"/>
                <a:sym typeface="Wingdings" panose="05000000000000000000" pitchFamily="2" charset="2"/>
              </a:rPr>
              <a:t>(een </a:t>
            </a:r>
            <a:r>
              <a:rPr lang="nl-NL" b="1" dirty="0">
                <a:latin typeface="Verdana" panose="020B0604030504040204" pitchFamily="34" charset="0"/>
                <a:ea typeface="Verdana" panose="020B0604030504040204" pitchFamily="34" charset="0"/>
                <a:sym typeface="Wingdings" panose="05000000000000000000" pitchFamily="2" charset="2"/>
              </a:rPr>
              <a:t>elementair </a:t>
            </a:r>
            <a:r>
              <a:rPr lang="nl-NL" dirty="0">
                <a:latin typeface="Verdana" panose="020B0604030504040204" pitchFamily="34" charset="0"/>
                <a:ea typeface="Verdana" panose="020B0604030504040204" pitchFamily="34" charset="0"/>
                <a:sym typeface="Wingdings" panose="05000000000000000000" pitchFamily="2" charset="2"/>
              </a:rPr>
              <a:t>deeltje zo zwaar als een zilveratoom! E=Mc2 moet hard aan het werk!)  de Large </a:t>
            </a:r>
            <a:r>
              <a:rPr lang="nl-NL" dirty="0" err="1">
                <a:latin typeface="Verdana" panose="020B0604030504040204" pitchFamily="34" charset="0"/>
                <a:ea typeface="Verdana" panose="020B0604030504040204" pitchFamily="34" charset="0"/>
                <a:sym typeface="Wingdings" panose="05000000000000000000" pitchFamily="2" charset="2"/>
              </a:rPr>
              <a:t>Hadron</a:t>
            </a:r>
            <a:r>
              <a:rPr lang="nl-NL" dirty="0">
                <a:latin typeface="Verdana" panose="020B0604030504040204" pitchFamily="34" charset="0"/>
                <a:ea typeface="Verdana" panose="020B0604030504040204" pitchFamily="34" charset="0"/>
                <a:sym typeface="Wingdings" panose="05000000000000000000" pitchFamily="2" charset="2"/>
              </a:rPr>
              <a:t> Collider met experimentele opstellingen die niets</a:t>
            </a:r>
          </a:p>
          <a:p>
            <a:r>
              <a:rPr lang="nl-NL" dirty="0">
                <a:latin typeface="Verdana" panose="020B0604030504040204" pitchFamily="34" charset="0"/>
                <a:ea typeface="Verdana" panose="020B0604030504040204" pitchFamily="34" charset="0"/>
                <a:sym typeface="Wingdings" panose="05000000000000000000" pitchFamily="2" charset="2"/>
              </a:rPr>
              <a:t>kan ontgaan!</a:t>
            </a:r>
          </a:p>
          <a:p>
            <a:endParaRPr lang="nl-NL" dirty="0">
              <a:latin typeface="Verdana" panose="020B0604030504040204" pitchFamily="34" charset="0"/>
              <a:ea typeface="Verdana" panose="020B0604030504040204" pitchFamily="34" charset="0"/>
              <a:sym typeface="Wingdings" panose="05000000000000000000" pitchFamily="2" charset="2"/>
            </a:endParaRPr>
          </a:p>
          <a:p>
            <a:r>
              <a:rPr lang="nl-NL" dirty="0">
                <a:latin typeface="Verdana" panose="020B0604030504040204" pitchFamily="34" charset="0"/>
                <a:ea typeface="Verdana" panose="020B0604030504040204" pitchFamily="34" charset="0"/>
                <a:sym typeface="Wingdings" panose="05000000000000000000" pitchFamily="2" charset="2"/>
              </a:rPr>
              <a:t>Hoe werkt een (circulaire) versneller? RF station om te versnellen, magneten om af te buigen, herhaal tot max. energie, knijp bundels samen om ze te laten botsen.</a:t>
            </a:r>
          </a:p>
          <a:p>
            <a:r>
              <a:rPr lang="nl-NL" dirty="0">
                <a:latin typeface="Verdana" panose="020B0604030504040204" pitchFamily="34" charset="0"/>
                <a:ea typeface="Verdana" panose="020B0604030504040204" pitchFamily="34" charset="0"/>
                <a:sym typeface="Wingdings" panose="05000000000000000000" pitchFamily="2" charset="2"/>
              </a:rPr>
              <a:t>Hoge energie: hoog magneetveld (supergeleidend), grote ring (energie ~ BR).</a:t>
            </a:r>
          </a:p>
          <a:p>
            <a:r>
              <a:rPr lang="nl-NL" dirty="0">
                <a:latin typeface="Verdana" panose="020B0604030504040204" pitchFamily="34" charset="0"/>
                <a:ea typeface="Verdana" panose="020B0604030504040204" pitchFamily="34" charset="0"/>
                <a:sym typeface="Wingdings" panose="05000000000000000000" pitchFamily="2" charset="2"/>
              </a:rPr>
              <a:t>Bij LHC 50 ‘events’ met productie van tientallen/honderden deeltjes elke 25 nanoseconden. Stralingsbestendige materialen en snelle elektronica!</a:t>
            </a:r>
          </a:p>
          <a:p>
            <a:endParaRPr lang="nl-NL" dirty="0">
              <a:latin typeface="Verdana" panose="020B0604030504040204" pitchFamily="34" charset="0"/>
              <a:ea typeface="Verdana" panose="020B0604030504040204" pitchFamily="34" charset="0"/>
              <a:sym typeface="Wingdings" panose="05000000000000000000" pitchFamily="2" charset="2"/>
            </a:endParaRPr>
          </a:p>
          <a:p>
            <a:r>
              <a:rPr lang="nl-NL" dirty="0">
                <a:latin typeface="Verdana" panose="020B0604030504040204" pitchFamily="34" charset="0"/>
                <a:ea typeface="Verdana" panose="020B0604030504040204" pitchFamily="34" charset="0"/>
                <a:sym typeface="Wingdings" panose="05000000000000000000" pitchFamily="2" charset="2"/>
              </a:rPr>
              <a:t>Hoe zien de bijbehorende opstellingen er uit?</a:t>
            </a:r>
          </a:p>
        </p:txBody>
      </p:sp>
    </p:spTree>
    <p:extLst>
      <p:ext uri="{BB962C8B-B14F-4D97-AF65-F5344CB8AC3E}">
        <p14:creationId xmlns:p14="http://schemas.microsoft.com/office/powerpoint/2010/main" val="429393734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A697634A-F3DD-4770-B5B5-54BBE79D29B5}"/>
              </a:ext>
            </a:extLst>
          </p:cNvPr>
          <p:cNvSpPr>
            <a:spLocks noGrp="1"/>
          </p:cNvSpPr>
          <p:nvPr>
            <p:ph type="dt" sz="half" idx="10"/>
          </p:nvPr>
        </p:nvSpPr>
        <p:spPr/>
        <p:txBody>
          <a:bodyPr/>
          <a:lstStyle/>
          <a:p>
            <a:r>
              <a:rPr lang="nl-NL"/>
              <a:t>19-4-2024</a:t>
            </a:r>
          </a:p>
        </p:txBody>
      </p:sp>
      <p:sp>
        <p:nvSpPr>
          <p:cNvPr id="3" name="Tijdelijke aanduiding voor dianummer 2">
            <a:extLst>
              <a:ext uri="{FF2B5EF4-FFF2-40B4-BE49-F238E27FC236}">
                <a16:creationId xmlns:a16="http://schemas.microsoft.com/office/drawing/2014/main" id="{53836EBF-02C5-45A0-B198-8341B9E2ED34}"/>
              </a:ext>
            </a:extLst>
          </p:cNvPr>
          <p:cNvSpPr>
            <a:spLocks noGrp="1"/>
          </p:cNvSpPr>
          <p:nvPr>
            <p:ph type="sldNum" sz="quarter" idx="12"/>
          </p:nvPr>
        </p:nvSpPr>
        <p:spPr/>
        <p:txBody>
          <a:bodyPr/>
          <a:lstStyle/>
          <a:p>
            <a:fld id="{3EB9D667-8414-498C-86FF-5B87FE5BB64C}" type="slidenum">
              <a:rPr lang="nl-NL" smtClean="0"/>
              <a:t>32</a:t>
            </a:fld>
            <a:endParaRPr lang="nl-NL"/>
          </a:p>
        </p:txBody>
      </p:sp>
      <p:pic>
        <p:nvPicPr>
          <p:cNvPr id="5" name="Afbeelding 4">
            <a:extLst>
              <a:ext uri="{FF2B5EF4-FFF2-40B4-BE49-F238E27FC236}">
                <a16:creationId xmlns:a16="http://schemas.microsoft.com/office/drawing/2014/main" id="{FBACF261-34E6-4A84-A173-96A3797AEF7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0923" y="811669"/>
            <a:ext cx="8096250" cy="5495925"/>
          </a:xfrm>
          <a:prstGeom prst="rect">
            <a:avLst/>
          </a:prstGeom>
        </p:spPr>
      </p:pic>
      <p:sp>
        <p:nvSpPr>
          <p:cNvPr id="6" name="Tekstvak 5">
            <a:extLst>
              <a:ext uri="{FF2B5EF4-FFF2-40B4-BE49-F238E27FC236}">
                <a16:creationId xmlns:a16="http://schemas.microsoft.com/office/drawing/2014/main" id="{9513D0D1-D5AA-473D-9BF7-D56491B4DEAD}"/>
              </a:ext>
            </a:extLst>
          </p:cNvPr>
          <p:cNvSpPr txBox="1"/>
          <p:nvPr/>
        </p:nvSpPr>
        <p:spPr>
          <a:xfrm>
            <a:off x="492369" y="285556"/>
            <a:ext cx="7305151" cy="461665"/>
          </a:xfrm>
          <a:prstGeom prst="rect">
            <a:avLst/>
          </a:prstGeom>
          <a:noFill/>
        </p:spPr>
        <p:txBody>
          <a:bodyPr wrap="square" rtlCol="0">
            <a:spAutoFit/>
          </a:bodyPr>
          <a:lstStyle/>
          <a:p>
            <a:r>
              <a:rPr lang="nl-NL" sz="2400" b="1" dirty="0"/>
              <a:t>CERN: grootschalig(er)</a:t>
            </a:r>
          </a:p>
        </p:txBody>
      </p:sp>
      <p:sp>
        <p:nvSpPr>
          <p:cNvPr id="7" name="Tekstvak 6">
            <a:extLst>
              <a:ext uri="{FF2B5EF4-FFF2-40B4-BE49-F238E27FC236}">
                <a16:creationId xmlns:a16="http://schemas.microsoft.com/office/drawing/2014/main" id="{7929DDCF-9FAC-4F39-A4DE-27D1126331B3}"/>
              </a:ext>
            </a:extLst>
          </p:cNvPr>
          <p:cNvSpPr txBox="1"/>
          <p:nvPr/>
        </p:nvSpPr>
        <p:spPr>
          <a:xfrm>
            <a:off x="9083710" y="974690"/>
            <a:ext cx="2823587" cy="2031325"/>
          </a:xfrm>
          <a:prstGeom prst="rect">
            <a:avLst/>
          </a:prstGeom>
          <a:noFill/>
        </p:spPr>
        <p:txBody>
          <a:bodyPr wrap="square" rtlCol="0">
            <a:spAutoFit/>
          </a:bodyPr>
          <a:lstStyle/>
          <a:p>
            <a:r>
              <a:rPr lang="nl-NL" dirty="0"/>
              <a:t>De grote ring (tunnel) heeft                een omtrek van 27 km, van 1989 -2000 was LEP hierin in bedrijf</a:t>
            </a:r>
          </a:p>
          <a:p>
            <a:endParaRPr lang="nl-NL" dirty="0"/>
          </a:p>
          <a:p>
            <a:r>
              <a:rPr lang="nl-NL" dirty="0"/>
              <a:t>en vanaf</a:t>
            </a:r>
          </a:p>
          <a:p>
            <a:r>
              <a:rPr lang="nl-NL" dirty="0"/>
              <a:t>2010 de LHC</a:t>
            </a:r>
          </a:p>
        </p:txBody>
      </p:sp>
      <p:sp>
        <p:nvSpPr>
          <p:cNvPr id="4" name="Tekstvak 3">
            <a:extLst>
              <a:ext uri="{FF2B5EF4-FFF2-40B4-BE49-F238E27FC236}">
                <a16:creationId xmlns:a16="http://schemas.microsoft.com/office/drawing/2014/main" id="{E3ED357C-8CD8-4DE4-81FB-1B9E76BD4CB7}"/>
              </a:ext>
            </a:extLst>
          </p:cNvPr>
          <p:cNvSpPr txBox="1"/>
          <p:nvPr/>
        </p:nvSpPr>
        <p:spPr>
          <a:xfrm>
            <a:off x="8932984" y="3429000"/>
            <a:ext cx="3114058" cy="2308324"/>
          </a:xfrm>
          <a:prstGeom prst="rect">
            <a:avLst/>
          </a:prstGeom>
          <a:noFill/>
          <a:ln w="25400">
            <a:solidFill>
              <a:schemeClr val="accent1"/>
            </a:solidFill>
          </a:ln>
        </p:spPr>
        <p:txBody>
          <a:bodyPr wrap="none" rtlCol="0">
            <a:spAutoFit/>
          </a:bodyPr>
          <a:lstStyle/>
          <a:p>
            <a:r>
              <a:rPr lang="nl-NL" dirty="0"/>
              <a:t>Opmerking: de LHC is niet in</a:t>
            </a:r>
          </a:p>
          <a:p>
            <a:r>
              <a:rPr lang="nl-NL" dirty="0"/>
              <a:t>de eerste plaats een innovatie</a:t>
            </a:r>
          </a:p>
          <a:p>
            <a:r>
              <a:rPr lang="nl-NL" dirty="0"/>
              <a:t>vanwege de afmeting, maar</a:t>
            </a:r>
          </a:p>
          <a:p>
            <a:r>
              <a:rPr lang="nl-NL" dirty="0"/>
              <a:t>vanwege ‘high </a:t>
            </a:r>
            <a:r>
              <a:rPr lang="nl-NL" dirty="0" err="1"/>
              <a:t>tech</a:t>
            </a:r>
            <a:r>
              <a:rPr lang="nl-NL" dirty="0"/>
              <a:t>’ toepassing</a:t>
            </a:r>
          </a:p>
          <a:p>
            <a:r>
              <a:rPr lang="nl-NL" dirty="0"/>
              <a:t>van supergeleiding van </a:t>
            </a:r>
            <a:r>
              <a:rPr lang="nl-NL" dirty="0" err="1"/>
              <a:t>NbTi</a:t>
            </a:r>
            <a:endParaRPr lang="nl-NL" dirty="0"/>
          </a:p>
          <a:p>
            <a:r>
              <a:rPr lang="nl-NL" dirty="0"/>
              <a:t>bij 1,9 K superfluïde helium</a:t>
            </a:r>
          </a:p>
          <a:p>
            <a:endParaRPr lang="nl-NL" dirty="0"/>
          </a:p>
          <a:p>
            <a:r>
              <a:rPr lang="nl-NL" dirty="0" err="1"/>
              <a:t>etc</a:t>
            </a:r>
            <a:r>
              <a:rPr lang="nl-NL" dirty="0"/>
              <a:t>…</a:t>
            </a:r>
          </a:p>
        </p:txBody>
      </p:sp>
    </p:spTree>
    <p:extLst>
      <p:ext uri="{BB962C8B-B14F-4D97-AF65-F5344CB8AC3E}">
        <p14:creationId xmlns:p14="http://schemas.microsoft.com/office/powerpoint/2010/main" val="121501371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8BB7CD4A-38CA-4869-AF25-538810E761EB}"/>
              </a:ext>
            </a:extLst>
          </p:cNvPr>
          <p:cNvSpPr>
            <a:spLocks noGrp="1"/>
          </p:cNvSpPr>
          <p:nvPr>
            <p:ph type="dt" sz="half" idx="10"/>
          </p:nvPr>
        </p:nvSpPr>
        <p:spPr/>
        <p:txBody>
          <a:bodyPr/>
          <a:lstStyle/>
          <a:p>
            <a:r>
              <a:rPr lang="nl-NL"/>
              <a:t>19-4-2024</a:t>
            </a:r>
          </a:p>
        </p:txBody>
      </p:sp>
      <p:sp>
        <p:nvSpPr>
          <p:cNvPr id="3" name="Tijdelijke aanduiding voor dianummer 2">
            <a:extLst>
              <a:ext uri="{FF2B5EF4-FFF2-40B4-BE49-F238E27FC236}">
                <a16:creationId xmlns:a16="http://schemas.microsoft.com/office/drawing/2014/main" id="{9E28EA9D-E154-49C8-858D-853BC4AEC84B}"/>
              </a:ext>
            </a:extLst>
          </p:cNvPr>
          <p:cNvSpPr>
            <a:spLocks noGrp="1"/>
          </p:cNvSpPr>
          <p:nvPr>
            <p:ph type="sldNum" sz="quarter" idx="12"/>
          </p:nvPr>
        </p:nvSpPr>
        <p:spPr/>
        <p:txBody>
          <a:bodyPr/>
          <a:lstStyle/>
          <a:p>
            <a:fld id="{3EB9D667-8414-498C-86FF-5B87FE5BB64C}" type="slidenum">
              <a:rPr lang="nl-NL" smtClean="0"/>
              <a:t>33</a:t>
            </a:fld>
            <a:endParaRPr lang="nl-NL"/>
          </a:p>
        </p:txBody>
      </p:sp>
      <p:pic>
        <p:nvPicPr>
          <p:cNvPr id="5" name="Afbeelding 4">
            <a:extLst>
              <a:ext uri="{FF2B5EF4-FFF2-40B4-BE49-F238E27FC236}">
                <a16:creationId xmlns:a16="http://schemas.microsoft.com/office/drawing/2014/main" id="{D73D4E56-1A58-4CEF-BD5B-0801CC1FBD6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7063" y="291403"/>
            <a:ext cx="7352640" cy="5984231"/>
          </a:xfrm>
          <a:prstGeom prst="rect">
            <a:avLst/>
          </a:prstGeom>
        </p:spPr>
      </p:pic>
      <p:sp>
        <p:nvSpPr>
          <p:cNvPr id="6" name="Tekstvak 5">
            <a:extLst>
              <a:ext uri="{FF2B5EF4-FFF2-40B4-BE49-F238E27FC236}">
                <a16:creationId xmlns:a16="http://schemas.microsoft.com/office/drawing/2014/main" id="{8FD6D947-10E1-4ED3-9FF4-92D37DAC8C30}"/>
              </a:ext>
            </a:extLst>
          </p:cNvPr>
          <p:cNvSpPr txBox="1"/>
          <p:nvPr/>
        </p:nvSpPr>
        <p:spPr>
          <a:xfrm>
            <a:off x="8721969" y="1416817"/>
            <a:ext cx="3053696" cy="2031325"/>
          </a:xfrm>
          <a:prstGeom prst="rect">
            <a:avLst/>
          </a:prstGeom>
          <a:noFill/>
        </p:spPr>
        <p:txBody>
          <a:bodyPr wrap="square" rtlCol="0">
            <a:spAutoFit/>
          </a:bodyPr>
          <a:lstStyle/>
          <a:p>
            <a:r>
              <a:rPr lang="nl-NL" dirty="0"/>
              <a:t>Het wetenschappelijke programma bevat meer dan</a:t>
            </a:r>
          </a:p>
          <a:p>
            <a:r>
              <a:rPr lang="nl-NL" dirty="0"/>
              <a:t>de LHC.</a:t>
            </a:r>
          </a:p>
          <a:p>
            <a:endParaRPr lang="nl-NL" dirty="0"/>
          </a:p>
          <a:p>
            <a:r>
              <a:rPr lang="nl-NL" dirty="0"/>
              <a:t>Maar zonder de LHC zou het</a:t>
            </a:r>
          </a:p>
          <a:p>
            <a:r>
              <a:rPr lang="nl-NL" dirty="0"/>
              <a:t>overige (zeer rijke) programma</a:t>
            </a:r>
          </a:p>
          <a:p>
            <a:r>
              <a:rPr lang="nl-NL" dirty="0"/>
              <a:t>er niet zijn!</a:t>
            </a:r>
          </a:p>
        </p:txBody>
      </p:sp>
    </p:spTree>
    <p:extLst>
      <p:ext uri="{BB962C8B-B14F-4D97-AF65-F5344CB8AC3E}">
        <p14:creationId xmlns:p14="http://schemas.microsoft.com/office/powerpoint/2010/main" val="158852685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367801"/>
            <a:ext cx="9144000" cy="6122398"/>
          </a:xfrm>
          <a:prstGeom prst="rect">
            <a:avLst/>
          </a:prstGeom>
        </p:spPr>
      </p:pic>
    </p:spTree>
    <p:extLst>
      <p:ext uri="{BB962C8B-B14F-4D97-AF65-F5344CB8AC3E}">
        <p14:creationId xmlns:p14="http://schemas.microsoft.com/office/powerpoint/2010/main" val="8110465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8" name="Picture 4" descr="Capture-003924we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500" y="931863"/>
            <a:ext cx="7429500" cy="5581650"/>
          </a:xfrm>
          <a:prstGeom prst="rect">
            <a:avLst/>
          </a:prstGeom>
          <a:noFill/>
          <a:extLst>
            <a:ext uri="{909E8E84-426E-40DD-AFC4-6F175D3DCCD1}">
              <a14:hiddenFill xmlns:a14="http://schemas.microsoft.com/office/drawing/2010/main">
                <a:solidFill>
                  <a:srgbClr val="FFFFFF"/>
                </a:solidFill>
              </a14:hiddenFill>
            </a:ext>
          </a:extLst>
        </p:spPr>
      </p:pic>
      <p:sp>
        <p:nvSpPr>
          <p:cNvPr id="36869" name="Text Box 5"/>
          <p:cNvSpPr txBox="1">
            <a:spLocks noChangeArrowheads="1"/>
          </p:cNvSpPr>
          <p:nvPr/>
        </p:nvSpPr>
        <p:spPr bwMode="auto">
          <a:xfrm>
            <a:off x="7546976" y="115889"/>
            <a:ext cx="2697163"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nl-NL" sz="3200" b="0" i="0" u="none" strike="noStrike" kern="1200" cap="none" spc="0" normalizeH="0" baseline="0" noProof="0">
                <a:ln>
                  <a:noFill/>
                </a:ln>
                <a:solidFill>
                  <a:srgbClr val="FFFFCC"/>
                </a:solidFill>
                <a:effectLst/>
                <a:uLnTx/>
                <a:uFillTx/>
                <a:latin typeface="Lucida Sans Unicode" pitchFamily="34" charset="0"/>
                <a:ea typeface="+mn-ea"/>
                <a:cs typeface="+mn-cs"/>
              </a:rPr>
              <a:t>In the tunnel</a:t>
            </a:r>
          </a:p>
        </p:txBody>
      </p:sp>
      <p:sp>
        <p:nvSpPr>
          <p:cNvPr id="36870" name="Text Box 6"/>
          <p:cNvSpPr txBox="1">
            <a:spLocks noChangeArrowheads="1"/>
          </p:cNvSpPr>
          <p:nvPr/>
        </p:nvSpPr>
        <p:spPr bwMode="auto">
          <a:xfrm>
            <a:off x="1625601" y="981076"/>
            <a:ext cx="1547813" cy="1069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nl-NL" sz="1600" b="0" i="0" u="none" strike="noStrike" kern="1200" cap="none" spc="0" normalizeH="0" baseline="0" noProof="0">
                <a:ln>
                  <a:noFill/>
                </a:ln>
                <a:solidFill>
                  <a:srgbClr val="FFFFCC"/>
                </a:solidFill>
                <a:effectLst/>
                <a:uLnTx/>
                <a:uFillTx/>
                <a:latin typeface="Lucida Sans Unicode" pitchFamily="34" charset="0"/>
                <a:ea typeface="+mn-ea"/>
                <a:cs typeface="+mn-cs"/>
              </a:rPr>
              <a:t>Beam delivery</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nl-NL" sz="1600" b="0" i="0" u="none" strike="noStrike" kern="1200" cap="none" spc="0" normalizeH="0" baseline="0" noProof="0">
                <a:ln>
                  <a:noFill/>
                </a:ln>
                <a:solidFill>
                  <a:srgbClr val="FFFFCC"/>
                </a:solidFill>
                <a:effectLst/>
                <a:uLnTx/>
                <a:uFillTx/>
                <a:latin typeface="Lucida Sans Unicode" pitchFamily="34" charset="0"/>
                <a:ea typeface="+mn-ea"/>
                <a:cs typeface="+mn-cs"/>
              </a:rPr>
              <a:t>towards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nl-NL" sz="1600" b="0" i="0" u="none" strike="noStrike" kern="1200" cap="none" spc="0" normalizeH="0" baseline="0" noProof="0">
                <a:ln>
                  <a:noFill/>
                </a:ln>
                <a:solidFill>
                  <a:srgbClr val="FFFFCC"/>
                </a:solidFill>
                <a:effectLst/>
                <a:uLnTx/>
                <a:uFillTx/>
                <a:latin typeface="Lucida Sans Unicode" pitchFamily="34" charset="0"/>
                <a:ea typeface="+mn-ea"/>
                <a:cs typeface="+mn-cs"/>
              </a:rPr>
              <a:t>interaction</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nl-NL" sz="1600" b="0" i="0" u="none" strike="noStrike" kern="1200" cap="none" spc="0" normalizeH="0" baseline="0" noProof="0">
                <a:ln>
                  <a:noFill/>
                </a:ln>
                <a:solidFill>
                  <a:srgbClr val="FFFFCC"/>
                </a:solidFill>
                <a:effectLst/>
                <a:uLnTx/>
                <a:uFillTx/>
                <a:latin typeface="Lucida Sans Unicode" pitchFamily="34" charset="0"/>
                <a:ea typeface="+mn-ea"/>
                <a:cs typeface="+mn-cs"/>
              </a:rPr>
              <a:t>point</a:t>
            </a:r>
          </a:p>
        </p:txBody>
      </p:sp>
      <p:sp>
        <p:nvSpPr>
          <p:cNvPr id="36871" name="Line 7"/>
          <p:cNvSpPr>
            <a:spLocks noChangeShapeType="1"/>
          </p:cNvSpPr>
          <p:nvPr/>
        </p:nvSpPr>
        <p:spPr bwMode="auto">
          <a:xfrm>
            <a:off x="2409826" y="2622550"/>
            <a:ext cx="4568825" cy="115888"/>
          </a:xfrm>
          <a:prstGeom prst="line">
            <a:avLst/>
          </a:prstGeom>
          <a:noFill/>
          <a:ln w="3810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nl-NL" sz="3200" b="0" i="0" u="none" strike="noStrike" kern="1200" cap="none" spc="0" normalizeH="0" baseline="0" noProof="0">
              <a:ln>
                <a:noFill/>
              </a:ln>
              <a:solidFill>
                <a:srgbClr val="FFFFCC"/>
              </a:solidFill>
              <a:effectLst/>
              <a:uLnTx/>
              <a:uFillTx/>
              <a:latin typeface="Lucida Sans Unicode" pitchFamily="34" charset="0"/>
              <a:ea typeface="+mn-ea"/>
              <a:cs typeface="+mn-cs"/>
            </a:endParaRPr>
          </a:p>
        </p:txBody>
      </p:sp>
      <p:sp>
        <p:nvSpPr>
          <p:cNvPr id="36872" name="Text Box 8"/>
          <p:cNvSpPr txBox="1">
            <a:spLocks noChangeArrowheads="1"/>
          </p:cNvSpPr>
          <p:nvPr/>
        </p:nvSpPr>
        <p:spPr bwMode="auto">
          <a:xfrm>
            <a:off x="1533526" y="2708275"/>
            <a:ext cx="2143125" cy="1314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nl-NL" sz="1600" b="0" i="0" u="none" strike="noStrike" kern="1200" cap="none" spc="0" normalizeH="0" baseline="0" noProof="0">
                <a:ln>
                  <a:noFill/>
                </a:ln>
                <a:solidFill>
                  <a:srgbClr val="FFFFCC"/>
                </a:solidFill>
                <a:effectLst/>
                <a:uLnTx/>
                <a:uFillTx/>
                <a:latin typeface="Lucida Sans Unicode" pitchFamily="34" charset="0"/>
                <a:ea typeface="+mn-ea"/>
                <a:cs typeface="+mn-cs"/>
              </a:rPr>
              <a:t>Current distribution</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nl-NL" sz="1600" b="0" i="0" u="none" strike="noStrike" kern="1200" cap="none" spc="0" normalizeH="0" baseline="0" noProof="0">
                <a:ln>
                  <a:noFill/>
                </a:ln>
                <a:solidFill>
                  <a:srgbClr val="FFFFCC"/>
                </a:solidFill>
                <a:effectLst/>
                <a:uLnTx/>
                <a:uFillTx/>
                <a:latin typeface="Lucida Sans Unicode" pitchFamily="34" charset="0"/>
                <a:ea typeface="+mn-ea"/>
                <a:cs typeface="+mn-cs"/>
              </a:rPr>
              <a:t>using</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nl-NL" sz="1600" b="0" i="0" u="none" strike="noStrike" kern="1200" cap="none" spc="0" normalizeH="0" baseline="0" noProof="0">
                <a:ln>
                  <a:noFill/>
                </a:ln>
                <a:solidFill>
                  <a:srgbClr val="FFFFCC"/>
                </a:solidFill>
                <a:effectLst/>
                <a:uLnTx/>
                <a:uFillTx/>
                <a:latin typeface="Lucida Sans Unicode" pitchFamily="34" charset="0"/>
                <a:ea typeface="+mn-ea"/>
                <a:cs typeface="+mn-cs"/>
              </a:rPr>
              <a:t>High Temperature</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nl-NL" sz="1600" b="0" i="0" u="none" strike="noStrike" kern="1200" cap="none" spc="0" normalizeH="0" baseline="0" noProof="0">
                <a:ln>
                  <a:noFill/>
                </a:ln>
                <a:solidFill>
                  <a:srgbClr val="FFFFCC"/>
                </a:solidFill>
                <a:effectLst/>
                <a:uLnTx/>
                <a:uFillTx/>
                <a:latin typeface="Lucida Sans Unicode" pitchFamily="34" charset="0"/>
                <a:ea typeface="+mn-ea"/>
                <a:cs typeface="+mn-cs"/>
              </a:rPr>
              <a:t>Supercondutor</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nl-NL" sz="1600" b="0" i="0" u="none" strike="noStrike" kern="1200" cap="none" spc="0" normalizeH="0" baseline="0" noProof="0">
                <a:ln>
                  <a:noFill/>
                </a:ln>
                <a:solidFill>
                  <a:srgbClr val="FFFFCC"/>
                </a:solidFill>
                <a:effectLst/>
                <a:uLnTx/>
                <a:uFillTx/>
                <a:latin typeface="Lucida Sans Unicode" pitchFamily="34" charset="0"/>
                <a:ea typeface="+mn-ea"/>
                <a:cs typeface="+mn-cs"/>
              </a:rPr>
              <a:t>current leads</a:t>
            </a:r>
          </a:p>
        </p:txBody>
      </p:sp>
    </p:spTree>
    <p:extLst>
      <p:ext uri="{BB962C8B-B14F-4D97-AF65-F5344CB8AC3E}">
        <p14:creationId xmlns:p14="http://schemas.microsoft.com/office/powerpoint/2010/main" val="207417101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981200" y="274639"/>
            <a:ext cx="8229600" cy="459653"/>
          </a:xfrm>
          <a:ln w="19050">
            <a:solidFill>
              <a:schemeClr val="bg1"/>
            </a:solidFill>
          </a:ln>
        </p:spPr>
        <p:txBody>
          <a:bodyPr/>
          <a:lstStyle/>
          <a:p>
            <a:r>
              <a:rPr lang="nl-NL" sz="2400" b="1" dirty="0" err="1">
                <a:solidFill>
                  <a:schemeClr val="bg1"/>
                </a:solidFill>
                <a:latin typeface="Verdana" panose="020B0604030504040204" pitchFamily="34" charset="0"/>
                <a:ea typeface="Verdana" panose="020B0604030504040204" pitchFamily="34" charset="0"/>
                <a:cs typeface="Verdana" panose="020B0604030504040204" pitchFamily="34" charset="0"/>
              </a:rPr>
              <a:t>Experimentation</a:t>
            </a:r>
            <a:r>
              <a:rPr lang="nl-NL" sz="2400" b="1" dirty="0">
                <a:solidFill>
                  <a:schemeClr val="bg1"/>
                </a:solidFill>
                <a:latin typeface="Verdana" panose="020B0604030504040204" pitchFamily="34" charset="0"/>
                <a:ea typeface="Verdana" panose="020B0604030504040204" pitchFamily="34" charset="0"/>
                <a:cs typeface="Verdana" panose="020B0604030504040204" pitchFamily="34" charset="0"/>
              </a:rPr>
              <a:t> in High Energy </a:t>
            </a:r>
            <a:r>
              <a:rPr lang="nl-NL" sz="2400" b="1" dirty="0" err="1">
                <a:solidFill>
                  <a:schemeClr val="bg1"/>
                </a:solidFill>
                <a:latin typeface="Verdana" panose="020B0604030504040204" pitchFamily="34" charset="0"/>
                <a:ea typeface="Verdana" panose="020B0604030504040204" pitchFamily="34" charset="0"/>
                <a:cs typeface="Verdana" panose="020B0604030504040204" pitchFamily="34" charset="0"/>
              </a:rPr>
              <a:t>Physics</a:t>
            </a:r>
            <a:endParaRPr lang="nl-NL" sz="24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3" name="Tekstvak 2"/>
          <p:cNvSpPr txBox="1"/>
          <p:nvPr/>
        </p:nvSpPr>
        <p:spPr>
          <a:xfrm>
            <a:off x="3006432" y="997509"/>
            <a:ext cx="6784230" cy="4739759"/>
          </a:xfrm>
          <a:prstGeom prst="rect">
            <a:avLst/>
          </a:prstGeom>
          <a:noFill/>
        </p:spPr>
        <p:txBody>
          <a:bodyPr wrap="none" rtlCol="0">
            <a:spAutoFit/>
          </a:bodyPr>
          <a:lstStyle/>
          <a:p>
            <a:r>
              <a:rPr lang="nl-NL" b="1" dirty="0">
                <a:solidFill>
                  <a:schemeClr val="bg1"/>
                </a:solidFill>
                <a:latin typeface="Verdana" panose="020B0604030504040204" pitchFamily="34" charset="0"/>
                <a:ea typeface="Verdana" panose="020B0604030504040204" pitchFamily="34" charset="0"/>
                <a:cs typeface="Verdana" panose="020B0604030504040204" pitchFamily="34" charset="0"/>
              </a:rPr>
              <a:t>Multi-</a:t>
            </a:r>
            <a:r>
              <a:rPr lang="nl-NL" b="1" dirty="0" err="1">
                <a:solidFill>
                  <a:schemeClr val="bg1"/>
                </a:solidFill>
                <a:latin typeface="Verdana" panose="020B0604030504040204" pitchFamily="34" charset="0"/>
                <a:ea typeface="Verdana" panose="020B0604030504040204" pitchFamily="34" charset="0"/>
                <a:cs typeface="Verdana" panose="020B0604030504040204" pitchFamily="34" charset="0"/>
              </a:rPr>
              <a:t>Wire</a:t>
            </a:r>
            <a:r>
              <a:rPr lang="nl-NL" b="1" dirty="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nl-NL" b="1" dirty="0" err="1">
                <a:solidFill>
                  <a:schemeClr val="bg1"/>
                </a:solidFill>
                <a:latin typeface="Verdana" panose="020B0604030504040204" pitchFamily="34" charset="0"/>
                <a:ea typeface="Verdana" panose="020B0604030504040204" pitchFamily="34" charset="0"/>
                <a:cs typeface="Verdana" panose="020B0604030504040204" pitchFamily="34" charset="0"/>
              </a:rPr>
              <a:t>Proportinal</a:t>
            </a:r>
            <a:r>
              <a:rPr lang="nl-NL" b="1" dirty="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nl-NL" b="1" dirty="0" err="1">
                <a:solidFill>
                  <a:schemeClr val="bg1"/>
                </a:solidFill>
                <a:latin typeface="Verdana" panose="020B0604030504040204" pitchFamily="34" charset="0"/>
                <a:ea typeface="Verdana" panose="020B0604030504040204" pitchFamily="34" charset="0"/>
                <a:cs typeface="Verdana" panose="020B0604030504040204" pitchFamily="34" charset="0"/>
              </a:rPr>
              <a:t>Chambers</a:t>
            </a:r>
            <a:r>
              <a:rPr lang="nl-NL" b="1" dirty="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a:t>
            </a:r>
            <a:r>
              <a:rPr lang="nl-NL" dirty="0" err="1">
                <a:solidFill>
                  <a:schemeClr val="bg1"/>
                </a:solidFill>
                <a:latin typeface="Verdana" panose="020B0604030504040204" pitchFamily="34" charset="0"/>
                <a:ea typeface="Verdana" panose="020B0604030504040204" pitchFamily="34" charset="0"/>
                <a:cs typeface="Verdana" panose="020B0604030504040204" pitchFamily="34" charset="0"/>
              </a:rPr>
              <a:t>Charpak</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 1967+1,</a:t>
            </a:r>
          </a:p>
          <a:p>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Nobel </a:t>
            </a:r>
            <a:r>
              <a:rPr lang="nl-NL" dirty="0" err="1">
                <a:solidFill>
                  <a:schemeClr val="bg1"/>
                </a:solidFill>
                <a:latin typeface="Verdana" panose="020B0604030504040204" pitchFamily="34" charset="0"/>
                <a:ea typeface="Verdana" panose="020B0604030504040204" pitchFamily="34" charset="0"/>
                <a:cs typeface="Verdana" panose="020B0604030504040204" pitchFamily="34" charset="0"/>
              </a:rPr>
              <a:t>Prize</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 1992)</a:t>
            </a:r>
            <a:r>
              <a:rPr lang="en-US" dirty="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en-US" sz="1400" dirty="0">
                <a:solidFill>
                  <a:schemeClr val="bg1"/>
                </a:solidFill>
                <a:latin typeface="Verdana" panose="020B0604030504040204" pitchFamily="34" charset="0"/>
                <a:ea typeface="Verdana" panose="020B0604030504040204" pitchFamily="34" charset="0"/>
                <a:cs typeface="Verdana" panose="020B0604030504040204" pitchFamily="34" charset="0"/>
              </a:rPr>
              <a:t>Nuclear Instruments and Methods 62 (1968) </a:t>
            </a:r>
          </a:p>
          <a:p>
            <a:r>
              <a:rPr lang="en-US" sz="1400" dirty="0">
                <a:solidFill>
                  <a:schemeClr val="bg1"/>
                </a:solidFill>
                <a:latin typeface="Verdana" panose="020B0604030504040204" pitchFamily="34" charset="0"/>
                <a:ea typeface="Verdana" panose="020B0604030504040204" pitchFamily="34" charset="0"/>
                <a:cs typeface="Verdana" panose="020B0604030504040204" pitchFamily="34" charset="0"/>
              </a:rPr>
              <a:t>202 - 26.</a:t>
            </a:r>
            <a:endParaRPr lang="nl-NL" sz="1400"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pPr marL="285750" indent="-285750">
              <a:buFont typeface="Arial" panose="020B0604020202020204" pitchFamily="34" charset="0"/>
              <a:buChar char="•"/>
            </a:pPr>
            <a:r>
              <a:rPr lang="nl-NL" dirty="0" err="1">
                <a:solidFill>
                  <a:schemeClr val="bg1"/>
                </a:solidFill>
                <a:latin typeface="Verdana" panose="020B0604030504040204" pitchFamily="34" charset="0"/>
                <a:ea typeface="Verdana" panose="020B0604030504040204" pitchFamily="34" charset="0"/>
                <a:cs typeface="Verdana" panose="020B0604030504040204" pitchFamily="34" charset="0"/>
              </a:rPr>
              <a:t>MWPC</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 drift, </a:t>
            </a:r>
            <a:r>
              <a:rPr lang="nl-NL" dirty="0" err="1">
                <a:solidFill>
                  <a:schemeClr val="bg1"/>
                </a:solidFill>
                <a:latin typeface="Verdana" panose="020B0604030504040204" pitchFamily="34" charset="0"/>
                <a:ea typeface="Verdana" panose="020B0604030504040204" pitchFamily="34" charset="0"/>
                <a:cs typeface="Verdana" panose="020B0604030504040204" pitchFamily="34" charset="0"/>
              </a:rPr>
              <a:t>MDT</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nl-NL" dirty="0" err="1">
                <a:solidFill>
                  <a:schemeClr val="bg1"/>
                </a:solidFill>
                <a:latin typeface="Verdana" panose="020B0604030504040204" pitchFamily="34" charset="0"/>
                <a:ea typeface="Verdana" panose="020B0604030504040204" pitchFamily="34" charset="0"/>
                <a:cs typeface="Verdana" panose="020B0604030504040204" pitchFamily="34" charset="0"/>
              </a:rPr>
              <a:t>honeycomb</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nl-NL" dirty="0" err="1">
                <a:solidFill>
                  <a:schemeClr val="bg1"/>
                </a:solidFill>
                <a:latin typeface="Verdana" panose="020B0604030504040204" pitchFamily="34" charset="0"/>
                <a:ea typeface="Verdana" panose="020B0604030504040204" pitchFamily="34" charset="0"/>
                <a:cs typeface="Verdana" panose="020B0604030504040204" pitchFamily="34" charset="0"/>
              </a:rPr>
              <a:t>straw</a:t>
            </a:r>
            <a:endParaRPr lang="nl-NL"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r>
              <a:rPr lang="nl-NL" b="1" dirty="0">
                <a:solidFill>
                  <a:schemeClr val="bg1"/>
                </a:solidFill>
                <a:latin typeface="Verdana" panose="020B0604030504040204" pitchFamily="34" charset="0"/>
                <a:ea typeface="Verdana" panose="020B0604030504040204" pitchFamily="34" charset="0"/>
                <a:cs typeface="Verdana" panose="020B0604030504040204" pitchFamily="34" charset="0"/>
              </a:rPr>
              <a:t>Semiconductor (Si) </a:t>
            </a:r>
            <a:r>
              <a:rPr lang="nl-NL" b="1" dirty="0" err="1">
                <a:solidFill>
                  <a:schemeClr val="bg1"/>
                </a:solidFill>
                <a:latin typeface="Verdana" panose="020B0604030504040204" pitchFamily="34" charset="0"/>
                <a:ea typeface="Verdana" panose="020B0604030504040204" pitchFamily="34" charset="0"/>
                <a:cs typeface="Verdana" panose="020B0604030504040204" pitchFamily="34" charset="0"/>
              </a:rPr>
              <a:t>trackers</a:t>
            </a:r>
            <a:endParaRPr lang="nl-NL" b="1"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pPr marL="285750" indent="-285750">
              <a:buFont typeface="Arial" panose="020B0604020202020204" pitchFamily="34" charset="0"/>
              <a:buChar char="•"/>
            </a:pP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Si strip, pixels</a:t>
            </a:r>
          </a:p>
          <a:p>
            <a:r>
              <a:rPr lang="nl-NL" b="1" dirty="0">
                <a:solidFill>
                  <a:schemeClr val="bg1"/>
                </a:solidFill>
                <a:latin typeface="Verdana" panose="020B0604030504040204" pitchFamily="34" charset="0"/>
                <a:ea typeface="Verdana" panose="020B0604030504040204" pitchFamily="34" charset="0"/>
                <a:cs typeface="Verdana" panose="020B0604030504040204" pitchFamily="34" charset="0"/>
              </a:rPr>
              <a:t>Calorimeters</a:t>
            </a:r>
          </a:p>
          <a:p>
            <a:pPr marL="285750" indent="-285750">
              <a:buFont typeface="Arial" panose="020B0604020202020204" pitchFamily="34" charset="0"/>
              <a:buChar char="•"/>
            </a:pPr>
            <a:r>
              <a:rPr lang="nl-NL" dirty="0" err="1">
                <a:solidFill>
                  <a:schemeClr val="bg1"/>
                </a:solidFill>
                <a:latin typeface="Verdana" panose="020B0604030504040204" pitchFamily="34" charset="0"/>
                <a:ea typeface="Verdana" panose="020B0604030504040204" pitchFamily="34" charset="0"/>
                <a:cs typeface="Verdana" panose="020B0604030504040204" pitchFamily="34" charset="0"/>
              </a:rPr>
              <a:t>Compensating</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 Uranium/</a:t>
            </a:r>
            <a:r>
              <a:rPr lang="nl-NL" dirty="0" err="1">
                <a:solidFill>
                  <a:schemeClr val="bg1"/>
                </a:solidFill>
                <a:latin typeface="Verdana" panose="020B0604030504040204" pitchFamily="34" charset="0"/>
                <a:ea typeface="Verdana" panose="020B0604030504040204" pitchFamily="34" charset="0"/>
                <a:cs typeface="Verdana" panose="020B0604030504040204" pitchFamily="34" charset="0"/>
              </a:rPr>
              <a:t>Scint</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nl-NL" dirty="0" err="1">
                <a:solidFill>
                  <a:schemeClr val="bg1"/>
                </a:solidFill>
                <a:latin typeface="Verdana" panose="020B0604030504040204" pitchFamily="34" charset="0"/>
                <a:ea typeface="Verdana" panose="020B0604030504040204" pitchFamily="34" charset="0"/>
                <a:cs typeface="Verdana" panose="020B0604030504040204" pitchFamily="34" charset="0"/>
              </a:rPr>
              <a:t>cals</a:t>
            </a:r>
            <a:endParaRPr lang="nl-NL"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r>
              <a:rPr lang="nl-NL" b="1" dirty="0" err="1">
                <a:solidFill>
                  <a:schemeClr val="bg1"/>
                </a:solidFill>
                <a:latin typeface="Verdana" panose="020B0604030504040204" pitchFamily="34" charset="0"/>
                <a:ea typeface="Verdana" panose="020B0604030504040204" pitchFamily="34" charset="0"/>
                <a:cs typeface="Verdana" panose="020B0604030504040204" pitchFamily="34" charset="0"/>
              </a:rPr>
              <a:t>Cherenkov</a:t>
            </a:r>
            <a:r>
              <a:rPr lang="nl-NL" b="1" dirty="0">
                <a:solidFill>
                  <a:schemeClr val="bg1"/>
                </a:solidFill>
                <a:latin typeface="Verdana" panose="020B0604030504040204" pitchFamily="34" charset="0"/>
                <a:ea typeface="Verdana" panose="020B0604030504040204" pitchFamily="34" charset="0"/>
                <a:cs typeface="Verdana" panose="020B0604030504040204" pitchFamily="34" charset="0"/>
              </a:rPr>
              <a:t> detectors</a:t>
            </a:r>
          </a:p>
          <a:p>
            <a:pPr marL="285750" indent="-285750">
              <a:buFont typeface="Arial" panose="020B0604020202020204" pitchFamily="34" charset="0"/>
              <a:buChar char="•"/>
            </a:pPr>
            <a:r>
              <a:rPr lang="nl-NL" dirty="0" err="1">
                <a:solidFill>
                  <a:schemeClr val="bg1"/>
                </a:solidFill>
                <a:latin typeface="Verdana" panose="020B0604030504040204" pitchFamily="34" charset="0"/>
                <a:ea typeface="Verdana" panose="020B0604030504040204" pitchFamily="34" charset="0"/>
                <a:cs typeface="Verdana" panose="020B0604030504040204" pitchFamily="34" charset="0"/>
              </a:rPr>
              <a:t>RICH</a:t>
            </a:r>
            <a:endParaRPr lang="nl-NL"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pPr marL="285750" indent="-285750">
              <a:buFont typeface="Arial" panose="020B0604020202020204" pitchFamily="34" charset="0"/>
              <a:buChar char="•"/>
            </a:pPr>
            <a:endParaRPr lang="nl-NL"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r>
              <a:rPr lang="nl-NL" b="1" dirty="0" err="1">
                <a:solidFill>
                  <a:schemeClr val="bg1"/>
                </a:solidFill>
                <a:latin typeface="Verdana" panose="020B0604030504040204" pitchFamily="34" charset="0"/>
                <a:ea typeface="Verdana" panose="020B0604030504040204" pitchFamily="34" charset="0"/>
                <a:cs typeface="Verdana" panose="020B0604030504040204" pitchFamily="34" charset="0"/>
              </a:rPr>
              <a:t>Mechanical</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 ‘system’ design</a:t>
            </a:r>
          </a:p>
          <a:p>
            <a:endParaRPr lang="nl-NL"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(Front end) </a:t>
            </a:r>
            <a:r>
              <a:rPr lang="nl-NL" b="1" dirty="0">
                <a:solidFill>
                  <a:schemeClr val="bg1"/>
                </a:solidFill>
                <a:latin typeface="Verdana" panose="020B0604030504040204" pitchFamily="34" charset="0"/>
                <a:ea typeface="Verdana" panose="020B0604030504040204" pitchFamily="34" charset="0"/>
                <a:cs typeface="Verdana" panose="020B0604030504040204" pitchFamily="34" charset="0"/>
              </a:rPr>
              <a:t>electronics</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nl-NL" dirty="0" err="1">
                <a:solidFill>
                  <a:schemeClr val="bg1"/>
                </a:solidFill>
                <a:latin typeface="Verdana" panose="020B0604030504040204" pitchFamily="34" charset="0"/>
                <a:ea typeface="Verdana" panose="020B0604030504040204" pitchFamily="34" charset="0"/>
                <a:cs typeface="Verdana" panose="020B0604030504040204" pitchFamily="34" charset="0"/>
              </a:rPr>
              <a:t>ascics</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nl-NL" dirty="0" err="1">
                <a:solidFill>
                  <a:schemeClr val="bg1"/>
                </a:solidFill>
                <a:latin typeface="Verdana" panose="020B0604030504040204" pitchFamily="34" charset="0"/>
                <a:ea typeface="Verdana" panose="020B0604030504040204" pitchFamily="34" charset="0"/>
                <a:cs typeface="Verdana" panose="020B0604030504040204" pitchFamily="34" charset="0"/>
              </a:rPr>
              <a:t>deep</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 sub-micron</a:t>
            </a:r>
          </a:p>
          <a:p>
            <a:r>
              <a:rPr lang="nl-NL" dirty="0" err="1">
                <a:solidFill>
                  <a:schemeClr val="bg1"/>
                </a:solidFill>
                <a:latin typeface="Verdana" panose="020B0604030504040204" pitchFamily="34" charset="0"/>
                <a:ea typeface="Verdana" panose="020B0604030504040204" pitchFamily="34" charset="0"/>
                <a:cs typeface="Verdana" panose="020B0604030504040204" pitchFamily="34" charset="0"/>
              </a:rPr>
              <a:t>technology</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 250 nm </a:t>
            </a:r>
            <a:r>
              <a:rPr lang="nl-NL" dirty="0" err="1">
                <a:solidFill>
                  <a:schemeClr val="bg1"/>
                </a:solidFill>
                <a:latin typeface="Verdana" panose="020B0604030504040204" pitchFamily="34" charset="0"/>
                <a:ea typeface="Verdana" panose="020B0604030504040204" pitchFamily="34" charset="0"/>
                <a:cs typeface="Verdana" panose="020B0604030504040204" pitchFamily="34" charset="0"/>
              </a:rPr>
              <a:t>for</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nl-NL" dirty="0" err="1">
                <a:solidFill>
                  <a:schemeClr val="bg1"/>
                </a:solidFill>
                <a:latin typeface="Verdana" panose="020B0604030504040204" pitchFamily="34" charset="0"/>
                <a:ea typeface="Verdana" panose="020B0604030504040204" pitchFamily="34" charset="0"/>
                <a:cs typeface="Verdana" panose="020B0604030504040204" pitchFamily="34" charset="0"/>
              </a:rPr>
              <a:t>LHC</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nl-NL" dirty="0" err="1">
                <a:solidFill>
                  <a:schemeClr val="bg1"/>
                </a:solidFill>
                <a:latin typeface="Verdana" panose="020B0604030504040204" pitchFamily="34" charset="0"/>
                <a:ea typeface="Verdana" panose="020B0604030504040204" pitchFamily="34" charset="0"/>
                <a:cs typeface="Verdana" panose="020B0604030504040204" pitchFamily="34" charset="0"/>
              </a:rPr>
              <a:t>expts</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nl-NL" dirty="0" err="1">
                <a:solidFill>
                  <a:schemeClr val="bg1"/>
                </a:solidFill>
                <a:latin typeface="Verdana" panose="020B0604030504040204" pitchFamily="34" charset="0"/>
                <a:ea typeface="Verdana" panose="020B0604030504040204" pitchFamily="34" charset="0"/>
                <a:cs typeface="Verdana" panose="020B0604030504040204" pitchFamily="34" charset="0"/>
              </a:rPr>
              <a:t>initially</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a:t>
            </a:r>
          </a:p>
          <a:p>
            <a:endParaRPr lang="nl-NL"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Triggering, data-</a:t>
            </a:r>
            <a:r>
              <a:rPr lang="nl-NL" dirty="0" err="1">
                <a:solidFill>
                  <a:schemeClr val="bg1"/>
                </a:solidFill>
                <a:latin typeface="Verdana" panose="020B0604030504040204" pitchFamily="34" charset="0"/>
                <a:ea typeface="Verdana" panose="020B0604030504040204" pitchFamily="34" charset="0"/>
                <a:cs typeface="Verdana" panose="020B0604030504040204" pitchFamily="34" charset="0"/>
              </a:rPr>
              <a:t>acquisition</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nl-NL" dirty="0" err="1">
                <a:solidFill>
                  <a:schemeClr val="bg1"/>
                </a:solidFill>
                <a:latin typeface="Verdana" panose="020B0604030504040204" pitchFamily="34" charset="0"/>
                <a:ea typeface="Verdana" panose="020B0604030504040204" pitchFamily="34" charset="0"/>
                <a:cs typeface="Verdana" panose="020B0604030504040204" pitchFamily="34" charset="0"/>
              </a:rPr>
              <a:t>grid</a:t>
            </a:r>
            <a:r>
              <a:rPr lang="nl-NL" dirty="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nl-NL" b="1" dirty="0">
                <a:solidFill>
                  <a:schemeClr val="bg1"/>
                </a:solidFill>
                <a:latin typeface="Verdana" panose="020B0604030504040204" pitchFamily="34" charset="0"/>
                <a:ea typeface="Verdana" panose="020B0604030504040204" pitchFamily="34" charset="0"/>
                <a:cs typeface="Verdana" panose="020B0604030504040204" pitchFamily="34" charset="0"/>
              </a:rPr>
              <a:t>computing</a:t>
            </a:r>
          </a:p>
        </p:txBody>
      </p:sp>
      <p:sp>
        <p:nvSpPr>
          <p:cNvPr id="4" name="Tekstvak 3"/>
          <p:cNvSpPr txBox="1"/>
          <p:nvPr/>
        </p:nvSpPr>
        <p:spPr>
          <a:xfrm>
            <a:off x="2272146" y="5791196"/>
            <a:ext cx="8048998" cy="830997"/>
          </a:xfrm>
          <a:prstGeom prst="rect">
            <a:avLst/>
          </a:prstGeom>
          <a:noFill/>
        </p:spPr>
        <p:txBody>
          <a:bodyPr wrap="none" rtlCol="0">
            <a:spAutoFit/>
          </a:bodyPr>
          <a:lstStyle/>
          <a:p>
            <a:r>
              <a:rPr lang="nl-NL" sz="2400" b="1" dirty="0" err="1">
                <a:solidFill>
                  <a:schemeClr val="bg1"/>
                </a:solidFill>
                <a:latin typeface="Verdana" panose="020B0604030504040204" pitchFamily="34" charset="0"/>
                <a:ea typeface="Verdana" panose="020B0604030504040204" pitchFamily="34" charset="0"/>
                <a:cs typeface="Verdana" panose="020B0604030504040204" pitchFamily="34" charset="0"/>
              </a:rPr>
              <a:t>All</a:t>
            </a:r>
            <a:r>
              <a:rPr lang="nl-NL" sz="2400" b="1" dirty="0">
                <a:solidFill>
                  <a:schemeClr val="bg1"/>
                </a:solidFill>
                <a:latin typeface="Verdana" panose="020B0604030504040204" pitchFamily="34" charset="0"/>
                <a:ea typeface="Verdana" panose="020B0604030504040204" pitchFamily="34" charset="0"/>
                <a:cs typeface="Verdana" panose="020B0604030504040204" pitchFamily="34" charset="0"/>
              </a:rPr>
              <a:t> these </a:t>
            </a:r>
            <a:r>
              <a:rPr lang="nl-NL" sz="2400" b="1" dirty="0" err="1">
                <a:solidFill>
                  <a:schemeClr val="bg1"/>
                </a:solidFill>
                <a:latin typeface="Verdana" panose="020B0604030504040204" pitchFamily="34" charset="0"/>
                <a:ea typeface="Verdana" panose="020B0604030504040204" pitchFamily="34" charset="0"/>
                <a:cs typeface="Verdana" panose="020B0604030504040204" pitchFamily="34" charset="0"/>
              </a:rPr>
              <a:t>technologies</a:t>
            </a:r>
            <a:r>
              <a:rPr lang="nl-NL" sz="2400" b="1" dirty="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nl-NL" sz="2400" b="1" dirty="0" err="1">
                <a:solidFill>
                  <a:schemeClr val="bg1"/>
                </a:solidFill>
                <a:latin typeface="Verdana" panose="020B0604030504040204" pitchFamily="34" charset="0"/>
                <a:ea typeface="Verdana" panose="020B0604030504040204" pitchFamily="34" charset="0"/>
                <a:cs typeface="Verdana" panose="020B0604030504040204" pitchFamily="34" charset="0"/>
              </a:rPr>
              <a:t>mastered</a:t>
            </a:r>
            <a:r>
              <a:rPr lang="nl-NL" sz="2400" b="1" dirty="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nl-NL" sz="2400" b="1" dirty="0" err="1">
                <a:solidFill>
                  <a:schemeClr val="bg1"/>
                </a:solidFill>
                <a:latin typeface="Verdana" panose="020B0604030504040204" pitchFamily="34" charset="0"/>
                <a:ea typeface="Verdana" panose="020B0604030504040204" pitchFamily="34" charset="0"/>
                <a:cs typeface="Verdana" panose="020B0604030504040204" pitchFamily="34" charset="0"/>
              </a:rPr>
              <a:t>by</a:t>
            </a:r>
            <a:r>
              <a:rPr lang="nl-NL" sz="2400" b="1" dirty="0">
                <a:solidFill>
                  <a:schemeClr val="bg1"/>
                </a:solidFill>
                <a:latin typeface="Verdana" panose="020B0604030504040204" pitchFamily="34" charset="0"/>
                <a:ea typeface="Verdana" panose="020B0604030504040204" pitchFamily="34" charset="0"/>
                <a:cs typeface="Verdana" panose="020B0604030504040204" pitchFamily="34" charset="0"/>
              </a:rPr>
              <a:t> Nikhef at </a:t>
            </a:r>
          </a:p>
          <a:p>
            <a:r>
              <a:rPr lang="nl-NL" sz="2400" b="1" dirty="0">
                <a:solidFill>
                  <a:schemeClr val="bg1"/>
                </a:solidFill>
                <a:latin typeface="Verdana" panose="020B0604030504040204" pitchFamily="34" charset="0"/>
                <a:ea typeface="Verdana" panose="020B0604030504040204" pitchFamily="34" charset="0"/>
                <a:cs typeface="Verdana" panose="020B0604030504040204" pitchFamily="34" charset="0"/>
              </a:rPr>
              <a:t>state of </a:t>
            </a:r>
            <a:r>
              <a:rPr lang="nl-NL" sz="2400" b="1" dirty="0" err="1">
                <a:solidFill>
                  <a:schemeClr val="bg1"/>
                </a:solidFill>
                <a:latin typeface="Verdana" panose="020B0604030504040204" pitchFamily="34" charset="0"/>
                <a:ea typeface="Verdana" panose="020B0604030504040204" pitchFamily="34" charset="0"/>
                <a:cs typeface="Verdana" panose="020B0604030504040204" pitchFamily="34" charset="0"/>
              </a:rPr>
              <a:t>the</a:t>
            </a:r>
            <a:r>
              <a:rPr lang="nl-NL" sz="2400" b="1" dirty="0">
                <a:solidFill>
                  <a:schemeClr val="bg1"/>
                </a:solidFill>
                <a:latin typeface="Verdana" panose="020B0604030504040204" pitchFamily="34" charset="0"/>
                <a:ea typeface="Verdana" panose="020B0604030504040204" pitchFamily="34" charset="0"/>
                <a:cs typeface="Verdana" panose="020B0604030504040204" pitchFamily="34" charset="0"/>
              </a:rPr>
              <a:t> art level </a:t>
            </a:r>
            <a:r>
              <a:rPr lang="nl-NL" sz="2400" b="1" dirty="0" err="1">
                <a:solidFill>
                  <a:schemeClr val="bg1"/>
                </a:solidFill>
                <a:latin typeface="Verdana" panose="020B0604030504040204" pitchFamily="34" charset="0"/>
                <a:ea typeface="Verdana" panose="020B0604030504040204" pitchFamily="34" charset="0"/>
                <a:cs typeface="Verdana" panose="020B0604030504040204" pitchFamily="34" charset="0"/>
              </a:rPr>
              <a:t>and</a:t>
            </a:r>
            <a:r>
              <a:rPr lang="nl-NL" sz="2400" b="1" dirty="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nl-NL" sz="2400" b="1" dirty="0" err="1">
                <a:solidFill>
                  <a:schemeClr val="bg1"/>
                </a:solidFill>
                <a:latin typeface="Verdana" panose="020B0604030504040204" pitchFamily="34" charset="0"/>
                <a:ea typeface="Verdana" panose="020B0604030504040204" pitchFamily="34" charset="0"/>
                <a:cs typeface="Verdana" panose="020B0604030504040204" pitchFamily="34" charset="0"/>
              </a:rPr>
              <a:t>beyond</a:t>
            </a:r>
            <a:endParaRPr lang="nl-NL" sz="24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59680238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2279650" y="981076"/>
            <a:ext cx="6985000" cy="4652963"/>
            <a:chOff x="793" y="907"/>
            <a:chExt cx="4400" cy="2931"/>
          </a:xfrm>
        </p:grpSpPr>
        <p:grpSp>
          <p:nvGrpSpPr>
            <p:cNvPr id="3123" name="Group 3"/>
            <p:cNvGrpSpPr>
              <a:grpSpLocks/>
            </p:cNvGrpSpPr>
            <p:nvPr/>
          </p:nvGrpSpPr>
          <p:grpSpPr bwMode="auto">
            <a:xfrm>
              <a:off x="793" y="907"/>
              <a:ext cx="4400" cy="2631"/>
              <a:chOff x="793" y="799"/>
              <a:chExt cx="4400" cy="2631"/>
            </a:xfrm>
          </p:grpSpPr>
          <p:grpSp>
            <p:nvGrpSpPr>
              <p:cNvPr id="3129" name="Group 4"/>
              <p:cNvGrpSpPr>
                <a:grpSpLocks/>
              </p:cNvGrpSpPr>
              <p:nvPr/>
            </p:nvGrpSpPr>
            <p:grpSpPr bwMode="auto">
              <a:xfrm>
                <a:off x="793" y="799"/>
                <a:ext cx="409" cy="2631"/>
                <a:chOff x="793" y="799"/>
                <a:chExt cx="409" cy="2631"/>
              </a:xfrm>
            </p:grpSpPr>
            <p:sp>
              <p:nvSpPr>
                <p:cNvPr id="3140" name="Oval 5"/>
                <p:cNvSpPr>
                  <a:spLocks noChangeArrowheads="1"/>
                </p:cNvSpPr>
                <p:nvPr/>
              </p:nvSpPr>
              <p:spPr bwMode="auto">
                <a:xfrm>
                  <a:off x="793" y="799"/>
                  <a:ext cx="363" cy="2631"/>
                </a:xfrm>
                <a:prstGeom prst="ellipse">
                  <a:avLst/>
                </a:pr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hlink"/>
                    </a:buClr>
                    <a:buSzPct val="90000"/>
                    <a:buFont typeface="Wingdings" pitchFamily="2" charset="2"/>
                    <a:buBlip>
                      <a:blip r:embed="rId2"/>
                    </a:buBlip>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lr>
                      <a:schemeClr val="accent2"/>
                    </a:buClr>
                    <a:buSzPct val="90000"/>
                    <a:buFont typeface="Wingdings" pitchFamily="2" charset="2"/>
                    <a:buBlip>
                      <a:blip r:embed="rId3"/>
                    </a:buBlip>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lr>
                      <a:schemeClr val="folHlink"/>
                    </a:buClr>
                    <a:buSzPct val="90000"/>
                    <a:buFont typeface="Wingdings" pitchFamily="2" charset="2"/>
                    <a:buBlip>
                      <a:blip r:embed="rId4"/>
                    </a:buBlip>
                    <a:defRPr sz="2000">
                      <a:solidFill>
                        <a:schemeClr val="tx1"/>
                      </a:solidFill>
                      <a:latin typeface="Arial" charset="0"/>
                    </a:defRPr>
                  </a:lvl5pPr>
                  <a:lvl6pPr marL="25146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Arial" charset="0"/>
                    </a:defRPr>
                  </a:lvl6pPr>
                  <a:lvl7pPr marL="29718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Arial" charset="0"/>
                    </a:defRPr>
                  </a:lvl7pPr>
                  <a:lvl8pPr marL="34290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Arial" charset="0"/>
                    </a:defRPr>
                  </a:lvl8pPr>
                  <a:lvl9pPr marL="38862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Arial" charset="0"/>
                    </a:defRPr>
                  </a:lvl9pPr>
                </a:lstStyle>
                <a:p>
                  <a:pPr fontAlgn="base">
                    <a:spcBef>
                      <a:spcPct val="0"/>
                    </a:spcBef>
                    <a:spcAft>
                      <a:spcPct val="0"/>
                    </a:spcAft>
                    <a:buClrTx/>
                    <a:buSzTx/>
                    <a:buNone/>
                  </a:pPr>
                  <a:endParaRPr lang="nl-NL" altLang="nl-NL" b="1">
                    <a:solidFill>
                      <a:srgbClr val="000099"/>
                    </a:solidFill>
                    <a:latin typeface="Lucida Sans Unicode" pitchFamily="34" charset="0"/>
                  </a:endParaRPr>
                </a:p>
              </p:txBody>
            </p:sp>
            <p:sp>
              <p:nvSpPr>
                <p:cNvPr id="3141" name="Rectangle 6"/>
                <p:cNvSpPr>
                  <a:spLocks noChangeArrowheads="1"/>
                </p:cNvSpPr>
                <p:nvPr/>
              </p:nvSpPr>
              <p:spPr bwMode="auto">
                <a:xfrm>
                  <a:off x="975" y="799"/>
                  <a:ext cx="227" cy="2631"/>
                </a:xfrm>
                <a:prstGeom prst="rect">
                  <a:avLst/>
                </a:prstGeom>
                <a:solidFill>
                  <a:schemeClr val="bg2"/>
                </a:solidFill>
                <a:ln>
                  <a:noFill/>
                </a:ln>
                <a:extLst>
                  <a:ext uri="{91240B29-F687-4F45-9708-019B960494DF}">
                    <a14:hiddenLine xmlns:a14="http://schemas.microsoft.com/office/drawing/2010/main" w="19050">
                      <a:solidFill>
                        <a:srgbClr val="000000"/>
                      </a:solidFill>
                      <a:miter lim="800000"/>
                      <a:headEnd/>
                      <a:tailEnd/>
                    </a14:hiddenLine>
                  </a:ext>
                </a:extLst>
              </p:spPr>
              <p:txBody>
                <a:bodyPr wrap="none" anchor="ctr"/>
                <a:lstStyle>
                  <a:lvl1pPr>
                    <a:spcBef>
                      <a:spcPct val="20000"/>
                    </a:spcBef>
                    <a:buClr>
                      <a:schemeClr val="hlink"/>
                    </a:buClr>
                    <a:buSzPct val="90000"/>
                    <a:buFont typeface="Wingdings" pitchFamily="2" charset="2"/>
                    <a:buBlip>
                      <a:blip r:embed="rId2"/>
                    </a:buBlip>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lr>
                      <a:schemeClr val="accent2"/>
                    </a:buClr>
                    <a:buSzPct val="90000"/>
                    <a:buFont typeface="Wingdings" pitchFamily="2" charset="2"/>
                    <a:buBlip>
                      <a:blip r:embed="rId3"/>
                    </a:buBlip>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lr>
                      <a:schemeClr val="folHlink"/>
                    </a:buClr>
                    <a:buSzPct val="90000"/>
                    <a:buFont typeface="Wingdings" pitchFamily="2" charset="2"/>
                    <a:buBlip>
                      <a:blip r:embed="rId4"/>
                    </a:buBlip>
                    <a:defRPr sz="2000">
                      <a:solidFill>
                        <a:schemeClr val="tx1"/>
                      </a:solidFill>
                      <a:latin typeface="Arial" charset="0"/>
                    </a:defRPr>
                  </a:lvl5pPr>
                  <a:lvl6pPr marL="25146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Arial" charset="0"/>
                    </a:defRPr>
                  </a:lvl6pPr>
                  <a:lvl7pPr marL="29718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Arial" charset="0"/>
                    </a:defRPr>
                  </a:lvl7pPr>
                  <a:lvl8pPr marL="34290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Arial" charset="0"/>
                    </a:defRPr>
                  </a:lvl8pPr>
                  <a:lvl9pPr marL="38862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Arial" charset="0"/>
                    </a:defRPr>
                  </a:lvl9pPr>
                </a:lstStyle>
                <a:p>
                  <a:pPr fontAlgn="base">
                    <a:spcBef>
                      <a:spcPct val="0"/>
                    </a:spcBef>
                    <a:spcAft>
                      <a:spcPct val="0"/>
                    </a:spcAft>
                    <a:buClrTx/>
                    <a:buSzTx/>
                    <a:buNone/>
                  </a:pPr>
                  <a:endParaRPr lang="nl-NL" altLang="nl-NL" b="1">
                    <a:solidFill>
                      <a:srgbClr val="000099"/>
                    </a:solidFill>
                    <a:latin typeface="Lucida Sans Unicode" pitchFamily="34" charset="0"/>
                  </a:endParaRPr>
                </a:p>
              </p:txBody>
            </p:sp>
          </p:grpSp>
          <p:sp>
            <p:nvSpPr>
              <p:cNvPr id="3130" name="Oval 7"/>
              <p:cNvSpPr>
                <a:spLocks noChangeArrowheads="1"/>
              </p:cNvSpPr>
              <p:nvPr/>
            </p:nvSpPr>
            <p:spPr bwMode="auto">
              <a:xfrm>
                <a:off x="4830" y="799"/>
                <a:ext cx="363" cy="2631"/>
              </a:xfrm>
              <a:prstGeom prst="ellipse">
                <a:avLst/>
              </a:pr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hlink"/>
                  </a:buClr>
                  <a:buSzPct val="90000"/>
                  <a:buFont typeface="Wingdings" pitchFamily="2" charset="2"/>
                  <a:buBlip>
                    <a:blip r:embed="rId2"/>
                  </a:buBlip>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lr>
                    <a:schemeClr val="accent2"/>
                  </a:buClr>
                  <a:buSzPct val="90000"/>
                  <a:buFont typeface="Wingdings" pitchFamily="2" charset="2"/>
                  <a:buBlip>
                    <a:blip r:embed="rId3"/>
                  </a:buBlip>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lr>
                    <a:schemeClr val="folHlink"/>
                  </a:buClr>
                  <a:buSzPct val="90000"/>
                  <a:buFont typeface="Wingdings" pitchFamily="2" charset="2"/>
                  <a:buBlip>
                    <a:blip r:embed="rId4"/>
                  </a:buBlip>
                  <a:defRPr sz="2000">
                    <a:solidFill>
                      <a:schemeClr val="tx1"/>
                    </a:solidFill>
                    <a:latin typeface="Arial" charset="0"/>
                  </a:defRPr>
                </a:lvl5pPr>
                <a:lvl6pPr marL="25146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Arial" charset="0"/>
                  </a:defRPr>
                </a:lvl6pPr>
                <a:lvl7pPr marL="29718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Arial" charset="0"/>
                  </a:defRPr>
                </a:lvl7pPr>
                <a:lvl8pPr marL="34290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Arial" charset="0"/>
                  </a:defRPr>
                </a:lvl8pPr>
                <a:lvl9pPr marL="38862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Arial" charset="0"/>
                  </a:defRPr>
                </a:lvl9pPr>
              </a:lstStyle>
              <a:p>
                <a:pPr fontAlgn="base">
                  <a:spcBef>
                    <a:spcPct val="0"/>
                  </a:spcBef>
                  <a:spcAft>
                    <a:spcPct val="0"/>
                  </a:spcAft>
                  <a:buClrTx/>
                  <a:buSzTx/>
                  <a:buNone/>
                </a:pPr>
                <a:endParaRPr lang="nl-NL" altLang="nl-NL" b="1">
                  <a:solidFill>
                    <a:srgbClr val="000099"/>
                  </a:solidFill>
                  <a:latin typeface="Lucida Sans Unicode" pitchFamily="34" charset="0"/>
                </a:endParaRPr>
              </a:p>
            </p:txBody>
          </p:sp>
          <p:sp>
            <p:nvSpPr>
              <p:cNvPr id="3131" name="Line 8"/>
              <p:cNvSpPr>
                <a:spLocks noChangeShapeType="1"/>
              </p:cNvSpPr>
              <p:nvPr/>
            </p:nvSpPr>
            <p:spPr bwMode="auto">
              <a:xfrm>
                <a:off x="975" y="3430"/>
                <a:ext cx="4037"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nl-NL" sz="2400">
                  <a:solidFill>
                    <a:srgbClr val="FFFFFF"/>
                  </a:solidFill>
                  <a:latin typeface="Times" charset="0"/>
                </a:endParaRPr>
              </a:p>
            </p:txBody>
          </p:sp>
          <p:sp>
            <p:nvSpPr>
              <p:cNvPr id="3132" name="Line 9"/>
              <p:cNvSpPr>
                <a:spLocks noChangeShapeType="1"/>
              </p:cNvSpPr>
              <p:nvPr/>
            </p:nvSpPr>
            <p:spPr bwMode="auto">
              <a:xfrm>
                <a:off x="975" y="799"/>
                <a:ext cx="4037"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nl-NL" sz="2400">
                  <a:solidFill>
                    <a:srgbClr val="FFFFFF"/>
                  </a:solidFill>
                  <a:latin typeface="Times" charset="0"/>
                </a:endParaRPr>
              </a:p>
            </p:txBody>
          </p:sp>
          <p:sp>
            <p:nvSpPr>
              <p:cNvPr id="3133" name="Line 10"/>
              <p:cNvSpPr>
                <a:spLocks noChangeShapeType="1"/>
              </p:cNvSpPr>
              <p:nvPr/>
            </p:nvSpPr>
            <p:spPr bwMode="auto">
              <a:xfrm>
                <a:off x="884" y="3294"/>
                <a:ext cx="4037" cy="0"/>
              </a:xfrm>
              <a:prstGeom prst="line">
                <a:avLst/>
              </a:prstGeom>
              <a:noFill/>
              <a:ln w="9525">
                <a:solidFill>
                  <a:schemeClr val="tx1"/>
                </a:solidFill>
                <a:prstDash val="lgDash"/>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nl-NL" sz="2400">
                  <a:solidFill>
                    <a:srgbClr val="FFFFFF"/>
                  </a:solidFill>
                  <a:latin typeface="Times" charset="0"/>
                </a:endParaRPr>
              </a:p>
            </p:txBody>
          </p:sp>
          <p:sp>
            <p:nvSpPr>
              <p:cNvPr id="3134" name="Line 11"/>
              <p:cNvSpPr>
                <a:spLocks noChangeShapeType="1"/>
              </p:cNvSpPr>
              <p:nvPr/>
            </p:nvSpPr>
            <p:spPr bwMode="auto">
              <a:xfrm>
                <a:off x="884" y="935"/>
                <a:ext cx="4037" cy="0"/>
              </a:xfrm>
              <a:prstGeom prst="line">
                <a:avLst/>
              </a:prstGeom>
              <a:noFill/>
              <a:ln w="9525">
                <a:solidFill>
                  <a:schemeClr val="tx1"/>
                </a:solidFill>
                <a:prstDash val="lgDash"/>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nl-NL" sz="2400">
                  <a:solidFill>
                    <a:srgbClr val="FFFFFF"/>
                  </a:solidFill>
                  <a:latin typeface="Times" charset="0"/>
                </a:endParaRPr>
              </a:p>
            </p:txBody>
          </p:sp>
          <p:sp>
            <p:nvSpPr>
              <p:cNvPr id="3135" name="Line 12"/>
              <p:cNvSpPr>
                <a:spLocks noChangeShapeType="1"/>
              </p:cNvSpPr>
              <p:nvPr/>
            </p:nvSpPr>
            <p:spPr bwMode="auto">
              <a:xfrm>
                <a:off x="839" y="3067"/>
                <a:ext cx="4037" cy="0"/>
              </a:xfrm>
              <a:prstGeom prst="line">
                <a:avLst/>
              </a:prstGeom>
              <a:noFill/>
              <a:ln w="9525">
                <a:solidFill>
                  <a:schemeClr val="tx1"/>
                </a:solidFill>
                <a:prstDash val="lgDash"/>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nl-NL" sz="2400">
                  <a:solidFill>
                    <a:srgbClr val="FFFFFF"/>
                  </a:solidFill>
                  <a:latin typeface="Times" charset="0"/>
                </a:endParaRPr>
              </a:p>
            </p:txBody>
          </p:sp>
          <p:sp>
            <p:nvSpPr>
              <p:cNvPr id="3136" name="Line 13"/>
              <p:cNvSpPr>
                <a:spLocks noChangeShapeType="1"/>
              </p:cNvSpPr>
              <p:nvPr/>
            </p:nvSpPr>
            <p:spPr bwMode="auto">
              <a:xfrm>
                <a:off x="839" y="1162"/>
                <a:ext cx="4037" cy="0"/>
              </a:xfrm>
              <a:prstGeom prst="line">
                <a:avLst/>
              </a:prstGeom>
              <a:noFill/>
              <a:ln w="9525">
                <a:solidFill>
                  <a:schemeClr val="tx1"/>
                </a:solidFill>
                <a:prstDash val="lgDash"/>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nl-NL" sz="2400">
                  <a:solidFill>
                    <a:srgbClr val="FFFFFF"/>
                  </a:solidFill>
                  <a:latin typeface="Times" charset="0"/>
                </a:endParaRPr>
              </a:p>
            </p:txBody>
          </p:sp>
          <p:sp>
            <p:nvSpPr>
              <p:cNvPr id="3137" name="Line 14"/>
              <p:cNvSpPr>
                <a:spLocks noChangeShapeType="1"/>
              </p:cNvSpPr>
              <p:nvPr/>
            </p:nvSpPr>
            <p:spPr bwMode="auto">
              <a:xfrm>
                <a:off x="793" y="1570"/>
                <a:ext cx="4037" cy="0"/>
              </a:xfrm>
              <a:prstGeom prst="line">
                <a:avLst/>
              </a:prstGeom>
              <a:noFill/>
              <a:ln w="9525">
                <a:solidFill>
                  <a:schemeClr val="tx1"/>
                </a:solidFill>
                <a:prstDash val="lgDash"/>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nl-NL" sz="2400">
                  <a:solidFill>
                    <a:srgbClr val="FFFFFF"/>
                  </a:solidFill>
                  <a:latin typeface="Times" charset="0"/>
                </a:endParaRPr>
              </a:p>
            </p:txBody>
          </p:sp>
          <p:sp>
            <p:nvSpPr>
              <p:cNvPr id="3138" name="Line 15"/>
              <p:cNvSpPr>
                <a:spLocks noChangeShapeType="1"/>
              </p:cNvSpPr>
              <p:nvPr/>
            </p:nvSpPr>
            <p:spPr bwMode="auto">
              <a:xfrm>
                <a:off x="793" y="2614"/>
                <a:ext cx="4037" cy="0"/>
              </a:xfrm>
              <a:prstGeom prst="line">
                <a:avLst/>
              </a:prstGeom>
              <a:noFill/>
              <a:ln w="9525">
                <a:solidFill>
                  <a:schemeClr val="tx1"/>
                </a:solidFill>
                <a:prstDash val="lgDash"/>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nl-NL" sz="2400">
                  <a:solidFill>
                    <a:srgbClr val="FFFFFF"/>
                  </a:solidFill>
                  <a:latin typeface="Times" charset="0"/>
                </a:endParaRPr>
              </a:p>
            </p:txBody>
          </p:sp>
          <p:sp>
            <p:nvSpPr>
              <p:cNvPr id="3139" name="Line 16"/>
              <p:cNvSpPr>
                <a:spLocks noChangeShapeType="1"/>
              </p:cNvSpPr>
              <p:nvPr/>
            </p:nvSpPr>
            <p:spPr bwMode="auto">
              <a:xfrm>
                <a:off x="793" y="2024"/>
                <a:ext cx="4037" cy="0"/>
              </a:xfrm>
              <a:prstGeom prst="line">
                <a:avLst/>
              </a:prstGeom>
              <a:noFill/>
              <a:ln w="9525">
                <a:solidFill>
                  <a:schemeClr val="tx1"/>
                </a:solidFill>
                <a:prstDash val="lgDash"/>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nl-NL" sz="2400">
                  <a:solidFill>
                    <a:srgbClr val="FFFFFF"/>
                  </a:solidFill>
                  <a:latin typeface="Times" charset="0"/>
                </a:endParaRPr>
              </a:p>
            </p:txBody>
          </p:sp>
        </p:grpSp>
        <p:sp>
          <p:nvSpPr>
            <p:cNvPr id="3124" name="Line 17"/>
            <p:cNvSpPr>
              <a:spLocks noChangeShapeType="1"/>
            </p:cNvSpPr>
            <p:nvPr/>
          </p:nvSpPr>
          <p:spPr bwMode="auto">
            <a:xfrm>
              <a:off x="5012" y="907"/>
              <a:ext cx="0" cy="2631"/>
            </a:xfrm>
            <a:prstGeom prst="line">
              <a:avLst/>
            </a:prstGeom>
            <a:noFill/>
            <a:ln w="38100">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nl-NL" sz="2400">
                <a:solidFill>
                  <a:srgbClr val="FFFFFF"/>
                </a:solidFill>
                <a:latin typeface="Times" charset="0"/>
              </a:endParaRPr>
            </a:p>
          </p:txBody>
        </p:sp>
        <p:sp>
          <p:nvSpPr>
            <p:cNvPr id="3125" name="Line 18"/>
            <p:cNvSpPr>
              <a:spLocks noChangeShapeType="1"/>
            </p:cNvSpPr>
            <p:nvPr/>
          </p:nvSpPr>
          <p:spPr bwMode="auto">
            <a:xfrm flipV="1">
              <a:off x="4830" y="1905"/>
              <a:ext cx="363" cy="454"/>
            </a:xfrm>
            <a:prstGeom prst="line">
              <a:avLst/>
            </a:prstGeom>
            <a:noFill/>
            <a:ln w="38100">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nl-NL" sz="2400">
                <a:solidFill>
                  <a:srgbClr val="FFFFFF"/>
                </a:solidFill>
                <a:latin typeface="Times" charset="0"/>
              </a:endParaRPr>
            </a:p>
          </p:txBody>
        </p:sp>
        <p:sp>
          <p:nvSpPr>
            <p:cNvPr id="3126" name="Text Box 19"/>
            <p:cNvSpPr txBox="1">
              <a:spLocks noChangeArrowheads="1"/>
            </p:cNvSpPr>
            <p:nvPr/>
          </p:nvSpPr>
          <p:spPr bwMode="auto">
            <a:xfrm rot="5400000">
              <a:off x="4807" y="1943"/>
              <a:ext cx="439" cy="2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90000"/>
                <a:buFont typeface="Wingdings" pitchFamily="2" charset="2"/>
                <a:buBlip>
                  <a:blip r:embed="rId2"/>
                </a:buBlip>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lr>
                  <a:schemeClr val="accent2"/>
                </a:buClr>
                <a:buSzPct val="90000"/>
                <a:buFont typeface="Wingdings" pitchFamily="2" charset="2"/>
                <a:buBlip>
                  <a:blip r:embed="rId3"/>
                </a:buBlip>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lr>
                  <a:schemeClr val="folHlink"/>
                </a:buClr>
                <a:buSzPct val="90000"/>
                <a:buFont typeface="Wingdings" pitchFamily="2" charset="2"/>
                <a:buBlip>
                  <a:blip r:embed="rId4"/>
                </a:buBlip>
                <a:defRPr sz="2000">
                  <a:solidFill>
                    <a:schemeClr val="tx1"/>
                  </a:solidFill>
                  <a:latin typeface="Arial" charset="0"/>
                </a:defRPr>
              </a:lvl5pPr>
              <a:lvl6pPr marL="25146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Arial" charset="0"/>
                </a:defRPr>
              </a:lvl6pPr>
              <a:lvl7pPr marL="29718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Arial" charset="0"/>
                </a:defRPr>
              </a:lvl7pPr>
              <a:lvl8pPr marL="34290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Arial" charset="0"/>
                </a:defRPr>
              </a:lvl8pPr>
              <a:lvl9pPr marL="38862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Arial" charset="0"/>
                </a:defRPr>
              </a:lvl9pPr>
            </a:lstStyle>
            <a:p>
              <a:pPr eaLnBrk="0" fontAlgn="base" hangingPunct="0">
                <a:spcBef>
                  <a:spcPct val="0"/>
                </a:spcBef>
                <a:spcAft>
                  <a:spcPct val="0"/>
                </a:spcAft>
                <a:buClrTx/>
                <a:buSzTx/>
                <a:buNone/>
              </a:pPr>
              <a:r>
                <a:rPr lang="en-GB" altLang="nl-NL" sz="1600">
                  <a:solidFill>
                    <a:srgbClr val="FFFFFF"/>
                  </a:solidFill>
                  <a:latin typeface="Lucida Sans Unicode" pitchFamily="34" charset="0"/>
                </a:rPr>
                <a:t>25 m</a:t>
              </a:r>
            </a:p>
          </p:txBody>
        </p:sp>
        <p:sp>
          <p:nvSpPr>
            <p:cNvPr id="3127" name="Line 20"/>
            <p:cNvSpPr>
              <a:spLocks noChangeShapeType="1"/>
            </p:cNvSpPr>
            <p:nvPr/>
          </p:nvSpPr>
          <p:spPr bwMode="auto">
            <a:xfrm>
              <a:off x="975" y="3720"/>
              <a:ext cx="4037" cy="0"/>
            </a:xfrm>
            <a:prstGeom prst="line">
              <a:avLst/>
            </a:prstGeom>
            <a:noFill/>
            <a:ln w="38100">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nl-NL" sz="2400">
                <a:solidFill>
                  <a:srgbClr val="FFFFFF"/>
                </a:solidFill>
                <a:latin typeface="Times" charset="0"/>
              </a:endParaRPr>
            </a:p>
          </p:txBody>
        </p:sp>
        <p:sp>
          <p:nvSpPr>
            <p:cNvPr id="3128" name="Text Box 21"/>
            <p:cNvSpPr txBox="1">
              <a:spLocks noChangeArrowheads="1"/>
            </p:cNvSpPr>
            <p:nvPr/>
          </p:nvSpPr>
          <p:spPr bwMode="auto">
            <a:xfrm>
              <a:off x="2699" y="3626"/>
              <a:ext cx="439" cy="2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90000"/>
                <a:buFont typeface="Wingdings" pitchFamily="2" charset="2"/>
                <a:buBlip>
                  <a:blip r:embed="rId2"/>
                </a:buBlip>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lr>
                  <a:schemeClr val="accent2"/>
                </a:buClr>
                <a:buSzPct val="90000"/>
                <a:buFont typeface="Wingdings" pitchFamily="2" charset="2"/>
                <a:buBlip>
                  <a:blip r:embed="rId3"/>
                </a:buBlip>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lr>
                  <a:schemeClr val="folHlink"/>
                </a:buClr>
                <a:buSzPct val="90000"/>
                <a:buFont typeface="Wingdings" pitchFamily="2" charset="2"/>
                <a:buBlip>
                  <a:blip r:embed="rId4"/>
                </a:buBlip>
                <a:defRPr sz="2000">
                  <a:solidFill>
                    <a:schemeClr val="tx1"/>
                  </a:solidFill>
                  <a:latin typeface="Arial" charset="0"/>
                </a:defRPr>
              </a:lvl5pPr>
              <a:lvl6pPr marL="25146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Arial" charset="0"/>
                </a:defRPr>
              </a:lvl6pPr>
              <a:lvl7pPr marL="29718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Arial" charset="0"/>
                </a:defRPr>
              </a:lvl7pPr>
              <a:lvl8pPr marL="34290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Arial" charset="0"/>
                </a:defRPr>
              </a:lvl8pPr>
              <a:lvl9pPr marL="38862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Arial" charset="0"/>
                </a:defRPr>
              </a:lvl9pPr>
            </a:lstStyle>
            <a:p>
              <a:pPr eaLnBrk="0" fontAlgn="base" hangingPunct="0">
                <a:spcBef>
                  <a:spcPct val="0"/>
                </a:spcBef>
                <a:spcAft>
                  <a:spcPct val="0"/>
                </a:spcAft>
                <a:buClrTx/>
                <a:buSzTx/>
                <a:buNone/>
              </a:pPr>
              <a:r>
                <a:rPr lang="en-GB" altLang="nl-NL" sz="1600">
                  <a:solidFill>
                    <a:srgbClr val="FFFFFF"/>
                  </a:solidFill>
                  <a:latin typeface="Lucida Sans Unicode" pitchFamily="34" charset="0"/>
                </a:rPr>
                <a:t>46 m</a:t>
              </a:r>
            </a:p>
          </p:txBody>
        </p:sp>
      </p:grpSp>
      <p:grpSp>
        <p:nvGrpSpPr>
          <p:cNvPr id="5" name="Group 22"/>
          <p:cNvGrpSpPr>
            <a:grpSpLocks/>
          </p:cNvGrpSpPr>
          <p:nvPr/>
        </p:nvGrpSpPr>
        <p:grpSpPr bwMode="auto">
          <a:xfrm>
            <a:off x="3287713" y="1989138"/>
            <a:ext cx="1079500" cy="1308100"/>
            <a:chOff x="1098" y="1071"/>
            <a:chExt cx="680" cy="824"/>
          </a:xfrm>
        </p:grpSpPr>
        <p:sp>
          <p:nvSpPr>
            <p:cNvPr id="3119" name="Oval 23"/>
            <p:cNvSpPr>
              <a:spLocks noChangeArrowheads="1"/>
            </p:cNvSpPr>
            <p:nvPr/>
          </p:nvSpPr>
          <p:spPr bwMode="auto">
            <a:xfrm>
              <a:off x="1156" y="1253"/>
              <a:ext cx="576" cy="576"/>
            </a:xfrm>
            <a:prstGeom prst="ellipse">
              <a:avLst/>
            </a:prstGeom>
            <a:solidFill>
              <a:schemeClr val="tx1"/>
            </a:solidFill>
            <a:ln w="9525">
              <a:solidFill>
                <a:schemeClr val="tx1"/>
              </a:solidFill>
              <a:round/>
              <a:headEnd/>
              <a:tailEnd/>
            </a:ln>
          </p:spPr>
          <p:txBody>
            <a:bodyPr wrap="none" anchor="ctr"/>
            <a:lstStyle>
              <a:lvl1pPr>
                <a:spcBef>
                  <a:spcPct val="20000"/>
                </a:spcBef>
                <a:buClr>
                  <a:schemeClr val="hlink"/>
                </a:buClr>
                <a:buSzPct val="90000"/>
                <a:buFont typeface="Wingdings" pitchFamily="2" charset="2"/>
                <a:buBlip>
                  <a:blip r:embed="rId2"/>
                </a:buBlip>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lr>
                  <a:schemeClr val="accent2"/>
                </a:buClr>
                <a:buSzPct val="90000"/>
                <a:buFont typeface="Wingdings" pitchFamily="2" charset="2"/>
                <a:buBlip>
                  <a:blip r:embed="rId3"/>
                </a:buBlip>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lr>
                  <a:schemeClr val="folHlink"/>
                </a:buClr>
                <a:buSzPct val="90000"/>
                <a:buFont typeface="Wingdings" pitchFamily="2" charset="2"/>
                <a:buBlip>
                  <a:blip r:embed="rId4"/>
                </a:buBlip>
                <a:defRPr sz="2000">
                  <a:solidFill>
                    <a:schemeClr val="tx1"/>
                  </a:solidFill>
                  <a:latin typeface="Arial" charset="0"/>
                </a:defRPr>
              </a:lvl5pPr>
              <a:lvl6pPr marL="25146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Arial" charset="0"/>
                </a:defRPr>
              </a:lvl6pPr>
              <a:lvl7pPr marL="29718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Arial" charset="0"/>
                </a:defRPr>
              </a:lvl7pPr>
              <a:lvl8pPr marL="34290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Arial" charset="0"/>
                </a:defRPr>
              </a:lvl8pPr>
              <a:lvl9pPr marL="38862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Arial" charset="0"/>
                </a:defRPr>
              </a:lvl9pPr>
            </a:lstStyle>
            <a:p>
              <a:pPr fontAlgn="base">
                <a:spcBef>
                  <a:spcPct val="0"/>
                </a:spcBef>
                <a:spcAft>
                  <a:spcPct val="0"/>
                </a:spcAft>
                <a:buClrTx/>
                <a:buSzTx/>
                <a:buNone/>
              </a:pPr>
              <a:endParaRPr lang="nl-NL" altLang="nl-NL" b="1">
                <a:solidFill>
                  <a:srgbClr val="000099"/>
                </a:solidFill>
                <a:latin typeface="Lucida Sans Unicode" pitchFamily="34" charset="0"/>
              </a:endParaRPr>
            </a:p>
          </p:txBody>
        </p:sp>
        <p:sp>
          <p:nvSpPr>
            <p:cNvPr id="3120" name="Text Box 24"/>
            <p:cNvSpPr txBox="1">
              <a:spLocks noChangeArrowheads="1"/>
            </p:cNvSpPr>
            <p:nvPr/>
          </p:nvSpPr>
          <p:spPr bwMode="auto">
            <a:xfrm>
              <a:off x="1156" y="1207"/>
              <a:ext cx="56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90000"/>
                <a:buFont typeface="Wingdings" pitchFamily="2" charset="2"/>
                <a:buBlip>
                  <a:blip r:embed="rId2"/>
                </a:buBlip>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lr>
                  <a:schemeClr val="accent2"/>
                </a:buClr>
                <a:buSzPct val="90000"/>
                <a:buFont typeface="Wingdings" pitchFamily="2" charset="2"/>
                <a:buBlip>
                  <a:blip r:embed="rId3"/>
                </a:buBlip>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lr>
                  <a:schemeClr val="folHlink"/>
                </a:buClr>
                <a:buSzPct val="90000"/>
                <a:buFont typeface="Wingdings" pitchFamily="2" charset="2"/>
                <a:buBlip>
                  <a:blip r:embed="rId4"/>
                </a:buBlip>
                <a:defRPr sz="2000">
                  <a:solidFill>
                    <a:schemeClr val="tx1"/>
                  </a:solidFill>
                  <a:latin typeface="Arial" charset="0"/>
                </a:defRPr>
              </a:lvl5pPr>
              <a:lvl6pPr marL="25146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Arial" charset="0"/>
                </a:defRPr>
              </a:lvl6pPr>
              <a:lvl7pPr marL="29718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Arial" charset="0"/>
                </a:defRPr>
              </a:lvl7pPr>
              <a:lvl8pPr marL="34290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Arial" charset="0"/>
                </a:defRPr>
              </a:lvl8pPr>
              <a:lvl9pPr marL="38862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Arial" charset="0"/>
                </a:defRPr>
              </a:lvl9pPr>
            </a:lstStyle>
            <a:p>
              <a:pPr eaLnBrk="0" fontAlgn="base" hangingPunct="0">
                <a:spcBef>
                  <a:spcPct val="0"/>
                </a:spcBef>
                <a:spcAft>
                  <a:spcPct val="0"/>
                </a:spcAft>
                <a:buClrTx/>
                <a:buSzTx/>
                <a:buNone/>
              </a:pPr>
              <a:endParaRPr lang="nl-NL" altLang="nl-NL" sz="1800" b="1">
                <a:solidFill>
                  <a:srgbClr val="FF0000"/>
                </a:solidFill>
                <a:latin typeface="Lucida Sans Unicode" pitchFamily="34" charset="0"/>
              </a:endParaRPr>
            </a:p>
          </p:txBody>
        </p:sp>
        <p:sp>
          <p:nvSpPr>
            <p:cNvPr id="3121" name="Text Box 25"/>
            <p:cNvSpPr txBox="1">
              <a:spLocks noChangeArrowheads="1"/>
            </p:cNvSpPr>
            <p:nvPr/>
          </p:nvSpPr>
          <p:spPr bwMode="auto">
            <a:xfrm>
              <a:off x="1098" y="1145"/>
              <a:ext cx="668" cy="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90000"/>
                <a:buFont typeface="Wingdings" pitchFamily="2" charset="2"/>
                <a:buBlip>
                  <a:blip r:embed="rId2"/>
                </a:buBlip>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lr>
                  <a:schemeClr val="accent2"/>
                </a:buClr>
                <a:buSzPct val="90000"/>
                <a:buFont typeface="Wingdings" pitchFamily="2" charset="2"/>
                <a:buBlip>
                  <a:blip r:embed="rId3"/>
                </a:buBlip>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lr>
                  <a:schemeClr val="folHlink"/>
                </a:buClr>
                <a:buSzPct val="90000"/>
                <a:buFont typeface="Wingdings" pitchFamily="2" charset="2"/>
                <a:buBlip>
                  <a:blip r:embed="rId4"/>
                </a:buBlip>
                <a:defRPr sz="2000">
                  <a:solidFill>
                    <a:schemeClr val="tx1"/>
                  </a:solidFill>
                  <a:latin typeface="Arial" charset="0"/>
                </a:defRPr>
              </a:lvl5pPr>
              <a:lvl6pPr marL="25146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Arial" charset="0"/>
                </a:defRPr>
              </a:lvl6pPr>
              <a:lvl7pPr marL="29718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Arial" charset="0"/>
                </a:defRPr>
              </a:lvl7pPr>
              <a:lvl8pPr marL="34290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Arial" charset="0"/>
                </a:defRPr>
              </a:lvl8pPr>
              <a:lvl9pPr marL="38862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Arial" charset="0"/>
                </a:defRPr>
              </a:lvl9pPr>
            </a:lstStyle>
            <a:p>
              <a:pPr eaLnBrk="0" fontAlgn="base" hangingPunct="0">
                <a:spcBef>
                  <a:spcPct val="0"/>
                </a:spcBef>
                <a:spcAft>
                  <a:spcPct val="0"/>
                </a:spcAft>
                <a:buClrTx/>
                <a:buSzTx/>
                <a:buNone/>
              </a:pPr>
              <a:r>
                <a:rPr lang="en-GB" altLang="nl-NL" sz="1800" b="1">
                  <a:solidFill>
                    <a:srgbClr val="FFFFFF"/>
                  </a:solidFill>
                  <a:latin typeface="Lucida Sans Unicode" pitchFamily="34" charset="0"/>
                </a:rPr>
                <a:t>     .</a:t>
              </a:r>
              <a:r>
                <a:rPr lang="en-GB" altLang="nl-NL" sz="1800" b="1">
                  <a:solidFill>
                    <a:srgbClr val="FF0000"/>
                  </a:solidFill>
                  <a:latin typeface="Lucida Sans Unicode" pitchFamily="34" charset="0"/>
                </a:rPr>
                <a:t>,</a:t>
              </a:r>
              <a:endParaRPr lang="en-GB" altLang="nl-NL" sz="1800" b="1">
                <a:solidFill>
                  <a:srgbClr val="009900"/>
                </a:solidFill>
                <a:latin typeface="Lucida Sans Unicode" pitchFamily="34" charset="0"/>
              </a:endParaRPr>
            </a:p>
            <a:p>
              <a:pPr eaLnBrk="0" fontAlgn="base" hangingPunct="0">
                <a:spcBef>
                  <a:spcPct val="0"/>
                </a:spcBef>
                <a:spcAft>
                  <a:spcPct val="0"/>
                </a:spcAft>
                <a:buClrTx/>
                <a:buSzTx/>
                <a:buNone/>
              </a:pPr>
              <a:r>
                <a:rPr lang="en-GB" altLang="nl-NL" sz="1800" b="1">
                  <a:solidFill>
                    <a:srgbClr val="009900"/>
                  </a:solidFill>
                  <a:latin typeface="Lucida Sans Unicode" pitchFamily="34" charset="0"/>
                </a:rPr>
                <a:t> ..</a:t>
              </a:r>
              <a:r>
                <a:rPr lang="en-GB" altLang="nl-NL" sz="1800" b="1">
                  <a:solidFill>
                    <a:srgbClr val="FF0000"/>
                  </a:solidFill>
                  <a:latin typeface="Lucida Sans Unicode" pitchFamily="34" charset="0"/>
                </a:rPr>
                <a:t>,..,</a:t>
              </a:r>
              <a:r>
                <a:rPr lang="en-GB" altLang="nl-NL" sz="1800" b="1">
                  <a:solidFill>
                    <a:srgbClr val="000080"/>
                  </a:solidFill>
                  <a:latin typeface="Lucida Sans Unicode" pitchFamily="34" charset="0"/>
                </a:rPr>
                <a:t>,,...</a:t>
              </a:r>
            </a:p>
            <a:p>
              <a:pPr eaLnBrk="0" fontAlgn="base" hangingPunct="0">
                <a:spcBef>
                  <a:spcPct val="0"/>
                </a:spcBef>
                <a:spcAft>
                  <a:spcPct val="0"/>
                </a:spcAft>
                <a:buClrTx/>
                <a:buSzTx/>
                <a:buNone/>
              </a:pPr>
              <a:r>
                <a:rPr lang="en-GB" altLang="nl-NL" sz="1800" b="1">
                  <a:solidFill>
                    <a:srgbClr val="000080"/>
                  </a:solidFill>
                  <a:latin typeface="Lucida Sans Unicode" pitchFamily="34" charset="0"/>
                </a:rPr>
                <a:t> ,,</a:t>
              </a:r>
              <a:r>
                <a:rPr lang="en-GB" altLang="nl-NL" sz="1800" b="1">
                  <a:solidFill>
                    <a:srgbClr val="FF0000"/>
                  </a:solidFill>
                  <a:latin typeface="Lucida Sans Unicode" pitchFamily="34" charset="0"/>
                </a:rPr>
                <a:t>..,.</a:t>
              </a:r>
              <a:r>
                <a:rPr lang="en-GB" altLang="nl-NL" sz="1800" b="1">
                  <a:solidFill>
                    <a:srgbClr val="009900"/>
                  </a:solidFill>
                  <a:latin typeface="Lucida Sans Unicode" pitchFamily="34" charset="0"/>
                </a:rPr>
                <a:t>,.,..</a:t>
              </a:r>
            </a:p>
            <a:p>
              <a:pPr eaLnBrk="0" fontAlgn="base" hangingPunct="0">
                <a:spcBef>
                  <a:spcPct val="0"/>
                </a:spcBef>
                <a:spcAft>
                  <a:spcPct val="0"/>
                </a:spcAft>
                <a:buClrTx/>
                <a:buSzTx/>
                <a:buNone/>
              </a:pPr>
              <a:r>
                <a:rPr lang="en-GB" altLang="nl-NL" sz="1800" b="1">
                  <a:solidFill>
                    <a:srgbClr val="009900"/>
                  </a:solidFill>
                  <a:latin typeface="Lucida Sans Unicode" pitchFamily="34" charset="0"/>
                </a:rPr>
                <a:t>     .</a:t>
              </a:r>
              <a:r>
                <a:rPr lang="en-GB" altLang="nl-NL" sz="1800" b="1">
                  <a:solidFill>
                    <a:srgbClr val="000080"/>
                  </a:solidFill>
                  <a:latin typeface="Lucida Sans Unicode" pitchFamily="34" charset="0"/>
                </a:rPr>
                <a:t>.</a:t>
              </a:r>
              <a:endParaRPr lang="en-GB" altLang="nl-NL" sz="1800" b="1">
                <a:solidFill>
                  <a:srgbClr val="FFFFFF"/>
                </a:solidFill>
                <a:latin typeface="Lucida Sans Unicode" pitchFamily="34" charset="0"/>
              </a:endParaRPr>
            </a:p>
          </p:txBody>
        </p:sp>
        <p:sp>
          <p:nvSpPr>
            <p:cNvPr id="3122" name="Text Box 26"/>
            <p:cNvSpPr txBox="1">
              <a:spLocks noChangeArrowheads="1"/>
            </p:cNvSpPr>
            <p:nvPr/>
          </p:nvSpPr>
          <p:spPr bwMode="auto">
            <a:xfrm>
              <a:off x="1156" y="1071"/>
              <a:ext cx="622" cy="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90000"/>
                <a:buFont typeface="Wingdings" pitchFamily="2" charset="2"/>
                <a:buBlip>
                  <a:blip r:embed="rId2"/>
                </a:buBlip>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lr>
                  <a:schemeClr val="accent2"/>
                </a:buClr>
                <a:buSzPct val="90000"/>
                <a:buFont typeface="Wingdings" pitchFamily="2" charset="2"/>
                <a:buBlip>
                  <a:blip r:embed="rId3"/>
                </a:buBlip>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lr>
                  <a:schemeClr val="folHlink"/>
                </a:buClr>
                <a:buSzPct val="90000"/>
                <a:buFont typeface="Wingdings" pitchFamily="2" charset="2"/>
                <a:buBlip>
                  <a:blip r:embed="rId4"/>
                </a:buBlip>
                <a:defRPr sz="2000">
                  <a:solidFill>
                    <a:schemeClr val="tx1"/>
                  </a:solidFill>
                  <a:latin typeface="Arial" charset="0"/>
                </a:defRPr>
              </a:lvl5pPr>
              <a:lvl6pPr marL="25146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Arial" charset="0"/>
                </a:defRPr>
              </a:lvl6pPr>
              <a:lvl7pPr marL="29718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Arial" charset="0"/>
                </a:defRPr>
              </a:lvl7pPr>
              <a:lvl8pPr marL="34290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Arial" charset="0"/>
                </a:defRPr>
              </a:lvl8pPr>
              <a:lvl9pPr marL="38862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Arial" charset="0"/>
                </a:defRPr>
              </a:lvl9pPr>
            </a:lstStyle>
            <a:p>
              <a:pPr eaLnBrk="0" fontAlgn="base" hangingPunct="0">
                <a:spcBef>
                  <a:spcPct val="0"/>
                </a:spcBef>
                <a:spcAft>
                  <a:spcPct val="0"/>
                </a:spcAft>
                <a:buClrTx/>
                <a:buSzTx/>
                <a:buNone/>
              </a:pPr>
              <a:r>
                <a:rPr lang="en-GB" altLang="nl-NL" sz="1800" b="1">
                  <a:solidFill>
                    <a:srgbClr val="FFFFFF"/>
                  </a:solidFill>
                  <a:latin typeface="Lucida Sans Unicode" pitchFamily="34" charset="0"/>
                </a:rPr>
                <a:t>     </a:t>
              </a:r>
              <a:endParaRPr lang="en-GB" altLang="nl-NL" sz="1800" b="1">
                <a:solidFill>
                  <a:srgbClr val="009900"/>
                </a:solidFill>
                <a:latin typeface="Lucida Sans Unicode" pitchFamily="34" charset="0"/>
              </a:endParaRPr>
            </a:p>
            <a:p>
              <a:pPr eaLnBrk="0" fontAlgn="base" hangingPunct="0">
                <a:spcBef>
                  <a:spcPct val="0"/>
                </a:spcBef>
                <a:spcAft>
                  <a:spcPct val="0"/>
                </a:spcAft>
                <a:buClrTx/>
                <a:buSzTx/>
                <a:buNone/>
              </a:pPr>
              <a:r>
                <a:rPr lang="en-GB" altLang="nl-NL" sz="1800" b="1">
                  <a:solidFill>
                    <a:srgbClr val="009900"/>
                  </a:solidFill>
                  <a:latin typeface="Lucida Sans Unicode" pitchFamily="34" charset="0"/>
                </a:rPr>
                <a:t> .</a:t>
              </a:r>
              <a:r>
                <a:rPr lang="en-GB" altLang="nl-NL" sz="1800" b="1">
                  <a:solidFill>
                    <a:srgbClr val="FF0000"/>
                  </a:solidFill>
                  <a:latin typeface="Lucida Sans Unicode" pitchFamily="34" charset="0"/>
                </a:rPr>
                <a:t>,..,</a:t>
              </a:r>
              <a:r>
                <a:rPr lang="en-GB" altLang="nl-NL" sz="1800" b="1">
                  <a:solidFill>
                    <a:srgbClr val="000080"/>
                  </a:solidFill>
                  <a:latin typeface="Lucida Sans Unicode" pitchFamily="34" charset="0"/>
                </a:rPr>
                <a:t>,,...</a:t>
              </a:r>
            </a:p>
            <a:p>
              <a:pPr eaLnBrk="0" fontAlgn="base" hangingPunct="0">
                <a:spcBef>
                  <a:spcPct val="0"/>
                </a:spcBef>
                <a:spcAft>
                  <a:spcPct val="0"/>
                </a:spcAft>
                <a:buClrTx/>
                <a:buSzTx/>
                <a:buNone/>
              </a:pPr>
              <a:r>
                <a:rPr lang="en-GB" altLang="nl-NL" sz="1800" b="1">
                  <a:solidFill>
                    <a:srgbClr val="000080"/>
                  </a:solidFill>
                  <a:latin typeface="Lucida Sans Unicode" pitchFamily="34" charset="0"/>
                </a:rPr>
                <a:t>,,</a:t>
              </a:r>
              <a:r>
                <a:rPr lang="en-GB" altLang="nl-NL" sz="1800" b="1">
                  <a:solidFill>
                    <a:srgbClr val="FF0000"/>
                  </a:solidFill>
                  <a:latin typeface="Lucida Sans Unicode" pitchFamily="34" charset="0"/>
                </a:rPr>
                <a:t>..,.</a:t>
              </a:r>
              <a:r>
                <a:rPr lang="en-GB" altLang="nl-NL" sz="1800" b="1">
                  <a:solidFill>
                    <a:srgbClr val="009900"/>
                  </a:solidFill>
                  <a:latin typeface="Lucida Sans Unicode" pitchFamily="34" charset="0"/>
                </a:rPr>
                <a:t>,.,.</a:t>
              </a:r>
            </a:p>
            <a:p>
              <a:pPr eaLnBrk="0" fontAlgn="base" hangingPunct="0">
                <a:spcBef>
                  <a:spcPct val="0"/>
                </a:spcBef>
                <a:spcAft>
                  <a:spcPct val="0"/>
                </a:spcAft>
                <a:buClrTx/>
                <a:buSzTx/>
                <a:buNone/>
              </a:pPr>
              <a:r>
                <a:rPr lang="en-GB" altLang="nl-NL" sz="1800" b="1">
                  <a:solidFill>
                    <a:srgbClr val="009900"/>
                  </a:solidFill>
                  <a:latin typeface="Lucida Sans Unicode" pitchFamily="34" charset="0"/>
                </a:rPr>
                <a:t>     .</a:t>
              </a:r>
              <a:r>
                <a:rPr lang="en-GB" altLang="nl-NL" sz="1800" b="1">
                  <a:solidFill>
                    <a:srgbClr val="000080"/>
                  </a:solidFill>
                  <a:latin typeface="Lucida Sans Unicode" pitchFamily="34" charset="0"/>
                </a:rPr>
                <a:t>.</a:t>
              </a:r>
              <a:endParaRPr lang="en-GB" altLang="nl-NL" sz="1800" b="1">
                <a:solidFill>
                  <a:srgbClr val="FFFFFF"/>
                </a:solidFill>
                <a:latin typeface="Lucida Sans Unicode" pitchFamily="34" charset="0"/>
              </a:endParaRPr>
            </a:p>
          </p:txBody>
        </p:sp>
      </p:grpSp>
      <p:grpSp>
        <p:nvGrpSpPr>
          <p:cNvPr id="6" name="Group 27"/>
          <p:cNvGrpSpPr>
            <a:grpSpLocks/>
          </p:cNvGrpSpPr>
          <p:nvPr/>
        </p:nvGrpSpPr>
        <p:grpSpPr bwMode="auto">
          <a:xfrm>
            <a:off x="7464425" y="2060575"/>
            <a:ext cx="1079500" cy="1308100"/>
            <a:chOff x="1098" y="1071"/>
            <a:chExt cx="680" cy="824"/>
          </a:xfrm>
        </p:grpSpPr>
        <p:sp>
          <p:nvSpPr>
            <p:cNvPr id="3115" name="Oval 28"/>
            <p:cNvSpPr>
              <a:spLocks noChangeArrowheads="1"/>
            </p:cNvSpPr>
            <p:nvPr/>
          </p:nvSpPr>
          <p:spPr bwMode="auto">
            <a:xfrm>
              <a:off x="1156" y="1253"/>
              <a:ext cx="576" cy="576"/>
            </a:xfrm>
            <a:prstGeom prst="ellipse">
              <a:avLst/>
            </a:prstGeom>
            <a:solidFill>
              <a:schemeClr val="tx1"/>
            </a:solidFill>
            <a:ln w="9525">
              <a:solidFill>
                <a:schemeClr val="tx1"/>
              </a:solidFill>
              <a:round/>
              <a:headEnd/>
              <a:tailEnd/>
            </a:ln>
          </p:spPr>
          <p:txBody>
            <a:bodyPr wrap="none" anchor="ctr"/>
            <a:lstStyle>
              <a:lvl1pPr>
                <a:spcBef>
                  <a:spcPct val="20000"/>
                </a:spcBef>
                <a:buClr>
                  <a:schemeClr val="hlink"/>
                </a:buClr>
                <a:buSzPct val="90000"/>
                <a:buFont typeface="Wingdings" pitchFamily="2" charset="2"/>
                <a:buBlip>
                  <a:blip r:embed="rId2"/>
                </a:buBlip>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lr>
                  <a:schemeClr val="accent2"/>
                </a:buClr>
                <a:buSzPct val="90000"/>
                <a:buFont typeface="Wingdings" pitchFamily="2" charset="2"/>
                <a:buBlip>
                  <a:blip r:embed="rId3"/>
                </a:buBlip>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lr>
                  <a:schemeClr val="folHlink"/>
                </a:buClr>
                <a:buSzPct val="90000"/>
                <a:buFont typeface="Wingdings" pitchFamily="2" charset="2"/>
                <a:buBlip>
                  <a:blip r:embed="rId4"/>
                </a:buBlip>
                <a:defRPr sz="2000">
                  <a:solidFill>
                    <a:schemeClr val="tx1"/>
                  </a:solidFill>
                  <a:latin typeface="Arial" charset="0"/>
                </a:defRPr>
              </a:lvl5pPr>
              <a:lvl6pPr marL="25146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Arial" charset="0"/>
                </a:defRPr>
              </a:lvl6pPr>
              <a:lvl7pPr marL="29718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Arial" charset="0"/>
                </a:defRPr>
              </a:lvl7pPr>
              <a:lvl8pPr marL="34290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Arial" charset="0"/>
                </a:defRPr>
              </a:lvl8pPr>
              <a:lvl9pPr marL="38862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Arial" charset="0"/>
                </a:defRPr>
              </a:lvl9pPr>
            </a:lstStyle>
            <a:p>
              <a:pPr fontAlgn="base">
                <a:spcBef>
                  <a:spcPct val="0"/>
                </a:spcBef>
                <a:spcAft>
                  <a:spcPct val="0"/>
                </a:spcAft>
                <a:buClrTx/>
                <a:buSzTx/>
                <a:buNone/>
              </a:pPr>
              <a:endParaRPr lang="nl-NL" altLang="nl-NL" b="1">
                <a:solidFill>
                  <a:srgbClr val="000099"/>
                </a:solidFill>
                <a:latin typeface="Lucida Sans Unicode" pitchFamily="34" charset="0"/>
              </a:endParaRPr>
            </a:p>
          </p:txBody>
        </p:sp>
        <p:sp>
          <p:nvSpPr>
            <p:cNvPr id="3116" name="Text Box 29"/>
            <p:cNvSpPr txBox="1">
              <a:spLocks noChangeArrowheads="1"/>
            </p:cNvSpPr>
            <p:nvPr/>
          </p:nvSpPr>
          <p:spPr bwMode="auto">
            <a:xfrm>
              <a:off x="1156" y="1207"/>
              <a:ext cx="56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90000"/>
                <a:buFont typeface="Wingdings" pitchFamily="2" charset="2"/>
                <a:buBlip>
                  <a:blip r:embed="rId2"/>
                </a:buBlip>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lr>
                  <a:schemeClr val="accent2"/>
                </a:buClr>
                <a:buSzPct val="90000"/>
                <a:buFont typeface="Wingdings" pitchFamily="2" charset="2"/>
                <a:buBlip>
                  <a:blip r:embed="rId3"/>
                </a:buBlip>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lr>
                  <a:schemeClr val="folHlink"/>
                </a:buClr>
                <a:buSzPct val="90000"/>
                <a:buFont typeface="Wingdings" pitchFamily="2" charset="2"/>
                <a:buBlip>
                  <a:blip r:embed="rId4"/>
                </a:buBlip>
                <a:defRPr sz="2000">
                  <a:solidFill>
                    <a:schemeClr val="tx1"/>
                  </a:solidFill>
                  <a:latin typeface="Arial" charset="0"/>
                </a:defRPr>
              </a:lvl5pPr>
              <a:lvl6pPr marL="25146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Arial" charset="0"/>
                </a:defRPr>
              </a:lvl6pPr>
              <a:lvl7pPr marL="29718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Arial" charset="0"/>
                </a:defRPr>
              </a:lvl7pPr>
              <a:lvl8pPr marL="34290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Arial" charset="0"/>
                </a:defRPr>
              </a:lvl8pPr>
              <a:lvl9pPr marL="38862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Arial" charset="0"/>
                </a:defRPr>
              </a:lvl9pPr>
            </a:lstStyle>
            <a:p>
              <a:pPr eaLnBrk="0" fontAlgn="base" hangingPunct="0">
                <a:spcBef>
                  <a:spcPct val="0"/>
                </a:spcBef>
                <a:spcAft>
                  <a:spcPct val="0"/>
                </a:spcAft>
                <a:buClrTx/>
                <a:buSzTx/>
                <a:buNone/>
              </a:pPr>
              <a:endParaRPr lang="nl-NL" altLang="nl-NL" sz="1800" b="1">
                <a:solidFill>
                  <a:srgbClr val="FF0000"/>
                </a:solidFill>
                <a:latin typeface="Lucida Sans Unicode" pitchFamily="34" charset="0"/>
              </a:endParaRPr>
            </a:p>
          </p:txBody>
        </p:sp>
        <p:sp>
          <p:nvSpPr>
            <p:cNvPr id="3117" name="Text Box 30"/>
            <p:cNvSpPr txBox="1">
              <a:spLocks noChangeArrowheads="1"/>
            </p:cNvSpPr>
            <p:nvPr/>
          </p:nvSpPr>
          <p:spPr bwMode="auto">
            <a:xfrm>
              <a:off x="1098" y="1145"/>
              <a:ext cx="668" cy="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90000"/>
                <a:buFont typeface="Wingdings" pitchFamily="2" charset="2"/>
                <a:buBlip>
                  <a:blip r:embed="rId2"/>
                </a:buBlip>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lr>
                  <a:schemeClr val="accent2"/>
                </a:buClr>
                <a:buSzPct val="90000"/>
                <a:buFont typeface="Wingdings" pitchFamily="2" charset="2"/>
                <a:buBlip>
                  <a:blip r:embed="rId3"/>
                </a:buBlip>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lr>
                  <a:schemeClr val="folHlink"/>
                </a:buClr>
                <a:buSzPct val="90000"/>
                <a:buFont typeface="Wingdings" pitchFamily="2" charset="2"/>
                <a:buBlip>
                  <a:blip r:embed="rId4"/>
                </a:buBlip>
                <a:defRPr sz="2000">
                  <a:solidFill>
                    <a:schemeClr val="tx1"/>
                  </a:solidFill>
                  <a:latin typeface="Arial" charset="0"/>
                </a:defRPr>
              </a:lvl5pPr>
              <a:lvl6pPr marL="25146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Arial" charset="0"/>
                </a:defRPr>
              </a:lvl6pPr>
              <a:lvl7pPr marL="29718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Arial" charset="0"/>
                </a:defRPr>
              </a:lvl7pPr>
              <a:lvl8pPr marL="34290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Arial" charset="0"/>
                </a:defRPr>
              </a:lvl8pPr>
              <a:lvl9pPr marL="38862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Arial" charset="0"/>
                </a:defRPr>
              </a:lvl9pPr>
            </a:lstStyle>
            <a:p>
              <a:pPr eaLnBrk="0" fontAlgn="base" hangingPunct="0">
                <a:spcBef>
                  <a:spcPct val="0"/>
                </a:spcBef>
                <a:spcAft>
                  <a:spcPct val="0"/>
                </a:spcAft>
                <a:buClrTx/>
                <a:buSzTx/>
                <a:buNone/>
              </a:pPr>
              <a:r>
                <a:rPr lang="en-GB" altLang="nl-NL" sz="1800" b="1">
                  <a:solidFill>
                    <a:srgbClr val="FFFFFF"/>
                  </a:solidFill>
                  <a:latin typeface="Lucida Sans Unicode" pitchFamily="34" charset="0"/>
                </a:rPr>
                <a:t>     .</a:t>
              </a:r>
              <a:r>
                <a:rPr lang="en-GB" altLang="nl-NL" sz="1800" b="1">
                  <a:solidFill>
                    <a:srgbClr val="FF0000"/>
                  </a:solidFill>
                  <a:latin typeface="Lucida Sans Unicode" pitchFamily="34" charset="0"/>
                </a:rPr>
                <a:t>,</a:t>
              </a:r>
              <a:endParaRPr lang="en-GB" altLang="nl-NL" sz="1800" b="1">
                <a:solidFill>
                  <a:srgbClr val="009900"/>
                </a:solidFill>
                <a:latin typeface="Lucida Sans Unicode" pitchFamily="34" charset="0"/>
              </a:endParaRPr>
            </a:p>
            <a:p>
              <a:pPr eaLnBrk="0" fontAlgn="base" hangingPunct="0">
                <a:spcBef>
                  <a:spcPct val="0"/>
                </a:spcBef>
                <a:spcAft>
                  <a:spcPct val="0"/>
                </a:spcAft>
                <a:buClrTx/>
                <a:buSzTx/>
                <a:buNone/>
              </a:pPr>
              <a:r>
                <a:rPr lang="en-GB" altLang="nl-NL" sz="1800" b="1">
                  <a:solidFill>
                    <a:srgbClr val="009900"/>
                  </a:solidFill>
                  <a:latin typeface="Lucida Sans Unicode" pitchFamily="34" charset="0"/>
                </a:rPr>
                <a:t> ..</a:t>
              </a:r>
              <a:r>
                <a:rPr lang="en-GB" altLang="nl-NL" sz="1800" b="1">
                  <a:solidFill>
                    <a:srgbClr val="FF0000"/>
                  </a:solidFill>
                  <a:latin typeface="Lucida Sans Unicode" pitchFamily="34" charset="0"/>
                </a:rPr>
                <a:t>,..,</a:t>
              </a:r>
              <a:r>
                <a:rPr lang="en-GB" altLang="nl-NL" sz="1800" b="1">
                  <a:solidFill>
                    <a:srgbClr val="000080"/>
                  </a:solidFill>
                  <a:latin typeface="Lucida Sans Unicode" pitchFamily="34" charset="0"/>
                </a:rPr>
                <a:t>,,...</a:t>
              </a:r>
            </a:p>
            <a:p>
              <a:pPr eaLnBrk="0" fontAlgn="base" hangingPunct="0">
                <a:spcBef>
                  <a:spcPct val="0"/>
                </a:spcBef>
                <a:spcAft>
                  <a:spcPct val="0"/>
                </a:spcAft>
                <a:buClrTx/>
                <a:buSzTx/>
                <a:buNone/>
              </a:pPr>
              <a:r>
                <a:rPr lang="en-GB" altLang="nl-NL" sz="1800" b="1">
                  <a:solidFill>
                    <a:srgbClr val="000080"/>
                  </a:solidFill>
                  <a:latin typeface="Lucida Sans Unicode" pitchFamily="34" charset="0"/>
                </a:rPr>
                <a:t> ,,</a:t>
              </a:r>
              <a:r>
                <a:rPr lang="en-GB" altLang="nl-NL" sz="1800" b="1">
                  <a:solidFill>
                    <a:srgbClr val="FF0000"/>
                  </a:solidFill>
                  <a:latin typeface="Lucida Sans Unicode" pitchFamily="34" charset="0"/>
                </a:rPr>
                <a:t>..,.</a:t>
              </a:r>
              <a:r>
                <a:rPr lang="en-GB" altLang="nl-NL" sz="1800" b="1">
                  <a:solidFill>
                    <a:srgbClr val="009900"/>
                  </a:solidFill>
                  <a:latin typeface="Lucida Sans Unicode" pitchFamily="34" charset="0"/>
                </a:rPr>
                <a:t>,.,..</a:t>
              </a:r>
            </a:p>
            <a:p>
              <a:pPr eaLnBrk="0" fontAlgn="base" hangingPunct="0">
                <a:spcBef>
                  <a:spcPct val="0"/>
                </a:spcBef>
                <a:spcAft>
                  <a:spcPct val="0"/>
                </a:spcAft>
                <a:buClrTx/>
                <a:buSzTx/>
                <a:buNone/>
              </a:pPr>
              <a:r>
                <a:rPr lang="en-GB" altLang="nl-NL" sz="1800" b="1">
                  <a:solidFill>
                    <a:srgbClr val="009900"/>
                  </a:solidFill>
                  <a:latin typeface="Lucida Sans Unicode" pitchFamily="34" charset="0"/>
                </a:rPr>
                <a:t>     .</a:t>
              </a:r>
              <a:r>
                <a:rPr lang="en-GB" altLang="nl-NL" sz="1800" b="1">
                  <a:solidFill>
                    <a:srgbClr val="000080"/>
                  </a:solidFill>
                  <a:latin typeface="Lucida Sans Unicode" pitchFamily="34" charset="0"/>
                </a:rPr>
                <a:t>.</a:t>
              </a:r>
              <a:endParaRPr lang="en-GB" altLang="nl-NL" sz="1800" b="1">
                <a:solidFill>
                  <a:srgbClr val="FFFFFF"/>
                </a:solidFill>
                <a:latin typeface="Lucida Sans Unicode" pitchFamily="34" charset="0"/>
              </a:endParaRPr>
            </a:p>
          </p:txBody>
        </p:sp>
        <p:sp>
          <p:nvSpPr>
            <p:cNvPr id="3118" name="Text Box 31"/>
            <p:cNvSpPr txBox="1">
              <a:spLocks noChangeArrowheads="1"/>
            </p:cNvSpPr>
            <p:nvPr/>
          </p:nvSpPr>
          <p:spPr bwMode="auto">
            <a:xfrm>
              <a:off x="1156" y="1071"/>
              <a:ext cx="622" cy="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90000"/>
                <a:buFont typeface="Wingdings" pitchFamily="2" charset="2"/>
                <a:buBlip>
                  <a:blip r:embed="rId2"/>
                </a:buBlip>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lr>
                  <a:schemeClr val="accent2"/>
                </a:buClr>
                <a:buSzPct val="90000"/>
                <a:buFont typeface="Wingdings" pitchFamily="2" charset="2"/>
                <a:buBlip>
                  <a:blip r:embed="rId3"/>
                </a:buBlip>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lr>
                  <a:schemeClr val="folHlink"/>
                </a:buClr>
                <a:buSzPct val="90000"/>
                <a:buFont typeface="Wingdings" pitchFamily="2" charset="2"/>
                <a:buBlip>
                  <a:blip r:embed="rId4"/>
                </a:buBlip>
                <a:defRPr sz="2000">
                  <a:solidFill>
                    <a:schemeClr val="tx1"/>
                  </a:solidFill>
                  <a:latin typeface="Arial" charset="0"/>
                </a:defRPr>
              </a:lvl5pPr>
              <a:lvl6pPr marL="25146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Arial" charset="0"/>
                </a:defRPr>
              </a:lvl6pPr>
              <a:lvl7pPr marL="29718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Arial" charset="0"/>
                </a:defRPr>
              </a:lvl7pPr>
              <a:lvl8pPr marL="34290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Arial" charset="0"/>
                </a:defRPr>
              </a:lvl8pPr>
              <a:lvl9pPr marL="38862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Arial" charset="0"/>
                </a:defRPr>
              </a:lvl9pPr>
            </a:lstStyle>
            <a:p>
              <a:pPr eaLnBrk="0" fontAlgn="base" hangingPunct="0">
                <a:spcBef>
                  <a:spcPct val="0"/>
                </a:spcBef>
                <a:spcAft>
                  <a:spcPct val="0"/>
                </a:spcAft>
                <a:buClrTx/>
                <a:buSzTx/>
                <a:buNone/>
              </a:pPr>
              <a:r>
                <a:rPr lang="en-GB" altLang="nl-NL" sz="1800" b="1">
                  <a:solidFill>
                    <a:srgbClr val="FFFFFF"/>
                  </a:solidFill>
                  <a:latin typeface="Lucida Sans Unicode" pitchFamily="34" charset="0"/>
                </a:rPr>
                <a:t>     </a:t>
              </a:r>
              <a:endParaRPr lang="en-GB" altLang="nl-NL" sz="1800" b="1">
                <a:solidFill>
                  <a:srgbClr val="009900"/>
                </a:solidFill>
                <a:latin typeface="Lucida Sans Unicode" pitchFamily="34" charset="0"/>
              </a:endParaRPr>
            </a:p>
            <a:p>
              <a:pPr eaLnBrk="0" fontAlgn="base" hangingPunct="0">
                <a:spcBef>
                  <a:spcPct val="0"/>
                </a:spcBef>
                <a:spcAft>
                  <a:spcPct val="0"/>
                </a:spcAft>
                <a:buClrTx/>
                <a:buSzTx/>
                <a:buNone/>
              </a:pPr>
              <a:r>
                <a:rPr lang="en-GB" altLang="nl-NL" sz="1800" b="1">
                  <a:solidFill>
                    <a:srgbClr val="009900"/>
                  </a:solidFill>
                  <a:latin typeface="Lucida Sans Unicode" pitchFamily="34" charset="0"/>
                </a:rPr>
                <a:t> .</a:t>
              </a:r>
              <a:r>
                <a:rPr lang="en-GB" altLang="nl-NL" sz="1800" b="1">
                  <a:solidFill>
                    <a:srgbClr val="FF0000"/>
                  </a:solidFill>
                  <a:latin typeface="Lucida Sans Unicode" pitchFamily="34" charset="0"/>
                </a:rPr>
                <a:t>,..,</a:t>
              </a:r>
              <a:r>
                <a:rPr lang="en-GB" altLang="nl-NL" sz="1800" b="1">
                  <a:solidFill>
                    <a:srgbClr val="000080"/>
                  </a:solidFill>
                  <a:latin typeface="Lucida Sans Unicode" pitchFamily="34" charset="0"/>
                </a:rPr>
                <a:t>,,...</a:t>
              </a:r>
            </a:p>
            <a:p>
              <a:pPr eaLnBrk="0" fontAlgn="base" hangingPunct="0">
                <a:spcBef>
                  <a:spcPct val="0"/>
                </a:spcBef>
                <a:spcAft>
                  <a:spcPct val="0"/>
                </a:spcAft>
                <a:buClrTx/>
                <a:buSzTx/>
                <a:buNone/>
              </a:pPr>
              <a:r>
                <a:rPr lang="en-GB" altLang="nl-NL" sz="1800" b="1">
                  <a:solidFill>
                    <a:srgbClr val="000080"/>
                  </a:solidFill>
                  <a:latin typeface="Lucida Sans Unicode" pitchFamily="34" charset="0"/>
                </a:rPr>
                <a:t>,,</a:t>
              </a:r>
              <a:r>
                <a:rPr lang="en-GB" altLang="nl-NL" sz="1800" b="1">
                  <a:solidFill>
                    <a:srgbClr val="FF0000"/>
                  </a:solidFill>
                  <a:latin typeface="Lucida Sans Unicode" pitchFamily="34" charset="0"/>
                </a:rPr>
                <a:t>..,.</a:t>
              </a:r>
              <a:r>
                <a:rPr lang="en-GB" altLang="nl-NL" sz="1800" b="1">
                  <a:solidFill>
                    <a:srgbClr val="009900"/>
                  </a:solidFill>
                  <a:latin typeface="Lucida Sans Unicode" pitchFamily="34" charset="0"/>
                </a:rPr>
                <a:t>,.,.</a:t>
              </a:r>
            </a:p>
            <a:p>
              <a:pPr eaLnBrk="0" fontAlgn="base" hangingPunct="0">
                <a:spcBef>
                  <a:spcPct val="0"/>
                </a:spcBef>
                <a:spcAft>
                  <a:spcPct val="0"/>
                </a:spcAft>
                <a:buClrTx/>
                <a:buSzTx/>
                <a:buNone/>
              </a:pPr>
              <a:r>
                <a:rPr lang="en-GB" altLang="nl-NL" sz="1800" b="1">
                  <a:solidFill>
                    <a:srgbClr val="009900"/>
                  </a:solidFill>
                  <a:latin typeface="Lucida Sans Unicode" pitchFamily="34" charset="0"/>
                </a:rPr>
                <a:t>     .</a:t>
              </a:r>
              <a:r>
                <a:rPr lang="en-GB" altLang="nl-NL" sz="1800" b="1">
                  <a:solidFill>
                    <a:srgbClr val="000080"/>
                  </a:solidFill>
                  <a:latin typeface="Lucida Sans Unicode" pitchFamily="34" charset="0"/>
                </a:rPr>
                <a:t>.</a:t>
              </a:r>
              <a:endParaRPr lang="en-GB" altLang="nl-NL" sz="1800" b="1">
                <a:solidFill>
                  <a:srgbClr val="FFFFFF"/>
                </a:solidFill>
                <a:latin typeface="Lucida Sans Unicode" pitchFamily="34" charset="0"/>
              </a:endParaRPr>
            </a:p>
          </p:txBody>
        </p:sp>
      </p:grpSp>
      <p:grpSp>
        <p:nvGrpSpPr>
          <p:cNvPr id="7" name="Group 32"/>
          <p:cNvGrpSpPr>
            <a:grpSpLocks/>
          </p:cNvGrpSpPr>
          <p:nvPr/>
        </p:nvGrpSpPr>
        <p:grpSpPr bwMode="auto">
          <a:xfrm>
            <a:off x="1774826" y="0"/>
            <a:ext cx="7777163" cy="5157788"/>
            <a:chOff x="158" y="0"/>
            <a:chExt cx="4899" cy="3249"/>
          </a:xfrm>
        </p:grpSpPr>
        <p:sp>
          <p:nvSpPr>
            <p:cNvPr id="3097" name="Line 33"/>
            <p:cNvSpPr>
              <a:spLocks noChangeShapeType="1"/>
            </p:cNvSpPr>
            <p:nvPr/>
          </p:nvSpPr>
          <p:spPr bwMode="auto">
            <a:xfrm flipV="1">
              <a:off x="2699" y="890"/>
              <a:ext cx="635" cy="544"/>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nl-NL" sz="2400">
                <a:solidFill>
                  <a:srgbClr val="FFFFFF"/>
                </a:solidFill>
                <a:latin typeface="Times" charset="0"/>
              </a:endParaRPr>
            </a:p>
          </p:txBody>
        </p:sp>
        <p:sp>
          <p:nvSpPr>
            <p:cNvPr id="3098" name="Line 34"/>
            <p:cNvSpPr>
              <a:spLocks noChangeShapeType="1"/>
            </p:cNvSpPr>
            <p:nvPr/>
          </p:nvSpPr>
          <p:spPr bwMode="auto">
            <a:xfrm flipV="1">
              <a:off x="2835" y="981"/>
              <a:ext cx="952" cy="499"/>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nl-NL" sz="2400">
                <a:solidFill>
                  <a:srgbClr val="FFFFFF"/>
                </a:solidFill>
                <a:latin typeface="Times" charset="0"/>
              </a:endParaRPr>
            </a:p>
          </p:txBody>
        </p:sp>
        <p:sp>
          <p:nvSpPr>
            <p:cNvPr id="3099" name="Line 35"/>
            <p:cNvSpPr>
              <a:spLocks noChangeShapeType="1"/>
            </p:cNvSpPr>
            <p:nvPr/>
          </p:nvSpPr>
          <p:spPr bwMode="auto">
            <a:xfrm>
              <a:off x="2926" y="1706"/>
              <a:ext cx="952" cy="59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nl-NL" sz="2400">
                <a:solidFill>
                  <a:srgbClr val="FFFFFF"/>
                </a:solidFill>
                <a:latin typeface="Times" charset="0"/>
              </a:endParaRPr>
            </a:p>
          </p:txBody>
        </p:sp>
        <p:sp>
          <p:nvSpPr>
            <p:cNvPr id="3100" name="Line 36"/>
            <p:cNvSpPr>
              <a:spLocks noChangeShapeType="1"/>
            </p:cNvSpPr>
            <p:nvPr/>
          </p:nvSpPr>
          <p:spPr bwMode="auto">
            <a:xfrm flipH="1">
              <a:off x="2608" y="1979"/>
              <a:ext cx="181" cy="1134"/>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nl-NL" sz="2400">
                <a:solidFill>
                  <a:srgbClr val="FFFFFF"/>
                </a:solidFill>
                <a:latin typeface="Times" charset="0"/>
              </a:endParaRPr>
            </a:p>
          </p:txBody>
        </p:sp>
        <p:sp>
          <p:nvSpPr>
            <p:cNvPr id="3101" name="Line 37"/>
            <p:cNvSpPr>
              <a:spLocks noChangeShapeType="1"/>
            </p:cNvSpPr>
            <p:nvPr/>
          </p:nvSpPr>
          <p:spPr bwMode="auto">
            <a:xfrm flipH="1">
              <a:off x="1837" y="1979"/>
              <a:ext cx="635" cy="72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nl-NL" sz="2400">
                <a:solidFill>
                  <a:srgbClr val="FFFFFF"/>
                </a:solidFill>
                <a:latin typeface="Times" charset="0"/>
              </a:endParaRPr>
            </a:p>
          </p:txBody>
        </p:sp>
        <p:sp>
          <p:nvSpPr>
            <p:cNvPr id="3102" name="Line 38"/>
            <p:cNvSpPr>
              <a:spLocks noChangeShapeType="1"/>
            </p:cNvSpPr>
            <p:nvPr/>
          </p:nvSpPr>
          <p:spPr bwMode="auto">
            <a:xfrm flipH="1">
              <a:off x="1383" y="1979"/>
              <a:ext cx="771" cy="63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nl-NL" sz="2400">
                <a:solidFill>
                  <a:srgbClr val="FFFFFF"/>
                </a:solidFill>
                <a:latin typeface="Times" charset="0"/>
              </a:endParaRPr>
            </a:p>
          </p:txBody>
        </p:sp>
        <p:sp>
          <p:nvSpPr>
            <p:cNvPr id="3103" name="Line 39"/>
            <p:cNvSpPr>
              <a:spLocks noChangeShapeType="1"/>
            </p:cNvSpPr>
            <p:nvPr/>
          </p:nvSpPr>
          <p:spPr bwMode="auto">
            <a:xfrm flipH="1" flipV="1">
              <a:off x="1610" y="1071"/>
              <a:ext cx="590" cy="499"/>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nl-NL" sz="2400">
                <a:solidFill>
                  <a:srgbClr val="FFFFFF"/>
                </a:solidFill>
                <a:latin typeface="Times" charset="0"/>
              </a:endParaRPr>
            </a:p>
          </p:txBody>
        </p:sp>
        <p:sp>
          <p:nvSpPr>
            <p:cNvPr id="3104" name="Line 40"/>
            <p:cNvSpPr>
              <a:spLocks noChangeShapeType="1"/>
            </p:cNvSpPr>
            <p:nvPr/>
          </p:nvSpPr>
          <p:spPr bwMode="auto">
            <a:xfrm flipH="1" flipV="1">
              <a:off x="2109" y="709"/>
              <a:ext cx="363" cy="771"/>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nl-NL" sz="2400">
                <a:solidFill>
                  <a:srgbClr val="FFFFFF"/>
                </a:solidFill>
                <a:latin typeface="Times" charset="0"/>
              </a:endParaRPr>
            </a:p>
          </p:txBody>
        </p:sp>
        <p:sp>
          <p:nvSpPr>
            <p:cNvPr id="3105" name="Line 41"/>
            <p:cNvSpPr>
              <a:spLocks noChangeShapeType="1"/>
            </p:cNvSpPr>
            <p:nvPr/>
          </p:nvSpPr>
          <p:spPr bwMode="auto">
            <a:xfrm>
              <a:off x="2925" y="2024"/>
              <a:ext cx="771" cy="122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nl-NL" sz="2400">
                <a:solidFill>
                  <a:srgbClr val="FFFFFF"/>
                </a:solidFill>
                <a:latin typeface="Times" charset="0"/>
              </a:endParaRPr>
            </a:p>
          </p:txBody>
        </p:sp>
        <p:sp>
          <p:nvSpPr>
            <p:cNvPr id="3106" name="Line 42"/>
            <p:cNvSpPr>
              <a:spLocks noChangeShapeType="1"/>
            </p:cNvSpPr>
            <p:nvPr/>
          </p:nvSpPr>
          <p:spPr bwMode="auto">
            <a:xfrm flipH="1">
              <a:off x="1973" y="2115"/>
              <a:ext cx="589" cy="1134"/>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nl-NL" sz="2400">
                <a:solidFill>
                  <a:srgbClr val="FFFFFF"/>
                </a:solidFill>
                <a:latin typeface="Times" charset="0"/>
              </a:endParaRPr>
            </a:p>
          </p:txBody>
        </p:sp>
        <p:sp>
          <p:nvSpPr>
            <p:cNvPr id="3107" name="Line 43"/>
            <p:cNvSpPr>
              <a:spLocks noChangeShapeType="1"/>
            </p:cNvSpPr>
            <p:nvPr/>
          </p:nvSpPr>
          <p:spPr bwMode="auto">
            <a:xfrm flipV="1">
              <a:off x="2562" y="0"/>
              <a:ext cx="273" cy="1298"/>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nl-NL" sz="2400">
                <a:solidFill>
                  <a:srgbClr val="FFFFFF"/>
                </a:solidFill>
                <a:latin typeface="Times" charset="0"/>
              </a:endParaRPr>
            </a:p>
          </p:txBody>
        </p:sp>
        <p:sp>
          <p:nvSpPr>
            <p:cNvPr id="3108" name="Line 44"/>
            <p:cNvSpPr>
              <a:spLocks noChangeShapeType="1"/>
            </p:cNvSpPr>
            <p:nvPr/>
          </p:nvSpPr>
          <p:spPr bwMode="auto">
            <a:xfrm>
              <a:off x="2835" y="2160"/>
              <a:ext cx="363" cy="1043"/>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nl-NL" sz="2400">
                <a:solidFill>
                  <a:srgbClr val="FFFFFF"/>
                </a:solidFill>
                <a:latin typeface="Times" charset="0"/>
              </a:endParaRPr>
            </a:p>
          </p:txBody>
        </p:sp>
        <p:sp>
          <p:nvSpPr>
            <p:cNvPr id="3109" name="Line 45"/>
            <p:cNvSpPr>
              <a:spLocks noChangeShapeType="1"/>
            </p:cNvSpPr>
            <p:nvPr/>
          </p:nvSpPr>
          <p:spPr bwMode="auto">
            <a:xfrm flipV="1">
              <a:off x="3152" y="1117"/>
              <a:ext cx="1769" cy="453"/>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nl-NL" sz="2400">
                <a:solidFill>
                  <a:srgbClr val="FFFFFF"/>
                </a:solidFill>
                <a:latin typeface="Times" charset="0"/>
              </a:endParaRPr>
            </a:p>
          </p:txBody>
        </p:sp>
        <p:sp>
          <p:nvSpPr>
            <p:cNvPr id="3110" name="Line 46"/>
            <p:cNvSpPr>
              <a:spLocks noChangeShapeType="1"/>
            </p:cNvSpPr>
            <p:nvPr/>
          </p:nvSpPr>
          <p:spPr bwMode="auto">
            <a:xfrm>
              <a:off x="3243" y="1752"/>
              <a:ext cx="1724" cy="136"/>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nl-NL" sz="2400">
                <a:solidFill>
                  <a:srgbClr val="FFFFFF"/>
                </a:solidFill>
                <a:latin typeface="Times" charset="0"/>
              </a:endParaRPr>
            </a:p>
          </p:txBody>
        </p:sp>
        <p:sp>
          <p:nvSpPr>
            <p:cNvPr id="3111" name="Line 47"/>
            <p:cNvSpPr>
              <a:spLocks noChangeShapeType="1"/>
            </p:cNvSpPr>
            <p:nvPr/>
          </p:nvSpPr>
          <p:spPr bwMode="auto">
            <a:xfrm>
              <a:off x="3243" y="1797"/>
              <a:ext cx="1814" cy="499"/>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nl-NL" sz="2400">
                <a:solidFill>
                  <a:srgbClr val="FFFFFF"/>
                </a:solidFill>
                <a:latin typeface="Times" charset="0"/>
              </a:endParaRPr>
            </a:p>
          </p:txBody>
        </p:sp>
        <p:sp>
          <p:nvSpPr>
            <p:cNvPr id="3112" name="Line 48"/>
            <p:cNvSpPr>
              <a:spLocks noChangeShapeType="1"/>
            </p:cNvSpPr>
            <p:nvPr/>
          </p:nvSpPr>
          <p:spPr bwMode="auto">
            <a:xfrm flipH="1" flipV="1">
              <a:off x="567" y="1344"/>
              <a:ext cx="1542" cy="317"/>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nl-NL" sz="2400">
                <a:solidFill>
                  <a:srgbClr val="FFFFFF"/>
                </a:solidFill>
                <a:latin typeface="Times" charset="0"/>
              </a:endParaRPr>
            </a:p>
          </p:txBody>
        </p:sp>
        <p:sp>
          <p:nvSpPr>
            <p:cNvPr id="3113" name="Line 49"/>
            <p:cNvSpPr>
              <a:spLocks noChangeShapeType="1"/>
            </p:cNvSpPr>
            <p:nvPr/>
          </p:nvSpPr>
          <p:spPr bwMode="auto">
            <a:xfrm flipH="1">
              <a:off x="703" y="1797"/>
              <a:ext cx="1451" cy="726"/>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nl-NL" sz="2400">
                <a:solidFill>
                  <a:srgbClr val="FFFFFF"/>
                </a:solidFill>
                <a:latin typeface="Times" charset="0"/>
              </a:endParaRPr>
            </a:p>
          </p:txBody>
        </p:sp>
        <p:sp>
          <p:nvSpPr>
            <p:cNvPr id="3114" name="Line 50"/>
            <p:cNvSpPr>
              <a:spLocks noChangeShapeType="1"/>
            </p:cNvSpPr>
            <p:nvPr/>
          </p:nvSpPr>
          <p:spPr bwMode="auto">
            <a:xfrm flipH="1">
              <a:off x="158" y="1797"/>
              <a:ext cx="1815" cy="182"/>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nl-NL" sz="2400">
                <a:solidFill>
                  <a:srgbClr val="FFFFFF"/>
                </a:solidFill>
                <a:latin typeface="Times" charset="0"/>
              </a:endParaRPr>
            </a:p>
          </p:txBody>
        </p:sp>
      </p:grpSp>
      <p:grpSp>
        <p:nvGrpSpPr>
          <p:cNvPr id="8" name="Group 51"/>
          <p:cNvGrpSpPr>
            <a:grpSpLocks/>
          </p:cNvGrpSpPr>
          <p:nvPr/>
        </p:nvGrpSpPr>
        <p:grpSpPr bwMode="auto">
          <a:xfrm>
            <a:off x="5232400" y="1989138"/>
            <a:ext cx="1079500" cy="1308100"/>
            <a:chOff x="1098" y="1071"/>
            <a:chExt cx="680" cy="824"/>
          </a:xfrm>
        </p:grpSpPr>
        <p:sp>
          <p:nvSpPr>
            <p:cNvPr id="3093" name="Oval 52"/>
            <p:cNvSpPr>
              <a:spLocks noChangeArrowheads="1"/>
            </p:cNvSpPr>
            <p:nvPr/>
          </p:nvSpPr>
          <p:spPr bwMode="auto">
            <a:xfrm>
              <a:off x="1156" y="1253"/>
              <a:ext cx="576" cy="576"/>
            </a:xfrm>
            <a:prstGeom prst="ellipse">
              <a:avLst/>
            </a:prstGeom>
            <a:solidFill>
              <a:schemeClr val="tx1"/>
            </a:solidFill>
            <a:ln w="9525">
              <a:solidFill>
                <a:schemeClr val="tx1"/>
              </a:solidFill>
              <a:round/>
              <a:headEnd/>
              <a:tailEnd/>
            </a:ln>
          </p:spPr>
          <p:txBody>
            <a:bodyPr wrap="none" anchor="ctr"/>
            <a:lstStyle>
              <a:lvl1pPr>
                <a:spcBef>
                  <a:spcPct val="20000"/>
                </a:spcBef>
                <a:buClr>
                  <a:schemeClr val="hlink"/>
                </a:buClr>
                <a:buSzPct val="90000"/>
                <a:buFont typeface="Wingdings" pitchFamily="2" charset="2"/>
                <a:buBlip>
                  <a:blip r:embed="rId2"/>
                </a:buBlip>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lr>
                  <a:schemeClr val="accent2"/>
                </a:buClr>
                <a:buSzPct val="90000"/>
                <a:buFont typeface="Wingdings" pitchFamily="2" charset="2"/>
                <a:buBlip>
                  <a:blip r:embed="rId3"/>
                </a:buBlip>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lr>
                  <a:schemeClr val="folHlink"/>
                </a:buClr>
                <a:buSzPct val="90000"/>
                <a:buFont typeface="Wingdings" pitchFamily="2" charset="2"/>
                <a:buBlip>
                  <a:blip r:embed="rId4"/>
                </a:buBlip>
                <a:defRPr sz="2000">
                  <a:solidFill>
                    <a:schemeClr val="tx1"/>
                  </a:solidFill>
                  <a:latin typeface="Arial" charset="0"/>
                </a:defRPr>
              </a:lvl5pPr>
              <a:lvl6pPr marL="25146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Arial" charset="0"/>
                </a:defRPr>
              </a:lvl6pPr>
              <a:lvl7pPr marL="29718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Arial" charset="0"/>
                </a:defRPr>
              </a:lvl7pPr>
              <a:lvl8pPr marL="34290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Arial" charset="0"/>
                </a:defRPr>
              </a:lvl8pPr>
              <a:lvl9pPr marL="38862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Arial" charset="0"/>
                </a:defRPr>
              </a:lvl9pPr>
            </a:lstStyle>
            <a:p>
              <a:pPr fontAlgn="base">
                <a:spcBef>
                  <a:spcPct val="0"/>
                </a:spcBef>
                <a:spcAft>
                  <a:spcPct val="0"/>
                </a:spcAft>
                <a:buClrTx/>
                <a:buSzTx/>
                <a:buNone/>
              </a:pPr>
              <a:endParaRPr lang="nl-NL" altLang="nl-NL" b="1">
                <a:solidFill>
                  <a:srgbClr val="000099"/>
                </a:solidFill>
                <a:latin typeface="Lucida Sans Unicode" pitchFamily="34" charset="0"/>
              </a:endParaRPr>
            </a:p>
          </p:txBody>
        </p:sp>
        <p:sp>
          <p:nvSpPr>
            <p:cNvPr id="3094" name="Text Box 53"/>
            <p:cNvSpPr txBox="1">
              <a:spLocks noChangeArrowheads="1"/>
            </p:cNvSpPr>
            <p:nvPr/>
          </p:nvSpPr>
          <p:spPr bwMode="auto">
            <a:xfrm>
              <a:off x="1156" y="1207"/>
              <a:ext cx="56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90000"/>
                <a:buFont typeface="Wingdings" pitchFamily="2" charset="2"/>
                <a:buBlip>
                  <a:blip r:embed="rId2"/>
                </a:buBlip>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lr>
                  <a:schemeClr val="accent2"/>
                </a:buClr>
                <a:buSzPct val="90000"/>
                <a:buFont typeface="Wingdings" pitchFamily="2" charset="2"/>
                <a:buBlip>
                  <a:blip r:embed="rId3"/>
                </a:buBlip>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lr>
                  <a:schemeClr val="folHlink"/>
                </a:buClr>
                <a:buSzPct val="90000"/>
                <a:buFont typeface="Wingdings" pitchFamily="2" charset="2"/>
                <a:buBlip>
                  <a:blip r:embed="rId4"/>
                </a:buBlip>
                <a:defRPr sz="2000">
                  <a:solidFill>
                    <a:schemeClr val="tx1"/>
                  </a:solidFill>
                  <a:latin typeface="Arial" charset="0"/>
                </a:defRPr>
              </a:lvl5pPr>
              <a:lvl6pPr marL="25146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Arial" charset="0"/>
                </a:defRPr>
              </a:lvl6pPr>
              <a:lvl7pPr marL="29718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Arial" charset="0"/>
                </a:defRPr>
              </a:lvl7pPr>
              <a:lvl8pPr marL="34290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Arial" charset="0"/>
                </a:defRPr>
              </a:lvl8pPr>
              <a:lvl9pPr marL="38862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Arial" charset="0"/>
                </a:defRPr>
              </a:lvl9pPr>
            </a:lstStyle>
            <a:p>
              <a:pPr eaLnBrk="0" fontAlgn="base" hangingPunct="0">
                <a:spcBef>
                  <a:spcPct val="0"/>
                </a:spcBef>
                <a:spcAft>
                  <a:spcPct val="0"/>
                </a:spcAft>
                <a:buClrTx/>
                <a:buSzTx/>
                <a:buNone/>
              </a:pPr>
              <a:endParaRPr lang="nl-NL" altLang="nl-NL" sz="1800" b="1">
                <a:solidFill>
                  <a:srgbClr val="FF0000"/>
                </a:solidFill>
                <a:latin typeface="Lucida Sans Unicode" pitchFamily="34" charset="0"/>
              </a:endParaRPr>
            </a:p>
          </p:txBody>
        </p:sp>
        <p:sp>
          <p:nvSpPr>
            <p:cNvPr id="3095" name="Text Box 54"/>
            <p:cNvSpPr txBox="1">
              <a:spLocks noChangeArrowheads="1"/>
            </p:cNvSpPr>
            <p:nvPr/>
          </p:nvSpPr>
          <p:spPr bwMode="auto">
            <a:xfrm>
              <a:off x="1098" y="1145"/>
              <a:ext cx="668" cy="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90000"/>
                <a:buFont typeface="Wingdings" pitchFamily="2" charset="2"/>
                <a:buBlip>
                  <a:blip r:embed="rId2"/>
                </a:buBlip>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lr>
                  <a:schemeClr val="accent2"/>
                </a:buClr>
                <a:buSzPct val="90000"/>
                <a:buFont typeface="Wingdings" pitchFamily="2" charset="2"/>
                <a:buBlip>
                  <a:blip r:embed="rId3"/>
                </a:buBlip>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lr>
                  <a:schemeClr val="folHlink"/>
                </a:buClr>
                <a:buSzPct val="90000"/>
                <a:buFont typeface="Wingdings" pitchFamily="2" charset="2"/>
                <a:buBlip>
                  <a:blip r:embed="rId4"/>
                </a:buBlip>
                <a:defRPr sz="2000">
                  <a:solidFill>
                    <a:schemeClr val="tx1"/>
                  </a:solidFill>
                  <a:latin typeface="Arial" charset="0"/>
                </a:defRPr>
              </a:lvl5pPr>
              <a:lvl6pPr marL="25146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Arial" charset="0"/>
                </a:defRPr>
              </a:lvl6pPr>
              <a:lvl7pPr marL="29718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Arial" charset="0"/>
                </a:defRPr>
              </a:lvl7pPr>
              <a:lvl8pPr marL="34290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Arial" charset="0"/>
                </a:defRPr>
              </a:lvl8pPr>
              <a:lvl9pPr marL="38862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Arial" charset="0"/>
                </a:defRPr>
              </a:lvl9pPr>
            </a:lstStyle>
            <a:p>
              <a:pPr eaLnBrk="0" fontAlgn="base" hangingPunct="0">
                <a:spcBef>
                  <a:spcPct val="0"/>
                </a:spcBef>
                <a:spcAft>
                  <a:spcPct val="0"/>
                </a:spcAft>
                <a:buClrTx/>
                <a:buSzTx/>
                <a:buNone/>
              </a:pPr>
              <a:r>
                <a:rPr lang="en-GB" altLang="nl-NL" sz="1800" b="1">
                  <a:solidFill>
                    <a:srgbClr val="FFFFFF"/>
                  </a:solidFill>
                  <a:latin typeface="Lucida Sans Unicode" pitchFamily="34" charset="0"/>
                </a:rPr>
                <a:t>     .</a:t>
              </a:r>
              <a:r>
                <a:rPr lang="en-GB" altLang="nl-NL" sz="1800" b="1">
                  <a:solidFill>
                    <a:srgbClr val="FF0000"/>
                  </a:solidFill>
                  <a:latin typeface="Lucida Sans Unicode" pitchFamily="34" charset="0"/>
                </a:rPr>
                <a:t>,</a:t>
              </a:r>
              <a:endParaRPr lang="en-GB" altLang="nl-NL" sz="1800" b="1">
                <a:solidFill>
                  <a:srgbClr val="009900"/>
                </a:solidFill>
                <a:latin typeface="Lucida Sans Unicode" pitchFamily="34" charset="0"/>
              </a:endParaRPr>
            </a:p>
            <a:p>
              <a:pPr eaLnBrk="0" fontAlgn="base" hangingPunct="0">
                <a:spcBef>
                  <a:spcPct val="0"/>
                </a:spcBef>
                <a:spcAft>
                  <a:spcPct val="0"/>
                </a:spcAft>
                <a:buClrTx/>
                <a:buSzTx/>
                <a:buNone/>
              </a:pPr>
              <a:r>
                <a:rPr lang="en-GB" altLang="nl-NL" sz="1800" b="1">
                  <a:solidFill>
                    <a:srgbClr val="009900"/>
                  </a:solidFill>
                  <a:latin typeface="Lucida Sans Unicode" pitchFamily="34" charset="0"/>
                </a:rPr>
                <a:t> ..</a:t>
              </a:r>
              <a:r>
                <a:rPr lang="en-GB" altLang="nl-NL" sz="1800" b="1">
                  <a:solidFill>
                    <a:srgbClr val="FF0000"/>
                  </a:solidFill>
                  <a:latin typeface="Lucida Sans Unicode" pitchFamily="34" charset="0"/>
                </a:rPr>
                <a:t>,..,</a:t>
              </a:r>
              <a:r>
                <a:rPr lang="en-GB" altLang="nl-NL" sz="1800" b="1">
                  <a:solidFill>
                    <a:srgbClr val="000080"/>
                  </a:solidFill>
                  <a:latin typeface="Lucida Sans Unicode" pitchFamily="34" charset="0"/>
                </a:rPr>
                <a:t>,,...</a:t>
              </a:r>
            </a:p>
            <a:p>
              <a:pPr eaLnBrk="0" fontAlgn="base" hangingPunct="0">
                <a:spcBef>
                  <a:spcPct val="0"/>
                </a:spcBef>
                <a:spcAft>
                  <a:spcPct val="0"/>
                </a:spcAft>
                <a:buClrTx/>
                <a:buSzTx/>
                <a:buNone/>
              </a:pPr>
              <a:r>
                <a:rPr lang="en-GB" altLang="nl-NL" sz="1800" b="1">
                  <a:solidFill>
                    <a:srgbClr val="000080"/>
                  </a:solidFill>
                  <a:latin typeface="Lucida Sans Unicode" pitchFamily="34" charset="0"/>
                </a:rPr>
                <a:t> ,,</a:t>
              </a:r>
              <a:r>
                <a:rPr lang="en-GB" altLang="nl-NL" sz="1800" b="1">
                  <a:solidFill>
                    <a:srgbClr val="FF0000"/>
                  </a:solidFill>
                  <a:latin typeface="Lucida Sans Unicode" pitchFamily="34" charset="0"/>
                </a:rPr>
                <a:t>..,.</a:t>
              </a:r>
              <a:r>
                <a:rPr lang="en-GB" altLang="nl-NL" sz="1800" b="1">
                  <a:solidFill>
                    <a:srgbClr val="009900"/>
                  </a:solidFill>
                  <a:latin typeface="Lucida Sans Unicode" pitchFamily="34" charset="0"/>
                </a:rPr>
                <a:t>,.,..</a:t>
              </a:r>
            </a:p>
            <a:p>
              <a:pPr eaLnBrk="0" fontAlgn="base" hangingPunct="0">
                <a:spcBef>
                  <a:spcPct val="0"/>
                </a:spcBef>
                <a:spcAft>
                  <a:spcPct val="0"/>
                </a:spcAft>
                <a:buClrTx/>
                <a:buSzTx/>
                <a:buNone/>
              </a:pPr>
              <a:r>
                <a:rPr lang="en-GB" altLang="nl-NL" sz="1800" b="1">
                  <a:solidFill>
                    <a:srgbClr val="009900"/>
                  </a:solidFill>
                  <a:latin typeface="Lucida Sans Unicode" pitchFamily="34" charset="0"/>
                </a:rPr>
                <a:t>     .</a:t>
              </a:r>
              <a:r>
                <a:rPr lang="en-GB" altLang="nl-NL" sz="1800" b="1">
                  <a:solidFill>
                    <a:srgbClr val="000080"/>
                  </a:solidFill>
                  <a:latin typeface="Lucida Sans Unicode" pitchFamily="34" charset="0"/>
                </a:rPr>
                <a:t>.</a:t>
              </a:r>
              <a:endParaRPr lang="en-GB" altLang="nl-NL" sz="1800" b="1">
                <a:solidFill>
                  <a:srgbClr val="FFFFFF"/>
                </a:solidFill>
                <a:latin typeface="Lucida Sans Unicode" pitchFamily="34" charset="0"/>
              </a:endParaRPr>
            </a:p>
          </p:txBody>
        </p:sp>
        <p:sp>
          <p:nvSpPr>
            <p:cNvPr id="3096" name="Text Box 55"/>
            <p:cNvSpPr txBox="1">
              <a:spLocks noChangeArrowheads="1"/>
            </p:cNvSpPr>
            <p:nvPr/>
          </p:nvSpPr>
          <p:spPr bwMode="auto">
            <a:xfrm>
              <a:off x="1156" y="1071"/>
              <a:ext cx="622" cy="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90000"/>
                <a:buFont typeface="Wingdings" pitchFamily="2" charset="2"/>
                <a:buBlip>
                  <a:blip r:embed="rId2"/>
                </a:buBlip>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lr>
                  <a:schemeClr val="accent2"/>
                </a:buClr>
                <a:buSzPct val="90000"/>
                <a:buFont typeface="Wingdings" pitchFamily="2" charset="2"/>
                <a:buBlip>
                  <a:blip r:embed="rId3"/>
                </a:buBlip>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lr>
                  <a:schemeClr val="folHlink"/>
                </a:buClr>
                <a:buSzPct val="90000"/>
                <a:buFont typeface="Wingdings" pitchFamily="2" charset="2"/>
                <a:buBlip>
                  <a:blip r:embed="rId4"/>
                </a:buBlip>
                <a:defRPr sz="2000">
                  <a:solidFill>
                    <a:schemeClr val="tx1"/>
                  </a:solidFill>
                  <a:latin typeface="Arial" charset="0"/>
                </a:defRPr>
              </a:lvl5pPr>
              <a:lvl6pPr marL="25146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Arial" charset="0"/>
                </a:defRPr>
              </a:lvl6pPr>
              <a:lvl7pPr marL="29718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Arial" charset="0"/>
                </a:defRPr>
              </a:lvl7pPr>
              <a:lvl8pPr marL="34290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Arial" charset="0"/>
                </a:defRPr>
              </a:lvl8pPr>
              <a:lvl9pPr marL="38862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Arial" charset="0"/>
                </a:defRPr>
              </a:lvl9pPr>
            </a:lstStyle>
            <a:p>
              <a:pPr eaLnBrk="0" fontAlgn="base" hangingPunct="0">
                <a:spcBef>
                  <a:spcPct val="0"/>
                </a:spcBef>
                <a:spcAft>
                  <a:spcPct val="0"/>
                </a:spcAft>
                <a:buClrTx/>
                <a:buSzTx/>
                <a:buNone/>
              </a:pPr>
              <a:r>
                <a:rPr lang="en-GB" altLang="nl-NL" sz="1800" b="1">
                  <a:solidFill>
                    <a:srgbClr val="FFFFFF"/>
                  </a:solidFill>
                  <a:latin typeface="Lucida Sans Unicode" pitchFamily="34" charset="0"/>
                </a:rPr>
                <a:t>     </a:t>
              </a:r>
              <a:endParaRPr lang="en-GB" altLang="nl-NL" sz="1800" b="1">
                <a:solidFill>
                  <a:srgbClr val="009900"/>
                </a:solidFill>
                <a:latin typeface="Lucida Sans Unicode" pitchFamily="34" charset="0"/>
              </a:endParaRPr>
            </a:p>
            <a:p>
              <a:pPr eaLnBrk="0" fontAlgn="base" hangingPunct="0">
                <a:spcBef>
                  <a:spcPct val="0"/>
                </a:spcBef>
                <a:spcAft>
                  <a:spcPct val="0"/>
                </a:spcAft>
                <a:buClrTx/>
                <a:buSzTx/>
                <a:buNone/>
              </a:pPr>
              <a:r>
                <a:rPr lang="en-GB" altLang="nl-NL" sz="1800" b="1">
                  <a:solidFill>
                    <a:srgbClr val="009900"/>
                  </a:solidFill>
                  <a:latin typeface="Lucida Sans Unicode" pitchFamily="34" charset="0"/>
                </a:rPr>
                <a:t> .</a:t>
              </a:r>
              <a:r>
                <a:rPr lang="en-GB" altLang="nl-NL" sz="1800" b="1">
                  <a:solidFill>
                    <a:srgbClr val="FF0000"/>
                  </a:solidFill>
                  <a:latin typeface="Lucida Sans Unicode" pitchFamily="34" charset="0"/>
                </a:rPr>
                <a:t>,..,</a:t>
              </a:r>
              <a:r>
                <a:rPr lang="en-GB" altLang="nl-NL" sz="1800" b="1">
                  <a:solidFill>
                    <a:srgbClr val="000080"/>
                  </a:solidFill>
                  <a:latin typeface="Lucida Sans Unicode" pitchFamily="34" charset="0"/>
                </a:rPr>
                <a:t>,,...</a:t>
              </a:r>
            </a:p>
            <a:p>
              <a:pPr eaLnBrk="0" fontAlgn="base" hangingPunct="0">
                <a:spcBef>
                  <a:spcPct val="0"/>
                </a:spcBef>
                <a:spcAft>
                  <a:spcPct val="0"/>
                </a:spcAft>
                <a:buClrTx/>
                <a:buSzTx/>
                <a:buNone/>
              </a:pPr>
              <a:r>
                <a:rPr lang="en-GB" altLang="nl-NL" sz="1800" b="1">
                  <a:solidFill>
                    <a:srgbClr val="000080"/>
                  </a:solidFill>
                  <a:latin typeface="Lucida Sans Unicode" pitchFamily="34" charset="0"/>
                </a:rPr>
                <a:t>,,</a:t>
              </a:r>
              <a:r>
                <a:rPr lang="en-GB" altLang="nl-NL" sz="1800" b="1">
                  <a:solidFill>
                    <a:srgbClr val="FF0000"/>
                  </a:solidFill>
                  <a:latin typeface="Lucida Sans Unicode" pitchFamily="34" charset="0"/>
                </a:rPr>
                <a:t>..,.</a:t>
              </a:r>
              <a:r>
                <a:rPr lang="en-GB" altLang="nl-NL" sz="1800" b="1">
                  <a:solidFill>
                    <a:srgbClr val="009900"/>
                  </a:solidFill>
                  <a:latin typeface="Lucida Sans Unicode" pitchFamily="34" charset="0"/>
                </a:rPr>
                <a:t>,.,.</a:t>
              </a:r>
            </a:p>
            <a:p>
              <a:pPr eaLnBrk="0" fontAlgn="base" hangingPunct="0">
                <a:spcBef>
                  <a:spcPct val="0"/>
                </a:spcBef>
                <a:spcAft>
                  <a:spcPct val="0"/>
                </a:spcAft>
                <a:buClrTx/>
                <a:buSzTx/>
                <a:buNone/>
              </a:pPr>
              <a:r>
                <a:rPr lang="en-GB" altLang="nl-NL" sz="1800" b="1">
                  <a:solidFill>
                    <a:srgbClr val="009900"/>
                  </a:solidFill>
                  <a:latin typeface="Lucida Sans Unicode" pitchFamily="34" charset="0"/>
                </a:rPr>
                <a:t>     .</a:t>
              </a:r>
              <a:r>
                <a:rPr lang="en-GB" altLang="nl-NL" sz="1800" b="1">
                  <a:solidFill>
                    <a:srgbClr val="000080"/>
                  </a:solidFill>
                  <a:latin typeface="Lucida Sans Unicode" pitchFamily="34" charset="0"/>
                </a:rPr>
                <a:t>.</a:t>
              </a:r>
              <a:endParaRPr lang="en-GB" altLang="nl-NL" sz="1800" b="1">
                <a:solidFill>
                  <a:srgbClr val="FFFFFF"/>
                </a:solidFill>
                <a:latin typeface="Lucida Sans Unicode" pitchFamily="34" charset="0"/>
              </a:endParaRPr>
            </a:p>
          </p:txBody>
        </p:sp>
      </p:grpSp>
      <p:grpSp>
        <p:nvGrpSpPr>
          <p:cNvPr id="9" name="Group 56"/>
          <p:cNvGrpSpPr>
            <a:grpSpLocks/>
          </p:cNvGrpSpPr>
          <p:nvPr/>
        </p:nvGrpSpPr>
        <p:grpSpPr bwMode="auto">
          <a:xfrm>
            <a:off x="5232400" y="2060575"/>
            <a:ext cx="1079500" cy="1308100"/>
            <a:chOff x="1098" y="1071"/>
            <a:chExt cx="680" cy="824"/>
          </a:xfrm>
        </p:grpSpPr>
        <p:sp>
          <p:nvSpPr>
            <p:cNvPr id="3089" name="Oval 57"/>
            <p:cNvSpPr>
              <a:spLocks noChangeArrowheads="1"/>
            </p:cNvSpPr>
            <p:nvPr/>
          </p:nvSpPr>
          <p:spPr bwMode="auto">
            <a:xfrm>
              <a:off x="1156" y="1253"/>
              <a:ext cx="576" cy="576"/>
            </a:xfrm>
            <a:prstGeom prst="ellipse">
              <a:avLst/>
            </a:prstGeom>
            <a:solidFill>
              <a:schemeClr val="tx1"/>
            </a:solidFill>
            <a:ln w="9525">
              <a:solidFill>
                <a:schemeClr val="tx1"/>
              </a:solidFill>
              <a:round/>
              <a:headEnd/>
              <a:tailEnd/>
            </a:ln>
          </p:spPr>
          <p:txBody>
            <a:bodyPr wrap="none" anchor="ctr"/>
            <a:lstStyle>
              <a:lvl1pPr>
                <a:spcBef>
                  <a:spcPct val="20000"/>
                </a:spcBef>
                <a:buClr>
                  <a:schemeClr val="hlink"/>
                </a:buClr>
                <a:buSzPct val="90000"/>
                <a:buFont typeface="Wingdings" pitchFamily="2" charset="2"/>
                <a:buBlip>
                  <a:blip r:embed="rId2"/>
                </a:buBlip>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lr>
                  <a:schemeClr val="accent2"/>
                </a:buClr>
                <a:buSzPct val="90000"/>
                <a:buFont typeface="Wingdings" pitchFamily="2" charset="2"/>
                <a:buBlip>
                  <a:blip r:embed="rId3"/>
                </a:buBlip>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lr>
                  <a:schemeClr val="folHlink"/>
                </a:buClr>
                <a:buSzPct val="90000"/>
                <a:buFont typeface="Wingdings" pitchFamily="2" charset="2"/>
                <a:buBlip>
                  <a:blip r:embed="rId4"/>
                </a:buBlip>
                <a:defRPr sz="2000">
                  <a:solidFill>
                    <a:schemeClr val="tx1"/>
                  </a:solidFill>
                  <a:latin typeface="Arial" charset="0"/>
                </a:defRPr>
              </a:lvl5pPr>
              <a:lvl6pPr marL="25146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Arial" charset="0"/>
                </a:defRPr>
              </a:lvl6pPr>
              <a:lvl7pPr marL="29718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Arial" charset="0"/>
                </a:defRPr>
              </a:lvl7pPr>
              <a:lvl8pPr marL="34290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Arial" charset="0"/>
                </a:defRPr>
              </a:lvl8pPr>
              <a:lvl9pPr marL="38862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Arial" charset="0"/>
                </a:defRPr>
              </a:lvl9pPr>
            </a:lstStyle>
            <a:p>
              <a:pPr fontAlgn="base">
                <a:spcBef>
                  <a:spcPct val="0"/>
                </a:spcBef>
                <a:spcAft>
                  <a:spcPct val="0"/>
                </a:spcAft>
                <a:buClrTx/>
                <a:buSzTx/>
                <a:buNone/>
              </a:pPr>
              <a:endParaRPr lang="nl-NL" altLang="nl-NL" b="1">
                <a:solidFill>
                  <a:srgbClr val="000099"/>
                </a:solidFill>
                <a:latin typeface="Lucida Sans Unicode" pitchFamily="34" charset="0"/>
              </a:endParaRPr>
            </a:p>
          </p:txBody>
        </p:sp>
        <p:sp>
          <p:nvSpPr>
            <p:cNvPr id="3090" name="Text Box 58"/>
            <p:cNvSpPr txBox="1">
              <a:spLocks noChangeArrowheads="1"/>
            </p:cNvSpPr>
            <p:nvPr/>
          </p:nvSpPr>
          <p:spPr bwMode="auto">
            <a:xfrm>
              <a:off x="1156" y="1207"/>
              <a:ext cx="56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90000"/>
                <a:buFont typeface="Wingdings" pitchFamily="2" charset="2"/>
                <a:buBlip>
                  <a:blip r:embed="rId2"/>
                </a:buBlip>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lr>
                  <a:schemeClr val="accent2"/>
                </a:buClr>
                <a:buSzPct val="90000"/>
                <a:buFont typeface="Wingdings" pitchFamily="2" charset="2"/>
                <a:buBlip>
                  <a:blip r:embed="rId3"/>
                </a:buBlip>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lr>
                  <a:schemeClr val="folHlink"/>
                </a:buClr>
                <a:buSzPct val="90000"/>
                <a:buFont typeface="Wingdings" pitchFamily="2" charset="2"/>
                <a:buBlip>
                  <a:blip r:embed="rId4"/>
                </a:buBlip>
                <a:defRPr sz="2000">
                  <a:solidFill>
                    <a:schemeClr val="tx1"/>
                  </a:solidFill>
                  <a:latin typeface="Arial" charset="0"/>
                </a:defRPr>
              </a:lvl5pPr>
              <a:lvl6pPr marL="25146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Arial" charset="0"/>
                </a:defRPr>
              </a:lvl6pPr>
              <a:lvl7pPr marL="29718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Arial" charset="0"/>
                </a:defRPr>
              </a:lvl7pPr>
              <a:lvl8pPr marL="34290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Arial" charset="0"/>
                </a:defRPr>
              </a:lvl8pPr>
              <a:lvl9pPr marL="38862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Arial" charset="0"/>
                </a:defRPr>
              </a:lvl9pPr>
            </a:lstStyle>
            <a:p>
              <a:pPr eaLnBrk="0" fontAlgn="base" hangingPunct="0">
                <a:spcBef>
                  <a:spcPct val="0"/>
                </a:spcBef>
                <a:spcAft>
                  <a:spcPct val="0"/>
                </a:spcAft>
                <a:buClrTx/>
                <a:buSzTx/>
                <a:buNone/>
              </a:pPr>
              <a:endParaRPr lang="nl-NL" altLang="nl-NL" sz="1800" b="1">
                <a:solidFill>
                  <a:srgbClr val="FF0000"/>
                </a:solidFill>
                <a:latin typeface="Lucida Sans Unicode" pitchFamily="34" charset="0"/>
              </a:endParaRPr>
            </a:p>
          </p:txBody>
        </p:sp>
        <p:sp>
          <p:nvSpPr>
            <p:cNvPr id="3091" name="Text Box 59"/>
            <p:cNvSpPr txBox="1">
              <a:spLocks noChangeArrowheads="1"/>
            </p:cNvSpPr>
            <p:nvPr/>
          </p:nvSpPr>
          <p:spPr bwMode="auto">
            <a:xfrm>
              <a:off x="1098" y="1145"/>
              <a:ext cx="668" cy="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90000"/>
                <a:buFont typeface="Wingdings" pitchFamily="2" charset="2"/>
                <a:buBlip>
                  <a:blip r:embed="rId2"/>
                </a:buBlip>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lr>
                  <a:schemeClr val="accent2"/>
                </a:buClr>
                <a:buSzPct val="90000"/>
                <a:buFont typeface="Wingdings" pitchFamily="2" charset="2"/>
                <a:buBlip>
                  <a:blip r:embed="rId3"/>
                </a:buBlip>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lr>
                  <a:schemeClr val="folHlink"/>
                </a:buClr>
                <a:buSzPct val="90000"/>
                <a:buFont typeface="Wingdings" pitchFamily="2" charset="2"/>
                <a:buBlip>
                  <a:blip r:embed="rId4"/>
                </a:buBlip>
                <a:defRPr sz="2000">
                  <a:solidFill>
                    <a:schemeClr val="tx1"/>
                  </a:solidFill>
                  <a:latin typeface="Arial" charset="0"/>
                </a:defRPr>
              </a:lvl5pPr>
              <a:lvl6pPr marL="25146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Arial" charset="0"/>
                </a:defRPr>
              </a:lvl6pPr>
              <a:lvl7pPr marL="29718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Arial" charset="0"/>
                </a:defRPr>
              </a:lvl7pPr>
              <a:lvl8pPr marL="34290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Arial" charset="0"/>
                </a:defRPr>
              </a:lvl8pPr>
              <a:lvl9pPr marL="38862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Arial" charset="0"/>
                </a:defRPr>
              </a:lvl9pPr>
            </a:lstStyle>
            <a:p>
              <a:pPr eaLnBrk="0" fontAlgn="base" hangingPunct="0">
                <a:spcBef>
                  <a:spcPct val="0"/>
                </a:spcBef>
                <a:spcAft>
                  <a:spcPct val="0"/>
                </a:spcAft>
                <a:buClrTx/>
                <a:buSzTx/>
                <a:buNone/>
              </a:pPr>
              <a:r>
                <a:rPr lang="en-GB" altLang="nl-NL" sz="1800" b="1">
                  <a:solidFill>
                    <a:srgbClr val="FFFFFF"/>
                  </a:solidFill>
                  <a:latin typeface="Lucida Sans Unicode" pitchFamily="34" charset="0"/>
                </a:rPr>
                <a:t>     .</a:t>
              </a:r>
              <a:r>
                <a:rPr lang="en-GB" altLang="nl-NL" sz="1800" b="1">
                  <a:solidFill>
                    <a:srgbClr val="FF0000"/>
                  </a:solidFill>
                  <a:latin typeface="Lucida Sans Unicode" pitchFamily="34" charset="0"/>
                </a:rPr>
                <a:t>,</a:t>
              </a:r>
              <a:endParaRPr lang="en-GB" altLang="nl-NL" sz="1800" b="1">
                <a:solidFill>
                  <a:srgbClr val="009900"/>
                </a:solidFill>
                <a:latin typeface="Lucida Sans Unicode" pitchFamily="34" charset="0"/>
              </a:endParaRPr>
            </a:p>
            <a:p>
              <a:pPr eaLnBrk="0" fontAlgn="base" hangingPunct="0">
                <a:spcBef>
                  <a:spcPct val="0"/>
                </a:spcBef>
                <a:spcAft>
                  <a:spcPct val="0"/>
                </a:spcAft>
                <a:buClrTx/>
                <a:buSzTx/>
                <a:buNone/>
              </a:pPr>
              <a:r>
                <a:rPr lang="en-GB" altLang="nl-NL" sz="1800" b="1">
                  <a:solidFill>
                    <a:srgbClr val="009900"/>
                  </a:solidFill>
                  <a:latin typeface="Lucida Sans Unicode" pitchFamily="34" charset="0"/>
                </a:rPr>
                <a:t> ..</a:t>
              </a:r>
              <a:r>
                <a:rPr lang="en-GB" altLang="nl-NL" sz="1800" b="1">
                  <a:solidFill>
                    <a:srgbClr val="FF0000"/>
                  </a:solidFill>
                  <a:latin typeface="Lucida Sans Unicode" pitchFamily="34" charset="0"/>
                </a:rPr>
                <a:t>,..,</a:t>
              </a:r>
              <a:r>
                <a:rPr lang="en-GB" altLang="nl-NL" sz="1800" b="1">
                  <a:solidFill>
                    <a:srgbClr val="000080"/>
                  </a:solidFill>
                  <a:latin typeface="Lucida Sans Unicode" pitchFamily="34" charset="0"/>
                </a:rPr>
                <a:t>,,...</a:t>
              </a:r>
            </a:p>
            <a:p>
              <a:pPr eaLnBrk="0" fontAlgn="base" hangingPunct="0">
                <a:spcBef>
                  <a:spcPct val="0"/>
                </a:spcBef>
                <a:spcAft>
                  <a:spcPct val="0"/>
                </a:spcAft>
                <a:buClrTx/>
                <a:buSzTx/>
                <a:buNone/>
              </a:pPr>
              <a:r>
                <a:rPr lang="en-GB" altLang="nl-NL" sz="1800" b="1">
                  <a:solidFill>
                    <a:srgbClr val="000080"/>
                  </a:solidFill>
                  <a:latin typeface="Lucida Sans Unicode" pitchFamily="34" charset="0"/>
                </a:rPr>
                <a:t> ,,</a:t>
              </a:r>
              <a:r>
                <a:rPr lang="en-GB" altLang="nl-NL" sz="1800" b="1">
                  <a:solidFill>
                    <a:srgbClr val="FF0000"/>
                  </a:solidFill>
                  <a:latin typeface="Lucida Sans Unicode" pitchFamily="34" charset="0"/>
                </a:rPr>
                <a:t>..,.</a:t>
              </a:r>
              <a:r>
                <a:rPr lang="en-GB" altLang="nl-NL" sz="1800" b="1">
                  <a:solidFill>
                    <a:srgbClr val="009900"/>
                  </a:solidFill>
                  <a:latin typeface="Lucida Sans Unicode" pitchFamily="34" charset="0"/>
                </a:rPr>
                <a:t>,.,..</a:t>
              </a:r>
            </a:p>
            <a:p>
              <a:pPr eaLnBrk="0" fontAlgn="base" hangingPunct="0">
                <a:spcBef>
                  <a:spcPct val="0"/>
                </a:spcBef>
                <a:spcAft>
                  <a:spcPct val="0"/>
                </a:spcAft>
                <a:buClrTx/>
                <a:buSzTx/>
                <a:buNone/>
              </a:pPr>
              <a:r>
                <a:rPr lang="en-GB" altLang="nl-NL" sz="1800" b="1">
                  <a:solidFill>
                    <a:srgbClr val="009900"/>
                  </a:solidFill>
                  <a:latin typeface="Lucida Sans Unicode" pitchFamily="34" charset="0"/>
                </a:rPr>
                <a:t>     .</a:t>
              </a:r>
              <a:r>
                <a:rPr lang="en-GB" altLang="nl-NL" sz="1800" b="1">
                  <a:solidFill>
                    <a:srgbClr val="000080"/>
                  </a:solidFill>
                  <a:latin typeface="Lucida Sans Unicode" pitchFamily="34" charset="0"/>
                </a:rPr>
                <a:t>.</a:t>
              </a:r>
              <a:endParaRPr lang="en-GB" altLang="nl-NL" sz="1800" b="1">
                <a:solidFill>
                  <a:srgbClr val="FFFFFF"/>
                </a:solidFill>
                <a:latin typeface="Lucida Sans Unicode" pitchFamily="34" charset="0"/>
              </a:endParaRPr>
            </a:p>
          </p:txBody>
        </p:sp>
        <p:sp>
          <p:nvSpPr>
            <p:cNvPr id="3092" name="Text Box 60"/>
            <p:cNvSpPr txBox="1">
              <a:spLocks noChangeArrowheads="1"/>
            </p:cNvSpPr>
            <p:nvPr/>
          </p:nvSpPr>
          <p:spPr bwMode="auto">
            <a:xfrm>
              <a:off x="1156" y="1071"/>
              <a:ext cx="622" cy="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90000"/>
                <a:buFont typeface="Wingdings" pitchFamily="2" charset="2"/>
                <a:buBlip>
                  <a:blip r:embed="rId2"/>
                </a:buBlip>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lr>
                  <a:schemeClr val="accent2"/>
                </a:buClr>
                <a:buSzPct val="90000"/>
                <a:buFont typeface="Wingdings" pitchFamily="2" charset="2"/>
                <a:buBlip>
                  <a:blip r:embed="rId3"/>
                </a:buBlip>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lr>
                  <a:schemeClr val="folHlink"/>
                </a:buClr>
                <a:buSzPct val="90000"/>
                <a:buFont typeface="Wingdings" pitchFamily="2" charset="2"/>
                <a:buBlip>
                  <a:blip r:embed="rId4"/>
                </a:buBlip>
                <a:defRPr sz="2000">
                  <a:solidFill>
                    <a:schemeClr val="tx1"/>
                  </a:solidFill>
                  <a:latin typeface="Arial" charset="0"/>
                </a:defRPr>
              </a:lvl5pPr>
              <a:lvl6pPr marL="25146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Arial" charset="0"/>
                </a:defRPr>
              </a:lvl6pPr>
              <a:lvl7pPr marL="29718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Arial" charset="0"/>
                </a:defRPr>
              </a:lvl7pPr>
              <a:lvl8pPr marL="34290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Arial" charset="0"/>
                </a:defRPr>
              </a:lvl8pPr>
              <a:lvl9pPr marL="38862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Arial" charset="0"/>
                </a:defRPr>
              </a:lvl9pPr>
            </a:lstStyle>
            <a:p>
              <a:pPr eaLnBrk="0" fontAlgn="base" hangingPunct="0">
                <a:spcBef>
                  <a:spcPct val="0"/>
                </a:spcBef>
                <a:spcAft>
                  <a:spcPct val="0"/>
                </a:spcAft>
                <a:buClrTx/>
                <a:buSzTx/>
                <a:buNone/>
              </a:pPr>
              <a:r>
                <a:rPr lang="en-GB" altLang="nl-NL" sz="1800" b="1">
                  <a:solidFill>
                    <a:srgbClr val="FFFFFF"/>
                  </a:solidFill>
                  <a:latin typeface="Lucida Sans Unicode" pitchFamily="34" charset="0"/>
                </a:rPr>
                <a:t>     </a:t>
              </a:r>
              <a:endParaRPr lang="en-GB" altLang="nl-NL" sz="1800" b="1">
                <a:solidFill>
                  <a:srgbClr val="009900"/>
                </a:solidFill>
                <a:latin typeface="Lucida Sans Unicode" pitchFamily="34" charset="0"/>
              </a:endParaRPr>
            </a:p>
            <a:p>
              <a:pPr eaLnBrk="0" fontAlgn="base" hangingPunct="0">
                <a:spcBef>
                  <a:spcPct val="0"/>
                </a:spcBef>
                <a:spcAft>
                  <a:spcPct val="0"/>
                </a:spcAft>
                <a:buClrTx/>
                <a:buSzTx/>
                <a:buNone/>
              </a:pPr>
              <a:r>
                <a:rPr lang="en-GB" altLang="nl-NL" sz="1800" b="1">
                  <a:solidFill>
                    <a:srgbClr val="009900"/>
                  </a:solidFill>
                  <a:latin typeface="Lucida Sans Unicode" pitchFamily="34" charset="0"/>
                </a:rPr>
                <a:t> .</a:t>
              </a:r>
              <a:r>
                <a:rPr lang="en-GB" altLang="nl-NL" sz="1800" b="1">
                  <a:solidFill>
                    <a:srgbClr val="FF0000"/>
                  </a:solidFill>
                  <a:latin typeface="Lucida Sans Unicode" pitchFamily="34" charset="0"/>
                </a:rPr>
                <a:t>,..,</a:t>
              </a:r>
              <a:r>
                <a:rPr lang="en-GB" altLang="nl-NL" sz="1800" b="1">
                  <a:solidFill>
                    <a:srgbClr val="000080"/>
                  </a:solidFill>
                  <a:latin typeface="Lucida Sans Unicode" pitchFamily="34" charset="0"/>
                </a:rPr>
                <a:t>,,...</a:t>
              </a:r>
            </a:p>
            <a:p>
              <a:pPr eaLnBrk="0" fontAlgn="base" hangingPunct="0">
                <a:spcBef>
                  <a:spcPct val="0"/>
                </a:spcBef>
                <a:spcAft>
                  <a:spcPct val="0"/>
                </a:spcAft>
                <a:buClrTx/>
                <a:buSzTx/>
                <a:buNone/>
              </a:pPr>
              <a:r>
                <a:rPr lang="en-GB" altLang="nl-NL" sz="1800" b="1">
                  <a:solidFill>
                    <a:srgbClr val="000080"/>
                  </a:solidFill>
                  <a:latin typeface="Lucida Sans Unicode" pitchFamily="34" charset="0"/>
                </a:rPr>
                <a:t>,,</a:t>
              </a:r>
              <a:r>
                <a:rPr lang="en-GB" altLang="nl-NL" sz="1800" b="1">
                  <a:solidFill>
                    <a:srgbClr val="FF0000"/>
                  </a:solidFill>
                  <a:latin typeface="Lucida Sans Unicode" pitchFamily="34" charset="0"/>
                </a:rPr>
                <a:t>..,.</a:t>
              </a:r>
              <a:r>
                <a:rPr lang="en-GB" altLang="nl-NL" sz="1800" b="1">
                  <a:solidFill>
                    <a:srgbClr val="009900"/>
                  </a:solidFill>
                  <a:latin typeface="Lucida Sans Unicode" pitchFamily="34" charset="0"/>
                </a:rPr>
                <a:t>,.,.</a:t>
              </a:r>
            </a:p>
            <a:p>
              <a:pPr eaLnBrk="0" fontAlgn="base" hangingPunct="0">
                <a:spcBef>
                  <a:spcPct val="0"/>
                </a:spcBef>
                <a:spcAft>
                  <a:spcPct val="0"/>
                </a:spcAft>
                <a:buClrTx/>
                <a:buSzTx/>
                <a:buNone/>
              </a:pPr>
              <a:r>
                <a:rPr lang="en-GB" altLang="nl-NL" sz="1800" b="1">
                  <a:solidFill>
                    <a:srgbClr val="009900"/>
                  </a:solidFill>
                  <a:latin typeface="Lucida Sans Unicode" pitchFamily="34" charset="0"/>
                </a:rPr>
                <a:t>     .</a:t>
              </a:r>
              <a:r>
                <a:rPr lang="en-GB" altLang="nl-NL" sz="1800" b="1">
                  <a:solidFill>
                    <a:srgbClr val="000080"/>
                  </a:solidFill>
                  <a:latin typeface="Lucida Sans Unicode" pitchFamily="34" charset="0"/>
                </a:rPr>
                <a:t>.</a:t>
              </a:r>
              <a:endParaRPr lang="en-GB" altLang="nl-NL" sz="1800" b="1">
                <a:solidFill>
                  <a:srgbClr val="FFFFFF"/>
                </a:solidFill>
                <a:latin typeface="Lucida Sans Unicode" pitchFamily="34" charset="0"/>
              </a:endParaRPr>
            </a:p>
          </p:txBody>
        </p:sp>
      </p:grpSp>
      <p:sp>
        <p:nvSpPr>
          <p:cNvPr id="95293" name="AutoShape 61"/>
          <p:cNvSpPr>
            <a:spLocks noChangeArrowheads="1"/>
          </p:cNvSpPr>
          <p:nvPr/>
        </p:nvSpPr>
        <p:spPr bwMode="auto">
          <a:xfrm>
            <a:off x="5375275" y="2349500"/>
            <a:ext cx="914400" cy="914400"/>
          </a:xfrm>
          <a:prstGeom prst="irregularSeal2">
            <a:avLst/>
          </a:prstGeom>
          <a:solidFill>
            <a:schemeClr val="accent1"/>
          </a:solidFill>
          <a:ln w="9525">
            <a:solidFill>
              <a:schemeClr val="tx1"/>
            </a:solidFill>
            <a:miter lim="800000"/>
            <a:headEnd/>
            <a:tailEnd/>
          </a:ln>
        </p:spPr>
        <p:txBody>
          <a:bodyPr wrap="none" anchor="ctr"/>
          <a:lstStyle>
            <a:lvl1pPr>
              <a:spcBef>
                <a:spcPct val="20000"/>
              </a:spcBef>
              <a:buClr>
                <a:schemeClr val="hlink"/>
              </a:buClr>
              <a:buSzPct val="90000"/>
              <a:buFont typeface="Wingdings" pitchFamily="2" charset="2"/>
              <a:buBlip>
                <a:blip r:embed="rId2"/>
              </a:buBlip>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lr>
                <a:schemeClr val="accent2"/>
              </a:buClr>
              <a:buSzPct val="90000"/>
              <a:buFont typeface="Wingdings" pitchFamily="2" charset="2"/>
              <a:buBlip>
                <a:blip r:embed="rId3"/>
              </a:buBlip>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lr>
                <a:schemeClr val="folHlink"/>
              </a:buClr>
              <a:buSzPct val="90000"/>
              <a:buFont typeface="Wingdings" pitchFamily="2" charset="2"/>
              <a:buBlip>
                <a:blip r:embed="rId4"/>
              </a:buBlip>
              <a:defRPr sz="2000">
                <a:solidFill>
                  <a:schemeClr val="tx1"/>
                </a:solidFill>
                <a:latin typeface="Arial" charset="0"/>
              </a:defRPr>
            </a:lvl5pPr>
            <a:lvl6pPr marL="25146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Arial" charset="0"/>
              </a:defRPr>
            </a:lvl6pPr>
            <a:lvl7pPr marL="29718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Arial" charset="0"/>
              </a:defRPr>
            </a:lvl7pPr>
            <a:lvl8pPr marL="34290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Arial" charset="0"/>
              </a:defRPr>
            </a:lvl8pPr>
            <a:lvl9pPr marL="38862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Arial" charset="0"/>
              </a:defRPr>
            </a:lvl9pPr>
          </a:lstStyle>
          <a:p>
            <a:pPr fontAlgn="base">
              <a:spcBef>
                <a:spcPct val="0"/>
              </a:spcBef>
              <a:spcAft>
                <a:spcPct val="0"/>
              </a:spcAft>
              <a:buClrTx/>
              <a:buSzTx/>
              <a:buNone/>
            </a:pPr>
            <a:endParaRPr lang="nl-NL" altLang="nl-NL" b="1">
              <a:solidFill>
                <a:srgbClr val="000099"/>
              </a:solidFill>
              <a:latin typeface="Lucida Sans Unicode" pitchFamily="34" charset="0"/>
            </a:endParaRPr>
          </a:p>
        </p:txBody>
      </p:sp>
      <p:grpSp>
        <p:nvGrpSpPr>
          <p:cNvPr id="10" name="Group 62"/>
          <p:cNvGrpSpPr>
            <a:grpSpLocks/>
          </p:cNvGrpSpPr>
          <p:nvPr/>
        </p:nvGrpSpPr>
        <p:grpSpPr bwMode="auto">
          <a:xfrm>
            <a:off x="8626476" y="4652964"/>
            <a:ext cx="925513" cy="936625"/>
            <a:chOff x="4195" y="3612"/>
            <a:chExt cx="583" cy="590"/>
          </a:xfrm>
        </p:grpSpPr>
        <p:sp>
          <p:nvSpPr>
            <p:cNvPr id="3087" name="Line 63"/>
            <p:cNvSpPr>
              <a:spLocks noChangeShapeType="1"/>
            </p:cNvSpPr>
            <p:nvPr/>
          </p:nvSpPr>
          <p:spPr bwMode="auto">
            <a:xfrm>
              <a:off x="4195" y="3612"/>
              <a:ext cx="0" cy="590"/>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nl-NL" sz="2400">
                <a:solidFill>
                  <a:srgbClr val="FFFFFF"/>
                </a:solidFill>
                <a:latin typeface="Times" charset="0"/>
              </a:endParaRPr>
            </a:p>
          </p:txBody>
        </p:sp>
        <p:sp>
          <p:nvSpPr>
            <p:cNvPr id="3088" name="Text Box 64"/>
            <p:cNvSpPr txBox="1">
              <a:spLocks noChangeArrowheads="1"/>
            </p:cNvSpPr>
            <p:nvPr/>
          </p:nvSpPr>
          <p:spPr bwMode="auto">
            <a:xfrm>
              <a:off x="4217" y="3835"/>
              <a:ext cx="561" cy="21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90000"/>
                <a:buFont typeface="Wingdings" pitchFamily="2" charset="2"/>
                <a:buBlip>
                  <a:blip r:embed="rId2"/>
                </a:buBlip>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lr>
                  <a:schemeClr val="accent2"/>
                </a:buClr>
                <a:buSzPct val="90000"/>
                <a:buFont typeface="Wingdings" pitchFamily="2" charset="2"/>
                <a:buBlip>
                  <a:blip r:embed="rId3"/>
                </a:buBlip>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lr>
                  <a:schemeClr val="folHlink"/>
                </a:buClr>
                <a:buSzPct val="90000"/>
                <a:buFont typeface="Wingdings" pitchFamily="2" charset="2"/>
                <a:buBlip>
                  <a:blip r:embed="rId4"/>
                </a:buBlip>
                <a:defRPr sz="2000">
                  <a:solidFill>
                    <a:schemeClr val="tx1"/>
                  </a:solidFill>
                  <a:latin typeface="Arial" charset="0"/>
                </a:defRPr>
              </a:lvl5pPr>
              <a:lvl6pPr marL="25146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Arial" charset="0"/>
                </a:defRPr>
              </a:lvl6pPr>
              <a:lvl7pPr marL="29718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Arial" charset="0"/>
                </a:defRPr>
              </a:lvl7pPr>
              <a:lvl8pPr marL="34290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Arial" charset="0"/>
                </a:defRPr>
              </a:lvl8pPr>
              <a:lvl9pPr marL="38862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Arial" charset="0"/>
                </a:defRPr>
              </a:lvl9pPr>
            </a:lstStyle>
            <a:p>
              <a:pPr eaLnBrk="0" fontAlgn="base" hangingPunct="0">
                <a:spcBef>
                  <a:spcPct val="0"/>
                </a:spcBef>
                <a:spcAft>
                  <a:spcPct val="0"/>
                </a:spcAft>
                <a:buClrTx/>
                <a:buSzTx/>
                <a:buNone/>
              </a:pPr>
              <a:r>
                <a:rPr lang="en-GB" altLang="nl-NL" sz="1600">
                  <a:solidFill>
                    <a:srgbClr val="FFFFFF"/>
                  </a:solidFill>
                  <a:latin typeface="Lucida Sans Unicode" pitchFamily="34" charset="0"/>
                </a:rPr>
                <a:t>10</a:t>
              </a:r>
              <a:r>
                <a:rPr lang="en-GB" altLang="nl-NL" sz="1600" baseline="30000">
                  <a:solidFill>
                    <a:srgbClr val="FFFFFF"/>
                  </a:solidFill>
                  <a:latin typeface="Lucida Sans Unicode" pitchFamily="34" charset="0"/>
                </a:rPr>
                <a:t>-15</a:t>
              </a:r>
              <a:r>
                <a:rPr lang="en-GB" altLang="nl-NL" sz="1600">
                  <a:solidFill>
                    <a:srgbClr val="FFFFFF"/>
                  </a:solidFill>
                  <a:latin typeface="Lucida Sans Unicode" pitchFamily="34" charset="0"/>
                </a:rPr>
                <a:t>m</a:t>
              </a:r>
            </a:p>
          </p:txBody>
        </p:sp>
      </p:grpSp>
      <p:sp>
        <p:nvSpPr>
          <p:cNvPr id="3083" name="Text Box 65"/>
          <p:cNvSpPr txBox="1">
            <a:spLocks noChangeArrowheads="1"/>
          </p:cNvSpPr>
          <p:nvPr/>
        </p:nvSpPr>
        <p:spPr bwMode="auto">
          <a:xfrm>
            <a:off x="3556000" y="173038"/>
            <a:ext cx="18415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90000"/>
              <a:buFont typeface="Wingdings" pitchFamily="2" charset="2"/>
              <a:buBlip>
                <a:blip r:embed="rId2"/>
              </a:buBlip>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lr>
                <a:schemeClr val="accent2"/>
              </a:buClr>
              <a:buSzPct val="90000"/>
              <a:buFont typeface="Wingdings" pitchFamily="2" charset="2"/>
              <a:buBlip>
                <a:blip r:embed="rId3"/>
              </a:buBlip>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lr>
                <a:schemeClr val="folHlink"/>
              </a:buClr>
              <a:buSzPct val="90000"/>
              <a:buFont typeface="Wingdings" pitchFamily="2" charset="2"/>
              <a:buBlip>
                <a:blip r:embed="rId4"/>
              </a:buBlip>
              <a:defRPr sz="2000">
                <a:solidFill>
                  <a:schemeClr val="tx1"/>
                </a:solidFill>
                <a:latin typeface="Arial" charset="0"/>
              </a:defRPr>
            </a:lvl5pPr>
            <a:lvl6pPr marL="25146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Arial" charset="0"/>
              </a:defRPr>
            </a:lvl6pPr>
            <a:lvl7pPr marL="29718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Arial" charset="0"/>
              </a:defRPr>
            </a:lvl7pPr>
            <a:lvl8pPr marL="34290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Arial" charset="0"/>
              </a:defRPr>
            </a:lvl8pPr>
            <a:lvl9pPr marL="38862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Arial" charset="0"/>
              </a:defRPr>
            </a:lvl9pPr>
          </a:lstStyle>
          <a:p>
            <a:pPr eaLnBrk="0" fontAlgn="base" hangingPunct="0">
              <a:spcBef>
                <a:spcPct val="0"/>
              </a:spcBef>
              <a:spcAft>
                <a:spcPct val="0"/>
              </a:spcAft>
              <a:buClrTx/>
              <a:buSzTx/>
              <a:buNone/>
            </a:pPr>
            <a:endParaRPr lang="nl-NL" altLang="nl-NL" sz="2800">
              <a:solidFill>
                <a:srgbClr val="FFFFFF"/>
              </a:solidFill>
              <a:latin typeface="Lucida Sans Unicode" pitchFamily="34" charset="0"/>
            </a:endParaRPr>
          </a:p>
        </p:txBody>
      </p:sp>
      <p:sp>
        <p:nvSpPr>
          <p:cNvPr id="95299" name="Text Box 67"/>
          <p:cNvSpPr txBox="1">
            <a:spLocks noChangeArrowheads="1"/>
          </p:cNvSpPr>
          <p:nvPr/>
        </p:nvSpPr>
        <p:spPr bwMode="auto">
          <a:xfrm>
            <a:off x="1688526" y="5879246"/>
            <a:ext cx="8608447" cy="64633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90000"/>
              <a:buFont typeface="Wingdings" pitchFamily="2" charset="2"/>
              <a:buBlip>
                <a:blip r:embed="rId2"/>
              </a:buBlip>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lr>
                <a:schemeClr val="accent2"/>
              </a:buClr>
              <a:buSzPct val="90000"/>
              <a:buFont typeface="Wingdings" pitchFamily="2" charset="2"/>
              <a:buBlip>
                <a:blip r:embed="rId3"/>
              </a:buBlip>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lr>
                <a:schemeClr val="folHlink"/>
              </a:buClr>
              <a:buSzPct val="90000"/>
              <a:buFont typeface="Wingdings" pitchFamily="2" charset="2"/>
              <a:buBlip>
                <a:blip r:embed="rId4"/>
              </a:buBlip>
              <a:defRPr sz="2000">
                <a:solidFill>
                  <a:schemeClr val="tx1"/>
                </a:solidFill>
                <a:latin typeface="Arial" charset="0"/>
              </a:defRPr>
            </a:lvl5pPr>
            <a:lvl6pPr marL="25146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Arial" charset="0"/>
              </a:defRPr>
            </a:lvl6pPr>
            <a:lvl7pPr marL="29718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Arial" charset="0"/>
              </a:defRPr>
            </a:lvl7pPr>
            <a:lvl8pPr marL="34290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Arial" charset="0"/>
              </a:defRPr>
            </a:lvl8pPr>
            <a:lvl9pPr marL="3886200" indent="-228600" eaLnBrk="0" fontAlgn="base" hangingPunct="0">
              <a:spcBef>
                <a:spcPct val="20000"/>
              </a:spcBef>
              <a:spcAft>
                <a:spcPct val="0"/>
              </a:spcAft>
              <a:buClr>
                <a:schemeClr val="folHlink"/>
              </a:buClr>
              <a:buSzPct val="90000"/>
              <a:buFont typeface="Wingdings" pitchFamily="2" charset="2"/>
              <a:buBlip>
                <a:blip r:embed="rId4"/>
              </a:buBlip>
              <a:defRPr sz="2000">
                <a:solidFill>
                  <a:schemeClr val="tx1"/>
                </a:solidFill>
                <a:latin typeface="Arial" charset="0"/>
              </a:defRPr>
            </a:lvl9pPr>
          </a:lstStyle>
          <a:p>
            <a:pPr eaLnBrk="0" fontAlgn="base" hangingPunct="0">
              <a:spcBef>
                <a:spcPct val="0"/>
              </a:spcBef>
              <a:spcAft>
                <a:spcPct val="0"/>
              </a:spcAft>
              <a:buClrTx/>
              <a:buSzTx/>
              <a:buNone/>
            </a:pPr>
            <a:r>
              <a:rPr lang="en-GB" altLang="nl-NL" sz="1800" dirty="0">
                <a:solidFill>
                  <a:srgbClr val="FFFFFF"/>
                </a:solidFill>
                <a:latin typeface="Verdana" panose="020B0604030504040204" pitchFamily="34" charset="0"/>
                <a:ea typeface="Verdana" panose="020B0604030504040204" pitchFamily="34" charset="0"/>
                <a:cs typeface="Verdana" panose="020B0604030504040204" pitchFamily="34" charset="0"/>
              </a:rPr>
              <a:t>One billion, 10</a:t>
            </a:r>
            <a:r>
              <a:rPr lang="en-GB" altLang="nl-NL" sz="1800" baseline="30000" dirty="0">
                <a:solidFill>
                  <a:srgbClr val="FFFFFF"/>
                </a:solidFill>
                <a:latin typeface="Verdana" panose="020B0604030504040204" pitchFamily="34" charset="0"/>
                <a:ea typeface="Verdana" panose="020B0604030504040204" pitchFamily="34" charset="0"/>
                <a:cs typeface="Verdana" panose="020B0604030504040204" pitchFamily="34" charset="0"/>
              </a:rPr>
              <a:t>9</a:t>
            </a:r>
            <a:r>
              <a:rPr lang="en-GB" altLang="nl-NL" sz="1800" dirty="0">
                <a:solidFill>
                  <a:srgbClr val="FFFFFF"/>
                </a:solidFill>
                <a:latin typeface="Verdana" panose="020B0604030504040204" pitchFamily="34" charset="0"/>
                <a:ea typeface="Verdana" panose="020B0604030504040204" pitchFamily="34" charset="0"/>
                <a:cs typeface="Verdana" panose="020B0604030504040204" pitchFamily="34" charset="0"/>
              </a:rPr>
              <a:t> collisions per second, hundreds of particles per collision.</a:t>
            </a:r>
          </a:p>
          <a:p>
            <a:pPr eaLnBrk="0" fontAlgn="base" hangingPunct="0">
              <a:spcBef>
                <a:spcPct val="0"/>
              </a:spcBef>
              <a:spcAft>
                <a:spcPct val="0"/>
              </a:spcAft>
              <a:buClrTx/>
              <a:buSzTx/>
              <a:buNone/>
            </a:pPr>
            <a:r>
              <a:rPr lang="en-GB" altLang="nl-NL" sz="1800" dirty="0">
                <a:solidFill>
                  <a:srgbClr val="FFFFFF"/>
                </a:solidFill>
                <a:latin typeface="Verdana" panose="020B0604030504040204" pitchFamily="34" charset="0"/>
                <a:ea typeface="Verdana" panose="020B0604030504040204" pitchFamily="34" charset="0"/>
                <a:cs typeface="Verdana" panose="020B0604030504040204" pitchFamily="34" charset="0"/>
              </a:rPr>
              <a:t>Write O(100) events = O(100 MB) to storage medium/second</a:t>
            </a:r>
          </a:p>
        </p:txBody>
      </p:sp>
      <p:pic>
        <p:nvPicPr>
          <p:cNvPr id="95300" name="Picture 68" descr="ATLA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40014" y="981076"/>
            <a:ext cx="6480175" cy="4646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kstvak 2"/>
          <p:cNvSpPr txBox="1"/>
          <p:nvPr/>
        </p:nvSpPr>
        <p:spPr>
          <a:xfrm>
            <a:off x="1864001" y="224769"/>
            <a:ext cx="6643165" cy="400110"/>
          </a:xfrm>
          <a:prstGeom prst="rect">
            <a:avLst/>
          </a:prstGeom>
          <a:noFill/>
        </p:spPr>
        <p:txBody>
          <a:bodyPr wrap="none" rtlCol="0">
            <a:spAutoFit/>
          </a:bodyPr>
          <a:lstStyle/>
          <a:p>
            <a:pPr defTabSz="457200"/>
            <a:r>
              <a:rPr lang="nl-NL" sz="2000" b="1" dirty="0">
                <a:solidFill>
                  <a:srgbClr val="FFFFFF"/>
                </a:solidFill>
                <a:latin typeface="Verdana" panose="020B0604030504040204" pitchFamily="34" charset="0"/>
                <a:ea typeface="Verdana" panose="020B0604030504040204" pitchFamily="34" charset="0"/>
                <a:cs typeface="Verdana" panose="020B0604030504040204" pitchFamily="34" charset="0"/>
              </a:rPr>
              <a:t>Colliding </a:t>
            </a:r>
            <a:r>
              <a:rPr lang="nl-NL" sz="2000" b="1" dirty="0" err="1">
                <a:solidFill>
                  <a:srgbClr val="FFFFFF"/>
                </a:solidFill>
                <a:latin typeface="Verdana" panose="020B0604030504040204" pitchFamily="34" charset="0"/>
                <a:ea typeface="Verdana" panose="020B0604030504040204" pitchFamily="34" charset="0"/>
                <a:cs typeface="Verdana" panose="020B0604030504040204" pitchFamily="34" charset="0"/>
              </a:rPr>
              <a:t>beams</a:t>
            </a:r>
            <a:r>
              <a:rPr lang="nl-NL" sz="2000" b="1" dirty="0">
                <a:solidFill>
                  <a:srgbClr val="FFFFFF"/>
                </a:solidFill>
                <a:latin typeface="Verdana" panose="020B0604030504040204" pitchFamily="34" charset="0"/>
                <a:ea typeface="Verdana" panose="020B0604030504040204" pitchFamily="34" charset="0"/>
                <a:cs typeface="Verdana" panose="020B0604030504040204" pitchFamily="34" charset="0"/>
              </a:rPr>
              <a:t> at </a:t>
            </a:r>
            <a:r>
              <a:rPr lang="nl-NL" sz="2000" b="1" dirty="0" err="1">
                <a:solidFill>
                  <a:srgbClr val="FFFFFF"/>
                </a:solidFill>
                <a:latin typeface="Verdana" panose="020B0604030504040204" pitchFamily="34" charset="0"/>
                <a:ea typeface="Verdana" panose="020B0604030504040204" pitchFamily="34" charset="0"/>
                <a:cs typeface="Verdana" panose="020B0604030504040204" pitchFamily="34" charset="0"/>
              </a:rPr>
              <a:t>the</a:t>
            </a:r>
            <a:r>
              <a:rPr lang="nl-NL" sz="2000" b="1" dirty="0">
                <a:solidFill>
                  <a:srgbClr val="FFFFFF"/>
                </a:solidFill>
                <a:latin typeface="Verdana" panose="020B0604030504040204" pitchFamily="34" charset="0"/>
                <a:ea typeface="Verdana" panose="020B0604030504040204" pitchFamily="34" charset="0"/>
                <a:cs typeface="Verdana" panose="020B0604030504040204" pitchFamily="34" charset="0"/>
              </a:rPr>
              <a:t> Large </a:t>
            </a:r>
            <a:r>
              <a:rPr lang="nl-NL" sz="2000" b="1" dirty="0" err="1">
                <a:solidFill>
                  <a:srgbClr val="FFFFFF"/>
                </a:solidFill>
                <a:latin typeface="Verdana" panose="020B0604030504040204" pitchFamily="34" charset="0"/>
                <a:ea typeface="Verdana" panose="020B0604030504040204" pitchFamily="34" charset="0"/>
                <a:cs typeface="Verdana" panose="020B0604030504040204" pitchFamily="34" charset="0"/>
              </a:rPr>
              <a:t>Hadron</a:t>
            </a:r>
            <a:r>
              <a:rPr lang="nl-NL" sz="2000" b="1" dirty="0">
                <a:solidFill>
                  <a:srgbClr val="FFFFFF"/>
                </a:solidFill>
                <a:latin typeface="Verdana" panose="020B0604030504040204" pitchFamily="34" charset="0"/>
                <a:ea typeface="Verdana" panose="020B0604030504040204" pitchFamily="34" charset="0"/>
                <a:cs typeface="Verdana" panose="020B0604030504040204" pitchFamily="34" charset="0"/>
              </a:rPr>
              <a:t> Collider</a:t>
            </a:r>
          </a:p>
        </p:txBody>
      </p:sp>
      <p:sp>
        <p:nvSpPr>
          <p:cNvPr id="4" name="Tijdelijke aanduiding voor dianummer 3">
            <a:extLst>
              <a:ext uri="{FF2B5EF4-FFF2-40B4-BE49-F238E27FC236}">
                <a16:creationId xmlns:a16="http://schemas.microsoft.com/office/drawing/2014/main" id="{964BB225-CE66-4A0F-8D74-352D37D09730}"/>
              </a:ext>
            </a:extLst>
          </p:cNvPr>
          <p:cNvSpPr>
            <a:spLocks noGrp="1"/>
          </p:cNvSpPr>
          <p:nvPr>
            <p:ph type="sldNum" sz="quarter" idx="10"/>
          </p:nvPr>
        </p:nvSpPr>
        <p:spPr/>
        <p:txBody>
          <a:bodyPr/>
          <a:lstStyle/>
          <a:p>
            <a:pPr>
              <a:defRPr/>
            </a:pPr>
            <a:fld id="{39970799-BA1B-4D95-AFB0-99307985D0BD}" type="slidenum">
              <a:rPr lang="en-US" smtClean="0"/>
              <a:pPr>
                <a:defRPr/>
              </a:pPr>
              <a:t>37</a:t>
            </a:fld>
            <a:endParaRPr lang="en-US"/>
          </a:p>
        </p:txBody>
      </p:sp>
    </p:spTree>
    <p:extLst>
      <p:ext uri="{BB962C8B-B14F-4D97-AF65-F5344CB8AC3E}">
        <p14:creationId xmlns:p14="http://schemas.microsoft.com/office/powerpoint/2010/main" val="14521828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3" presetClass="path" presetSubtype="0" fill="hold" nodeType="clickEffect">
                                  <p:stCondLst>
                                    <p:cond delay="0"/>
                                  </p:stCondLst>
                                  <p:childTnLst>
                                    <p:animMotion origin="layout" path="M -0.00191 -0.00092 L 0.24809 -0.00092 " pathEditMode="relative" rAng="0" ptsTypes="AA">
                                      <p:cBhvr>
                                        <p:cTn id="6" dur="1000" fill="hold"/>
                                        <p:tgtEl>
                                          <p:spTgt spid="5"/>
                                        </p:tgtEl>
                                        <p:attrNameLst>
                                          <p:attrName>ppt_x</p:attrName>
                                          <p:attrName>ppt_y</p:attrName>
                                        </p:attrNameLst>
                                      </p:cBhvr>
                                      <p:rCtr x="12500" y="0"/>
                                    </p:animMotion>
                                  </p:childTnLst>
                                </p:cTn>
                              </p:par>
                              <p:par>
                                <p:cTn id="7" presetID="35" presetClass="path" presetSubtype="0" fill="hold" nodeType="withEffect">
                                  <p:stCondLst>
                                    <p:cond delay="0"/>
                                  </p:stCondLst>
                                  <p:childTnLst>
                                    <p:animMotion origin="layout" path="M 0 0  L -0.25 0  E" pathEditMode="relative" rAng="0" ptsTypes="">
                                      <p:cBhvr>
                                        <p:cTn id="8" dur="1000" fill="hold"/>
                                        <p:tgtEl>
                                          <p:spTgt spid="6"/>
                                        </p:tgtEl>
                                        <p:attrNameLst>
                                          <p:attrName>ppt_x</p:attrName>
                                          <p:attrName>ppt_y</p:attrName>
                                        </p:attrNameLst>
                                      </p:cBhvr>
                                      <p:rCtr x="0" y="0"/>
                                    </p:animMotion>
                                  </p:childTnLst>
                                </p:cTn>
                              </p:par>
                            </p:childTnLst>
                          </p:cTn>
                        </p:par>
                        <p:par>
                          <p:cTn id="9" fill="hold" nodeType="afterGroup">
                            <p:stCondLst>
                              <p:cond delay="1000"/>
                            </p:stCondLst>
                            <p:childTnLst>
                              <p:par>
                                <p:cTn id="10" presetID="1" presetClass="exit" presetSubtype="0" fill="hold" nodeType="afterEffect">
                                  <p:stCondLst>
                                    <p:cond delay="0"/>
                                  </p:stCondLst>
                                  <p:childTnLst>
                                    <p:set>
                                      <p:cBhvr>
                                        <p:cTn id="11" dur="1" fill="hold">
                                          <p:stCondLst>
                                            <p:cond delay="0"/>
                                          </p:stCondLst>
                                        </p:cTn>
                                        <p:tgtEl>
                                          <p:spTgt spid="6"/>
                                        </p:tgtEl>
                                        <p:attrNameLst>
                                          <p:attrName>style.visibility</p:attrName>
                                        </p:attrNameLst>
                                      </p:cBhvr>
                                      <p:to>
                                        <p:strVal val="hidden"/>
                                      </p:to>
                                    </p:set>
                                  </p:childTnLst>
                                </p:cTn>
                              </p:par>
                              <p:par>
                                <p:cTn id="12" presetID="1" presetClass="exit" presetSubtype="0" fill="hold" nodeType="withEffect">
                                  <p:stCondLst>
                                    <p:cond delay="0"/>
                                  </p:stCondLst>
                                  <p:childTnLst>
                                    <p:set>
                                      <p:cBhvr>
                                        <p:cTn id="13" dur="1" fill="hold">
                                          <p:stCondLst>
                                            <p:cond delay="0"/>
                                          </p:stCondLst>
                                        </p:cTn>
                                        <p:tgtEl>
                                          <p:spTgt spid="5"/>
                                        </p:tgtEl>
                                        <p:attrNameLst>
                                          <p:attrName>style.visibility</p:attrName>
                                        </p:attrNameLst>
                                      </p:cBhvr>
                                      <p:to>
                                        <p:strVal val="hidden"/>
                                      </p:to>
                                    </p:set>
                                  </p:childTnLst>
                                </p:cTn>
                              </p:par>
                              <p:par>
                                <p:cTn id="14" presetID="1" presetClass="entr" presetSubtype="0" fill="hold" grpId="0" nodeType="withEffect">
                                  <p:stCondLst>
                                    <p:cond delay="0"/>
                                  </p:stCondLst>
                                  <p:childTnLst>
                                    <p:set>
                                      <p:cBhvr>
                                        <p:cTn id="15" dur="1" fill="hold">
                                          <p:stCondLst>
                                            <p:cond delay="0"/>
                                          </p:stCondLst>
                                        </p:cTn>
                                        <p:tgtEl>
                                          <p:spTgt spid="95293"/>
                                        </p:tgtEl>
                                        <p:attrNameLst>
                                          <p:attrName>style.visibility</p:attrName>
                                        </p:attrNameLst>
                                      </p:cBhvr>
                                      <p:to>
                                        <p:strVal val="visible"/>
                                      </p:to>
                                    </p:set>
                                  </p:childTnLst>
                                </p:cTn>
                              </p:par>
                            </p:childTnLst>
                          </p:cTn>
                        </p:par>
                        <p:par>
                          <p:cTn id="16" fill="hold" nodeType="afterGroup">
                            <p:stCondLst>
                              <p:cond delay="1000"/>
                            </p:stCondLst>
                            <p:childTnLst>
                              <p:par>
                                <p:cTn id="17" presetID="10" presetClass="exit" presetSubtype="0" fill="hold" grpId="1" nodeType="afterEffect">
                                  <p:stCondLst>
                                    <p:cond delay="0"/>
                                  </p:stCondLst>
                                  <p:childTnLst>
                                    <p:animEffect transition="out" filter="fade">
                                      <p:cBhvr>
                                        <p:cTn id="18" dur="1000"/>
                                        <p:tgtEl>
                                          <p:spTgt spid="95293"/>
                                        </p:tgtEl>
                                      </p:cBhvr>
                                    </p:animEffect>
                                    <p:set>
                                      <p:cBhvr>
                                        <p:cTn id="19" dur="1" fill="hold">
                                          <p:stCondLst>
                                            <p:cond delay="999"/>
                                          </p:stCondLst>
                                        </p:cTn>
                                        <p:tgtEl>
                                          <p:spTgt spid="95293"/>
                                        </p:tgtEl>
                                        <p:attrNameLst>
                                          <p:attrName>style.visibility</p:attrName>
                                        </p:attrNameLst>
                                      </p:cBhvr>
                                      <p:to>
                                        <p:strVal val="hidden"/>
                                      </p:to>
                                    </p:set>
                                  </p:childTnLst>
                                </p:cTn>
                              </p:par>
                              <p:par>
                                <p:cTn id="20" presetID="31" presetClass="entr" presetSubtype="0" fill="hold" nodeType="withEffect">
                                  <p:stCondLst>
                                    <p:cond delay="0"/>
                                  </p:stCondLst>
                                  <p:iterate type="lt">
                                    <p:tmPct val="5000"/>
                                  </p:iterate>
                                  <p:childTnLst>
                                    <p:set>
                                      <p:cBhvr>
                                        <p:cTn id="21" dur="1" fill="hold">
                                          <p:stCondLst>
                                            <p:cond delay="0"/>
                                          </p:stCondLst>
                                        </p:cTn>
                                        <p:tgtEl>
                                          <p:spTgt spid="7"/>
                                        </p:tgtEl>
                                        <p:attrNameLst>
                                          <p:attrName>style.visibility</p:attrName>
                                        </p:attrNameLst>
                                      </p:cBhvr>
                                      <p:to>
                                        <p:strVal val="visible"/>
                                      </p:to>
                                    </p:set>
                                    <p:anim calcmode="lin" valueType="num">
                                      <p:cBhvr>
                                        <p:cTn id="22" dur="1000" fill="hold"/>
                                        <p:tgtEl>
                                          <p:spTgt spid="7"/>
                                        </p:tgtEl>
                                        <p:attrNameLst>
                                          <p:attrName>ppt_w</p:attrName>
                                        </p:attrNameLst>
                                      </p:cBhvr>
                                      <p:tavLst>
                                        <p:tav tm="0">
                                          <p:val>
                                            <p:fltVal val="0"/>
                                          </p:val>
                                        </p:tav>
                                        <p:tav tm="100000">
                                          <p:val>
                                            <p:strVal val="#ppt_w"/>
                                          </p:val>
                                        </p:tav>
                                      </p:tavLst>
                                    </p:anim>
                                    <p:anim calcmode="lin" valueType="num">
                                      <p:cBhvr>
                                        <p:cTn id="23" dur="1000" fill="hold"/>
                                        <p:tgtEl>
                                          <p:spTgt spid="7"/>
                                        </p:tgtEl>
                                        <p:attrNameLst>
                                          <p:attrName>ppt_h</p:attrName>
                                        </p:attrNameLst>
                                      </p:cBhvr>
                                      <p:tavLst>
                                        <p:tav tm="0">
                                          <p:val>
                                            <p:fltVal val="0"/>
                                          </p:val>
                                        </p:tav>
                                        <p:tav tm="100000">
                                          <p:val>
                                            <p:strVal val="#ppt_h"/>
                                          </p:val>
                                        </p:tav>
                                      </p:tavLst>
                                    </p:anim>
                                    <p:anim calcmode="lin" valueType="num">
                                      <p:cBhvr>
                                        <p:cTn id="24" dur="1000" fill="hold"/>
                                        <p:tgtEl>
                                          <p:spTgt spid="7"/>
                                        </p:tgtEl>
                                        <p:attrNameLst>
                                          <p:attrName>style.rotation</p:attrName>
                                        </p:attrNameLst>
                                      </p:cBhvr>
                                      <p:tavLst>
                                        <p:tav tm="0">
                                          <p:val>
                                            <p:fltVal val="90"/>
                                          </p:val>
                                        </p:tav>
                                        <p:tav tm="100000">
                                          <p:val>
                                            <p:fltVal val="0"/>
                                          </p:val>
                                        </p:tav>
                                      </p:tavLst>
                                    </p:anim>
                                    <p:animEffect transition="in" filter="fade">
                                      <p:cBhvr>
                                        <p:cTn id="25" dur="1000"/>
                                        <p:tgtEl>
                                          <p:spTgt spid="7"/>
                                        </p:tgtEl>
                                      </p:cBhvr>
                                    </p:animEffect>
                                  </p:childTnLst>
                                </p:cTn>
                              </p:par>
                              <p:par>
                                <p:cTn id="26" presetID="1" presetClass="entr" presetSubtype="0" fill="hold" nodeType="withEffect">
                                  <p:stCondLst>
                                    <p:cond delay="0"/>
                                  </p:stCondLst>
                                  <p:childTnLst>
                                    <p:set>
                                      <p:cBhvr>
                                        <p:cTn id="27" dur="1" fill="hold">
                                          <p:stCondLst>
                                            <p:cond delay="0"/>
                                          </p:stCondLst>
                                        </p:cTn>
                                        <p:tgtEl>
                                          <p:spTgt spid="8"/>
                                        </p:tgtEl>
                                        <p:attrNameLst>
                                          <p:attrName>style.visibility</p:attrName>
                                        </p:attrNameLst>
                                      </p:cBhvr>
                                      <p:to>
                                        <p:strVal val="visible"/>
                                      </p:to>
                                    </p:set>
                                  </p:childTnLst>
                                </p:cTn>
                              </p:par>
                              <p:par>
                                <p:cTn id="28" presetID="0" presetClass="path" presetSubtype="0" fill="hold" nodeType="withEffect">
                                  <p:stCondLst>
                                    <p:cond delay="0"/>
                                  </p:stCondLst>
                                  <p:childTnLst>
                                    <p:animMotion origin="layout" path="M -0.00382 -0.00069 L -0.2559 -0.16855 " pathEditMode="relative" rAng="0" ptsTypes="AA">
                                      <p:cBhvr>
                                        <p:cTn id="29" dur="1000" fill="hold"/>
                                        <p:tgtEl>
                                          <p:spTgt spid="8"/>
                                        </p:tgtEl>
                                        <p:attrNameLst>
                                          <p:attrName>ppt_x</p:attrName>
                                          <p:attrName>ppt_y</p:attrName>
                                        </p:attrNameLst>
                                      </p:cBhvr>
                                      <p:rCtr x="-12604" y="-8393"/>
                                    </p:animMotion>
                                  </p:childTnLst>
                                </p:cTn>
                              </p:par>
                              <p:par>
                                <p:cTn id="30" presetID="1" presetClass="entr" presetSubtype="0" fill="hold" nodeType="withEffect">
                                  <p:stCondLst>
                                    <p:cond delay="0"/>
                                  </p:stCondLst>
                                  <p:childTnLst>
                                    <p:set>
                                      <p:cBhvr>
                                        <p:cTn id="31" dur="1" fill="hold">
                                          <p:stCondLst>
                                            <p:cond delay="0"/>
                                          </p:stCondLst>
                                        </p:cTn>
                                        <p:tgtEl>
                                          <p:spTgt spid="9"/>
                                        </p:tgtEl>
                                        <p:attrNameLst>
                                          <p:attrName>style.visibility</p:attrName>
                                        </p:attrNameLst>
                                      </p:cBhvr>
                                      <p:to>
                                        <p:strVal val="visible"/>
                                      </p:to>
                                    </p:set>
                                  </p:childTnLst>
                                </p:cTn>
                              </p:par>
                              <p:par>
                                <p:cTn id="32" presetID="49" presetClass="path" presetSubtype="0" fill="hold" nodeType="withEffect">
                                  <p:stCondLst>
                                    <p:cond delay="0"/>
                                  </p:stCondLst>
                                  <p:childTnLst>
                                    <p:animMotion origin="layout" path="M 3.61111E-6 5.78035E-8 L 0.25 0.33295 " pathEditMode="relative" rAng="0" ptsTypes="AA">
                                      <p:cBhvr>
                                        <p:cTn id="33" dur="1000" fill="hold"/>
                                        <p:tgtEl>
                                          <p:spTgt spid="9"/>
                                        </p:tgtEl>
                                        <p:attrNameLst>
                                          <p:attrName>ppt_x</p:attrName>
                                          <p:attrName>ppt_y</p:attrName>
                                        </p:attrNameLst>
                                      </p:cBhvr>
                                      <p:rCtr x="12500" y="16647"/>
                                    </p:animMotion>
                                  </p:childTnLst>
                                </p:cTn>
                              </p:par>
                            </p:childTnLst>
                          </p:cTn>
                        </p:par>
                      </p:childTnLst>
                    </p:cTn>
                  </p:par>
                  <p:par>
                    <p:cTn id="34" fill="hold" nodeType="clickPar">
                      <p:stCondLst>
                        <p:cond delay="indefinite"/>
                      </p:stCondLst>
                      <p:childTnLst>
                        <p:par>
                          <p:cTn id="35" fill="hold" nodeType="withGroup">
                            <p:stCondLst>
                              <p:cond delay="0"/>
                            </p:stCondLst>
                            <p:childTnLst>
                              <p:par>
                                <p:cTn id="36" presetID="1" presetClass="entr" presetSubtype="0" fill="hold" nodeType="clickEffect">
                                  <p:stCondLst>
                                    <p:cond delay="0"/>
                                  </p:stCondLst>
                                  <p:childTnLst>
                                    <p:set>
                                      <p:cBhvr>
                                        <p:cTn id="37" dur="1" fill="hold">
                                          <p:stCondLst>
                                            <p:cond delay="0"/>
                                          </p:stCondLst>
                                        </p:cTn>
                                        <p:tgtEl>
                                          <p:spTgt spid="2"/>
                                        </p:tgtEl>
                                        <p:attrNameLst>
                                          <p:attrName>style.visibility</p:attrName>
                                        </p:attrNameLst>
                                      </p:cBhvr>
                                      <p:to>
                                        <p:strVal val="visible"/>
                                      </p:to>
                                    </p:set>
                                  </p:childTnLst>
                                </p:cTn>
                              </p:par>
                            </p:childTnLst>
                          </p:cTn>
                        </p:par>
                      </p:childTnLst>
                    </p:cTn>
                  </p:par>
                  <p:par>
                    <p:cTn id="38" fill="hold" nodeType="clickPar">
                      <p:stCondLst>
                        <p:cond delay="indefinite"/>
                      </p:stCondLst>
                      <p:childTnLst>
                        <p:par>
                          <p:cTn id="39" fill="hold" nodeType="withGroup">
                            <p:stCondLst>
                              <p:cond delay="0"/>
                            </p:stCondLst>
                            <p:childTnLst>
                              <p:par>
                                <p:cTn id="40" presetID="1" presetClass="entr" presetSubtype="0" fill="hold" nodeType="clickEffect">
                                  <p:stCondLst>
                                    <p:cond delay="0"/>
                                  </p:stCondLst>
                                  <p:childTnLst>
                                    <p:set>
                                      <p:cBhvr>
                                        <p:cTn id="41" dur="1" fill="hold">
                                          <p:stCondLst>
                                            <p:cond delay="0"/>
                                          </p:stCondLst>
                                        </p:cTn>
                                        <p:tgtEl>
                                          <p:spTgt spid="10"/>
                                        </p:tgtEl>
                                        <p:attrNameLst>
                                          <p:attrName>style.visibility</p:attrName>
                                        </p:attrNameLst>
                                      </p:cBhvr>
                                      <p:to>
                                        <p:strVal val="visible"/>
                                      </p:to>
                                    </p:set>
                                  </p:childTnLst>
                                </p:cTn>
                              </p:par>
                            </p:childTnLst>
                          </p:cTn>
                        </p:par>
                      </p:childTnLst>
                    </p:cTn>
                  </p:par>
                  <p:par>
                    <p:cTn id="42" fill="hold" nodeType="clickPar">
                      <p:stCondLst>
                        <p:cond delay="indefinite"/>
                      </p:stCondLst>
                      <p:childTnLst>
                        <p:par>
                          <p:cTn id="43" fill="hold" nodeType="withGroup">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95299"/>
                                        </p:tgtEl>
                                        <p:attrNameLst>
                                          <p:attrName>style.visibility</p:attrName>
                                        </p:attrNameLst>
                                      </p:cBhvr>
                                      <p:to>
                                        <p:strVal val="visible"/>
                                      </p:to>
                                    </p:set>
                                  </p:childTnLst>
                                </p:cTn>
                              </p:par>
                            </p:childTnLst>
                          </p:cTn>
                        </p:par>
                      </p:childTnLst>
                    </p:cTn>
                  </p:par>
                  <p:par>
                    <p:cTn id="46" fill="hold" nodeType="clickPar">
                      <p:stCondLst>
                        <p:cond delay="indefinite"/>
                      </p:stCondLst>
                      <p:childTnLst>
                        <p:par>
                          <p:cTn id="47" fill="hold" nodeType="withGroup">
                            <p:stCondLst>
                              <p:cond delay="0"/>
                            </p:stCondLst>
                            <p:childTnLst>
                              <p:par>
                                <p:cTn id="48" presetID="55" presetClass="entr" presetSubtype="0" fill="hold" nodeType="clickEffect">
                                  <p:stCondLst>
                                    <p:cond delay="0"/>
                                  </p:stCondLst>
                                  <p:childTnLst>
                                    <p:set>
                                      <p:cBhvr>
                                        <p:cTn id="49" dur="1" fill="hold">
                                          <p:stCondLst>
                                            <p:cond delay="0"/>
                                          </p:stCondLst>
                                        </p:cTn>
                                        <p:tgtEl>
                                          <p:spTgt spid="95300"/>
                                        </p:tgtEl>
                                        <p:attrNameLst>
                                          <p:attrName>style.visibility</p:attrName>
                                        </p:attrNameLst>
                                      </p:cBhvr>
                                      <p:to>
                                        <p:strVal val="visible"/>
                                      </p:to>
                                    </p:set>
                                    <p:anim calcmode="lin" valueType="num">
                                      <p:cBhvr>
                                        <p:cTn id="50" dur="1000" fill="hold"/>
                                        <p:tgtEl>
                                          <p:spTgt spid="95300"/>
                                        </p:tgtEl>
                                        <p:attrNameLst>
                                          <p:attrName>ppt_w</p:attrName>
                                        </p:attrNameLst>
                                      </p:cBhvr>
                                      <p:tavLst>
                                        <p:tav tm="0">
                                          <p:val>
                                            <p:strVal val="#ppt_w*0.70"/>
                                          </p:val>
                                        </p:tav>
                                        <p:tav tm="100000">
                                          <p:val>
                                            <p:strVal val="#ppt_w"/>
                                          </p:val>
                                        </p:tav>
                                      </p:tavLst>
                                    </p:anim>
                                    <p:anim calcmode="lin" valueType="num">
                                      <p:cBhvr>
                                        <p:cTn id="51" dur="1000" fill="hold"/>
                                        <p:tgtEl>
                                          <p:spTgt spid="95300"/>
                                        </p:tgtEl>
                                        <p:attrNameLst>
                                          <p:attrName>ppt_h</p:attrName>
                                        </p:attrNameLst>
                                      </p:cBhvr>
                                      <p:tavLst>
                                        <p:tav tm="0">
                                          <p:val>
                                            <p:strVal val="#ppt_h"/>
                                          </p:val>
                                        </p:tav>
                                        <p:tav tm="100000">
                                          <p:val>
                                            <p:strVal val="#ppt_h"/>
                                          </p:val>
                                        </p:tav>
                                      </p:tavLst>
                                    </p:anim>
                                    <p:animEffect transition="in" filter="fade">
                                      <p:cBhvr>
                                        <p:cTn id="52" dur="1000"/>
                                        <p:tgtEl>
                                          <p:spTgt spid="953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293" grpId="0" animBg="1"/>
      <p:bldP spid="95293" grpId="1" animBg="1"/>
      <p:bldP spid="95299"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jdelijke aanduiding voor dianummer 1"/>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Verdana" pitchFamily="34" charset="0"/>
              </a:defRPr>
            </a:lvl1pPr>
            <a:lvl2pPr marL="742950" indent="-285750" eaLnBrk="0" hangingPunct="0">
              <a:defRPr sz="2400">
                <a:solidFill>
                  <a:schemeClr val="tx1"/>
                </a:solidFill>
                <a:latin typeface="Verdana" pitchFamily="34" charset="0"/>
              </a:defRPr>
            </a:lvl2pPr>
            <a:lvl3pPr marL="1143000" indent="-228600" eaLnBrk="0" hangingPunct="0">
              <a:defRPr sz="2400">
                <a:solidFill>
                  <a:schemeClr val="tx1"/>
                </a:solidFill>
                <a:latin typeface="Verdana" pitchFamily="34" charset="0"/>
              </a:defRPr>
            </a:lvl3pPr>
            <a:lvl4pPr marL="1600200" indent="-228600" eaLnBrk="0" hangingPunct="0">
              <a:defRPr sz="2400">
                <a:solidFill>
                  <a:schemeClr val="tx1"/>
                </a:solidFill>
                <a:latin typeface="Verdana" pitchFamily="34" charset="0"/>
              </a:defRPr>
            </a:lvl4pPr>
            <a:lvl5pPr marL="2057400" indent="-228600" eaLnBrk="0" hangingPunct="0">
              <a:defRPr sz="2400">
                <a:solidFill>
                  <a:schemeClr val="tx1"/>
                </a:solidFill>
                <a:latin typeface="Verdana" pitchFamily="34" charset="0"/>
              </a:defRPr>
            </a:lvl5pPr>
            <a:lvl6pPr marL="2514600" indent="-228600" eaLnBrk="0" fontAlgn="base" hangingPunct="0">
              <a:spcBef>
                <a:spcPct val="0"/>
              </a:spcBef>
              <a:spcAft>
                <a:spcPct val="0"/>
              </a:spcAft>
              <a:defRPr sz="2400">
                <a:solidFill>
                  <a:schemeClr val="tx1"/>
                </a:solidFill>
                <a:latin typeface="Verdana" pitchFamily="34" charset="0"/>
              </a:defRPr>
            </a:lvl6pPr>
            <a:lvl7pPr marL="2971800" indent="-228600" eaLnBrk="0" fontAlgn="base" hangingPunct="0">
              <a:spcBef>
                <a:spcPct val="0"/>
              </a:spcBef>
              <a:spcAft>
                <a:spcPct val="0"/>
              </a:spcAft>
              <a:defRPr sz="2400">
                <a:solidFill>
                  <a:schemeClr val="tx1"/>
                </a:solidFill>
                <a:latin typeface="Verdana" pitchFamily="34" charset="0"/>
              </a:defRPr>
            </a:lvl7pPr>
            <a:lvl8pPr marL="3429000" indent="-228600" eaLnBrk="0" fontAlgn="base" hangingPunct="0">
              <a:spcBef>
                <a:spcPct val="0"/>
              </a:spcBef>
              <a:spcAft>
                <a:spcPct val="0"/>
              </a:spcAft>
              <a:defRPr sz="2400">
                <a:solidFill>
                  <a:schemeClr val="tx1"/>
                </a:solidFill>
                <a:latin typeface="Verdana" pitchFamily="34" charset="0"/>
              </a:defRPr>
            </a:lvl8pPr>
            <a:lvl9pPr marL="3886200" indent="-228600" eaLnBrk="0" fontAlgn="base" hangingPunct="0">
              <a:spcBef>
                <a:spcPct val="0"/>
              </a:spcBef>
              <a:spcAft>
                <a:spcPct val="0"/>
              </a:spcAft>
              <a:defRPr sz="2400">
                <a:solidFill>
                  <a:schemeClr val="tx1"/>
                </a:solidFill>
                <a:latin typeface="Verdana" pitchFamily="34" charset="0"/>
              </a:defRPr>
            </a:lvl9pPr>
          </a:lstStyle>
          <a:p>
            <a:pPr eaLnBrk="1" hangingPunct="1"/>
            <a:fld id="{269E9E06-6771-4FD7-BD00-C1A31A91FCE6}" type="slidenum">
              <a:rPr lang="en-US" altLang="nl-NL" sz="900">
                <a:solidFill>
                  <a:srgbClr val="003399"/>
                </a:solidFill>
              </a:rPr>
              <a:pPr eaLnBrk="1" hangingPunct="1"/>
              <a:t>38</a:t>
            </a:fld>
            <a:endParaRPr lang="en-US" altLang="nl-NL" sz="900">
              <a:solidFill>
                <a:srgbClr val="003399"/>
              </a:solidFill>
            </a:endParaRPr>
          </a:p>
        </p:txBody>
      </p:sp>
      <p:pic>
        <p:nvPicPr>
          <p:cNvPr id="19459" name="Picture 2" descr="UX15_3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30161126"/>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5" name="Picture 4" descr="0306003_02-A4-at-144-dp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52704" y="1295400"/>
            <a:ext cx="7175500" cy="4770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7637" name="Rectangle 5"/>
          <p:cNvSpPr>
            <a:spLocks noGrp="1" noChangeArrowheads="1"/>
          </p:cNvSpPr>
          <p:nvPr>
            <p:ph type="title"/>
          </p:nvPr>
        </p:nvSpPr>
        <p:spPr/>
        <p:txBody>
          <a:bodyPr/>
          <a:lstStyle/>
          <a:p>
            <a:pPr eaLnBrk="1" hangingPunct="1">
              <a:defRPr/>
            </a:pPr>
            <a:r>
              <a:rPr lang="en-GB" altLang="nl-NL" b="1"/>
              <a:t>De inauguratie</a:t>
            </a:r>
          </a:p>
        </p:txBody>
      </p:sp>
    </p:spTree>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368405"/>
            <a:ext cx="9144000" cy="6121190"/>
          </a:xfrm>
          <a:prstGeom prst="rect">
            <a:avLst/>
          </a:prstGeom>
        </p:spPr>
      </p:pic>
      <p:sp>
        <p:nvSpPr>
          <p:cNvPr id="2" name="Tijdelijke aanduiding voor datum 1">
            <a:extLst>
              <a:ext uri="{FF2B5EF4-FFF2-40B4-BE49-F238E27FC236}">
                <a16:creationId xmlns:a16="http://schemas.microsoft.com/office/drawing/2014/main" id="{A987B136-4A9F-42F9-BD03-9D1EEFBA69CC}"/>
              </a:ext>
            </a:extLst>
          </p:cNvPr>
          <p:cNvSpPr>
            <a:spLocks noGrp="1"/>
          </p:cNvSpPr>
          <p:nvPr>
            <p:ph type="dt" sz="half" idx="10"/>
          </p:nvPr>
        </p:nvSpPr>
        <p:spPr/>
        <p:txBody>
          <a:bodyPr/>
          <a:lstStyle/>
          <a:p>
            <a:r>
              <a:rPr lang="nl-NL"/>
              <a:t>19-4-2024</a:t>
            </a:r>
          </a:p>
        </p:txBody>
      </p:sp>
      <p:sp>
        <p:nvSpPr>
          <p:cNvPr id="3" name="Tijdelijke aanduiding voor dianummer 2">
            <a:extLst>
              <a:ext uri="{FF2B5EF4-FFF2-40B4-BE49-F238E27FC236}">
                <a16:creationId xmlns:a16="http://schemas.microsoft.com/office/drawing/2014/main" id="{A66B9221-4847-406B-A193-7880A2183540}"/>
              </a:ext>
            </a:extLst>
          </p:cNvPr>
          <p:cNvSpPr>
            <a:spLocks noGrp="1"/>
          </p:cNvSpPr>
          <p:nvPr>
            <p:ph type="sldNum" sz="quarter" idx="12"/>
          </p:nvPr>
        </p:nvSpPr>
        <p:spPr/>
        <p:txBody>
          <a:bodyPr/>
          <a:lstStyle/>
          <a:p>
            <a:fld id="{3EB9D667-8414-498C-86FF-5B87FE5BB64C}" type="slidenum">
              <a:rPr lang="nl-NL" smtClean="0"/>
              <a:t>4</a:t>
            </a:fld>
            <a:endParaRPr lang="nl-NL"/>
          </a:p>
        </p:txBody>
      </p:sp>
    </p:spTree>
    <p:extLst>
      <p:ext uri="{BB962C8B-B14F-4D97-AF65-F5344CB8AC3E}">
        <p14:creationId xmlns:p14="http://schemas.microsoft.com/office/powerpoint/2010/main" val="106343909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Tijdelijke aanduiding voor dianummer 2"/>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Verdana" pitchFamily="34" charset="0"/>
              </a:defRPr>
            </a:lvl1pPr>
            <a:lvl2pPr marL="742950" indent="-285750" eaLnBrk="0" hangingPunct="0">
              <a:defRPr sz="2400">
                <a:solidFill>
                  <a:schemeClr val="tx1"/>
                </a:solidFill>
                <a:latin typeface="Verdana" pitchFamily="34" charset="0"/>
              </a:defRPr>
            </a:lvl2pPr>
            <a:lvl3pPr marL="1143000" indent="-228600" eaLnBrk="0" hangingPunct="0">
              <a:defRPr sz="2400">
                <a:solidFill>
                  <a:schemeClr val="tx1"/>
                </a:solidFill>
                <a:latin typeface="Verdana" pitchFamily="34" charset="0"/>
              </a:defRPr>
            </a:lvl3pPr>
            <a:lvl4pPr marL="1600200" indent="-228600" eaLnBrk="0" hangingPunct="0">
              <a:defRPr sz="2400">
                <a:solidFill>
                  <a:schemeClr val="tx1"/>
                </a:solidFill>
                <a:latin typeface="Verdana" pitchFamily="34" charset="0"/>
              </a:defRPr>
            </a:lvl4pPr>
            <a:lvl5pPr marL="2057400" indent="-228600" eaLnBrk="0" hangingPunct="0">
              <a:defRPr sz="2400">
                <a:solidFill>
                  <a:schemeClr val="tx1"/>
                </a:solidFill>
                <a:latin typeface="Verdana" pitchFamily="34" charset="0"/>
              </a:defRPr>
            </a:lvl5pPr>
            <a:lvl6pPr marL="2514600" indent="-228600" eaLnBrk="0" fontAlgn="base" hangingPunct="0">
              <a:spcBef>
                <a:spcPct val="0"/>
              </a:spcBef>
              <a:spcAft>
                <a:spcPct val="0"/>
              </a:spcAft>
              <a:defRPr sz="2400">
                <a:solidFill>
                  <a:schemeClr val="tx1"/>
                </a:solidFill>
                <a:latin typeface="Verdana" pitchFamily="34" charset="0"/>
              </a:defRPr>
            </a:lvl6pPr>
            <a:lvl7pPr marL="2971800" indent="-228600" eaLnBrk="0" fontAlgn="base" hangingPunct="0">
              <a:spcBef>
                <a:spcPct val="0"/>
              </a:spcBef>
              <a:spcAft>
                <a:spcPct val="0"/>
              </a:spcAft>
              <a:defRPr sz="2400">
                <a:solidFill>
                  <a:schemeClr val="tx1"/>
                </a:solidFill>
                <a:latin typeface="Verdana" pitchFamily="34" charset="0"/>
              </a:defRPr>
            </a:lvl7pPr>
            <a:lvl8pPr marL="3429000" indent="-228600" eaLnBrk="0" fontAlgn="base" hangingPunct="0">
              <a:spcBef>
                <a:spcPct val="0"/>
              </a:spcBef>
              <a:spcAft>
                <a:spcPct val="0"/>
              </a:spcAft>
              <a:defRPr sz="2400">
                <a:solidFill>
                  <a:schemeClr val="tx1"/>
                </a:solidFill>
                <a:latin typeface="Verdana" pitchFamily="34" charset="0"/>
              </a:defRPr>
            </a:lvl8pPr>
            <a:lvl9pPr marL="3886200" indent="-228600" eaLnBrk="0" fontAlgn="base" hangingPunct="0">
              <a:spcBef>
                <a:spcPct val="0"/>
              </a:spcBef>
              <a:spcAft>
                <a:spcPct val="0"/>
              </a:spcAft>
              <a:defRPr sz="2400">
                <a:solidFill>
                  <a:schemeClr val="tx1"/>
                </a:solidFill>
                <a:latin typeface="Verdana" pitchFamily="34" charset="0"/>
              </a:defRPr>
            </a:lvl9pPr>
          </a:lstStyle>
          <a:p>
            <a:pPr eaLnBrk="1" hangingPunct="1"/>
            <a:fld id="{81AEF47F-4CF0-49D6-9EBD-B6F0671FA224}" type="slidenum">
              <a:rPr lang="en-US" altLang="nl-NL" sz="900">
                <a:solidFill>
                  <a:srgbClr val="003399"/>
                </a:solidFill>
              </a:rPr>
              <a:pPr eaLnBrk="1" hangingPunct="1"/>
              <a:t>40</a:t>
            </a:fld>
            <a:endParaRPr lang="en-US" altLang="nl-NL" sz="900">
              <a:solidFill>
                <a:srgbClr val="003399"/>
              </a:solidFill>
            </a:endParaRPr>
          </a:p>
        </p:txBody>
      </p:sp>
      <p:pic>
        <p:nvPicPr>
          <p:cNvPr id="28676" name="Picture 2" descr="C:\Users\engelen\Documents\10maart\installation\barrel_toroi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2338" y="136525"/>
            <a:ext cx="4471097" cy="67241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7551508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descr="Barrel Toroid 4 Nov 0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0" y="1117600"/>
            <a:ext cx="8458200" cy="55118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5843" name="Text Box 3"/>
          <p:cNvSpPr txBox="1">
            <a:spLocks noChangeArrowheads="1"/>
          </p:cNvSpPr>
          <p:nvPr/>
        </p:nvSpPr>
        <p:spPr bwMode="auto">
          <a:xfrm>
            <a:off x="2433638" y="76201"/>
            <a:ext cx="7159332"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FFFF66"/>
                  </a:outerShdw>
                </a:effectLst>
              </a14:hiddenEffects>
            </a:ext>
          </a:extLst>
        </p:spPr>
        <p:txBody>
          <a:bodyPr wrap="none">
            <a:spAutoFit/>
          </a:bodyPr>
          <a:lstStyle>
            <a:lvl1pPr eaLnBrk="0" hangingPunct="0">
              <a:defRPr sz="2400">
                <a:solidFill>
                  <a:schemeClr val="tx1"/>
                </a:solidFill>
                <a:latin typeface="Verdana" pitchFamily="34" charset="0"/>
              </a:defRPr>
            </a:lvl1pPr>
            <a:lvl2pPr marL="742950" indent="-285750" eaLnBrk="0" hangingPunct="0">
              <a:defRPr sz="2400">
                <a:solidFill>
                  <a:schemeClr val="tx1"/>
                </a:solidFill>
                <a:latin typeface="Verdana" pitchFamily="34" charset="0"/>
              </a:defRPr>
            </a:lvl2pPr>
            <a:lvl3pPr marL="1143000" indent="-228600" eaLnBrk="0" hangingPunct="0">
              <a:defRPr sz="2400">
                <a:solidFill>
                  <a:schemeClr val="tx1"/>
                </a:solidFill>
                <a:latin typeface="Verdana" pitchFamily="34" charset="0"/>
              </a:defRPr>
            </a:lvl3pPr>
            <a:lvl4pPr marL="1600200" indent="-228600" eaLnBrk="0" hangingPunct="0">
              <a:defRPr sz="2400">
                <a:solidFill>
                  <a:schemeClr val="tx1"/>
                </a:solidFill>
                <a:latin typeface="Verdana" pitchFamily="34" charset="0"/>
              </a:defRPr>
            </a:lvl4pPr>
            <a:lvl5pPr marL="2057400" indent="-228600" eaLnBrk="0" hangingPunct="0">
              <a:defRPr sz="2400">
                <a:solidFill>
                  <a:schemeClr val="tx1"/>
                </a:solidFill>
                <a:latin typeface="Verdana" pitchFamily="34" charset="0"/>
              </a:defRPr>
            </a:lvl5pPr>
            <a:lvl6pPr marL="2514600" indent="-228600" eaLnBrk="0" fontAlgn="base" hangingPunct="0">
              <a:spcBef>
                <a:spcPct val="0"/>
              </a:spcBef>
              <a:spcAft>
                <a:spcPct val="0"/>
              </a:spcAft>
              <a:defRPr sz="2400">
                <a:solidFill>
                  <a:schemeClr val="tx1"/>
                </a:solidFill>
                <a:latin typeface="Verdana" pitchFamily="34" charset="0"/>
              </a:defRPr>
            </a:lvl6pPr>
            <a:lvl7pPr marL="2971800" indent="-228600" eaLnBrk="0" fontAlgn="base" hangingPunct="0">
              <a:spcBef>
                <a:spcPct val="0"/>
              </a:spcBef>
              <a:spcAft>
                <a:spcPct val="0"/>
              </a:spcAft>
              <a:defRPr sz="2400">
                <a:solidFill>
                  <a:schemeClr val="tx1"/>
                </a:solidFill>
                <a:latin typeface="Verdana" pitchFamily="34" charset="0"/>
              </a:defRPr>
            </a:lvl7pPr>
            <a:lvl8pPr marL="3429000" indent="-228600" eaLnBrk="0" fontAlgn="base" hangingPunct="0">
              <a:spcBef>
                <a:spcPct val="0"/>
              </a:spcBef>
              <a:spcAft>
                <a:spcPct val="0"/>
              </a:spcAft>
              <a:defRPr sz="2400">
                <a:solidFill>
                  <a:schemeClr val="tx1"/>
                </a:solidFill>
                <a:latin typeface="Verdana" pitchFamily="34" charset="0"/>
              </a:defRPr>
            </a:lvl8pPr>
            <a:lvl9pPr marL="3886200" indent="-228600" eaLnBrk="0" fontAlgn="base" hangingPunct="0">
              <a:spcBef>
                <a:spcPct val="0"/>
              </a:spcBef>
              <a:spcAft>
                <a:spcPct val="0"/>
              </a:spcAft>
              <a:defRPr sz="2400">
                <a:solidFill>
                  <a:schemeClr val="tx1"/>
                </a:solidFill>
                <a:latin typeface="Verdana" pitchFamily="34" charset="0"/>
              </a:defRPr>
            </a:lvl9pPr>
          </a:lstStyle>
          <a:p>
            <a:pPr eaLnBrk="1" fontAlgn="base" hangingPunct="1">
              <a:spcBef>
                <a:spcPct val="0"/>
              </a:spcBef>
              <a:spcAft>
                <a:spcPct val="0"/>
              </a:spcAft>
            </a:pPr>
            <a:r>
              <a:rPr lang="en-US" altLang="nl-NL" sz="2000" b="1" i="1">
                <a:solidFill>
                  <a:srgbClr val="FFFF66"/>
                </a:solidFill>
                <a:latin typeface="Arial" pitchFamily="34" charset="0"/>
              </a:rPr>
              <a:t>Barrel Toroid installation status</a:t>
            </a:r>
          </a:p>
          <a:p>
            <a:pPr eaLnBrk="1" fontAlgn="base" hangingPunct="1">
              <a:spcBef>
                <a:spcPct val="0"/>
              </a:spcBef>
              <a:spcAft>
                <a:spcPct val="0"/>
              </a:spcAft>
            </a:pPr>
            <a:r>
              <a:rPr lang="en-US" altLang="nl-NL" sz="1400" b="1">
                <a:solidFill>
                  <a:srgbClr val="FFFF66"/>
                </a:solidFill>
                <a:latin typeface="Arial" pitchFamily="34" charset="0"/>
              </a:rPr>
              <a:t>The mechanical installation is complete, electrical and cryogenic connections are </a:t>
            </a:r>
          </a:p>
          <a:p>
            <a:pPr eaLnBrk="1" fontAlgn="base" hangingPunct="1">
              <a:spcBef>
                <a:spcPct val="0"/>
              </a:spcBef>
              <a:spcAft>
                <a:spcPct val="0"/>
              </a:spcAft>
            </a:pPr>
            <a:r>
              <a:rPr lang="en-US" altLang="nl-NL" sz="1400" b="1">
                <a:solidFill>
                  <a:srgbClr val="FFFF66"/>
                </a:solidFill>
                <a:latin typeface="Arial" pitchFamily="34" charset="0"/>
              </a:rPr>
              <a:t>being made now, for a first in-situ cool-down and </a:t>
            </a:r>
            <a:r>
              <a:rPr lang="en-US" altLang="nl-NL" sz="1400" b="1">
                <a:solidFill>
                  <a:srgbClr val="FF3300"/>
                </a:solidFill>
                <a:latin typeface="Arial" pitchFamily="34" charset="0"/>
              </a:rPr>
              <a:t>excitation test in spring 2006</a:t>
            </a:r>
          </a:p>
        </p:txBody>
      </p:sp>
      <p:pic>
        <p:nvPicPr>
          <p:cNvPr id="3584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0"/>
            <a:ext cx="446088" cy="820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2909483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sp>
        <p:nvSpPr>
          <p:cNvPr id="23" name="Rounded Rectangle 22"/>
          <p:cNvSpPr/>
          <p:nvPr/>
        </p:nvSpPr>
        <p:spPr>
          <a:xfrm>
            <a:off x="5567041" y="816090"/>
            <a:ext cx="5023556" cy="5738717"/>
          </a:xfrm>
          <a:prstGeom prst="round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pPr>
            <a:endParaRPr lang="en-US">
              <a:solidFill>
                <a:prstClr val="white"/>
              </a:solidFill>
              <a:latin typeface="Calibri"/>
            </a:endParaRPr>
          </a:p>
        </p:txBody>
      </p:sp>
      <p:pic>
        <p:nvPicPr>
          <p:cNvPr id="4" name="Picture 3" descr="Feynman_Higgs_ZZ.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847529" y="2175371"/>
            <a:ext cx="2897617" cy="1260112"/>
          </a:xfrm>
          <a:prstGeom prst="rect">
            <a:avLst/>
          </a:prstGeom>
        </p:spPr>
      </p:pic>
      <p:sp>
        <p:nvSpPr>
          <p:cNvPr id="3" name="TextBox 2"/>
          <p:cNvSpPr txBox="1"/>
          <p:nvPr/>
        </p:nvSpPr>
        <p:spPr>
          <a:xfrm>
            <a:off x="4724115" y="2017062"/>
            <a:ext cx="627914" cy="369332"/>
          </a:xfrm>
          <a:prstGeom prst="rect">
            <a:avLst/>
          </a:prstGeom>
          <a:noFill/>
        </p:spPr>
        <p:txBody>
          <a:bodyPr wrap="square" rtlCol="0">
            <a:spAutoFit/>
          </a:bodyPr>
          <a:lstStyle/>
          <a:p>
            <a:pPr defTabSz="457200" fontAlgn="base">
              <a:spcBef>
                <a:spcPct val="0"/>
              </a:spcBef>
              <a:spcAft>
                <a:spcPct val="0"/>
              </a:spcAft>
            </a:pPr>
            <a:r>
              <a:rPr lang="en-US" dirty="0">
                <a:solidFill>
                  <a:srgbClr val="FFFFFF"/>
                </a:solidFill>
                <a:latin typeface="Arial" charset="0"/>
                <a:ea typeface="ＭＳ Ｐゴシック" charset="-128"/>
              </a:rPr>
              <a:t>μ</a:t>
            </a:r>
            <a:r>
              <a:rPr lang="en-US" baseline="30000" dirty="0">
                <a:solidFill>
                  <a:srgbClr val="FFFFFF"/>
                </a:solidFill>
                <a:latin typeface="Arial" charset="0"/>
                <a:ea typeface="ＭＳ Ｐゴシック" charset="-128"/>
              </a:rPr>
              <a:t>+</a:t>
            </a:r>
          </a:p>
        </p:txBody>
      </p:sp>
      <p:sp>
        <p:nvSpPr>
          <p:cNvPr id="7" name="TextBox 6"/>
          <p:cNvSpPr txBox="1"/>
          <p:nvPr/>
        </p:nvSpPr>
        <p:spPr>
          <a:xfrm>
            <a:off x="4743961" y="2461060"/>
            <a:ext cx="627914" cy="369332"/>
          </a:xfrm>
          <a:prstGeom prst="rect">
            <a:avLst/>
          </a:prstGeom>
          <a:noFill/>
        </p:spPr>
        <p:txBody>
          <a:bodyPr wrap="square" rtlCol="0">
            <a:spAutoFit/>
          </a:bodyPr>
          <a:lstStyle/>
          <a:p>
            <a:pPr defTabSz="457200" fontAlgn="base">
              <a:spcBef>
                <a:spcPct val="0"/>
              </a:spcBef>
              <a:spcAft>
                <a:spcPct val="0"/>
              </a:spcAft>
            </a:pPr>
            <a:r>
              <a:rPr lang="en-US" dirty="0">
                <a:solidFill>
                  <a:srgbClr val="FFFFFF"/>
                </a:solidFill>
                <a:latin typeface="Arial" charset="0"/>
                <a:ea typeface="ＭＳ Ｐゴシック" charset="-128"/>
              </a:rPr>
              <a:t>μ</a:t>
            </a:r>
            <a:r>
              <a:rPr lang="en-US" baseline="30000" dirty="0">
                <a:solidFill>
                  <a:srgbClr val="FFFFFF"/>
                </a:solidFill>
                <a:latin typeface="Arial" charset="0"/>
                <a:ea typeface="ＭＳ Ｐゴシック" charset="-128"/>
              </a:rPr>
              <a:t>-</a:t>
            </a:r>
          </a:p>
        </p:txBody>
      </p:sp>
      <p:sp>
        <p:nvSpPr>
          <p:cNvPr id="10" name="TextBox 9"/>
          <p:cNvSpPr txBox="1"/>
          <p:nvPr/>
        </p:nvSpPr>
        <p:spPr>
          <a:xfrm>
            <a:off x="4738386" y="2765680"/>
            <a:ext cx="627914" cy="369332"/>
          </a:xfrm>
          <a:prstGeom prst="rect">
            <a:avLst/>
          </a:prstGeom>
          <a:noFill/>
        </p:spPr>
        <p:txBody>
          <a:bodyPr wrap="square" rtlCol="0">
            <a:spAutoFit/>
          </a:bodyPr>
          <a:lstStyle/>
          <a:p>
            <a:pPr defTabSz="457200" fontAlgn="base">
              <a:spcBef>
                <a:spcPct val="0"/>
              </a:spcBef>
              <a:spcAft>
                <a:spcPct val="0"/>
              </a:spcAft>
            </a:pPr>
            <a:r>
              <a:rPr lang="en-US" dirty="0">
                <a:solidFill>
                  <a:srgbClr val="FFFFFF"/>
                </a:solidFill>
                <a:latin typeface="Arial" charset="0"/>
                <a:ea typeface="ＭＳ Ｐゴシック" charset="-128"/>
              </a:rPr>
              <a:t>μ</a:t>
            </a:r>
            <a:r>
              <a:rPr lang="en-US" baseline="30000" dirty="0">
                <a:solidFill>
                  <a:srgbClr val="FFFFFF"/>
                </a:solidFill>
                <a:latin typeface="Arial" charset="0"/>
                <a:ea typeface="ＭＳ Ｐゴシック" charset="-128"/>
              </a:rPr>
              <a:t>+</a:t>
            </a:r>
          </a:p>
        </p:txBody>
      </p:sp>
      <p:sp>
        <p:nvSpPr>
          <p:cNvPr id="11" name="TextBox 10"/>
          <p:cNvSpPr txBox="1"/>
          <p:nvPr/>
        </p:nvSpPr>
        <p:spPr>
          <a:xfrm>
            <a:off x="4743961" y="3169190"/>
            <a:ext cx="627914" cy="369332"/>
          </a:xfrm>
          <a:prstGeom prst="rect">
            <a:avLst/>
          </a:prstGeom>
          <a:noFill/>
        </p:spPr>
        <p:txBody>
          <a:bodyPr wrap="square" rtlCol="0">
            <a:spAutoFit/>
          </a:bodyPr>
          <a:lstStyle/>
          <a:p>
            <a:pPr defTabSz="457200" fontAlgn="base">
              <a:spcBef>
                <a:spcPct val="0"/>
              </a:spcBef>
              <a:spcAft>
                <a:spcPct val="0"/>
              </a:spcAft>
            </a:pPr>
            <a:r>
              <a:rPr lang="en-US" dirty="0">
                <a:solidFill>
                  <a:srgbClr val="FFFFFF"/>
                </a:solidFill>
                <a:latin typeface="Arial" charset="0"/>
                <a:ea typeface="ＭＳ Ｐゴシック" charset="-128"/>
              </a:rPr>
              <a:t>μ</a:t>
            </a:r>
            <a:r>
              <a:rPr lang="en-US" baseline="30000" dirty="0">
                <a:solidFill>
                  <a:srgbClr val="FFFFFF"/>
                </a:solidFill>
                <a:latin typeface="Arial" charset="0"/>
                <a:ea typeface="ＭＳ Ｐゴシック" charset="-128"/>
              </a:rPr>
              <a:t>-</a:t>
            </a:r>
          </a:p>
        </p:txBody>
      </p:sp>
      <p:sp>
        <p:nvSpPr>
          <p:cNvPr id="19" name="TextBox 18"/>
          <p:cNvSpPr txBox="1"/>
          <p:nvPr/>
        </p:nvSpPr>
        <p:spPr>
          <a:xfrm>
            <a:off x="1960762" y="764704"/>
            <a:ext cx="2767087" cy="707886"/>
          </a:xfrm>
          <a:prstGeom prst="rect">
            <a:avLst/>
          </a:prstGeom>
          <a:noFill/>
          <a:effectLst>
            <a:outerShdw blurRad="50800" dist="38100" dir="2700000" algn="tl" rotWithShape="0">
              <a:prstClr val="black">
                <a:alpha val="40000"/>
              </a:prstClr>
            </a:outerShdw>
          </a:effectLst>
        </p:spPr>
        <p:txBody>
          <a:bodyPr wrap="square" rtlCol="0">
            <a:spAutoFit/>
          </a:bodyPr>
          <a:lstStyle/>
          <a:p>
            <a:pPr defTabSz="457200" fontAlgn="base">
              <a:spcBef>
                <a:spcPct val="0"/>
              </a:spcBef>
              <a:spcAft>
                <a:spcPct val="0"/>
              </a:spcAft>
            </a:pPr>
            <a:r>
              <a:rPr lang="en-US" sz="4000" b="1" dirty="0">
                <a:solidFill>
                  <a:prstClr val="white"/>
                </a:solidFill>
                <a:latin typeface="Calibri"/>
                <a:ea typeface="ＭＳ Ｐゴシック" charset="-128"/>
              </a:rPr>
              <a:t>Higgs boson</a:t>
            </a:r>
          </a:p>
        </p:txBody>
      </p:sp>
      <p:sp>
        <p:nvSpPr>
          <p:cNvPr id="24" name="TextBox 23"/>
          <p:cNvSpPr txBox="1"/>
          <p:nvPr/>
        </p:nvSpPr>
        <p:spPr>
          <a:xfrm>
            <a:off x="2567608" y="2679720"/>
            <a:ext cx="792088" cy="307777"/>
          </a:xfrm>
          <a:prstGeom prst="rect">
            <a:avLst/>
          </a:prstGeom>
          <a:noFill/>
        </p:spPr>
        <p:txBody>
          <a:bodyPr wrap="square" rtlCol="0">
            <a:spAutoFit/>
          </a:bodyPr>
          <a:lstStyle/>
          <a:p>
            <a:pPr defTabSz="457200" fontAlgn="base">
              <a:spcBef>
                <a:spcPct val="0"/>
              </a:spcBef>
              <a:spcAft>
                <a:spcPct val="0"/>
              </a:spcAft>
            </a:pPr>
            <a:r>
              <a:rPr lang="en-US" sz="1400" dirty="0">
                <a:solidFill>
                  <a:srgbClr val="FFFFFF"/>
                </a:solidFill>
                <a:latin typeface="Arial" charset="0"/>
                <a:ea typeface="ＭＳ Ｐゴシック" charset="-128"/>
              </a:rPr>
              <a:t>top</a:t>
            </a:r>
          </a:p>
        </p:txBody>
      </p:sp>
      <p:sp>
        <p:nvSpPr>
          <p:cNvPr id="25" name="TextBox 24"/>
          <p:cNvSpPr txBox="1"/>
          <p:nvPr/>
        </p:nvSpPr>
        <p:spPr>
          <a:xfrm>
            <a:off x="3114476" y="2545160"/>
            <a:ext cx="955340" cy="307777"/>
          </a:xfrm>
          <a:prstGeom prst="rect">
            <a:avLst/>
          </a:prstGeom>
          <a:noFill/>
          <a:effectLst>
            <a:outerShdw blurRad="50800" dist="38100" dir="2700000" algn="tl" rotWithShape="0">
              <a:prstClr val="black">
                <a:alpha val="40000"/>
              </a:prstClr>
            </a:outerShdw>
          </a:effectLst>
        </p:spPr>
        <p:txBody>
          <a:bodyPr wrap="square" rtlCol="0">
            <a:spAutoFit/>
          </a:bodyPr>
          <a:lstStyle/>
          <a:p>
            <a:pPr defTabSz="457200" fontAlgn="base">
              <a:spcBef>
                <a:spcPct val="0"/>
              </a:spcBef>
              <a:spcAft>
                <a:spcPct val="0"/>
              </a:spcAft>
            </a:pPr>
            <a:r>
              <a:rPr lang="en-US" sz="1400" b="1" dirty="0" err="1">
                <a:solidFill>
                  <a:srgbClr val="F6FFA2"/>
                </a:solidFill>
                <a:latin typeface="Arial" charset="0"/>
                <a:ea typeface="ＭＳ Ｐゴシック" charset="-128"/>
              </a:rPr>
              <a:t>higgs</a:t>
            </a:r>
            <a:endParaRPr lang="en-US" sz="1400" b="1" dirty="0">
              <a:solidFill>
                <a:srgbClr val="F6FFA2"/>
              </a:solidFill>
              <a:latin typeface="Arial" charset="0"/>
              <a:ea typeface="ＭＳ Ｐゴシック" charset="-128"/>
            </a:endParaRPr>
          </a:p>
        </p:txBody>
      </p:sp>
      <p:sp>
        <p:nvSpPr>
          <p:cNvPr id="6" name="TextBox 5"/>
          <p:cNvSpPr txBox="1"/>
          <p:nvPr/>
        </p:nvSpPr>
        <p:spPr>
          <a:xfrm>
            <a:off x="3733848" y="2293720"/>
            <a:ext cx="365165" cy="400110"/>
          </a:xfrm>
          <a:prstGeom prst="rect">
            <a:avLst/>
          </a:prstGeom>
          <a:noFill/>
        </p:spPr>
        <p:txBody>
          <a:bodyPr wrap="square" rtlCol="0">
            <a:spAutoFit/>
          </a:bodyPr>
          <a:lstStyle/>
          <a:p>
            <a:pPr defTabSz="457200" fontAlgn="base">
              <a:spcBef>
                <a:spcPct val="0"/>
              </a:spcBef>
              <a:spcAft>
                <a:spcPct val="0"/>
              </a:spcAft>
            </a:pPr>
            <a:r>
              <a:rPr lang="en-US" sz="2000" dirty="0">
                <a:solidFill>
                  <a:srgbClr val="FFFFFF"/>
                </a:solidFill>
                <a:latin typeface="Arial" charset="0"/>
                <a:ea typeface="ＭＳ Ｐゴシック" charset="-128"/>
              </a:rPr>
              <a:t>Z</a:t>
            </a:r>
          </a:p>
        </p:txBody>
      </p:sp>
      <p:sp>
        <p:nvSpPr>
          <p:cNvPr id="22" name="TextBox 21"/>
          <p:cNvSpPr txBox="1"/>
          <p:nvPr/>
        </p:nvSpPr>
        <p:spPr>
          <a:xfrm>
            <a:off x="3719736" y="2999215"/>
            <a:ext cx="576064" cy="400110"/>
          </a:xfrm>
          <a:prstGeom prst="rect">
            <a:avLst/>
          </a:prstGeom>
          <a:noFill/>
        </p:spPr>
        <p:txBody>
          <a:bodyPr wrap="square" rtlCol="0">
            <a:spAutoFit/>
          </a:bodyPr>
          <a:lstStyle/>
          <a:p>
            <a:pPr defTabSz="457200" fontAlgn="base">
              <a:spcBef>
                <a:spcPct val="0"/>
              </a:spcBef>
              <a:spcAft>
                <a:spcPct val="0"/>
              </a:spcAft>
            </a:pPr>
            <a:r>
              <a:rPr lang="en-US" sz="2000" dirty="0">
                <a:solidFill>
                  <a:srgbClr val="FFFFFF"/>
                </a:solidFill>
                <a:latin typeface="Arial" charset="0"/>
                <a:ea typeface="ＭＳ Ｐゴシック" charset="-128"/>
              </a:rPr>
              <a:t>Z</a:t>
            </a:r>
          </a:p>
        </p:txBody>
      </p:sp>
      <p:pic>
        <p:nvPicPr>
          <p:cNvPr id="20" name="Picture 19" descr="SMLagrangian.pdf"/>
          <p:cNvPicPr>
            <a:picLocks noChangeAspect="1"/>
          </p:cNvPicPr>
          <p:nvPr/>
        </p:nvPicPr>
        <p:blipFill rotWithShape="1">
          <a:blip r:embed="rId3" cstate="screen">
            <a:extLst>
              <a:ext uri="{28A0092B-C50C-407E-A947-70E740481C1C}">
                <a14:useLocalDpi xmlns:a14="http://schemas.microsoft.com/office/drawing/2010/main"/>
              </a:ext>
            </a:extLst>
          </a:blip>
          <a:srcRect l="17830" t="11900" r="9225" b="26749"/>
          <a:stretch/>
        </p:blipFill>
        <p:spPr>
          <a:xfrm>
            <a:off x="5546711" y="832659"/>
            <a:ext cx="4824536" cy="5742249"/>
          </a:xfrm>
          <a:prstGeom prst="rect">
            <a:avLst/>
          </a:prstGeom>
        </p:spPr>
      </p:pic>
      <p:grpSp>
        <p:nvGrpSpPr>
          <p:cNvPr id="35" name="Group 34"/>
          <p:cNvGrpSpPr/>
          <p:nvPr/>
        </p:nvGrpSpPr>
        <p:grpSpPr>
          <a:xfrm>
            <a:off x="2999656" y="2404016"/>
            <a:ext cx="1296144" cy="582131"/>
            <a:chOff x="1475656" y="2404015"/>
            <a:chExt cx="1296144" cy="582131"/>
          </a:xfrm>
        </p:grpSpPr>
        <p:sp>
          <p:nvSpPr>
            <p:cNvPr id="28" name="Oval 27"/>
            <p:cNvSpPr/>
            <p:nvPr/>
          </p:nvSpPr>
          <p:spPr>
            <a:xfrm>
              <a:off x="1475656" y="2830392"/>
              <a:ext cx="162644" cy="155754"/>
            </a:xfrm>
            <a:prstGeom prst="ellipse">
              <a:avLst/>
            </a:prstGeom>
            <a:solidFill>
              <a:srgbClr val="FF0000"/>
            </a:solidFill>
            <a:ln>
              <a:solidFill>
                <a:srgbClr val="000000"/>
              </a:solid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pPr>
              <a:endParaRPr lang="en-US">
                <a:solidFill>
                  <a:prstClr val="white"/>
                </a:solidFill>
                <a:latin typeface="Calibri"/>
              </a:endParaRPr>
            </a:p>
          </p:txBody>
        </p:sp>
        <p:sp>
          <p:nvSpPr>
            <p:cNvPr id="30" name="Oval 29"/>
            <p:cNvSpPr/>
            <p:nvPr/>
          </p:nvSpPr>
          <p:spPr>
            <a:xfrm>
              <a:off x="2195736" y="2827038"/>
              <a:ext cx="162644" cy="155754"/>
            </a:xfrm>
            <a:prstGeom prst="ellipse">
              <a:avLst/>
            </a:prstGeom>
            <a:solidFill>
              <a:srgbClr val="FF66F9"/>
            </a:solidFill>
            <a:ln>
              <a:solidFill>
                <a:srgbClr val="000000"/>
              </a:solid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pPr>
              <a:endParaRPr lang="en-US">
                <a:solidFill>
                  <a:prstClr val="white"/>
                </a:solidFill>
                <a:latin typeface="Calibri"/>
              </a:endParaRPr>
            </a:p>
          </p:txBody>
        </p:sp>
        <p:sp>
          <p:nvSpPr>
            <p:cNvPr id="31" name="Oval 30"/>
            <p:cNvSpPr/>
            <p:nvPr/>
          </p:nvSpPr>
          <p:spPr>
            <a:xfrm>
              <a:off x="2609156" y="2404015"/>
              <a:ext cx="162644" cy="155754"/>
            </a:xfrm>
            <a:prstGeom prst="ellipse">
              <a:avLst/>
            </a:prstGeom>
            <a:solidFill>
              <a:srgbClr val="0000FF"/>
            </a:solidFill>
            <a:ln>
              <a:solidFill>
                <a:srgbClr val="000000"/>
              </a:solid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pPr>
              <a:endParaRPr lang="en-US">
                <a:solidFill>
                  <a:prstClr val="white"/>
                </a:solidFill>
                <a:latin typeface="Calibri"/>
              </a:endParaRPr>
            </a:p>
          </p:txBody>
        </p:sp>
      </p:grpSp>
      <p:sp>
        <p:nvSpPr>
          <p:cNvPr id="32" name="Oval 31"/>
          <p:cNvSpPr/>
          <p:nvPr/>
        </p:nvSpPr>
        <p:spPr>
          <a:xfrm>
            <a:off x="8760296" y="6237312"/>
            <a:ext cx="162644" cy="155754"/>
          </a:xfrm>
          <a:prstGeom prst="ellipse">
            <a:avLst/>
          </a:prstGeom>
          <a:solidFill>
            <a:srgbClr val="FF0000"/>
          </a:solidFill>
          <a:ln>
            <a:solidFill>
              <a:srgbClr val="000000"/>
            </a:solid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pPr>
            <a:endParaRPr lang="en-US">
              <a:solidFill>
                <a:prstClr val="white"/>
              </a:solidFill>
              <a:latin typeface="Calibri"/>
            </a:endParaRPr>
          </a:p>
        </p:txBody>
      </p:sp>
      <p:sp>
        <p:nvSpPr>
          <p:cNvPr id="33" name="Oval 32"/>
          <p:cNvSpPr/>
          <p:nvPr/>
        </p:nvSpPr>
        <p:spPr>
          <a:xfrm>
            <a:off x="6166603" y="5798837"/>
            <a:ext cx="162644" cy="155754"/>
          </a:xfrm>
          <a:prstGeom prst="ellipse">
            <a:avLst/>
          </a:prstGeom>
          <a:solidFill>
            <a:srgbClr val="FF66F9"/>
          </a:solidFill>
          <a:ln>
            <a:solidFill>
              <a:srgbClr val="000000"/>
            </a:solid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pPr>
            <a:endParaRPr lang="en-US">
              <a:solidFill>
                <a:prstClr val="white"/>
              </a:solidFill>
              <a:latin typeface="Calibri"/>
            </a:endParaRPr>
          </a:p>
        </p:txBody>
      </p:sp>
      <p:sp>
        <p:nvSpPr>
          <p:cNvPr id="34" name="Oval 33"/>
          <p:cNvSpPr/>
          <p:nvPr/>
        </p:nvSpPr>
        <p:spPr>
          <a:xfrm>
            <a:off x="9552384" y="3789040"/>
            <a:ext cx="162644" cy="155754"/>
          </a:xfrm>
          <a:prstGeom prst="ellipse">
            <a:avLst/>
          </a:prstGeom>
          <a:solidFill>
            <a:srgbClr val="0000FF"/>
          </a:solidFill>
          <a:ln>
            <a:solidFill>
              <a:srgbClr val="000000"/>
            </a:solidFill>
          </a:ln>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base">
              <a:spcBef>
                <a:spcPct val="0"/>
              </a:spcBef>
              <a:spcAft>
                <a:spcPct val="0"/>
              </a:spcAft>
            </a:pPr>
            <a:endParaRPr lang="en-US">
              <a:solidFill>
                <a:prstClr val="white"/>
              </a:solidFill>
              <a:latin typeface="Calibri"/>
            </a:endParaRPr>
          </a:p>
        </p:txBody>
      </p:sp>
      <p:cxnSp>
        <p:nvCxnSpPr>
          <p:cNvPr id="5" name="Straight Arrow Connector 4"/>
          <p:cNvCxnSpPr/>
          <p:nvPr/>
        </p:nvCxnSpPr>
        <p:spPr>
          <a:xfrm>
            <a:off x="3053036" y="3909723"/>
            <a:ext cx="738708" cy="0"/>
          </a:xfrm>
          <a:prstGeom prst="straightConnector1">
            <a:avLst/>
          </a:prstGeom>
          <a:ln>
            <a:solidFill>
              <a:schemeClr val="tx1"/>
            </a:solidFill>
            <a:headEnd type="triangle" w="lg" len="lg"/>
            <a:tailEnd type="triangle" w="lg" len="lg"/>
          </a:ln>
          <a:effectLst/>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2015436" y="4077073"/>
            <a:ext cx="3648517" cy="307777"/>
          </a:xfrm>
          <a:prstGeom prst="rect">
            <a:avLst/>
          </a:prstGeom>
          <a:noFill/>
        </p:spPr>
        <p:txBody>
          <a:bodyPr wrap="square" rtlCol="0">
            <a:spAutoFit/>
          </a:bodyPr>
          <a:lstStyle/>
          <a:p>
            <a:pPr defTabSz="457200" fontAlgn="base">
              <a:spcBef>
                <a:spcPct val="0"/>
              </a:spcBef>
              <a:spcAft>
                <a:spcPct val="0"/>
              </a:spcAft>
            </a:pPr>
            <a:r>
              <a:rPr lang="en-US" sz="1400" i="1" dirty="0">
                <a:solidFill>
                  <a:prstClr val="black"/>
                </a:solidFill>
                <a:latin typeface="Arial" charset="0"/>
                <a:ea typeface="ＭＳ Ｐゴシック" charset="-128"/>
              </a:rPr>
              <a:t>0,00000000000000000000001 sec</a:t>
            </a:r>
          </a:p>
        </p:txBody>
      </p:sp>
      <p:pic>
        <p:nvPicPr>
          <p:cNvPr id="26" name="Picture 25" descr="sphere_5_blue-sphere.jp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541884" y="2152119"/>
            <a:ext cx="436174" cy="439108"/>
          </a:xfrm>
          <a:prstGeom prst="ellipse">
            <a:avLst/>
          </a:prstGeom>
        </p:spPr>
      </p:pic>
      <p:sp>
        <p:nvSpPr>
          <p:cNvPr id="27" name="TextBox 26"/>
          <p:cNvSpPr txBox="1"/>
          <p:nvPr/>
        </p:nvSpPr>
        <p:spPr>
          <a:xfrm>
            <a:off x="1608738" y="2140063"/>
            <a:ext cx="291235" cy="369332"/>
          </a:xfrm>
          <a:prstGeom prst="rect">
            <a:avLst/>
          </a:prstGeom>
          <a:noFill/>
          <a:effectLst>
            <a:outerShdw blurRad="50800" dist="38100" dir="2700000" algn="tl" rotWithShape="0">
              <a:prstClr val="black">
                <a:alpha val="40000"/>
              </a:prstClr>
            </a:outerShdw>
          </a:effectLst>
        </p:spPr>
        <p:txBody>
          <a:bodyPr wrap="square" rtlCol="0">
            <a:spAutoFit/>
          </a:bodyPr>
          <a:lstStyle/>
          <a:p>
            <a:pPr defTabSz="457200" fontAlgn="base">
              <a:spcBef>
                <a:spcPct val="0"/>
              </a:spcBef>
              <a:spcAft>
                <a:spcPct val="0"/>
              </a:spcAft>
            </a:pPr>
            <a:r>
              <a:rPr lang="en-US" b="1" dirty="0">
                <a:solidFill>
                  <a:srgbClr val="FFFFFF"/>
                </a:solidFill>
                <a:latin typeface="American Typewriter"/>
                <a:ea typeface="ＭＳ Ｐゴシック" charset="-128"/>
                <a:cs typeface="American Typewriter"/>
              </a:rPr>
              <a:t>p</a:t>
            </a:r>
          </a:p>
        </p:txBody>
      </p:sp>
      <p:pic>
        <p:nvPicPr>
          <p:cNvPr id="29" name="Picture 28" descr="sphere_5_blue-sphere.jp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541884" y="3078994"/>
            <a:ext cx="436174" cy="439108"/>
          </a:xfrm>
          <a:prstGeom prst="ellipse">
            <a:avLst/>
          </a:prstGeom>
        </p:spPr>
      </p:pic>
      <p:sp>
        <p:nvSpPr>
          <p:cNvPr id="37" name="TextBox 36"/>
          <p:cNvSpPr txBox="1"/>
          <p:nvPr/>
        </p:nvSpPr>
        <p:spPr>
          <a:xfrm>
            <a:off x="1614526" y="3068960"/>
            <a:ext cx="291235" cy="369332"/>
          </a:xfrm>
          <a:prstGeom prst="rect">
            <a:avLst/>
          </a:prstGeom>
          <a:noFill/>
          <a:effectLst>
            <a:outerShdw blurRad="50800" dist="38100" dir="2700000" algn="tl" rotWithShape="0">
              <a:prstClr val="black">
                <a:alpha val="40000"/>
              </a:prstClr>
            </a:outerShdw>
          </a:effectLst>
        </p:spPr>
        <p:txBody>
          <a:bodyPr wrap="square" rtlCol="0">
            <a:spAutoFit/>
          </a:bodyPr>
          <a:lstStyle/>
          <a:p>
            <a:pPr defTabSz="457200" fontAlgn="base">
              <a:spcBef>
                <a:spcPct val="0"/>
              </a:spcBef>
              <a:spcAft>
                <a:spcPct val="0"/>
              </a:spcAft>
            </a:pPr>
            <a:r>
              <a:rPr lang="en-US" b="1" dirty="0">
                <a:solidFill>
                  <a:srgbClr val="FFFFFF"/>
                </a:solidFill>
                <a:latin typeface="American Typewriter"/>
                <a:ea typeface="ＭＳ Ｐゴシック" charset="-128"/>
                <a:cs typeface="American Typewriter"/>
              </a:rPr>
              <a:t>p</a:t>
            </a:r>
          </a:p>
        </p:txBody>
      </p:sp>
      <p:sp>
        <p:nvSpPr>
          <p:cNvPr id="2" name="Tekstvak 1">
            <a:extLst>
              <a:ext uri="{FF2B5EF4-FFF2-40B4-BE49-F238E27FC236}">
                <a16:creationId xmlns:a16="http://schemas.microsoft.com/office/drawing/2014/main" id="{E92DDD30-9B27-4179-9553-8E84549E9C09}"/>
              </a:ext>
            </a:extLst>
          </p:cNvPr>
          <p:cNvSpPr txBox="1"/>
          <p:nvPr/>
        </p:nvSpPr>
        <p:spPr>
          <a:xfrm>
            <a:off x="854110" y="4913644"/>
            <a:ext cx="4123693" cy="1200329"/>
          </a:xfrm>
          <a:prstGeom prst="rect">
            <a:avLst/>
          </a:prstGeom>
          <a:noFill/>
        </p:spPr>
        <p:txBody>
          <a:bodyPr wrap="none" rtlCol="0">
            <a:spAutoFit/>
          </a:bodyPr>
          <a:lstStyle/>
          <a:p>
            <a:r>
              <a:rPr lang="nl-NL" dirty="0"/>
              <a:t>afhankelijk van de massa (onbekend) zijn</a:t>
            </a:r>
          </a:p>
          <a:p>
            <a:r>
              <a:rPr lang="nl-NL" dirty="0"/>
              <a:t>er andere </a:t>
            </a:r>
            <a:r>
              <a:rPr lang="nl-NL" dirty="0" err="1"/>
              <a:t>vervalswijzen</a:t>
            </a:r>
            <a:r>
              <a:rPr lang="nl-NL" dirty="0"/>
              <a:t>: de detectoren</a:t>
            </a:r>
          </a:p>
          <a:p>
            <a:r>
              <a:rPr lang="nl-NL" dirty="0"/>
              <a:t>moeten op alle mogelijkheden voorbereid</a:t>
            </a:r>
          </a:p>
          <a:p>
            <a:r>
              <a:rPr lang="nl-NL" dirty="0"/>
              <a:t>zijn</a:t>
            </a:r>
          </a:p>
        </p:txBody>
      </p:sp>
    </p:spTree>
    <p:extLst>
      <p:ext uri="{BB962C8B-B14F-4D97-AF65-F5344CB8AC3E}">
        <p14:creationId xmlns:p14="http://schemas.microsoft.com/office/powerpoint/2010/main" val="2601266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500"/>
                                        <p:tgtEl>
                                          <p:spTgt spid="3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fade">
                                      <p:cBhvr>
                                        <p:cTn id="17" dur="500"/>
                                        <p:tgtEl>
                                          <p:spTgt spid="3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4"/>
                                        </p:tgtEl>
                                        <p:attrNameLst>
                                          <p:attrName>style.visibility</p:attrName>
                                        </p:attrNameLst>
                                      </p:cBhvr>
                                      <p:to>
                                        <p:strVal val="visible"/>
                                      </p:to>
                                    </p:set>
                                    <p:animEffect transition="in" filter="fade">
                                      <p:cBhvr>
                                        <p:cTn id="22"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3" grpId="0" animBg="1"/>
      <p:bldP spid="34"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pic>
        <p:nvPicPr>
          <p:cNvPr id="34818" name="Picture 3" descr="EventDisplay_ATLAS_4mu.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24000" y="485775"/>
            <a:ext cx="9144000" cy="5886450"/>
          </a:xfrm>
          <a:prstGeom prst="rect">
            <a:avLst/>
          </a:prstGeom>
          <a:noFill/>
          <a:ln w="9525">
            <a:noFill/>
            <a:miter lim="800000"/>
            <a:headEnd/>
            <a:tailEnd/>
          </a:ln>
        </p:spPr>
      </p:pic>
      <p:sp>
        <p:nvSpPr>
          <p:cNvPr id="5" name="Rectangle 4"/>
          <p:cNvSpPr/>
          <p:nvPr/>
        </p:nvSpPr>
        <p:spPr>
          <a:xfrm>
            <a:off x="1524000" y="0"/>
            <a:ext cx="9144000" cy="6858000"/>
          </a:xfrm>
          <a:prstGeom prst="rect">
            <a:avLst/>
          </a:prstGeom>
          <a:noFill/>
          <a:ln w="63500">
            <a:solidFill>
              <a:schemeClr val="bg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7" name="Rectangle 16"/>
          <p:cNvSpPr/>
          <p:nvPr/>
        </p:nvSpPr>
        <p:spPr>
          <a:xfrm>
            <a:off x="7777607" y="4581129"/>
            <a:ext cx="2843803" cy="1769511"/>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5" name="Straight Connector 24"/>
          <p:cNvCxnSpPr/>
          <p:nvPr/>
        </p:nvCxnSpPr>
        <p:spPr>
          <a:xfrm flipV="1">
            <a:off x="4832351" y="1963608"/>
            <a:ext cx="5548431" cy="836743"/>
          </a:xfrm>
          <a:prstGeom prst="line">
            <a:avLst/>
          </a:prstGeom>
          <a:ln w="19050" cmpd="sng">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flipV="1">
            <a:off x="4813301" y="1570886"/>
            <a:ext cx="1899437" cy="1223115"/>
          </a:xfrm>
          <a:prstGeom prst="line">
            <a:avLst/>
          </a:prstGeom>
          <a:ln w="19050" cmpd="sng">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flipV="1">
            <a:off x="3763263" y="2798865"/>
            <a:ext cx="1071527" cy="1053146"/>
          </a:xfrm>
          <a:prstGeom prst="line">
            <a:avLst/>
          </a:prstGeom>
          <a:ln w="19050" cmpd="sng">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flipV="1">
            <a:off x="1716176" y="2787651"/>
            <a:ext cx="3116175" cy="1448727"/>
          </a:xfrm>
          <a:prstGeom prst="line">
            <a:avLst/>
          </a:prstGeom>
          <a:ln w="19050"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20" name="Oval 19"/>
          <p:cNvSpPr/>
          <p:nvPr/>
        </p:nvSpPr>
        <p:spPr>
          <a:xfrm>
            <a:off x="4633300" y="2607650"/>
            <a:ext cx="360000" cy="360000"/>
          </a:xfrm>
          <a:prstGeom prst="ellipse">
            <a:avLst/>
          </a:prstGeom>
          <a:solidFill>
            <a:schemeClr val="bg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TextBox 21"/>
          <p:cNvSpPr txBox="1"/>
          <p:nvPr/>
        </p:nvSpPr>
        <p:spPr>
          <a:xfrm>
            <a:off x="4658937" y="2612275"/>
            <a:ext cx="864096" cy="338554"/>
          </a:xfrm>
          <a:prstGeom prst="rect">
            <a:avLst/>
          </a:prstGeom>
          <a:noFill/>
        </p:spPr>
        <p:txBody>
          <a:bodyPr wrap="square" rtlCol="0">
            <a:spAutoFit/>
          </a:bodyPr>
          <a:lstStyle/>
          <a:p>
            <a:r>
              <a:rPr lang="en-US" sz="1600"/>
              <a:t>?</a:t>
            </a:r>
          </a:p>
        </p:txBody>
      </p:sp>
      <p:grpSp>
        <p:nvGrpSpPr>
          <p:cNvPr id="12" name="Group 11"/>
          <p:cNvGrpSpPr/>
          <p:nvPr/>
        </p:nvGrpSpPr>
        <p:grpSpPr>
          <a:xfrm>
            <a:off x="6600057" y="1196753"/>
            <a:ext cx="417937" cy="483963"/>
            <a:chOff x="4485881" y="3126074"/>
            <a:chExt cx="417937" cy="483963"/>
          </a:xfrm>
        </p:grpSpPr>
        <p:sp>
          <p:nvSpPr>
            <p:cNvPr id="13" name="Rectangle 12"/>
            <p:cNvSpPr/>
            <p:nvPr/>
          </p:nvSpPr>
          <p:spPr>
            <a:xfrm>
              <a:off x="4499992" y="3249997"/>
              <a:ext cx="297786" cy="360040"/>
            </a:xfrm>
            <a:prstGeom prst="rect">
              <a:avLst/>
            </a:prstGeom>
            <a:solidFill>
              <a:srgbClr val="FF0000"/>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extBox 13"/>
            <p:cNvSpPr txBox="1"/>
            <p:nvPr/>
          </p:nvSpPr>
          <p:spPr>
            <a:xfrm>
              <a:off x="4485881" y="3126074"/>
              <a:ext cx="417937" cy="461665"/>
            </a:xfrm>
            <a:prstGeom prst="rect">
              <a:avLst/>
            </a:prstGeom>
            <a:noFill/>
            <a:ln>
              <a:noFill/>
            </a:ln>
          </p:spPr>
          <p:txBody>
            <a:bodyPr wrap="square" rtlCol="0">
              <a:spAutoFit/>
            </a:bodyPr>
            <a:lstStyle/>
            <a:p>
              <a:r>
                <a:rPr lang="en-US" sz="2400">
                  <a:solidFill>
                    <a:schemeClr val="bg1"/>
                  </a:solidFill>
                  <a:latin typeface="Times New Roman"/>
                  <a:cs typeface="Times New Roman"/>
                </a:rPr>
                <a:t>μ</a:t>
              </a:r>
            </a:p>
          </p:txBody>
        </p:sp>
      </p:grpSp>
      <p:grpSp>
        <p:nvGrpSpPr>
          <p:cNvPr id="15" name="Group 14"/>
          <p:cNvGrpSpPr/>
          <p:nvPr/>
        </p:nvGrpSpPr>
        <p:grpSpPr>
          <a:xfrm>
            <a:off x="10142560" y="1700809"/>
            <a:ext cx="417937" cy="483963"/>
            <a:chOff x="4485881" y="3126074"/>
            <a:chExt cx="417937" cy="483963"/>
          </a:xfrm>
        </p:grpSpPr>
        <p:sp>
          <p:nvSpPr>
            <p:cNvPr id="16" name="Rectangle 15"/>
            <p:cNvSpPr/>
            <p:nvPr/>
          </p:nvSpPr>
          <p:spPr>
            <a:xfrm>
              <a:off x="4499992" y="3249997"/>
              <a:ext cx="297786" cy="360040"/>
            </a:xfrm>
            <a:prstGeom prst="rect">
              <a:avLst/>
            </a:prstGeom>
            <a:solidFill>
              <a:srgbClr val="FF0000"/>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TextBox 17"/>
            <p:cNvSpPr txBox="1"/>
            <p:nvPr/>
          </p:nvSpPr>
          <p:spPr>
            <a:xfrm>
              <a:off x="4485881" y="3126074"/>
              <a:ext cx="417937" cy="461665"/>
            </a:xfrm>
            <a:prstGeom prst="rect">
              <a:avLst/>
            </a:prstGeom>
            <a:noFill/>
            <a:ln>
              <a:noFill/>
            </a:ln>
          </p:spPr>
          <p:txBody>
            <a:bodyPr wrap="square" rtlCol="0">
              <a:spAutoFit/>
            </a:bodyPr>
            <a:lstStyle/>
            <a:p>
              <a:r>
                <a:rPr lang="en-US" sz="2400">
                  <a:solidFill>
                    <a:schemeClr val="bg1"/>
                  </a:solidFill>
                  <a:latin typeface="Times New Roman"/>
                  <a:cs typeface="Times New Roman"/>
                </a:rPr>
                <a:t>μ</a:t>
              </a:r>
            </a:p>
          </p:txBody>
        </p:sp>
      </p:grpSp>
      <p:grpSp>
        <p:nvGrpSpPr>
          <p:cNvPr id="19" name="Group 18"/>
          <p:cNvGrpSpPr/>
          <p:nvPr/>
        </p:nvGrpSpPr>
        <p:grpSpPr>
          <a:xfrm>
            <a:off x="3459927" y="3632367"/>
            <a:ext cx="417937" cy="483963"/>
            <a:chOff x="4485881" y="3126074"/>
            <a:chExt cx="417937" cy="483963"/>
          </a:xfrm>
        </p:grpSpPr>
        <p:sp>
          <p:nvSpPr>
            <p:cNvPr id="21" name="Rectangle 20"/>
            <p:cNvSpPr/>
            <p:nvPr/>
          </p:nvSpPr>
          <p:spPr>
            <a:xfrm>
              <a:off x="4499992" y="3249997"/>
              <a:ext cx="297786" cy="360040"/>
            </a:xfrm>
            <a:prstGeom prst="rect">
              <a:avLst/>
            </a:prstGeom>
            <a:solidFill>
              <a:srgbClr val="FF0000"/>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TextBox 22"/>
            <p:cNvSpPr txBox="1"/>
            <p:nvPr/>
          </p:nvSpPr>
          <p:spPr>
            <a:xfrm>
              <a:off x="4485881" y="3126074"/>
              <a:ext cx="417937" cy="461665"/>
            </a:xfrm>
            <a:prstGeom prst="rect">
              <a:avLst/>
            </a:prstGeom>
            <a:noFill/>
            <a:ln>
              <a:noFill/>
            </a:ln>
          </p:spPr>
          <p:txBody>
            <a:bodyPr wrap="square" rtlCol="0">
              <a:spAutoFit/>
            </a:bodyPr>
            <a:lstStyle/>
            <a:p>
              <a:r>
                <a:rPr lang="en-US" sz="2400">
                  <a:solidFill>
                    <a:schemeClr val="bg1"/>
                  </a:solidFill>
                  <a:latin typeface="Times New Roman"/>
                  <a:cs typeface="Times New Roman"/>
                </a:rPr>
                <a:t>μ</a:t>
              </a:r>
            </a:p>
          </p:txBody>
        </p:sp>
      </p:grpSp>
      <p:grpSp>
        <p:nvGrpSpPr>
          <p:cNvPr id="29" name="Group 28"/>
          <p:cNvGrpSpPr/>
          <p:nvPr/>
        </p:nvGrpSpPr>
        <p:grpSpPr>
          <a:xfrm>
            <a:off x="1645616" y="3905057"/>
            <a:ext cx="417937" cy="483963"/>
            <a:chOff x="4485881" y="3126074"/>
            <a:chExt cx="417937" cy="483963"/>
          </a:xfrm>
        </p:grpSpPr>
        <p:sp>
          <p:nvSpPr>
            <p:cNvPr id="30" name="Rectangle 29"/>
            <p:cNvSpPr/>
            <p:nvPr/>
          </p:nvSpPr>
          <p:spPr>
            <a:xfrm>
              <a:off x="4499992" y="3249997"/>
              <a:ext cx="297786" cy="360040"/>
            </a:xfrm>
            <a:prstGeom prst="rect">
              <a:avLst/>
            </a:prstGeom>
            <a:solidFill>
              <a:srgbClr val="FF0000"/>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TextBox 30"/>
            <p:cNvSpPr txBox="1"/>
            <p:nvPr/>
          </p:nvSpPr>
          <p:spPr>
            <a:xfrm>
              <a:off x="4485881" y="3126074"/>
              <a:ext cx="417937" cy="461665"/>
            </a:xfrm>
            <a:prstGeom prst="rect">
              <a:avLst/>
            </a:prstGeom>
            <a:noFill/>
            <a:ln>
              <a:noFill/>
            </a:ln>
          </p:spPr>
          <p:txBody>
            <a:bodyPr wrap="square" rtlCol="0">
              <a:spAutoFit/>
            </a:bodyPr>
            <a:lstStyle/>
            <a:p>
              <a:r>
                <a:rPr lang="en-US" sz="2400">
                  <a:solidFill>
                    <a:schemeClr val="bg1"/>
                  </a:solidFill>
                  <a:latin typeface="Times New Roman"/>
                  <a:cs typeface="Times New Roman"/>
                </a:rPr>
                <a:t>μ</a:t>
              </a:r>
            </a:p>
          </p:txBody>
        </p:sp>
      </p:grpSp>
      <p:sp>
        <p:nvSpPr>
          <p:cNvPr id="32" name="TextBox 31"/>
          <p:cNvSpPr txBox="1"/>
          <p:nvPr/>
        </p:nvSpPr>
        <p:spPr>
          <a:xfrm rot="1125980">
            <a:off x="3238723" y="5943513"/>
            <a:ext cx="1368152" cy="369332"/>
          </a:xfrm>
          <a:prstGeom prst="rect">
            <a:avLst/>
          </a:prstGeom>
          <a:noFill/>
        </p:spPr>
        <p:txBody>
          <a:bodyPr wrap="square" rtlCol="0">
            <a:spAutoFit/>
          </a:bodyPr>
          <a:lstStyle/>
          <a:p>
            <a:r>
              <a:rPr lang="en-US" dirty="0">
                <a:solidFill>
                  <a:srgbClr val="FFFFFF"/>
                </a:solidFill>
              </a:rPr>
              <a:t>40 meter</a:t>
            </a:r>
          </a:p>
        </p:txBody>
      </p:sp>
      <p:cxnSp>
        <p:nvCxnSpPr>
          <p:cNvPr id="33" name="Straight Arrow Connector 32"/>
          <p:cNvCxnSpPr/>
          <p:nvPr/>
        </p:nvCxnSpPr>
        <p:spPr>
          <a:xfrm>
            <a:off x="1847529" y="5157192"/>
            <a:ext cx="4865209" cy="1455756"/>
          </a:xfrm>
          <a:prstGeom prst="straightConnector1">
            <a:avLst/>
          </a:prstGeom>
          <a:ln>
            <a:solidFill>
              <a:srgbClr val="FFFFFF"/>
            </a:solidFill>
            <a:headEnd type="triangle" w="lg" len="lg"/>
            <a:tailEnd type="triangle" w="lg" len="lg"/>
          </a:ln>
        </p:spPr>
        <p:style>
          <a:lnRef idx="2">
            <a:schemeClr val="accent1"/>
          </a:lnRef>
          <a:fillRef idx="0">
            <a:schemeClr val="accent1"/>
          </a:fillRef>
          <a:effectRef idx="1">
            <a:schemeClr val="accent1"/>
          </a:effectRef>
          <a:fontRef idx="minor">
            <a:schemeClr val="tx1"/>
          </a:fontRef>
        </p:style>
      </p:cxnSp>
      <p:sp>
        <p:nvSpPr>
          <p:cNvPr id="2" name="Tijdelijke aanduiding voor datum 1">
            <a:extLst>
              <a:ext uri="{FF2B5EF4-FFF2-40B4-BE49-F238E27FC236}">
                <a16:creationId xmlns:a16="http://schemas.microsoft.com/office/drawing/2014/main" id="{2E322FEA-3CC1-4DAE-87D8-D79977ADEC0C}"/>
              </a:ext>
            </a:extLst>
          </p:cNvPr>
          <p:cNvSpPr>
            <a:spLocks noGrp="1"/>
          </p:cNvSpPr>
          <p:nvPr>
            <p:ph type="dt" sz="half" idx="10"/>
          </p:nvPr>
        </p:nvSpPr>
        <p:spPr/>
        <p:txBody>
          <a:bodyPr/>
          <a:lstStyle/>
          <a:p>
            <a:r>
              <a:rPr lang="nl-NL"/>
              <a:t>19-4-2024</a:t>
            </a:r>
          </a:p>
        </p:txBody>
      </p:sp>
      <p:sp>
        <p:nvSpPr>
          <p:cNvPr id="3" name="Tijdelijke aanduiding voor dianummer 2">
            <a:extLst>
              <a:ext uri="{FF2B5EF4-FFF2-40B4-BE49-F238E27FC236}">
                <a16:creationId xmlns:a16="http://schemas.microsoft.com/office/drawing/2014/main" id="{BE116796-3BC8-4B58-941C-18DED8DC5922}"/>
              </a:ext>
            </a:extLst>
          </p:cNvPr>
          <p:cNvSpPr>
            <a:spLocks noGrp="1"/>
          </p:cNvSpPr>
          <p:nvPr>
            <p:ph type="sldNum" sz="quarter" idx="12"/>
          </p:nvPr>
        </p:nvSpPr>
        <p:spPr/>
        <p:txBody>
          <a:bodyPr/>
          <a:lstStyle/>
          <a:p>
            <a:fld id="{3EB9D667-8414-498C-86FF-5B87FE5BB64C}" type="slidenum">
              <a:rPr lang="nl-NL" smtClean="0"/>
              <a:t>43</a:t>
            </a:fld>
            <a:endParaRPr lang="nl-NL"/>
          </a:p>
        </p:txBody>
      </p:sp>
    </p:spTree>
    <p:extLst>
      <p:ext uri="{BB962C8B-B14F-4D97-AF65-F5344CB8AC3E}">
        <p14:creationId xmlns:p14="http://schemas.microsoft.com/office/powerpoint/2010/main" val="288232056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11"/>
          <p:cNvSpPr txBox="1">
            <a:spLocks noChangeArrowheads="1"/>
          </p:cNvSpPr>
          <p:nvPr/>
        </p:nvSpPr>
        <p:spPr bwMode="auto">
          <a:xfrm>
            <a:off x="1524000" y="6346825"/>
            <a:ext cx="8629650" cy="520700"/>
          </a:xfrm>
          <a:prstGeom prst="rect">
            <a:avLst/>
          </a:prstGeom>
          <a:solidFill>
            <a:srgbClr val="FFFFFF">
              <a:alpha val="83000"/>
            </a:srgbClr>
          </a:solidFill>
          <a:ln w="9525">
            <a:noFill/>
            <a:miter lim="800000"/>
            <a:headEnd/>
            <a:tailEnd/>
          </a:ln>
        </p:spPr>
        <p:txBody>
          <a:bodyPr/>
          <a:lstStyle/>
          <a:p>
            <a:pPr marL="0" marR="0" lvl="0" indent="0" algn="l" defTabSz="914400" rtl="0" eaLnBrk="1" fontAlgn="base" latinLnBrk="0" hangingPunct="1">
              <a:lnSpc>
                <a:spcPct val="140000"/>
              </a:lnSpc>
              <a:spcBef>
                <a:spcPct val="50000"/>
              </a:spcBef>
              <a:spcAft>
                <a:spcPct val="0"/>
              </a:spcAft>
              <a:buClrTx/>
              <a:buSzTx/>
              <a:buFontTx/>
              <a:buNone/>
              <a:tabLst/>
              <a:defRPr/>
            </a:pPr>
            <a:r>
              <a:rPr kumimoji="0" lang="en-US" sz="2000" b="1" i="0" u="none" strike="noStrike" kern="1200" cap="none" spc="0" normalizeH="0" baseline="0" noProof="0" dirty="0">
                <a:ln>
                  <a:noFill/>
                </a:ln>
                <a:solidFill>
                  <a:srgbClr val="002774"/>
                </a:solidFill>
                <a:effectLst>
                  <a:outerShdw blurRad="38100" dist="38100" dir="2700000" algn="tl">
                    <a:srgbClr val="C0C0C0"/>
                  </a:outerShdw>
                </a:effectLst>
                <a:uLnTx/>
                <a:uFillTx/>
                <a:latin typeface="Arial Rounded MT Bold" pitchFamily="34" charset="0"/>
                <a:ea typeface="+mn-ea"/>
                <a:cs typeface="+mn-cs"/>
              </a:rPr>
              <a:t>Scientific Policy Committee</a:t>
            </a:r>
            <a:r>
              <a:rPr kumimoji="0" lang="en-GB" sz="2000" b="1" i="0" u="none" strike="noStrike" kern="1200" cap="none" spc="0" normalizeH="0" baseline="0" noProof="0" dirty="0">
                <a:ln>
                  <a:noFill/>
                </a:ln>
                <a:solidFill>
                  <a:srgbClr val="002774"/>
                </a:solidFill>
                <a:effectLst>
                  <a:outerShdw blurRad="38100" dist="38100" dir="2700000" algn="tl">
                    <a:srgbClr val="C0C0C0"/>
                  </a:outerShdw>
                </a:effectLst>
                <a:uLnTx/>
                <a:uFillTx/>
                <a:latin typeface="Arial Rounded MT Bold" pitchFamily="34" charset="0"/>
                <a:ea typeface="+mn-ea"/>
                <a:cs typeface="+mn-cs"/>
              </a:rPr>
              <a:t>, CERN 15th September 2008</a:t>
            </a:r>
            <a:endParaRPr kumimoji="0" lang="en-US" sz="2000" b="1" i="0" u="none" strike="noStrike" kern="1200" cap="none" spc="0" normalizeH="0" baseline="0" noProof="0" dirty="0">
              <a:ln>
                <a:noFill/>
              </a:ln>
              <a:solidFill>
                <a:srgbClr val="002774"/>
              </a:solidFill>
              <a:effectLst>
                <a:outerShdw blurRad="38100" dist="38100" dir="2700000" algn="tl">
                  <a:srgbClr val="C0C0C0"/>
                </a:outerShdw>
              </a:effectLst>
              <a:uLnTx/>
              <a:uFillTx/>
              <a:latin typeface="Arial Rounded MT Bold" pitchFamily="34" charset="0"/>
              <a:ea typeface="+mn-ea"/>
              <a:cs typeface="+mn-cs"/>
            </a:endParaRPr>
          </a:p>
        </p:txBody>
      </p:sp>
      <p:sp>
        <p:nvSpPr>
          <p:cNvPr id="2" name="Rectangle 1"/>
          <p:cNvSpPr/>
          <p:nvPr/>
        </p:nvSpPr>
        <p:spPr>
          <a:xfrm>
            <a:off x="1524001" y="1"/>
            <a:ext cx="4829175" cy="646113"/>
          </a:xfrm>
          <a:prstGeom prst="rect">
            <a:avLst/>
          </a:prstGeom>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36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Rounded MT Bold" pitchFamily="34" charset="0"/>
                <a:ea typeface="+mn-ea"/>
                <a:cs typeface="+mn-cs"/>
              </a:rPr>
              <a:t>LHC </a:t>
            </a:r>
            <a:r>
              <a:rPr kumimoji="0" lang="en-GB" sz="3600" b="0" i="0" u="none" strike="noStrike" kern="1200" cap="none" spc="0" normalizeH="0" baseline="0" noProof="0" dirty="0" err="1">
                <a:ln>
                  <a:noFill/>
                </a:ln>
                <a:solidFill>
                  <a:srgbClr val="FFFFFF"/>
                </a:solidFill>
                <a:effectLst>
                  <a:outerShdw blurRad="38100" dist="38100" dir="2700000" algn="tl">
                    <a:srgbClr val="000000"/>
                  </a:outerShdw>
                </a:effectLst>
                <a:uLnTx/>
                <a:uFillTx/>
                <a:latin typeface="Arial Rounded MT Bold" pitchFamily="34" charset="0"/>
                <a:ea typeface="+mn-ea"/>
                <a:cs typeface="+mn-cs"/>
              </a:rPr>
              <a:t>Startup</a:t>
            </a:r>
            <a:endParaRPr kumimoji="0" lang="en-GB" sz="36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Rounded MT Bold" pitchFamily="34" charset="0"/>
              <a:ea typeface="+mn-ea"/>
              <a:cs typeface="+mn-cs"/>
            </a:endParaRPr>
          </a:p>
        </p:txBody>
      </p:sp>
      <p:sp>
        <p:nvSpPr>
          <p:cNvPr id="3" name="Text Box 14"/>
          <p:cNvSpPr txBox="1">
            <a:spLocks noChangeArrowheads="1"/>
          </p:cNvSpPr>
          <p:nvPr/>
        </p:nvSpPr>
        <p:spPr bwMode="auto">
          <a:xfrm>
            <a:off x="8401050" y="315913"/>
            <a:ext cx="2192338" cy="800100"/>
          </a:xfrm>
          <a:prstGeom prst="rect">
            <a:avLst/>
          </a:prstGeom>
          <a:noFill/>
          <a:ln w="9525">
            <a:noFill/>
            <a:miter lim="800000"/>
            <a:headEnd/>
            <a:tailEnd/>
          </a:ln>
        </p:spPr>
        <p:txBody>
          <a:bodyPr>
            <a:spAutoFit/>
          </a:bodyPr>
          <a:lstStyle/>
          <a:p>
            <a:pPr marL="0" marR="0" lvl="0" indent="0" algn="r" defTabSz="914400" rtl="0" eaLnBrk="1" fontAlgn="base" latinLnBrk="0" hangingPunct="1">
              <a:lnSpc>
                <a:spcPct val="100000"/>
              </a:lnSpc>
              <a:spcBef>
                <a:spcPct val="100000"/>
              </a:spcBef>
              <a:spcAft>
                <a:spcPct val="0"/>
              </a:spcAft>
              <a:buClrTx/>
              <a:buSzTx/>
              <a:buFontTx/>
              <a:buNone/>
              <a:tabLst/>
              <a:defRPr/>
            </a:pPr>
            <a:endParaRPr kumimoji="0" lang="en-GB" sz="1000" b="0" i="0" u="none" strike="noStrike" kern="1200" cap="none" spc="0" normalizeH="0" baseline="0" noProof="0" dirty="0">
              <a:ln>
                <a:noFill/>
              </a:ln>
              <a:solidFill>
                <a:srgbClr val="003399"/>
              </a:solidFill>
              <a:effectLst/>
              <a:uLnTx/>
              <a:uFillTx/>
              <a:latin typeface="Verdana" pitchFamily="34" charset="0"/>
              <a:ea typeface="+mn-ea"/>
              <a:cs typeface="+mn-cs"/>
            </a:endParaRP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en-GB" sz="2400" b="0" i="0" u="none" strike="noStrike" kern="1200" cap="none" spc="0" normalizeH="0" baseline="0" noProof="0" dirty="0">
                <a:ln>
                  <a:noFill/>
                </a:ln>
                <a:solidFill>
                  <a:srgbClr val="002774"/>
                </a:solidFill>
                <a:effectLst>
                  <a:outerShdw blurRad="38100" dist="38100" dir="2700000" algn="tl">
                    <a:srgbClr val="C0C0C0"/>
                  </a:outerShdw>
                </a:effectLst>
                <a:uLnTx/>
                <a:uFillTx/>
                <a:latin typeface="Arial Rounded MT Bold" pitchFamily="34" charset="0"/>
                <a:ea typeface="+mn-ea"/>
                <a:cs typeface="+mn-cs"/>
              </a:rPr>
              <a:t>Lyn Evans</a:t>
            </a:r>
          </a:p>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800" b="1" i="0" u="none" strike="noStrike" kern="1200" cap="none" spc="0" normalizeH="0" baseline="0" noProof="0" dirty="0">
              <a:ln>
                <a:noFill/>
              </a:ln>
              <a:solidFill>
                <a:srgbClr val="003399"/>
              </a:solidFill>
              <a:effectLst/>
              <a:uLnTx/>
              <a:uFillTx/>
              <a:latin typeface="Verdana" pitchFamily="34" charset="0"/>
              <a:ea typeface="+mn-ea"/>
              <a:cs typeface="+mn-cs"/>
            </a:endParaRPr>
          </a:p>
        </p:txBody>
      </p:sp>
      <p:pic>
        <p:nvPicPr>
          <p:cNvPr id="6" name="Afbeelding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6029" y="0"/>
            <a:ext cx="9139943" cy="6858000"/>
          </a:xfrm>
          <a:prstGeom prst="rect">
            <a:avLst/>
          </a:prstGeom>
        </p:spPr>
      </p:pic>
      <p:sp>
        <p:nvSpPr>
          <p:cNvPr id="5" name="Tekstvak 4"/>
          <p:cNvSpPr txBox="1"/>
          <p:nvPr/>
        </p:nvSpPr>
        <p:spPr>
          <a:xfrm>
            <a:off x="3570504" y="471946"/>
            <a:ext cx="4146841" cy="646331"/>
          </a:xfrm>
          <a:prstGeom prst="rect">
            <a:avLst/>
          </a:prstGeom>
          <a:solidFill>
            <a:schemeClr val="accent2">
              <a:lumMod val="60000"/>
              <a:lumOff val="40000"/>
            </a:schemeClr>
          </a:solidFill>
          <a:ln>
            <a:solidFill>
              <a:srgbClr val="0070C0"/>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Minutes </a:t>
            </a:r>
            <a:r>
              <a:rPr kumimoji="0" lang="nl-NL" sz="18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before</a:t>
            </a:r>
            <a:r>
              <a:rPr kumimoji="0" lang="nl-NL" sz="1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 </a:t>
            </a:r>
            <a:r>
              <a:rPr kumimoji="0" lang="nl-NL" sz="18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the</a:t>
            </a:r>
            <a:r>
              <a:rPr kumimoji="0" lang="nl-NL" sz="1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 first </a:t>
            </a:r>
            <a:r>
              <a:rPr kumimoji="0" lang="nl-NL" sz="18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circulating</a:t>
            </a:r>
            <a:r>
              <a:rPr kumimoji="0" lang="nl-NL" sz="1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 </a:t>
            </a:r>
            <a:r>
              <a:rPr kumimoji="0" lang="nl-NL" sz="18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beam</a:t>
            </a:r>
            <a:r>
              <a:rPr kumimoji="0" lang="nl-NL" sz="1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September 10, 2008</a:t>
            </a:r>
          </a:p>
        </p:txBody>
      </p:sp>
    </p:spTree>
    <p:extLst>
      <p:ext uri="{BB962C8B-B14F-4D97-AF65-F5344CB8AC3E}">
        <p14:creationId xmlns:p14="http://schemas.microsoft.com/office/powerpoint/2010/main" val="332374645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descr="Schermopnam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24024" y="1140042"/>
            <a:ext cx="7543951" cy="3063368"/>
          </a:xfrm>
          <a:prstGeom prst="rect">
            <a:avLst/>
          </a:prstGeom>
        </p:spPr>
      </p:pic>
      <p:pic>
        <p:nvPicPr>
          <p:cNvPr id="6" name="Afbeelding 5" descr="Schermopnam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79677" y="4581024"/>
            <a:ext cx="8888066" cy="1991003"/>
          </a:xfrm>
          <a:prstGeom prst="rect">
            <a:avLst/>
          </a:prstGeom>
        </p:spPr>
      </p:pic>
      <p:sp>
        <p:nvSpPr>
          <p:cNvPr id="9" name="Tekstvak 8"/>
          <p:cNvSpPr txBox="1"/>
          <p:nvPr/>
        </p:nvSpPr>
        <p:spPr>
          <a:xfrm>
            <a:off x="4308789" y="401783"/>
            <a:ext cx="2207656"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3200" b="0"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rPr>
              <a:t>Is </a:t>
            </a:r>
            <a:r>
              <a:rPr kumimoji="0" lang="nl-NL" sz="3200" b="0" i="0" u="none" strike="noStrike" kern="1200" cap="none" spc="0" normalizeH="0" baseline="0" noProof="0" dirty="0" err="1">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rPr>
              <a:t>it</a:t>
            </a:r>
            <a:r>
              <a:rPr kumimoji="0" lang="nl-NL" sz="3200" b="0"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rPr>
              <a:t> safe?</a:t>
            </a:r>
          </a:p>
        </p:txBody>
      </p:sp>
      <p:cxnSp>
        <p:nvCxnSpPr>
          <p:cNvPr id="3" name="Rechte verbindingslijn 2">
            <a:extLst>
              <a:ext uri="{FF2B5EF4-FFF2-40B4-BE49-F238E27FC236}">
                <a16:creationId xmlns:a16="http://schemas.microsoft.com/office/drawing/2014/main" id="{97190FA1-C9AF-41C8-BA23-16C8037E9B4F}"/>
              </a:ext>
            </a:extLst>
          </p:cNvPr>
          <p:cNvCxnSpPr/>
          <p:nvPr/>
        </p:nvCxnSpPr>
        <p:spPr>
          <a:xfrm>
            <a:off x="8973177" y="2833635"/>
            <a:ext cx="743578"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Rechte verbindingslijn 6">
            <a:extLst>
              <a:ext uri="{FF2B5EF4-FFF2-40B4-BE49-F238E27FC236}">
                <a16:creationId xmlns:a16="http://schemas.microsoft.com/office/drawing/2014/main" id="{26E15121-BCD6-4F00-B80B-B2B59949D10D}"/>
              </a:ext>
            </a:extLst>
          </p:cNvPr>
          <p:cNvCxnSpPr/>
          <p:nvPr/>
        </p:nvCxnSpPr>
        <p:spPr>
          <a:xfrm>
            <a:off x="2352975" y="3066419"/>
            <a:ext cx="743578"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0776958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2C67DC"/>
            </a:gs>
            <a:gs pos="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pic>
        <p:nvPicPr>
          <p:cNvPr id="5" name="Tijdelijke aanduiding voor inhoud 4">
            <a:extLst>
              <a:ext uri="{FF2B5EF4-FFF2-40B4-BE49-F238E27FC236}">
                <a16:creationId xmlns:a16="http://schemas.microsoft.com/office/drawing/2014/main" id="{2F0975C9-1C09-4593-9933-54CD4DC95E6A}"/>
              </a:ext>
            </a:extLst>
          </p:cNvPr>
          <p:cNvPicPr>
            <a:picLocks noGrp="1" noChangeAspect="1"/>
          </p:cNvPicPr>
          <p:nvPr>
            <p:ph idx="1"/>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0725" y="953956"/>
            <a:ext cx="5265121" cy="5265121"/>
          </a:xfrm>
        </p:spPr>
      </p:pic>
      <p:pic>
        <p:nvPicPr>
          <p:cNvPr id="12" name="Afbeelding 11">
            <a:extLst>
              <a:ext uri="{FF2B5EF4-FFF2-40B4-BE49-F238E27FC236}">
                <a16:creationId xmlns:a16="http://schemas.microsoft.com/office/drawing/2014/main" id="{70222483-AE29-4E59-98F6-55E7CCE2C50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06612" y="647953"/>
            <a:ext cx="6301378" cy="5628968"/>
          </a:xfrm>
          <a:prstGeom prst="rect">
            <a:avLst/>
          </a:prstGeom>
        </p:spPr>
      </p:pic>
      <p:sp>
        <p:nvSpPr>
          <p:cNvPr id="13" name="Tijdelijke aanduiding voor datum 12">
            <a:extLst>
              <a:ext uri="{FF2B5EF4-FFF2-40B4-BE49-F238E27FC236}">
                <a16:creationId xmlns:a16="http://schemas.microsoft.com/office/drawing/2014/main" id="{5618DB79-31FA-42DE-859B-AFFE870741EE}"/>
              </a:ext>
            </a:extLst>
          </p:cNvPr>
          <p:cNvSpPr>
            <a:spLocks noGrp="1"/>
          </p:cNvSpPr>
          <p:nvPr>
            <p:ph type="dt" sz="half" idx="10"/>
          </p:nvPr>
        </p:nvSpPr>
        <p:spPr/>
        <p:txBody>
          <a:bodyPr/>
          <a:lstStyle/>
          <a:p>
            <a:r>
              <a:rPr lang="nl-NL"/>
              <a:t>19-4-2024</a:t>
            </a:r>
          </a:p>
        </p:txBody>
      </p:sp>
      <p:sp>
        <p:nvSpPr>
          <p:cNvPr id="15" name="Tijdelijke aanduiding voor dianummer 14">
            <a:extLst>
              <a:ext uri="{FF2B5EF4-FFF2-40B4-BE49-F238E27FC236}">
                <a16:creationId xmlns:a16="http://schemas.microsoft.com/office/drawing/2014/main" id="{EE4E9307-8FB7-4DDC-B9D8-D438B01DF2E7}"/>
              </a:ext>
            </a:extLst>
          </p:cNvPr>
          <p:cNvSpPr>
            <a:spLocks noGrp="1"/>
          </p:cNvSpPr>
          <p:nvPr>
            <p:ph type="sldNum" sz="quarter" idx="12"/>
          </p:nvPr>
        </p:nvSpPr>
        <p:spPr/>
        <p:txBody>
          <a:bodyPr/>
          <a:lstStyle/>
          <a:p>
            <a:fld id="{3EB9D667-8414-498C-86FF-5B87FE5BB64C}" type="slidenum">
              <a:rPr lang="nl-NL" smtClean="0"/>
              <a:t>46</a:t>
            </a:fld>
            <a:endParaRPr lang="nl-NL"/>
          </a:p>
        </p:txBody>
      </p:sp>
      <p:sp>
        <p:nvSpPr>
          <p:cNvPr id="16" name="Tekstvak 15">
            <a:extLst>
              <a:ext uri="{FF2B5EF4-FFF2-40B4-BE49-F238E27FC236}">
                <a16:creationId xmlns:a16="http://schemas.microsoft.com/office/drawing/2014/main" id="{FE4D0E9D-B07B-4860-84A5-73616064AA32}"/>
              </a:ext>
            </a:extLst>
          </p:cNvPr>
          <p:cNvSpPr txBox="1"/>
          <p:nvPr/>
        </p:nvSpPr>
        <p:spPr>
          <a:xfrm>
            <a:off x="673239" y="361741"/>
            <a:ext cx="3868615" cy="461665"/>
          </a:xfrm>
          <a:prstGeom prst="rect">
            <a:avLst/>
          </a:prstGeom>
          <a:noFill/>
        </p:spPr>
        <p:txBody>
          <a:bodyPr wrap="square" rtlCol="0">
            <a:spAutoFit/>
          </a:bodyPr>
          <a:lstStyle/>
          <a:p>
            <a:r>
              <a:rPr lang="nl-NL" sz="2400" dirty="0">
                <a:latin typeface="Verdana" panose="020B0604030504040204" pitchFamily="34" charset="0"/>
                <a:ea typeface="Verdana" panose="020B0604030504040204" pitchFamily="34" charset="0"/>
              </a:rPr>
              <a:t>Discovery – 2012:</a:t>
            </a:r>
          </a:p>
        </p:txBody>
      </p:sp>
      <p:sp>
        <p:nvSpPr>
          <p:cNvPr id="17" name="Tekstvak 16">
            <a:extLst>
              <a:ext uri="{FF2B5EF4-FFF2-40B4-BE49-F238E27FC236}">
                <a16:creationId xmlns:a16="http://schemas.microsoft.com/office/drawing/2014/main" id="{650BC2DF-E3B8-49FA-98BB-52926849EA28}"/>
              </a:ext>
            </a:extLst>
          </p:cNvPr>
          <p:cNvSpPr txBox="1"/>
          <p:nvPr/>
        </p:nvSpPr>
        <p:spPr>
          <a:xfrm>
            <a:off x="7084087" y="153413"/>
            <a:ext cx="3778181" cy="461665"/>
          </a:xfrm>
          <a:prstGeom prst="rect">
            <a:avLst/>
          </a:prstGeom>
          <a:noFill/>
        </p:spPr>
        <p:txBody>
          <a:bodyPr wrap="square" rtlCol="0">
            <a:spAutoFit/>
          </a:bodyPr>
          <a:lstStyle/>
          <a:p>
            <a:r>
              <a:rPr lang="nl-NL" sz="2400" dirty="0">
                <a:latin typeface="Verdana" panose="020B0604030504040204" pitchFamily="34" charset="0"/>
                <a:ea typeface="Verdana" panose="020B0604030504040204" pitchFamily="34" charset="0"/>
              </a:rPr>
              <a:t>2021, 25 x </a:t>
            </a:r>
            <a:r>
              <a:rPr lang="nl-NL" sz="2400" dirty="0" err="1">
                <a:latin typeface="Verdana" panose="020B0604030504040204" pitchFamily="34" charset="0"/>
                <a:ea typeface="Verdana" panose="020B0604030504040204" pitchFamily="34" charset="0"/>
              </a:rPr>
              <a:t>statistics</a:t>
            </a:r>
            <a:r>
              <a:rPr lang="nl-NL" sz="2400" dirty="0">
                <a:latin typeface="Verdana" panose="020B0604030504040204" pitchFamily="34" charset="0"/>
                <a:ea typeface="Verdana" panose="020B0604030504040204" pitchFamily="34" charset="0"/>
              </a:rPr>
              <a:t>:</a:t>
            </a:r>
          </a:p>
        </p:txBody>
      </p:sp>
    </p:spTree>
    <p:extLst>
      <p:ext uri="{BB962C8B-B14F-4D97-AF65-F5344CB8AC3E}">
        <p14:creationId xmlns:p14="http://schemas.microsoft.com/office/powerpoint/2010/main" val="133824933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51B9754-E62C-4833-8C10-2B290F043A0D}"/>
              </a:ext>
            </a:extLst>
          </p:cNvPr>
          <p:cNvSpPr>
            <a:spLocks noGrp="1"/>
          </p:cNvSpPr>
          <p:nvPr>
            <p:ph type="title"/>
          </p:nvPr>
        </p:nvSpPr>
        <p:spPr>
          <a:xfrm>
            <a:off x="838200" y="43581"/>
            <a:ext cx="10515600" cy="1325563"/>
          </a:xfrm>
        </p:spPr>
        <p:txBody>
          <a:bodyPr/>
          <a:lstStyle/>
          <a:p>
            <a:r>
              <a:rPr lang="nl-NL" dirty="0"/>
              <a:t>Hoe gaat dit onderzoek verder?</a:t>
            </a:r>
          </a:p>
        </p:txBody>
      </p:sp>
      <p:sp>
        <p:nvSpPr>
          <p:cNvPr id="3" name="Tijdelijke aanduiding voor inhoud 2">
            <a:extLst>
              <a:ext uri="{FF2B5EF4-FFF2-40B4-BE49-F238E27FC236}">
                <a16:creationId xmlns:a16="http://schemas.microsoft.com/office/drawing/2014/main" id="{18DAE4DB-0CCA-442D-9E0C-FCC9B014CC12}"/>
              </a:ext>
            </a:extLst>
          </p:cNvPr>
          <p:cNvSpPr>
            <a:spLocks noGrp="1"/>
          </p:cNvSpPr>
          <p:nvPr>
            <p:ph idx="1"/>
          </p:nvPr>
        </p:nvSpPr>
        <p:spPr>
          <a:xfrm>
            <a:off x="838200" y="1393550"/>
            <a:ext cx="10515600" cy="4351338"/>
          </a:xfrm>
        </p:spPr>
        <p:txBody>
          <a:bodyPr>
            <a:normAutofit fontScale="92500" lnSpcReduction="10000"/>
          </a:bodyPr>
          <a:lstStyle/>
          <a:p>
            <a:pPr marL="0" indent="0">
              <a:buNone/>
            </a:pPr>
            <a:r>
              <a:rPr lang="nl-NL" dirty="0"/>
              <a:t>Er zijn nog (veel) vragen, maar wijzen die naar een gericht experimenteel onderzoeksprogramma?</a:t>
            </a:r>
          </a:p>
          <a:p>
            <a:pPr marL="0" indent="0">
              <a:buNone/>
            </a:pPr>
            <a:endParaRPr lang="nl-NL" dirty="0"/>
          </a:p>
          <a:p>
            <a:pPr marL="0" indent="0">
              <a:buNone/>
            </a:pPr>
            <a:r>
              <a:rPr lang="nl-NL" dirty="0"/>
              <a:t>Formulering van </a:t>
            </a:r>
            <a:r>
              <a:rPr lang="nl-NL" dirty="0" err="1"/>
              <a:t>quantumveldentheorie</a:t>
            </a:r>
            <a:r>
              <a:rPr lang="nl-NL" dirty="0"/>
              <a:t> van zwaartekracht?</a:t>
            </a:r>
          </a:p>
          <a:p>
            <a:pPr marL="0" indent="0">
              <a:buNone/>
            </a:pPr>
            <a:r>
              <a:rPr lang="nl-NL" dirty="0"/>
              <a:t>Donkere materie? (Supersymmetrie?)</a:t>
            </a:r>
          </a:p>
          <a:p>
            <a:pPr marL="0" indent="0">
              <a:buNone/>
            </a:pPr>
            <a:endParaRPr lang="nl-NL" dirty="0"/>
          </a:p>
          <a:p>
            <a:pPr marL="0" indent="0">
              <a:buNone/>
            </a:pPr>
            <a:r>
              <a:rPr lang="nl-NL" dirty="0"/>
              <a:t>Hebben de LHC resultaten nog verrassingen in </a:t>
            </a:r>
            <a:r>
              <a:rPr lang="nl-NL" dirty="0" err="1"/>
              <a:t>petto</a:t>
            </a:r>
            <a:r>
              <a:rPr lang="nl-NL" dirty="0"/>
              <a:t>? (na upgrade)</a:t>
            </a:r>
          </a:p>
          <a:p>
            <a:pPr marL="0" indent="0">
              <a:buNone/>
            </a:pPr>
            <a:r>
              <a:rPr lang="nl-NL" dirty="0"/>
              <a:t>Is de </a:t>
            </a:r>
            <a:r>
              <a:rPr lang="nl-NL" dirty="0" err="1"/>
              <a:t>Higgs</a:t>
            </a:r>
            <a:r>
              <a:rPr lang="nl-NL" dirty="0"/>
              <a:t> echt de standaardmodel </a:t>
            </a:r>
            <a:r>
              <a:rPr lang="nl-NL" dirty="0" err="1"/>
              <a:t>Higgs</a:t>
            </a:r>
            <a:r>
              <a:rPr lang="nl-NL" dirty="0"/>
              <a:t> (zelfkoppelingen); hebben </a:t>
            </a:r>
          </a:p>
          <a:p>
            <a:pPr marL="0" indent="0">
              <a:buNone/>
            </a:pPr>
            <a:r>
              <a:rPr lang="nl-NL" dirty="0"/>
              <a:t>elektron, muon en </a:t>
            </a:r>
            <a:r>
              <a:rPr lang="nl-NL" dirty="0" err="1"/>
              <a:t>tauon</a:t>
            </a:r>
            <a:r>
              <a:rPr lang="nl-NL" dirty="0"/>
              <a:t> echt precies dezelfde koppelingen?; is de</a:t>
            </a:r>
          </a:p>
          <a:p>
            <a:pPr marL="0" indent="0">
              <a:buNone/>
            </a:pPr>
            <a:r>
              <a:rPr lang="nl-NL" dirty="0"/>
              <a:t>materie-antimaterie asymmetrie (CP schending) begrepen?  …</a:t>
            </a:r>
          </a:p>
          <a:p>
            <a:pPr marL="0" indent="0">
              <a:buNone/>
            </a:pPr>
            <a:endParaRPr lang="nl-NL" dirty="0"/>
          </a:p>
          <a:p>
            <a:pPr marL="0" indent="0">
              <a:buNone/>
            </a:pPr>
            <a:endParaRPr lang="nl-NL" dirty="0"/>
          </a:p>
        </p:txBody>
      </p:sp>
      <p:sp>
        <p:nvSpPr>
          <p:cNvPr id="4" name="Tijdelijke aanduiding voor datum 3">
            <a:extLst>
              <a:ext uri="{FF2B5EF4-FFF2-40B4-BE49-F238E27FC236}">
                <a16:creationId xmlns:a16="http://schemas.microsoft.com/office/drawing/2014/main" id="{F9C6CA37-B8FF-48C4-A89F-8E3DD2C0A34A}"/>
              </a:ext>
            </a:extLst>
          </p:cNvPr>
          <p:cNvSpPr>
            <a:spLocks noGrp="1"/>
          </p:cNvSpPr>
          <p:nvPr>
            <p:ph type="dt" sz="half" idx="10"/>
          </p:nvPr>
        </p:nvSpPr>
        <p:spPr/>
        <p:txBody>
          <a:bodyPr/>
          <a:lstStyle/>
          <a:p>
            <a:r>
              <a:rPr lang="nl-NL"/>
              <a:t>19-4-2024</a:t>
            </a:r>
          </a:p>
        </p:txBody>
      </p:sp>
      <p:sp>
        <p:nvSpPr>
          <p:cNvPr id="5" name="Tijdelijke aanduiding voor dianummer 4">
            <a:extLst>
              <a:ext uri="{FF2B5EF4-FFF2-40B4-BE49-F238E27FC236}">
                <a16:creationId xmlns:a16="http://schemas.microsoft.com/office/drawing/2014/main" id="{3B320907-37B4-4917-BDBC-2E4A96C6FC14}"/>
              </a:ext>
            </a:extLst>
          </p:cNvPr>
          <p:cNvSpPr>
            <a:spLocks noGrp="1"/>
          </p:cNvSpPr>
          <p:nvPr>
            <p:ph type="sldNum" sz="quarter" idx="12"/>
          </p:nvPr>
        </p:nvSpPr>
        <p:spPr/>
        <p:txBody>
          <a:bodyPr/>
          <a:lstStyle/>
          <a:p>
            <a:fld id="{3EB9D667-8414-498C-86FF-5B87FE5BB64C}" type="slidenum">
              <a:rPr lang="nl-NL" smtClean="0"/>
              <a:t>47</a:t>
            </a:fld>
            <a:endParaRPr lang="nl-NL"/>
          </a:p>
        </p:txBody>
      </p:sp>
    </p:spTree>
    <p:extLst>
      <p:ext uri="{BB962C8B-B14F-4D97-AF65-F5344CB8AC3E}">
        <p14:creationId xmlns:p14="http://schemas.microsoft.com/office/powerpoint/2010/main" val="332261050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13DEACBA-8B7C-40CE-B1E3-A74FB536B51D}"/>
              </a:ext>
            </a:extLst>
          </p:cNvPr>
          <p:cNvSpPr>
            <a:spLocks noGrp="1"/>
          </p:cNvSpPr>
          <p:nvPr>
            <p:ph idx="1"/>
          </p:nvPr>
        </p:nvSpPr>
        <p:spPr>
          <a:xfrm>
            <a:off x="838200" y="459052"/>
            <a:ext cx="10515600" cy="4351338"/>
          </a:xfrm>
        </p:spPr>
        <p:txBody>
          <a:bodyPr/>
          <a:lstStyle/>
          <a:p>
            <a:pPr marL="0" indent="0">
              <a:buNone/>
            </a:pPr>
            <a:r>
              <a:rPr lang="nl-NL" dirty="0"/>
              <a:t>We kunnen met het LHC programma nog jaren (10) vooruit, maar…</a:t>
            </a:r>
          </a:p>
          <a:p>
            <a:pPr marL="0" indent="0">
              <a:buNone/>
            </a:pPr>
            <a:r>
              <a:rPr lang="nl-NL" dirty="0"/>
              <a:t>is er een volgende versnellerproject (voor CERN) aan de horizon?</a:t>
            </a:r>
          </a:p>
          <a:p>
            <a:pPr marL="0" indent="0">
              <a:buNone/>
            </a:pPr>
            <a:r>
              <a:rPr lang="nl-NL" dirty="0"/>
              <a:t>Bijvoorbeeld de FCC: </a:t>
            </a:r>
            <a:r>
              <a:rPr lang="nl-NL" dirty="0" err="1"/>
              <a:t>Future</a:t>
            </a:r>
            <a:r>
              <a:rPr lang="nl-NL" dirty="0"/>
              <a:t> </a:t>
            </a:r>
            <a:r>
              <a:rPr lang="nl-NL" dirty="0" err="1"/>
              <a:t>Circular</a:t>
            </a:r>
            <a:r>
              <a:rPr lang="nl-NL" dirty="0"/>
              <a:t> Collider (eerst </a:t>
            </a:r>
            <a:r>
              <a:rPr lang="nl-NL" dirty="0" err="1"/>
              <a:t>ee</a:t>
            </a:r>
            <a:r>
              <a:rPr lang="nl-NL" dirty="0"/>
              <a:t>, dan pp 100 </a:t>
            </a:r>
            <a:r>
              <a:rPr lang="nl-NL" dirty="0" err="1"/>
              <a:t>TeV</a:t>
            </a:r>
            <a:r>
              <a:rPr lang="nl-NL" dirty="0"/>
              <a:t>).</a:t>
            </a:r>
          </a:p>
          <a:p>
            <a:pPr marL="0" indent="0">
              <a:buNone/>
            </a:pPr>
            <a:r>
              <a:rPr lang="nl-NL" dirty="0"/>
              <a:t>China maakt vergelijkbare plannen!</a:t>
            </a:r>
          </a:p>
          <a:p>
            <a:pPr marL="0" indent="0">
              <a:buNone/>
            </a:pPr>
            <a:r>
              <a:rPr lang="nl-NL" dirty="0"/>
              <a:t>Er wordt gesproken over een muon-collider (in de VS).</a:t>
            </a:r>
          </a:p>
        </p:txBody>
      </p:sp>
      <p:sp>
        <p:nvSpPr>
          <p:cNvPr id="4" name="Tijdelijke aanduiding voor datum 3">
            <a:extLst>
              <a:ext uri="{FF2B5EF4-FFF2-40B4-BE49-F238E27FC236}">
                <a16:creationId xmlns:a16="http://schemas.microsoft.com/office/drawing/2014/main" id="{30BB3EEE-6333-432C-8AA8-8F30FE9E9AB2}"/>
              </a:ext>
            </a:extLst>
          </p:cNvPr>
          <p:cNvSpPr>
            <a:spLocks noGrp="1"/>
          </p:cNvSpPr>
          <p:nvPr>
            <p:ph type="dt" sz="half" idx="10"/>
          </p:nvPr>
        </p:nvSpPr>
        <p:spPr/>
        <p:txBody>
          <a:bodyPr/>
          <a:lstStyle/>
          <a:p>
            <a:r>
              <a:rPr lang="nl-NL"/>
              <a:t>19-4-2024</a:t>
            </a:r>
          </a:p>
        </p:txBody>
      </p:sp>
      <p:sp>
        <p:nvSpPr>
          <p:cNvPr id="5" name="Tijdelijke aanduiding voor dianummer 4">
            <a:extLst>
              <a:ext uri="{FF2B5EF4-FFF2-40B4-BE49-F238E27FC236}">
                <a16:creationId xmlns:a16="http://schemas.microsoft.com/office/drawing/2014/main" id="{E5513F96-D61F-4EDE-8A42-B4B170034EBC}"/>
              </a:ext>
            </a:extLst>
          </p:cNvPr>
          <p:cNvSpPr>
            <a:spLocks noGrp="1"/>
          </p:cNvSpPr>
          <p:nvPr>
            <p:ph type="sldNum" sz="quarter" idx="12"/>
          </p:nvPr>
        </p:nvSpPr>
        <p:spPr/>
        <p:txBody>
          <a:bodyPr/>
          <a:lstStyle/>
          <a:p>
            <a:fld id="{3EB9D667-8414-498C-86FF-5B87FE5BB64C}" type="slidenum">
              <a:rPr lang="nl-NL" smtClean="0"/>
              <a:t>48</a:t>
            </a:fld>
            <a:endParaRPr lang="nl-NL"/>
          </a:p>
        </p:txBody>
      </p:sp>
    </p:spTree>
    <p:extLst>
      <p:ext uri="{BB962C8B-B14F-4D97-AF65-F5344CB8AC3E}">
        <p14:creationId xmlns:p14="http://schemas.microsoft.com/office/powerpoint/2010/main" val="293182310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4" name="Tijdelijke aanduiding voor datum 3">
            <a:extLst>
              <a:ext uri="{FF2B5EF4-FFF2-40B4-BE49-F238E27FC236}">
                <a16:creationId xmlns:a16="http://schemas.microsoft.com/office/drawing/2014/main" id="{C26DB090-0412-4F35-AE85-3C2B087DBD12}"/>
              </a:ext>
            </a:extLst>
          </p:cNvPr>
          <p:cNvSpPr>
            <a:spLocks noGrp="1"/>
          </p:cNvSpPr>
          <p:nvPr>
            <p:ph type="dt" sz="half" idx="10"/>
          </p:nvPr>
        </p:nvSpPr>
        <p:spPr/>
        <p:txBody>
          <a:bodyPr/>
          <a:lstStyle/>
          <a:p>
            <a:r>
              <a:rPr lang="nl-NL"/>
              <a:t>19-4-2024</a:t>
            </a:r>
          </a:p>
        </p:txBody>
      </p:sp>
      <p:sp>
        <p:nvSpPr>
          <p:cNvPr id="5" name="Tijdelijke aanduiding voor dianummer 4">
            <a:extLst>
              <a:ext uri="{FF2B5EF4-FFF2-40B4-BE49-F238E27FC236}">
                <a16:creationId xmlns:a16="http://schemas.microsoft.com/office/drawing/2014/main" id="{B1D839D8-F2CF-4858-B2C9-F20FEFDA571B}"/>
              </a:ext>
            </a:extLst>
          </p:cNvPr>
          <p:cNvSpPr>
            <a:spLocks noGrp="1"/>
          </p:cNvSpPr>
          <p:nvPr>
            <p:ph type="sldNum" sz="quarter" idx="12"/>
          </p:nvPr>
        </p:nvSpPr>
        <p:spPr/>
        <p:txBody>
          <a:bodyPr/>
          <a:lstStyle/>
          <a:p>
            <a:fld id="{3EB9D667-8414-498C-86FF-5B87FE5BB64C}" type="slidenum">
              <a:rPr lang="nl-NL" smtClean="0"/>
              <a:t>49</a:t>
            </a:fld>
            <a:endParaRPr lang="nl-NL"/>
          </a:p>
        </p:txBody>
      </p:sp>
      <p:pic>
        <p:nvPicPr>
          <p:cNvPr id="1026" name="Picture 2" descr="FCC placement options">
            <a:extLst>
              <a:ext uri="{FF2B5EF4-FFF2-40B4-BE49-F238E27FC236}">
                <a16:creationId xmlns:a16="http://schemas.microsoft.com/office/drawing/2014/main" id="{99592899-D452-4141-A497-3B49B3396AE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71812" y="366869"/>
            <a:ext cx="6048375" cy="5581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25521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4" name="Tijdelijke aanduiding voor dianummer 3">
            <a:extLst>
              <a:ext uri="{FF2B5EF4-FFF2-40B4-BE49-F238E27FC236}">
                <a16:creationId xmlns:a16="http://schemas.microsoft.com/office/drawing/2014/main" id="{15096CDA-8CD1-40FC-90DD-80229C7B1358}"/>
              </a:ext>
            </a:extLst>
          </p:cNvPr>
          <p:cNvSpPr>
            <a:spLocks noGrp="1"/>
          </p:cNvSpPr>
          <p:nvPr>
            <p:ph type="sldNum" sz="quarter" idx="12"/>
          </p:nvPr>
        </p:nvSpPr>
        <p:spPr/>
        <p:txBody>
          <a:bodyPr/>
          <a:lstStyle/>
          <a:p>
            <a:fld id="{3EB9D667-8414-498C-86FF-5B87FE5BB64C}" type="slidenum">
              <a:rPr lang="nl-NL" smtClean="0"/>
              <a:t>5</a:t>
            </a:fld>
            <a:endParaRPr lang="nl-NL"/>
          </a:p>
        </p:txBody>
      </p:sp>
      <p:pic>
        <p:nvPicPr>
          <p:cNvPr id="5" name="Afbeelding 4">
            <a:extLst>
              <a:ext uri="{FF2B5EF4-FFF2-40B4-BE49-F238E27FC236}">
                <a16:creationId xmlns:a16="http://schemas.microsoft.com/office/drawing/2014/main" id="{BD0F3094-AD72-4362-88DC-B6E6F86E0E4A}"/>
              </a:ext>
            </a:extLst>
          </p:cNvPr>
          <p:cNvPicPr>
            <a:picLocks noChangeAspect="1"/>
          </p:cNvPicPr>
          <p:nvPr/>
        </p:nvPicPr>
        <p:blipFill>
          <a:blip r:embed="rId3"/>
          <a:stretch>
            <a:fillRect/>
          </a:stretch>
        </p:blipFill>
        <p:spPr>
          <a:xfrm>
            <a:off x="6254265" y="69538"/>
            <a:ext cx="4778829" cy="6772284"/>
          </a:xfrm>
          <a:prstGeom prst="rect">
            <a:avLst/>
          </a:prstGeom>
        </p:spPr>
      </p:pic>
      <p:sp>
        <p:nvSpPr>
          <p:cNvPr id="6" name="Tekstvak 5">
            <a:extLst>
              <a:ext uri="{FF2B5EF4-FFF2-40B4-BE49-F238E27FC236}">
                <a16:creationId xmlns:a16="http://schemas.microsoft.com/office/drawing/2014/main" id="{DFBE186A-5081-4E08-849B-C80B3F5DB821}"/>
              </a:ext>
            </a:extLst>
          </p:cNvPr>
          <p:cNvSpPr txBox="1"/>
          <p:nvPr/>
        </p:nvSpPr>
        <p:spPr>
          <a:xfrm>
            <a:off x="1446963" y="4152307"/>
            <a:ext cx="3521285" cy="369332"/>
          </a:xfrm>
          <a:prstGeom prst="rect">
            <a:avLst/>
          </a:prstGeom>
          <a:noFill/>
        </p:spPr>
        <p:txBody>
          <a:bodyPr wrap="none" rtlCol="0">
            <a:spAutoFit/>
          </a:bodyPr>
          <a:lstStyle/>
          <a:p>
            <a:r>
              <a:rPr lang="fi-FI" dirty="0">
                <a:hlinkClick r:id="rId4"/>
              </a:rPr>
              <a:t>Homepage Jos J. Engelen (nikhef.nl)</a:t>
            </a:r>
            <a:endParaRPr lang="nl-NL" dirty="0"/>
          </a:p>
        </p:txBody>
      </p:sp>
      <p:sp>
        <p:nvSpPr>
          <p:cNvPr id="9" name="Rechthoek 8">
            <a:extLst>
              <a:ext uri="{FF2B5EF4-FFF2-40B4-BE49-F238E27FC236}">
                <a16:creationId xmlns:a16="http://schemas.microsoft.com/office/drawing/2014/main" id="{1ADA4DDF-972A-489D-A638-F6F2C55B5DB9}"/>
              </a:ext>
            </a:extLst>
          </p:cNvPr>
          <p:cNvSpPr/>
          <p:nvPr/>
        </p:nvSpPr>
        <p:spPr>
          <a:xfrm>
            <a:off x="1650731" y="4751610"/>
            <a:ext cx="2900153" cy="369332"/>
          </a:xfrm>
          <a:prstGeom prst="rect">
            <a:avLst/>
          </a:prstGeom>
        </p:spPr>
        <p:txBody>
          <a:bodyPr wrap="none">
            <a:spAutoFit/>
          </a:bodyPr>
          <a:lstStyle/>
          <a:p>
            <a:r>
              <a:rPr lang="nl-NL" dirty="0"/>
              <a:t>https://www.nikhef.nl/~h02/</a:t>
            </a:r>
          </a:p>
        </p:txBody>
      </p:sp>
      <p:sp>
        <p:nvSpPr>
          <p:cNvPr id="12" name="Tekstvak 11">
            <a:extLst>
              <a:ext uri="{FF2B5EF4-FFF2-40B4-BE49-F238E27FC236}">
                <a16:creationId xmlns:a16="http://schemas.microsoft.com/office/drawing/2014/main" id="{6295AA30-0544-47EB-B7BF-37438202C9C7}"/>
              </a:ext>
            </a:extLst>
          </p:cNvPr>
          <p:cNvSpPr txBox="1"/>
          <p:nvPr/>
        </p:nvSpPr>
        <p:spPr>
          <a:xfrm>
            <a:off x="968827" y="1024933"/>
            <a:ext cx="4778829" cy="3046988"/>
          </a:xfrm>
          <a:prstGeom prst="rect">
            <a:avLst/>
          </a:prstGeom>
          <a:noFill/>
        </p:spPr>
        <p:txBody>
          <a:bodyPr wrap="square" rtlCol="0">
            <a:spAutoFit/>
          </a:bodyPr>
          <a:lstStyle/>
          <a:p>
            <a:r>
              <a:rPr lang="nl-NL" sz="2400" dirty="0"/>
              <a:t>Afscheidscollege </a:t>
            </a:r>
          </a:p>
          <a:p>
            <a:r>
              <a:rPr lang="nl-NL" sz="2400" dirty="0"/>
              <a:t>en enkele recente artikelen (o.a. Nederlands Tijdschrift voor Natuurkunde over ‘Hoe Quarks hun entree maakten in ons wereldbeeld via kosmische stralen en de</a:t>
            </a:r>
          </a:p>
          <a:p>
            <a:r>
              <a:rPr lang="nl-NL" sz="2400" dirty="0"/>
              <a:t>eerste protonversnellers’ )</a:t>
            </a:r>
          </a:p>
          <a:p>
            <a:r>
              <a:rPr lang="nl-NL" sz="2400" dirty="0"/>
              <a:t>hier:</a:t>
            </a:r>
          </a:p>
        </p:txBody>
      </p:sp>
      <p:sp>
        <p:nvSpPr>
          <p:cNvPr id="2" name="Tekstvak 1">
            <a:extLst>
              <a:ext uri="{FF2B5EF4-FFF2-40B4-BE49-F238E27FC236}">
                <a16:creationId xmlns:a16="http://schemas.microsoft.com/office/drawing/2014/main" id="{C647480D-A6B6-44E3-BD3F-8152A791342A}"/>
              </a:ext>
            </a:extLst>
          </p:cNvPr>
          <p:cNvSpPr txBox="1"/>
          <p:nvPr/>
        </p:nvSpPr>
        <p:spPr>
          <a:xfrm>
            <a:off x="1004836" y="442127"/>
            <a:ext cx="4006033" cy="400110"/>
          </a:xfrm>
          <a:prstGeom prst="rect">
            <a:avLst/>
          </a:prstGeom>
          <a:noFill/>
        </p:spPr>
        <p:txBody>
          <a:bodyPr wrap="none" rtlCol="0">
            <a:spAutoFit/>
          </a:bodyPr>
          <a:lstStyle/>
          <a:p>
            <a:r>
              <a:rPr lang="nl-NL" sz="2000" dirty="0"/>
              <a:t>Voor extra achtergrondmateriaal zie:</a:t>
            </a:r>
          </a:p>
        </p:txBody>
      </p:sp>
      <p:sp>
        <p:nvSpPr>
          <p:cNvPr id="3" name="Tijdelijke aanduiding voor datum 2">
            <a:extLst>
              <a:ext uri="{FF2B5EF4-FFF2-40B4-BE49-F238E27FC236}">
                <a16:creationId xmlns:a16="http://schemas.microsoft.com/office/drawing/2014/main" id="{FA5155AC-91ED-4B27-8738-F34C1AED15EC}"/>
              </a:ext>
            </a:extLst>
          </p:cNvPr>
          <p:cNvSpPr>
            <a:spLocks noGrp="1"/>
          </p:cNvSpPr>
          <p:nvPr>
            <p:ph type="dt" sz="half" idx="10"/>
          </p:nvPr>
        </p:nvSpPr>
        <p:spPr/>
        <p:txBody>
          <a:bodyPr/>
          <a:lstStyle/>
          <a:p>
            <a:r>
              <a:rPr lang="nl-NL"/>
              <a:t>19-4-2024</a:t>
            </a:r>
          </a:p>
        </p:txBody>
      </p:sp>
    </p:spTree>
    <p:extLst>
      <p:ext uri="{BB962C8B-B14F-4D97-AF65-F5344CB8AC3E}">
        <p14:creationId xmlns:p14="http://schemas.microsoft.com/office/powerpoint/2010/main" val="114055952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engelen\Desktop\tst.jpg"/>
          <p:cNvPicPr>
            <a:picLocks noChangeAspect="1" noChangeArrowheads="1"/>
          </p:cNvPicPr>
          <p:nvPr/>
        </p:nvPicPr>
        <p:blipFill rotWithShape="1">
          <a:blip r:embed="rId3">
            <a:extLst>
              <a:ext uri="{28A0092B-C50C-407E-A947-70E740481C1C}">
                <a14:useLocalDpi xmlns:a14="http://schemas.microsoft.com/office/drawing/2010/main" val="0"/>
              </a:ext>
            </a:extLst>
          </a:blip>
          <a:srcRect l="2121" t="39408" r="35152" b="2832"/>
          <a:stretch/>
        </p:blipFill>
        <p:spPr bwMode="auto">
          <a:xfrm>
            <a:off x="1607139" y="2983265"/>
            <a:ext cx="5735782" cy="376389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83086" y="7938"/>
            <a:ext cx="2854576" cy="478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Wolkvormige toelichting 5"/>
          <p:cNvSpPr/>
          <p:nvPr/>
        </p:nvSpPr>
        <p:spPr>
          <a:xfrm>
            <a:off x="5472561" y="-310727"/>
            <a:ext cx="5127450" cy="3123182"/>
          </a:xfrm>
          <a:prstGeom prst="cloudCallout">
            <a:avLst>
              <a:gd name="adj1" fmla="val -42055"/>
              <a:gd name="adj2" fmla="val 75071"/>
            </a:avLst>
          </a:prstGeom>
          <a:solidFill>
            <a:srgbClr val="00B0F0">
              <a:alpha val="50196"/>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nl-NL">
              <a:solidFill>
                <a:prstClr val="white"/>
              </a:solidFill>
              <a:latin typeface="Calibri"/>
            </a:endParaRPr>
          </a:p>
        </p:txBody>
      </p:sp>
      <p:sp>
        <p:nvSpPr>
          <p:cNvPr id="8" name="Ovale toelichting 7"/>
          <p:cNvSpPr/>
          <p:nvPr/>
        </p:nvSpPr>
        <p:spPr>
          <a:xfrm>
            <a:off x="1495207" y="350968"/>
            <a:ext cx="3491344" cy="2438400"/>
          </a:xfrm>
          <a:prstGeom prst="wedgeEllipseCallout">
            <a:avLst>
              <a:gd name="adj1" fmla="val 56583"/>
              <a:gd name="adj2" fmla="val 114398"/>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nl-NL" dirty="0">
              <a:solidFill>
                <a:prstClr val="white"/>
              </a:solidFill>
              <a:latin typeface="Calibri"/>
            </a:endParaRPr>
          </a:p>
        </p:txBody>
      </p:sp>
      <p:sp>
        <p:nvSpPr>
          <p:cNvPr id="9" name="Tekstvak 8"/>
          <p:cNvSpPr txBox="1"/>
          <p:nvPr/>
        </p:nvSpPr>
        <p:spPr>
          <a:xfrm>
            <a:off x="1759503" y="1099256"/>
            <a:ext cx="3173048" cy="830997"/>
          </a:xfrm>
          <a:prstGeom prst="rect">
            <a:avLst/>
          </a:prstGeom>
          <a:noFill/>
        </p:spPr>
        <p:txBody>
          <a:bodyPr wrap="none" rtlCol="0">
            <a:spAutoFit/>
          </a:bodyPr>
          <a:lstStyle/>
          <a:p>
            <a:pPr defTabSz="457200"/>
            <a:r>
              <a:rPr lang="nl-NL" sz="1600" dirty="0">
                <a:solidFill>
                  <a:srgbClr val="1F497D"/>
                </a:solidFill>
                <a:latin typeface="Verdana" panose="020B0604030504040204" pitchFamily="34" charset="0"/>
                <a:ea typeface="Verdana" panose="020B0604030504040204" pitchFamily="34" charset="0"/>
                <a:cs typeface="Verdana" panose="020B0604030504040204" pitchFamily="34" charset="0"/>
              </a:rPr>
              <a:t>Topsectoren…ja…het</a:t>
            </a:r>
          </a:p>
          <a:p>
            <a:pPr defTabSz="457200"/>
            <a:r>
              <a:rPr lang="nl-NL" sz="1600" dirty="0">
                <a:solidFill>
                  <a:srgbClr val="1F497D"/>
                </a:solidFill>
                <a:latin typeface="Verdana" panose="020B0604030504040204" pitchFamily="34" charset="0"/>
                <a:ea typeface="Verdana" panose="020B0604030504040204" pitchFamily="34" charset="0"/>
                <a:cs typeface="Verdana" panose="020B0604030504040204" pitchFamily="34" charset="0"/>
              </a:rPr>
              <a:t>begint met ruimte voor vrij</a:t>
            </a:r>
          </a:p>
          <a:p>
            <a:pPr defTabSz="457200"/>
            <a:r>
              <a:rPr lang="nl-NL" sz="1600" dirty="0">
                <a:solidFill>
                  <a:srgbClr val="1F497D"/>
                </a:solidFill>
                <a:latin typeface="Verdana" panose="020B0604030504040204" pitchFamily="34" charset="0"/>
                <a:ea typeface="Verdana" panose="020B0604030504040204" pitchFamily="34" charset="0"/>
                <a:cs typeface="Verdana" panose="020B0604030504040204" pitchFamily="34" charset="0"/>
              </a:rPr>
              <a:t>onderzoek…budget…3% bnp</a:t>
            </a:r>
          </a:p>
        </p:txBody>
      </p:sp>
      <p:cxnSp>
        <p:nvCxnSpPr>
          <p:cNvPr id="3" name="Rechte verbindingslijn met pijl 2">
            <a:extLst>
              <a:ext uri="{FF2B5EF4-FFF2-40B4-BE49-F238E27FC236}">
                <a16:creationId xmlns:a16="http://schemas.microsoft.com/office/drawing/2014/main" id="{D41D727F-65CD-4F25-8087-3C6EDE0412F1}"/>
              </a:ext>
            </a:extLst>
          </p:cNvPr>
          <p:cNvCxnSpPr/>
          <p:nvPr/>
        </p:nvCxnSpPr>
        <p:spPr>
          <a:xfrm>
            <a:off x="793820" y="3758085"/>
            <a:ext cx="492369" cy="0"/>
          </a:xfrm>
          <a:prstGeom prst="straightConnector1">
            <a:avLst/>
          </a:prstGeom>
          <a:ln>
            <a:solidFill>
              <a:schemeClr val="bg1"/>
            </a:solidFill>
            <a:tailEnd type="triangle"/>
          </a:ln>
        </p:spPr>
        <p:style>
          <a:lnRef idx="2">
            <a:schemeClr val="accent1"/>
          </a:lnRef>
          <a:fillRef idx="0">
            <a:schemeClr val="accent1"/>
          </a:fillRef>
          <a:effectRef idx="1">
            <a:schemeClr val="accent1"/>
          </a:effectRef>
          <a:fontRef idx="minor">
            <a:schemeClr val="tx1"/>
          </a:fontRef>
        </p:style>
      </p:cxnSp>
      <p:sp>
        <p:nvSpPr>
          <p:cNvPr id="4" name="Tekstvak 3">
            <a:extLst>
              <a:ext uri="{FF2B5EF4-FFF2-40B4-BE49-F238E27FC236}">
                <a16:creationId xmlns:a16="http://schemas.microsoft.com/office/drawing/2014/main" id="{504798A8-F7A8-4D53-BC76-8CB1396E5F30}"/>
              </a:ext>
            </a:extLst>
          </p:cNvPr>
          <p:cNvSpPr txBox="1"/>
          <p:nvPr/>
        </p:nvSpPr>
        <p:spPr>
          <a:xfrm>
            <a:off x="713432" y="3326007"/>
            <a:ext cx="627095" cy="369332"/>
          </a:xfrm>
          <a:prstGeom prst="rect">
            <a:avLst/>
          </a:prstGeom>
          <a:noFill/>
        </p:spPr>
        <p:txBody>
          <a:bodyPr wrap="none" rtlCol="0">
            <a:spAutoFit/>
          </a:bodyPr>
          <a:lstStyle/>
          <a:p>
            <a:r>
              <a:rPr lang="nl-NL" dirty="0">
                <a:solidFill>
                  <a:schemeClr val="bg1"/>
                </a:solidFill>
                <a:latin typeface="Verdana" panose="020B0604030504040204" pitchFamily="34" charset="0"/>
                <a:ea typeface="Verdana" panose="020B0604030504040204" pitchFamily="34" charset="0"/>
              </a:rPr>
              <a:t>Ben</a:t>
            </a:r>
          </a:p>
        </p:txBody>
      </p:sp>
      <p:sp>
        <p:nvSpPr>
          <p:cNvPr id="7" name="Tekstvak 6">
            <a:extLst>
              <a:ext uri="{FF2B5EF4-FFF2-40B4-BE49-F238E27FC236}">
                <a16:creationId xmlns:a16="http://schemas.microsoft.com/office/drawing/2014/main" id="{B2B51206-7E07-4853-AC1F-D5E46F037431}"/>
              </a:ext>
            </a:extLst>
          </p:cNvPr>
          <p:cNvSpPr txBox="1"/>
          <p:nvPr/>
        </p:nvSpPr>
        <p:spPr>
          <a:xfrm>
            <a:off x="351693" y="120582"/>
            <a:ext cx="1968809" cy="461665"/>
          </a:xfrm>
          <a:prstGeom prst="rect">
            <a:avLst/>
          </a:prstGeom>
          <a:noFill/>
        </p:spPr>
        <p:txBody>
          <a:bodyPr wrap="none" rtlCol="0">
            <a:spAutoFit/>
          </a:bodyPr>
          <a:lstStyle/>
          <a:p>
            <a:r>
              <a:rPr lang="nl-NL" sz="2400" b="1" dirty="0">
                <a:solidFill>
                  <a:schemeClr val="bg1"/>
                </a:solidFill>
                <a:latin typeface="Verdana" panose="020B0604030504040204" pitchFamily="34" charset="0"/>
                <a:ea typeface="Verdana" panose="020B0604030504040204" pitchFamily="34" charset="0"/>
              </a:rPr>
              <a:t>Lobbyen…</a:t>
            </a:r>
          </a:p>
        </p:txBody>
      </p:sp>
    </p:spTree>
    <p:extLst>
      <p:ext uri="{BB962C8B-B14F-4D97-AF65-F5344CB8AC3E}">
        <p14:creationId xmlns:p14="http://schemas.microsoft.com/office/powerpoint/2010/main" val="53462095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B98A8FE-7ABE-44B2-B8E8-9D217DEA771D}"/>
              </a:ext>
            </a:extLst>
          </p:cNvPr>
          <p:cNvSpPr>
            <a:spLocks noGrp="1"/>
          </p:cNvSpPr>
          <p:nvPr>
            <p:ph type="title"/>
          </p:nvPr>
        </p:nvSpPr>
        <p:spPr/>
        <p:txBody>
          <a:bodyPr/>
          <a:lstStyle/>
          <a:p>
            <a:r>
              <a:rPr lang="nl-NL" dirty="0"/>
              <a:t>Dank voor de aandacht!</a:t>
            </a:r>
          </a:p>
        </p:txBody>
      </p:sp>
      <p:pic>
        <p:nvPicPr>
          <p:cNvPr id="4" name="CERN-VIDEORUSH-2011-131">
            <a:hlinkClick r:id="" action="ppaction://media"/>
            <a:extLst>
              <a:ext uri="{FF2B5EF4-FFF2-40B4-BE49-F238E27FC236}">
                <a16:creationId xmlns:a16="http://schemas.microsoft.com/office/drawing/2014/main" id="{F91B1C72-EE5F-4AA2-9EED-8491D2E30000}"/>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193925" y="1233488"/>
            <a:ext cx="7802563" cy="4389437"/>
          </a:xfrm>
          <a:prstGeom prst="rect">
            <a:avLst/>
          </a:prstGeom>
        </p:spPr>
      </p:pic>
    </p:spTree>
    <p:extLst>
      <p:ext uri="{BB962C8B-B14F-4D97-AF65-F5344CB8AC3E}">
        <p14:creationId xmlns:p14="http://schemas.microsoft.com/office/powerpoint/2010/main" val="973139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186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405188" y="1308100"/>
            <a:ext cx="6500812" cy="4876800"/>
          </a:xfrm>
          <a:noFill/>
        </p:spPr>
      </p:pic>
      <p:sp>
        <p:nvSpPr>
          <p:cNvPr id="18435" name="Text Box 3"/>
          <p:cNvSpPr txBox="1">
            <a:spLocks noChangeArrowheads="1"/>
          </p:cNvSpPr>
          <p:nvPr/>
        </p:nvSpPr>
        <p:spPr bwMode="auto">
          <a:xfrm>
            <a:off x="5916614" y="6172201"/>
            <a:ext cx="4065587"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defRPr sz="2400">
                <a:solidFill>
                  <a:schemeClr val="tx1"/>
                </a:solidFill>
                <a:latin typeface="Verdana" pitchFamily="34" charset="0"/>
              </a:defRPr>
            </a:lvl1pPr>
            <a:lvl2pPr marL="742950" indent="-285750" eaLnBrk="0" hangingPunct="0">
              <a:spcBef>
                <a:spcPct val="20000"/>
              </a:spcBef>
              <a:buChar char="–"/>
              <a:defRPr sz="2800">
                <a:solidFill>
                  <a:schemeClr val="tx1"/>
                </a:solidFill>
                <a:latin typeface="Times" charset="0"/>
              </a:defRPr>
            </a:lvl2pPr>
            <a:lvl3pPr marL="1143000" indent="-228600" eaLnBrk="0" hangingPunct="0">
              <a:spcBef>
                <a:spcPct val="20000"/>
              </a:spcBef>
              <a:buChar char="•"/>
              <a:defRPr sz="2400">
                <a:solidFill>
                  <a:schemeClr val="tx1"/>
                </a:solidFill>
                <a:latin typeface="Times" charset="0"/>
              </a:defRPr>
            </a:lvl3pPr>
            <a:lvl4pPr marL="1600200" indent="-228600" eaLnBrk="0" hangingPunct="0">
              <a:spcBef>
                <a:spcPct val="20000"/>
              </a:spcBef>
              <a:buChar char="–"/>
              <a:defRPr sz="2000">
                <a:solidFill>
                  <a:schemeClr val="tx1"/>
                </a:solidFill>
                <a:latin typeface="Times" charset="0"/>
              </a:defRPr>
            </a:lvl4pPr>
            <a:lvl5pPr marL="2057400" indent="-228600" eaLnBrk="0" hangingPunct="0">
              <a:spcBef>
                <a:spcPct val="20000"/>
              </a:spcBef>
              <a:buChar char="»"/>
              <a:defRPr sz="2000">
                <a:solidFill>
                  <a:schemeClr val="tx1"/>
                </a:solidFill>
                <a:latin typeface="Times" charset="0"/>
              </a:defRPr>
            </a:lvl5pPr>
            <a:lvl6pPr marL="2514600" indent="-228600" eaLnBrk="0" fontAlgn="base" hangingPunct="0">
              <a:spcBef>
                <a:spcPct val="20000"/>
              </a:spcBef>
              <a:spcAft>
                <a:spcPct val="0"/>
              </a:spcAft>
              <a:buChar char="»"/>
              <a:defRPr sz="2000">
                <a:solidFill>
                  <a:schemeClr val="tx1"/>
                </a:solidFill>
                <a:latin typeface="Times" charset="0"/>
              </a:defRPr>
            </a:lvl6pPr>
            <a:lvl7pPr marL="2971800" indent="-228600" eaLnBrk="0" fontAlgn="base" hangingPunct="0">
              <a:spcBef>
                <a:spcPct val="20000"/>
              </a:spcBef>
              <a:spcAft>
                <a:spcPct val="0"/>
              </a:spcAft>
              <a:buChar char="»"/>
              <a:defRPr sz="2000">
                <a:solidFill>
                  <a:schemeClr val="tx1"/>
                </a:solidFill>
                <a:latin typeface="Times" charset="0"/>
              </a:defRPr>
            </a:lvl7pPr>
            <a:lvl8pPr marL="3429000" indent="-228600" eaLnBrk="0" fontAlgn="base" hangingPunct="0">
              <a:spcBef>
                <a:spcPct val="20000"/>
              </a:spcBef>
              <a:spcAft>
                <a:spcPct val="0"/>
              </a:spcAft>
              <a:buChar char="»"/>
              <a:defRPr sz="2000">
                <a:solidFill>
                  <a:schemeClr val="tx1"/>
                </a:solidFill>
                <a:latin typeface="Times" charset="0"/>
              </a:defRPr>
            </a:lvl8pPr>
            <a:lvl9pPr marL="3886200" indent="-228600" eaLnBrk="0" fontAlgn="base" hangingPunct="0">
              <a:spcBef>
                <a:spcPct val="20000"/>
              </a:spcBef>
              <a:spcAft>
                <a:spcPct val="0"/>
              </a:spcAft>
              <a:buChar char="»"/>
              <a:defRPr sz="2000">
                <a:solidFill>
                  <a:schemeClr val="tx1"/>
                </a:solidFill>
                <a:latin typeface="Times" charset="0"/>
              </a:defRPr>
            </a:lvl9pPr>
          </a:lstStyle>
          <a:p>
            <a:pPr eaLnBrk="1" fontAlgn="base" hangingPunct="1">
              <a:spcBef>
                <a:spcPct val="0"/>
              </a:spcBef>
              <a:spcAft>
                <a:spcPct val="0"/>
              </a:spcAft>
            </a:pPr>
            <a:r>
              <a:rPr lang="en-US" altLang="nl-NL" sz="2000">
                <a:solidFill>
                  <a:srgbClr val="FFFF66"/>
                </a:solidFill>
                <a:latin typeface="Arial" pitchFamily="34" charset="0"/>
              </a:rPr>
              <a:t>waiting to be installed in the tunnel</a:t>
            </a:r>
          </a:p>
        </p:txBody>
      </p:sp>
      <p:sp>
        <p:nvSpPr>
          <p:cNvPr id="18436" name="Rectangle 4"/>
          <p:cNvSpPr>
            <a:spLocks noChangeArrowheads="1"/>
          </p:cNvSpPr>
          <p:nvPr/>
        </p:nvSpPr>
        <p:spPr bwMode="auto">
          <a:xfrm>
            <a:off x="8229600" y="401638"/>
            <a:ext cx="1487488"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defRPr sz="2400">
                <a:solidFill>
                  <a:schemeClr val="tx1"/>
                </a:solidFill>
                <a:latin typeface="Verdana" pitchFamily="34" charset="0"/>
              </a:defRPr>
            </a:lvl1pPr>
            <a:lvl2pPr marL="742950" indent="-285750" eaLnBrk="0" hangingPunct="0">
              <a:spcBef>
                <a:spcPct val="20000"/>
              </a:spcBef>
              <a:buChar char="–"/>
              <a:defRPr sz="2800">
                <a:solidFill>
                  <a:schemeClr val="tx1"/>
                </a:solidFill>
                <a:latin typeface="Times" charset="0"/>
              </a:defRPr>
            </a:lvl2pPr>
            <a:lvl3pPr marL="1143000" indent="-228600" eaLnBrk="0" hangingPunct="0">
              <a:spcBef>
                <a:spcPct val="20000"/>
              </a:spcBef>
              <a:buChar char="•"/>
              <a:defRPr sz="2400">
                <a:solidFill>
                  <a:schemeClr val="tx1"/>
                </a:solidFill>
                <a:latin typeface="Times" charset="0"/>
              </a:defRPr>
            </a:lvl3pPr>
            <a:lvl4pPr marL="1600200" indent="-228600" eaLnBrk="0" hangingPunct="0">
              <a:spcBef>
                <a:spcPct val="20000"/>
              </a:spcBef>
              <a:buChar char="–"/>
              <a:defRPr sz="2000">
                <a:solidFill>
                  <a:schemeClr val="tx1"/>
                </a:solidFill>
                <a:latin typeface="Times" charset="0"/>
              </a:defRPr>
            </a:lvl4pPr>
            <a:lvl5pPr marL="2057400" indent="-228600" eaLnBrk="0" hangingPunct="0">
              <a:spcBef>
                <a:spcPct val="20000"/>
              </a:spcBef>
              <a:buChar char="»"/>
              <a:defRPr sz="2000">
                <a:solidFill>
                  <a:schemeClr val="tx1"/>
                </a:solidFill>
                <a:latin typeface="Times" charset="0"/>
              </a:defRPr>
            </a:lvl5pPr>
            <a:lvl6pPr marL="2514600" indent="-228600" eaLnBrk="0" fontAlgn="base" hangingPunct="0">
              <a:spcBef>
                <a:spcPct val="20000"/>
              </a:spcBef>
              <a:spcAft>
                <a:spcPct val="0"/>
              </a:spcAft>
              <a:buChar char="»"/>
              <a:defRPr sz="2000">
                <a:solidFill>
                  <a:schemeClr val="tx1"/>
                </a:solidFill>
                <a:latin typeface="Times" charset="0"/>
              </a:defRPr>
            </a:lvl6pPr>
            <a:lvl7pPr marL="2971800" indent="-228600" eaLnBrk="0" fontAlgn="base" hangingPunct="0">
              <a:spcBef>
                <a:spcPct val="20000"/>
              </a:spcBef>
              <a:spcAft>
                <a:spcPct val="0"/>
              </a:spcAft>
              <a:buChar char="»"/>
              <a:defRPr sz="2000">
                <a:solidFill>
                  <a:schemeClr val="tx1"/>
                </a:solidFill>
                <a:latin typeface="Times" charset="0"/>
              </a:defRPr>
            </a:lvl7pPr>
            <a:lvl8pPr marL="3429000" indent="-228600" eaLnBrk="0" fontAlgn="base" hangingPunct="0">
              <a:spcBef>
                <a:spcPct val="20000"/>
              </a:spcBef>
              <a:spcAft>
                <a:spcPct val="0"/>
              </a:spcAft>
              <a:buChar char="»"/>
              <a:defRPr sz="2000">
                <a:solidFill>
                  <a:schemeClr val="tx1"/>
                </a:solidFill>
                <a:latin typeface="Times" charset="0"/>
              </a:defRPr>
            </a:lvl8pPr>
            <a:lvl9pPr marL="3886200" indent="-228600" eaLnBrk="0" fontAlgn="base" hangingPunct="0">
              <a:spcBef>
                <a:spcPct val="20000"/>
              </a:spcBef>
              <a:spcAft>
                <a:spcPct val="0"/>
              </a:spcAft>
              <a:buChar char="»"/>
              <a:defRPr sz="2000">
                <a:solidFill>
                  <a:schemeClr val="tx1"/>
                </a:solidFill>
                <a:latin typeface="Times" charset="0"/>
              </a:defRPr>
            </a:lvl9pPr>
          </a:lstStyle>
          <a:p>
            <a:pPr eaLnBrk="1" fontAlgn="base" hangingPunct="1">
              <a:spcBef>
                <a:spcPct val="0"/>
              </a:spcBef>
              <a:spcAft>
                <a:spcPct val="0"/>
              </a:spcAft>
            </a:pPr>
            <a:r>
              <a:rPr lang="en-US" altLang="nl-NL" sz="2800">
                <a:solidFill>
                  <a:srgbClr val="FFFF66"/>
                </a:solidFill>
              </a:rPr>
              <a:t>Dipoles</a:t>
            </a:r>
          </a:p>
        </p:txBody>
      </p:sp>
    </p:spTree>
    <p:extLst>
      <p:ext uri="{BB962C8B-B14F-4D97-AF65-F5344CB8AC3E}">
        <p14:creationId xmlns:p14="http://schemas.microsoft.com/office/powerpoint/2010/main" val="357542498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71CDD3D2-ECD0-4872-81B9-4C363EB79A1E}"/>
              </a:ext>
            </a:extLst>
          </p:cNvPr>
          <p:cNvSpPr>
            <a:spLocks noGrp="1"/>
          </p:cNvSpPr>
          <p:nvPr>
            <p:ph type="dt" sz="half" idx="10"/>
          </p:nvPr>
        </p:nvSpPr>
        <p:spPr/>
        <p:txBody>
          <a:bodyPr/>
          <a:lstStyle/>
          <a:p>
            <a:r>
              <a:rPr lang="nl-NL"/>
              <a:t>19-4-2024</a:t>
            </a:r>
          </a:p>
        </p:txBody>
      </p:sp>
      <p:sp>
        <p:nvSpPr>
          <p:cNvPr id="3" name="Tijdelijke aanduiding voor dianummer 2">
            <a:extLst>
              <a:ext uri="{FF2B5EF4-FFF2-40B4-BE49-F238E27FC236}">
                <a16:creationId xmlns:a16="http://schemas.microsoft.com/office/drawing/2014/main" id="{8E3AE4FE-8215-411D-AC12-211A361F599F}"/>
              </a:ext>
            </a:extLst>
          </p:cNvPr>
          <p:cNvSpPr>
            <a:spLocks noGrp="1"/>
          </p:cNvSpPr>
          <p:nvPr>
            <p:ph type="sldNum" sz="quarter" idx="12"/>
          </p:nvPr>
        </p:nvSpPr>
        <p:spPr/>
        <p:txBody>
          <a:bodyPr/>
          <a:lstStyle/>
          <a:p>
            <a:fld id="{3EB9D667-8414-498C-86FF-5B87FE5BB64C}" type="slidenum">
              <a:rPr lang="nl-NL" smtClean="0"/>
              <a:t>53</a:t>
            </a:fld>
            <a:endParaRPr lang="nl-NL"/>
          </a:p>
        </p:txBody>
      </p:sp>
      <p:pic>
        <p:nvPicPr>
          <p:cNvPr id="4" name="Picture 19" descr="SMLagrangian.pdf">
            <a:extLst>
              <a:ext uri="{FF2B5EF4-FFF2-40B4-BE49-F238E27FC236}">
                <a16:creationId xmlns:a16="http://schemas.microsoft.com/office/drawing/2014/main" id="{872B9B8E-509E-4113-BC9B-8DFD4DE395F4}"/>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17830" t="11900" r="9225" b="26749"/>
          <a:stretch/>
        </p:blipFill>
        <p:spPr>
          <a:xfrm>
            <a:off x="3255665" y="48384"/>
            <a:ext cx="5697415" cy="6781165"/>
          </a:xfrm>
          <a:prstGeom prst="rect">
            <a:avLst/>
          </a:prstGeom>
        </p:spPr>
      </p:pic>
    </p:spTree>
    <p:extLst>
      <p:ext uri="{BB962C8B-B14F-4D97-AF65-F5344CB8AC3E}">
        <p14:creationId xmlns:p14="http://schemas.microsoft.com/office/powerpoint/2010/main" val="339188454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59009" y="7939"/>
            <a:ext cx="4078287" cy="6840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hthoek 3"/>
          <p:cNvSpPr/>
          <p:nvPr/>
        </p:nvSpPr>
        <p:spPr>
          <a:xfrm>
            <a:off x="1524000" y="3840529"/>
            <a:ext cx="4572000" cy="2462213"/>
          </a:xfrm>
          <a:prstGeom prst="rect">
            <a:avLst/>
          </a:prstGeom>
        </p:spPr>
        <p:txBody>
          <a:bodyPr>
            <a:spAutoFit/>
          </a:bodyPr>
          <a:lstStyle/>
          <a:p>
            <a:r>
              <a:rPr lang="en-US" sz="1400" i="1" dirty="0">
                <a:solidFill>
                  <a:schemeClr val="bg1"/>
                </a:solidFill>
                <a:latin typeface="Verdana" panose="020B0604030504040204" pitchFamily="34" charset="0"/>
                <a:ea typeface="Verdana" panose="020B0604030504040204" pitchFamily="34" charset="0"/>
                <a:cs typeface="Verdana" panose="020B0604030504040204" pitchFamily="34" charset="0"/>
              </a:rPr>
              <a:t>The Standard Model </a:t>
            </a:r>
            <a:r>
              <a:rPr lang="en-US" sz="1400" i="1" dirty="0" err="1">
                <a:solidFill>
                  <a:schemeClr val="bg1"/>
                </a:solidFill>
                <a:latin typeface="Verdana" panose="020B0604030504040204" pitchFamily="34" charset="0"/>
                <a:ea typeface="Verdana" panose="020B0604030504040204" pitchFamily="34" charset="0"/>
                <a:cs typeface="Verdana" panose="020B0604030504040204" pitchFamily="34" charset="0"/>
              </a:rPr>
              <a:t>Lagrangian</a:t>
            </a:r>
            <a:r>
              <a:rPr lang="en-US" sz="1400" i="1" dirty="0">
                <a:solidFill>
                  <a:schemeClr val="bg1"/>
                </a:solidFill>
                <a:latin typeface="Verdana" panose="020B0604030504040204" pitchFamily="34" charset="0"/>
                <a:ea typeface="Verdana" panose="020B0604030504040204" pitchFamily="34" charset="0"/>
                <a:cs typeface="Verdana" panose="020B0604030504040204" pitchFamily="34" charset="0"/>
              </a:rPr>
              <a:t> derived  from </a:t>
            </a:r>
            <a:r>
              <a:rPr lang="en-US" sz="1400" i="1" dirty="0" err="1">
                <a:solidFill>
                  <a:schemeClr val="bg1"/>
                </a:solidFill>
                <a:latin typeface="Verdana" panose="020B0604030504040204" pitchFamily="34" charset="0"/>
                <a:ea typeface="Verdana" panose="020B0604030504040204" pitchFamily="34" charset="0"/>
                <a:cs typeface="Verdana" panose="020B0604030504040204" pitchFamily="34" charset="0"/>
              </a:rPr>
              <a:t>Diagrammatica</a:t>
            </a:r>
            <a:r>
              <a:rPr lang="en-US" sz="1400" i="1" dirty="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en-US" sz="1400" b="1" i="1" dirty="0">
                <a:solidFill>
                  <a:schemeClr val="bg1"/>
                </a:solidFill>
                <a:latin typeface="Verdana" panose="020B0604030504040204" pitchFamily="34" charset="0"/>
                <a:ea typeface="Verdana" panose="020B0604030504040204" pitchFamily="34" charset="0"/>
                <a:cs typeface="Verdana" panose="020B0604030504040204" pitchFamily="34" charset="0"/>
              </a:rPr>
              <a:t>a theoretical physics reference written by Nobel Laureate </a:t>
            </a:r>
            <a:r>
              <a:rPr lang="en-US" sz="1400" b="1" i="1" dirty="0" err="1">
                <a:solidFill>
                  <a:schemeClr val="bg1"/>
                </a:solidFill>
                <a:latin typeface="Verdana" panose="020B0604030504040204" pitchFamily="34" charset="0"/>
                <a:ea typeface="Verdana" panose="020B0604030504040204" pitchFamily="34" charset="0"/>
                <a:cs typeface="Verdana" panose="020B0604030504040204" pitchFamily="34" charset="0"/>
              </a:rPr>
              <a:t>Martinus</a:t>
            </a:r>
            <a:r>
              <a:rPr lang="en-US" sz="1400" b="1" i="1" dirty="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en-US" sz="1400" b="1" i="1" dirty="0" err="1">
                <a:solidFill>
                  <a:schemeClr val="bg1"/>
                </a:solidFill>
                <a:latin typeface="Verdana" panose="020B0604030504040204" pitchFamily="34" charset="0"/>
                <a:ea typeface="Verdana" panose="020B0604030504040204" pitchFamily="34" charset="0"/>
                <a:cs typeface="Verdana" panose="020B0604030504040204" pitchFamily="34" charset="0"/>
              </a:rPr>
              <a:t>Veltman</a:t>
            </a:r>
            <a:r>
              <a:rPr lang="en-US" sz="1400" i="1" dirty="0">
                <a:solidFill>
                  <a:schemeClr val="bg1"/>
                </a:solidFill>
                <a:latin typeface="Verdana" panose="020B0604030504040204" pitchFamily="34" charset="0"/>
                <a:ea typeface="Verdana" panose="020B0604030504040204" pitchFamily="34" charset="0"/>
                <a:cs typeface="Verdana" panose="020B0604030504040204" pitchFamily="34" charset="0"/>
              </a:rPr>
              <a:t>. </a:t>
            </a:r>
          </a:p>
          <a:p>
            <a:endParaRPr lang="en-US" sz="1400" i="1"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r>
              <a:rPr lang="en-US" sz="1400" i="1" dirty="0">
                <a:solidFill>
                  <a:prstClr val="white"/>
                </a:solidFill>
                <a:latin typeface="Verdana" panose="020B0604030504040204" pitchFamily="34" charset="0"/>
                <a:ea typeface="Verdana" panose="020B0604030504040204" pitchFamily="34" charset="0"/>
                <a:cs typeface="Verdana" panose="020B0604030504040204" pitchFamily="34" charset="0"/>
              </a:rPr>
              <a:t>(Thomas Gutierrez, California Polytechnic State University;</a:t>
            </a:r>
            <a:endParaRPr lang="nl-NL" sz="1400"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endParaRPr lang="en-US" sz="1400" i="1"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r>
              <a:rPr lang="en-US" sz="1400" i="1" dirty="0">
                <a:solidFill>
                  <a:schemeClr val="bg1"/>
                </a:solidFill>
                <a:latin typeface="Verdana" panose="020B0604030504040204" pitchFamily="34" charset="0"/>
                <a:ea typeface="Verdana" panose="020B0604030504040204" pitchFamily="34" charset="0"/>
                <a:cs typeface="Verdana" panose="020B0604030504040204" pitchFamily="34" charset="0"/>
              </a:rPr>
              <a:t>In his dissemination of the transcript, he noted a sign error he made somewhere in the equation. Good luck finding it!)</a:t>
            </a:r>
          </a:p>
        </p:txBody>
      </p:sp>
      <p:sp>
        <p:nvSpPr>
          <p:cNvPr id="5" name="Tekstvak 4"/>
          <p:cNvSpPr txBox="1"/>
          <p:nvPr/>
        </p:nvSpPr>
        <p:spPr>
          <a:xfrm>
            <a:off x="3408245" y="1814946"/>
            <a:ext cx="2055371" cy="1323439"/>
          </a:xfrm>
          <a:prstGeom prst="rect">
            <a:avLst/>
          </a:prstGeom>
          <a:noFill/>
        </p:spPr>
        <p:txBody>
          <a:bodyPr wrap="none" rtlCol="0">
            <a:spAutoFit/>
          </a:bodyPr>
          <a:lstStyle/>
          <a:p>
            <a:r>
              <a:rPr lang="nl-NL" sz="8000" dirty="0">
                <a:solidFill>
                  <a:schemeClr val="bg1"/>
                </a:solidFill>
                <a:latin typeface="Brush Script MT" panose="03060802040406070304" pitchFamily="66" charset="0"/>
              </a:rPr>
              <a:t>L = </a:t>
            </a:r>
          </a:p>
        </p:txBody>
      </p:sp>
    </p:spTree>
    <p:extLst>
      <p:ext uri="{BB962C8B-B14F-4D97-AF65-F5344CB8AC3E}">
        <p14:creationId xmlns:p14="http://schemas.microsoft.com/office/powerpoint/2010/main" val="239491282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p:cNvSpPr/>
          <p:nvPr/>
        </p:nvSpPr>
        <p:spPr>
          <a:xfrm>
            <a:off x="-1447800" y="-8989783"/>
            <a:ext cx="15240000" cy="6740307"/>
          </a:xfrm>
          <a:prstGeom prst="rect">
            <a:avLst/>
          </a:prstGeom>
        </p:spPr>
        <p:txBody>
          <a:bodyPr wrap="square">
            <a:spAutoFit/>
          </a:bodyPr>
          <a:lstStyle/>
          <a:p>
            <a:pPr fontAlgn="base">
              <a:spcBef>
                <a:spcPct val="0"/>
              </a:spcBef>
              <a:spcAft>
                <a:spcPct val="0"/>
              </a:spcAft>
            </a:pPr>
            <a:r>
              <a:rPr lang="nl-NL" sz="2400" dirty="0" err="1">
                <a:solidFill>
                  <a:prstClr val="black"/>
                </a:solidFill>
                <a:latin typeface="Verdana" pitchFamily="34" charset="0"/>
              </a:rPr>
              <a:t>From</a:t>
            </a:r>
            <a:r>
              <a:rPr lang="nl-NL" sz="2400" dirty="0">
                <a:solidFill>
                  <a:prstClr val="black"/>
                </a:solidFill>
                <a:latin typeface="Verdana" pitchFamily="34" charset="0"/>
              </a:rPr>
              <a:t> </a:t>
            </a:r>
            <a:r>
              <a:rPr lang="nl-NL" sz="2400" dirty="0" err="1">
                <a:solidFill>
                  <a:prstClr val="black"/>
                </a:solidFill>
                <a:latin typeface="Verdana" pitchFamily="34" charset="0"/>
              </a:rPr>
              <a:t>left</a:t>
            </a:r>
            <a:r>
              <a:rPr lang="nl-NL" sz="2400" dirty="0">
                <a:solidFill>
                  <a:prstClr val="black"/>
                </a:solidFill>
                <a:latin typeface="Verdana" pitchFamily="34" charset="0"/>
              </a:rPr>
              <a:t> </a:t>
            </a:r>
            <a:r>
              <a:rPr lang="nl-NL" sz="2400" dirty="0" err="1">
                <a:solidFill>
                  <a:prstClr val="black"/>
                </a:solidFill>
                <a:latin typeface="Verdana" pitchFamily="34" charset="0"/>
              </a:rPr>
              <a:t>to</a:t>
            </a:r>
            <a:r>
              <a:rPr lang="nl-NL" sz="2400" dirty="0">
                <a:solidFill>
                  <a:prstClr val="black"/>
                </a:solidFill>
                <a:latin typeface="Verdana" pitchFamily="34" charset="0"/>
              </a:rPr>
              <a:t> right, front </a:t>
            </a:r>
            <a:r>
              <a:rPr lang="nl-NL" sz="2400" dirty="0" err="1">
                <a:solidFill>
                  <a:prstClr val="black"/>
                </a:solidFill>
                <a:latin typeface="Verdana" pitchFamily="34" charset="0"/>
              </a:rPr>
              <a:t>row</a:t>
            </a:r>
            <a:r>
              <a:rPr lang="nl-NL" sz="2400" dirty="0">
                <a:solidFill>
                  <a:prstClr val="black"/>
                </a:solidFill>
                <a:latin typeface="Verdana" pitchFamily="34" charset="0"/>
              </a:rPr>
              <a:t> : </a:t>
            </a:r>
            <a:r>
              <a:rPr lang="nl-NL" sz="2400" dirty="0" err="1">
                <a:solidFill>
                  <a:prstClr val="black"/>
                </a:solidFill>
                <a:latin typeface="Verdana" pitchFamily="34" charset="0"/>
              </a:rPr>
              <a:t>Italian</a:t>
            </a:r>
            <a:r>
              <a:rPr lang="nl-NL" sz="2400" dirty="0">
                <a:solidFill>
                  <a:prstClr val="black"/>
                </a:solidFill>
                <a:latin typeface="Verdana" pitchFamily="34" charset="0"/>
              </a:rPr>
              <a:t> </a:t>
            </a:r>
            <a:r>
              <a:rPr lang="nl-NL" sz="2400" dirty="0" err="1">
                <a:solidFill>
                  <a:prstClr val="black"/>
                </a:solidFill>
                <a:latin typeface="Verdana" pitchFamily="34" charset="0"/>
              </a:rPr>
              <a:t>Vice</a:t>
            </a:r>
            <a:r>
              <a:rPr lang="nl-NL" sz="2400" dirty="0">
                <a:solidFill>
                  <a:prstClr val="black"/>
                </a:solidFill>
                <a:latin typeface="Verdana" pitchFamily="34" charset="0"/>
              </a:rPr>
              <a:t> Minister </a:t>
            </a:r>
            <a:r>
              <a:rPr lang="nl-NL" sz="2400" dirty="0" err="1">
                <a:solidFill>
                  <a:prstClr val="black"/>
                </a:solidFill>
                <a:latin typeface="Verdana" pitchFamily="34" charset="0"/>
              </a:rPr>
              <a:t>for</a:t>
            </a:r>
            <a:r>
              <a:rPr lang="nl-NL" sz="2400" dirty="0">
                <a:solidFill>
                  <a:prstClr val="black"/>
                </a:solidFill>
                <a:latin typeface="Verdana" pitchFamily="34" charset="0"/>
              </a:rPr>
              <a:t> Research G. </a:t>
            </a:r>
            <a:r>
              <a:rPr lang="nl-NL" sz="2400" dirty="0" err="1">
                <a:solidFill>
                  <a:prstClr val="black"/>
                </a:solidFill>
                <a:latin typeface="Verdana" pitchFamily="34" charset="0"/>
              </a:rPr>
              <a:t>Possa</a:t>
            </a:r>
            <a:r>
              <a:rPr lang="nl-NL" sz="2400" dirty="0">
                <a:solidFill>
                  <a:prstClr val="black"/>
                </a:solidFill>
                <a:latin typeface="Verdana" pitchFamily="34" charset="0"/>
              </a:rPr>
              <a:t>, President of </a:t>
            </a:r>
            <a:r>
              <a:rPr lang="nl-NL" sz="2400" dirty="0" err="1">
                <a:solidFill>
                  <a:prstClr val="black"/>
                </a:solidFill>
                <a:latin typeface="Verdana" pitchFamily="34" charset="0"/>
              </a:rPr>
              <a:t>the</a:t>
            </a:r>
            <a:r>
              <a:rPr lang="nl-NL" sz="2400" dirty="0">
                <a:solidFill>
                  <a:prstClr val="black"/>
                </a:solidFill>
                <a:latin typeface="Verdana" pitchFamily="34" charset="0"/>
              </a:rPr>
              <a:t> Geneva State Council R. Cramer, President of </a:t>
            </a:r>
            <a:r>
              <a:rPr lang="nl-NL" sz="2400" dirty="0" err="1">
                <a:solidFill>
                  <a:prstClr val="black"/>
                </a:solidFill>
                <a:latin typeface="Verdana" pitchFamily="34" charset="0"/>
              </a:rPr>
              <a:t>the</a:t>
            </a:r>
            <a:r>
              <a:rPr lang="nl-NL" sz="2400" dirty="0">
                <a:solidFill>
                  <a:prstClr val="black"/>
                </a:solidFill>
                <a:latin typeface="Verdana" pitchFamily="34" charset="0"/>
              </a:rPr>
              <a:t> Swiss </a:t>
            </a:r>
            <a:r>
              <a:rPr lang="nl-NL" sz="2400" dirty="0" err="1">
                <a:solidFill>
                  <a:prstClr val="black"/>
                </a:solidFill>
                <a:latin typeface="Verdana" pitchFamily="34" charset="0"/>
              </a:rPr>
              <a:t>Confederation</a:t>
            </a:r>
            <a:r>
              <a:rPr lang="nl-NL" sz="2400" dirty="0">
                <a:solidFill>
                  <a:prstClr val="black"/>
                </a:solidFill>
                <a:latin typeface="Verdana" pitchFamily="34" charset="0"/>
              </a:rPr>
              <a:t> J. </a:t>
            </a:r>
            <a:r>
              <a:rPr lang="nl-NL" sz="2400" dirty="0" err="1">
                <a:solidFill>
                  <a:prstClr val="black"/>
                </a:solidFill>
                <a:latin typeface="Verdana" pitchFamily="34" charset="0"/>
              </a:rPr>
              <a:t>Deiss</a:t>
            </a:r>
            <a:r>
              <a:rPr lang="nl-NL" sz="2400" dirty="0">
                <a:solidFill>
                  <a:prstClr val="black"/>
                </a:solidFill>
                <a:latin typeface="Verdana" pitchFamily="34" charset="0"/>
              </a:rPr>
              <a:t>, HM King Juan Carlos I of Spain, CERN Director-General R. Aymar, President of </a:t>
            </a:r>
            <a:r>
              <a:rPr lang="nl-NL" sz="2400" dirty="0" err="1">
                <a:solidFill>
                  <a:prstClr val="black"/>
                </a:solidFill>
                <a:latin typeface="Verdana" pitchFamily="34" charset="0"/>
              </a:rPr>
              <a:t>the</a:t>
            </a:r>
            <a:r>
              <a:rPr lang="nl-NL" sz="2400" dirty="0">
                <a:solidFill>
                  <a:prstClr val="black"/>
                </a:solidFill>
                <a:latin typeface="Verdana" pitchFamily="34" charset="0"/>
              </a:rPr>
              <a:t> French </a:t>
            </a:r>
            <a:r>
              <a:rPr lang="nl-NL" sz="2400" dirty="0" err="1">
                <a:solidFill>
                  <a:prstClr val="black"/>
                </a:solidFill>
                <a:latin typeface="Verdana" pitchFamily="34" charset="0"/>
              </a:rPr>
              <a:t>Republic</a:t>
            </a:r>
            <a:r>
              <a:rPr lang="nl-NL" sz="2400" dirty="0">
                <a:solidFill>
                  <a:prstClr val="black"/>
                </a:solidFill>
                <a:latin typeface="Verdana" pitchFamily="34" charset="0"/>
              </a:rPr>
              <a:t> J. Chirac, </a:t>
            </a:r>
            <a:r>
              <a:rPr lang="nl-NL" sz="2400" dirty="0" err="1">
                <a:solidFill>
                  <a:prstClr val="black"/>
                </a:solidFill>
                <a:latin typeface="Verdana" pitchFamily="34" charset="0"/>
              </a:rPr>
              <a:t>Cczech</a:t>
            </a:r>
            <a:r>
              <a:rPr lang="nl-NL" sz="2400" dirty="0">
                <a:solidFill>
                  <a:prstClr val="black"/>
                </a:solidFill>
                <a:latin typeface="Verdana" pitchFamily="34" charset="0"/>
              </a:rPr>
              <a:t> Minister of </a:t>
            </a:r>
            <a:r>
              <a:rPr lang="nl-NL" sz="2400" dirty="0" err="1">
                <a:solidFill>
                  <a:prstClr val="black"/>
                </a:solidFill>
                <a:latin typeface="Verdana" pitchFamily="34" charset="0"/>
              </a:rPr>
              <a:t>Education</a:t>
            </a:r>
            <a:r>
              <a:rPr lang="nl-NL" sz="2400" dirty="0">
                <a:solidFill>
                  <a:prstClr val="black"/>
                </a:solidFill>
                <a:latin typeface="Verdana" pitchFamily="34" charset="0"/>
              </a:rPr>
              <a:t>, </a:t>
            </a:r>
            <a:r>
              <a:rPr lang="nl-NL" sz="2400" dirty="0" err="1">
                <a:solidFill>
                  <a:prstClr val="black"/>
                </a:solidFill>
                <a:latin typeface="Verdana" pitchFamily="34" charset="0"/>
              </a:rPr>
              <a:t>Youth</a:t>
            </a:r>
            <a:r>
              <a:rPr lang="nl-NL" sz="2400" dirty="0">
                <a:solidFill>
                  <a:prstClr val="black"/>
                </a:solidFill>
                <a:latin typeface="Verdana" pitchFamily="34" charset="0"/>
              </a:rPr>
              <a:t> </a:t>
            </a:r>
            <a:r>
              <a:rPr lang="nl-NL" sz="2400" dirty="0" err="1">
                <a:solidFill>
                  <a:prstClr val="black"/>
                </a:solidFill>
                <a:latin typeface="Verdana" pitchFamily="34" charset="0"/>
              </a:rPr>
              <a:t>and</a:t>
            </a:r>
            <a:r>
              <a:rPr lang="nl-NL" sz="2400" dirty="0">
                <a:solidFill>
                  <a:prstClr val="black"/>
                </a:solidFill>
                <a:latin typeface="Verdana" pitchFamily="34" charset="0"/>
              </a:rPr>
              <a:t> </a:t>
            </a:r>
            <a:r>
              <a:rPr lang="nl-NL" sz="2400" dirty="0" err="1">
                <a:solidFill>
                  <a:prstClr val="black"/>
                </a:solidFill>
                <a:latin typeface="Verdana" pitchFamily="34" charset="0"/>
              </a:rPr>
              <a:t>Sports</a:t>
            </a:r>
            <a:r>
              <a:rPr lang="nl-NL" sz="2400" dirty="0">
                <a:solidFill>
                  <a:prstClr val="black"/>
                </a:solidFill>
                <a:latin typeface="Verdana" pitchFamily="34" charset="0"/>
              </a:rPr>
              <a:t> P. </a:t>
            </a:r>
            <a:r>
              <a:rPr lang="nl-NL" sz="2400" dirty="0" err="1">
                <a:solidFill>
                  <a:prstClr val="black"/>
                </a:solidFill>
                <a:latin typeface="Verdana" pitchFamily="34" charset="0"/>
              </a:rPr>
              <a:t>Buzkovà</a:t>
            </a:r>
            <a:r>
              <a:rPr lang="nl-NL" sz="2400" dirty="0">
                <a:solidFill>
                  <a:prstClr val="black"/>
                </a:solidFill>
                <a:latin typeface="Verdana" pitchFamily="34" charset="0"/>
              </a:rPr>
              <a:t>, CERN Council President E. </a:t>
            </a:r>
            <a:r>
              <a:rPr lang="nl-NL" sz="2400" dirty="0" err="1">
                <a:solidFill>
                  <a:prstClr val="black"/>
                </a:solidFill>
                <a:latin typeface="Verdana" pitchFamily="34" charset="0"/>
              </a:rPr>
              <a:t>Iarocci</a:t>
            </a:r>
            <a:r>
              <a:rPr lang="nl-NL" sz="2400" dirty="0">
                <a:solidFill>
                  <a:prstClr val="black"/>
                </a:solidFill>
                <a:latin typeface="Verdana" pitchFamily="34" charset="0"/>
              </a:rPr>
              <a:t>, Geneva </a:t>
            </a:r>
            <a:r>
              <a:rPr lang="nl-NL" sz="2400" dirty="0" err="1">
                <a:solidFill>
                  <a:prstClr val="black"/>
                </a:solidFill>
                <a:latin typeface="Verdana" pitchFamily="34" charset="0"/>
              </a:rPr>
              <a:t>Cantonal</a:t>
            </a:r>
            <a:r>
              <a:rPr lang="nl-NL" sz="2400" dirty="0">
                <a:solidFill>
                  <a:prstClr val="black"/>
                </a:solidFill>
                <a:latin typeface="Verdana" pitchFamily="34" charset="0"/>
              </a:rPr>
              <a:t> </a:t>
            </a:r>
            <a:r>
              <a:rPr lang="nl-NL" sz="2400" dirty="0" err="1">
                <a:solidFill>
                  <a:prstClr val="black"/>
                </a:solidFill>
                <a:latin typeface="Verdana" pitchFamily="34" charset="0"/>
              </a:rPr>
              <a:t>Department</a:t>
            </a:r>
            <a:r>
              <a:rPr lang="nl-NL" sz="2400" dirty="0">
                <a:solidFill>
                  <a:prstClr val="black"/>
                </a:solidFill>
                <a:latin typeface="Verdana" pitchFamily="34" charset="0"/>
              </a:rPr>
              <a:t> Head M. </a:t>
            </a:r>
            <a:r>
              <a:rPr lang="nl-NL" sz="2400" dirty="0" err="1">
                <a:solidFill>
                  <a:prstClr val="black"/>
                </a:solidFill>
                <a:latin typeface="Verdana" pitchFamily="34" charset="0"/>
              </a:rPr>
              <a:t>Spoerri</a:t>
            </a:r>
            <a:r>
              <a:rPr lang="nl-NL" sz="2400" dirty="0">
                <a:solidFill>
                  <a:prstClr val="black"/>
                </a:solidFill>
                <a:latin typeface="Verdana" pitchFamily="34" charset="0"/>
              </a:rPr>
              <a:t>, Geneva </a:t>
            </a:r>
            <a:r>
              <a:rPr lang="nl-NL" sz="2400" dirty="0" err="1">
                <a:solidFill>
                  <a:prstClr val="black"/>
                </a:solidFill>
                <a:latin typeface="Verdana" pitchFamily="34" charset="0"/>
              </a:rPr>
              <a:t>Representative</a:t>
            </a:r>
            <a:r>
              <a:rPr lang="nl-NL" sz="2400" dirty="0">
                <a:solidFill>
                  <a:prstClr val="black"/>
                </a:solidFill>
                <a:latin typeface="Verdana" pitchFamily="34" charset="0"/>
              </a:rPr>
              <a:t>, Geneva State </a:t>
            </a:r>
            <a:r>
              <a:rPr lang="nl-NL" sz="2400" dirty="0" err="1">
                <a:solidFill>
                  <a:prstClr val="black"/>
                </a:solidFill>
                <a:latin typeface="Verdana" pitchFamily="34" charset="0"/>
              </a:rPr>
              <a:t>Councillor</a:t>
            </a:r>
            <a:r>
              <a:rPr lang="nl-NL" sz="2400" dirty="0">
                <a:solidFill>
                  <a:prstClr val="black"/>
                </a:solidFill>
                <a:latin typeface="Verdana" pitchFamily="34" charset="0"/>
              </a:rPr>
              <a:t> C. Lamprecht Second </a:t>
            </a:r>
            <a:r>
              <a:rPr lang="nl-NL" sz="2400" dirty="0" err="1">
                <a:solidFill>
                  <a:prstClr val="black"/>
                </a:solidFill>
                <a:latin typeface="Verdana" pitchFamily="34" charset="0"/>
              </a:rPr>
              <a:t>row</a:t>
            </a:r>
            <a:r>
              <a:rPr lang="nl-NL" sz="2400" dirty="0">
                <a:solidFill>
                  <a:prstClr val="black"/>
                </a:solidFill>
                <a:latin typeface="Verdana" pitchFamily="34" charset="0"/>
              </a:rPr>
              <a:t> : Director of </a:t>
            </a:r>
            <a:r>
              <a:rPr lang="nl-NL" sz="2400" dirty="0" err="1">
                <a:solidFill>
                  <a:prstClr val="black"/>
                </a:solidFill>
                <a:latin typeface="Verdana" pitchFamily="34" charset="0"/>
              </a:rPr>
              <a:t>the</a:t>
            </a:r>
            <a:r>
              <a:rPr lang="nl-NL" sz="2400" dirty="0">
                <a:solidFill>
                  <a:prstClr val="black"/>
                </a:solidFill>
                <a:latin typeface="Verdana" pitchFamily="34" charset="0"/>
              </a:rPr>
              <a:t> </a:t>
            </a:r>
            <a:r>
              <a:rPr lang="nl-NL" sz="2400" dirty="0" err="1">
                <a:solidFill>
                  <a:prstClr val="black"/>
                </a:solidFill>
                <a:latin typeface="Verdana" pitchFamily="34" charset="0"/>
              </a:rPr>
              <a:t>the</a:t>
            </a:r>
            <a:r>
              <a:rPr lang="nl-NL" sz="2400" dirty="0">
                <a:solidFill>
                  <a:prstClr val="black"/>
                </a:solidFill>
                <a:latin typeface="Verdana" pitchFamily="34" charset="0"/>
              </a:rPr>
              <a:t> </a:t>
            </a:r>
            <a:r>
              <a:rPr lang="nl-NL" sz="2400" dirty="0" err="1">
                <a:solidFill>
                  <a:prstClr val="black"/>
                </a:solidFill>
                <a:latin typeface="Verdana" pitchFamily="34" charset="0"/>
              </a:rPr>
              <a:t>Danish</a:t>
            </a:r>
            <a:r>
              <a:rPr lang="nl-NL" sz="2400" dirty="0">
                <a:solidFill>
                  <a:prstClr val="black"/>
                </a:solidFill>
                <a:latin typeface="Verdana" pitchFamily="34" charset="0"/>
              </a:rPr>
              <a:t> Research Agency J. M. Hansen, University of </a:t>
            </a:r>
            <a:r>
              <a:rPr lang="nl-NL" sz="2400" dirty="0" err="1">
                <a:solidFill>
                  <a:prstClr val="black"/>
                </a:solidFill>
                <a:latin typeface="Verdana" pitchFamily="34" charset="0"/>
              </a:rPr>
              <a:t>Amsterdan</a:t>
            </a:r>
            <a:r>
              <a:rPr lang="nl-NL" sz="2400" dirty="0">
                <a:solidFill>
                  <a:prstClr val="black"/>
                </a:solidFill>
                <a:latin typeface="Verdana" pitchFamily="34" charset="0"/>
              </a:rPr>
              <a:t> Dean </a:t>
            </a:r>
            <a:r>
              <a:rPr lang="nl-NL" sz="2400" dirty="0" err="1">
                <a:solidFill>
                  <a:prstClr val="black"/>
                </a:solidFill>
                <a:latin typeface="Verdana" pitchFamily="34" charset="0"/>
              </a:rPr>
              <a:t>Faculty</a:t>
            </a:r>
            <a:r>
              <a:rPr lang="nl-NL" sz="2400" dirty="0">
                <a:solidFill>
                  <a:prstClr val="black"/>
                </a:solidFill>
                <a:latin typeface="Verdana" pitchFamily="34" charset="0"/>
              </a:rPr>
              <a:t> of Science W. Hoogland, </a:t>
            </a:r>
            <a:r>
              <a:rPr lang="nl-NL" sz="2400" dirty="0" err="1">
                <a:solidFill>
                  <a:prstClr val="black"/>
                </a:solidFill>
                <a:latin typeface="Verdana" pitchFamily="34" charset="0"/>
              </a:rPr>
              <a:t>Greek</a:t>
            </a:r>
            <a:r>
              <a:rPr lang="nl-NL" sz="2400" dirty="0">
                <a:solidFill>
                  <a:prstClr val="black"/>
                </a:solidFill>
                <a:latin typeface="Verdana" pitchFamily="34" charset="0"/>
              </a:rPr>
              <a:t> Minister of </a:t>
            </a:r>
            <a:r>
              <a:rPr lang="nl-NL" sz="2400" dirty="0" err="1">
                <a:solidFill>
                  <a:prstClr val="black"/>
                </a:solidFill>
                <a:latin typeface="Verdana" pitchFamily="34" charset="0"/>
              </a:rPr>
              <a:t>Tourism</a:t>
            </a:r>
            <a:r>
              <a:rPr lang="nl-NL" sz="2400" dirty="0">
                <a:solidFill>
                  <a:prstClr val="black"/>
                </a:solidFill>
                <a:latin typeface="Verdana" pitchFamily="34" charset="0"/>
              </a:rPr>
              <a:t> D. </a:t>
            </a:r>
            <a:r>
              <a:rPr lang="nl-NL" sz="2400" dirty="0" err="1">
                <a:solidFill>
                  <a:prstClr val="black"/>
                </a:solidFill>
                <a:latin typeface="Verdana" pitchFamily="34" charset="0"/>
              </a:rPr>
              <a:t>Avramopoulos</a:t>
            </a:r>
            <a:r>
              <a:rPr lang="nl-NL" sz="2400" dirty="0">
                <a:solidFill>
                  <a:prstClr val="black"/>
                </a:solidFill>
                <a:latin typeface="Verdana" pitchFamily="34" charset="0"/>
              </a:rPr>
              <a:t>, </a:t>
            </a:r>
            <a:r>
              <a:rPr lang="nl-NL" sz="2400" dirty="0" err="1">
                <a:solidFill>
                  <a:prstClr val="black"/>
                </a:solidFill>
                <a:latin typeface="Verdana" pitchFamily="34" charset="0"/>
              </a:rPr>
              <a:t>Slovak</a:t>
            </a:r>
            <a:r>
              <a:rPr lang="nl-NL" sz="2400" dirty="0">
                <a:solidFill>
                  <a:prstClr val="black"/>
                </a:solidFill>
                <a:latin typeface="Verdana" pitchFamily="34" charset="0"/>
              </a:rPr>
              <a:t> Minister of </a:t>
            </a:r>
            <a:r>
              <a:rPr lang="nl-NL" sz="2400" dirty="0" err="1">
                <a:solidFill>
                  <a:prstClr val="black"/>
                </a:solidFill>
                <a:latin typeface="Verdana" pitchFamily="34" charset="0"/>
              </a:rPr>
              <a:t>Education</a:t>
            </a:r>
            <a:r>
              <a:rPr lang="nl-NL" sz="2400" dirty="0">
                <a:solidFill>
                  <a:prstClr val="black"/>
                </a:solidFill>
                <a:latin typeface="Verdana" pitchFamily="34" charset="0"/>
              </a:rPr>
              <a:t> M. </a:t>
            </a:r>
            <a:r>
              <a:rPr lang="nl-NL" sz="2400" dirty="0" err="1">
                <a:solidFill>
                  <a:prstClr val="black"/>
                </a:solidFill>
                <a:latin typeface="Verdana" pitchFamily="34" charset="0"/>
              </a:rPr>
              <a:t>Fronc</a:t>
            </a:r>
            <a:r>
              <a:rPr lang="nl-NL" sz="2400" dirty="0">
                <a:solidFill>
                  <a:prstClr val="black"/>
                </a:solidFill>
                <a:latin typeface="Verdana" pitchFamily="34" charset="0"/>
              </a:rPr>
              <a:t>, </a:t>
            </a:r>
            <a:r>
              <a:rPr lang="nl-NL" sz="2400" dirty="0" err="1">
                <a:solidFill>
                  <a:prstClr val="black"/>
                </a:solidFill>
                <a:latin typeface="Verdana" pitchFamily="34" charset="0"/>
              </a:rPr>
              <a:t>Finnish</a:t>
            </a:r>
            <a:r>
              <a:rPr lang="nl-NL" sz="2400" dirty="0">
                <a:solidFill>
                  <a:prstClr val="black"/>
                </a:solidFill>
                <a:latin typeface="Verdana" pitchFamily="34" charset="0"/>
              </a:rPr>
              <a:t> Minister of Trade </a:t>
            </a:r>
            <a:r>
              <a:rPr lang="nl-NL" sz="2400" dirty="0" err="1">
                <a:solidFill>
                  <a:prstClr val="black"/>
                </a:solidFill>
                <a:latin typeface="Verdana" pitchFamily="34" charset="0"/>
              </a:rPr>
              <a:t>and</a:t>
            </a:r>
            <a:r>
              <a:rPr lang="nl-NL" sz="2400" dirty="0">
                <a:solidFill>
                  <a:prstClr val="black"/>
                </a:solidFill>
                <a:latin typeface="Verdana" pitchFamily="34" charset="0"/>
              </a:rPr>
              <a:t> </a:t>
            </a:r>
            <a:r>
              <a:rPr lang="nl-NL" sz="2400" dirty="0" err="1">
                <a:solidFill>
                  <a:prstClr val="black"/>
                </a:solidFill>
                <a:latin typeface="Verdana" pitchFamily="34" charset="0"/>
              </a:rPr>
              <a:t>Industry</a:t>
            </a:r>
            <a:r>
              <a:rPr lang="nl-NL" sz="2400" dirty="0">
                <a:solidFill>
                  <a:prstClr val="black"/>
                </a:solidFill>
                <a:latin typeface="Verdana" pitchFamily="34" charset="0"/>
              </a:rPr>
              <a:t> M. </a:t>
            </a:r>
            <a:r>
              <a:rPr lang="nl-NL" sz="2400" dirty="0" err="1">
                <a:solidFill>
                  <a:prstClr val="black"/>
                </a:solidFill>
                <a:latin typeface="Verdana" pitchFamily="34" charset="0"/>
              </a:rPr>
              <a:t>Pekkarinen</a:t>
            </a:r>
            <a:r>
              <a:rPr lang="nl-NL" sz="2400" dirty="0">
                <a:solidFill>
                  <a:prstClr val="black"/>
                </a:solidFill>
                <a:latin typeface="Verdana" pitchFamily="34" charset="0"/>
              </a:rPr>
              <a:t>, British Minister </a:t>
            </a:r>
            <a:r>
              <a:rPr lang="nl-NL" sz="2400" dirty="0" err="1">
                <a:solidFill>
                  <a:prstClr val="black"/>
                </a:solidFill>
                <a:latin typeface="Verdana" pitchFamily="34" charset="0"/>
              </a:rPr>
              <a:t>for</a:t>
            </a:r>
            <a:r>
              <a:rPr lang="nl-NL" sz="2400" dirty="0">
                <a:solidFill>
                  <a:prstClr val="black"/>
                </a:solidFill>
                <a:latin typeface="Verdana" pitchFamily="34" charset="0"/>
              </a:rPr>
              <a:t> Science </a:t>
            </a:r>
            <a:r>
              <a:rPr lang="nl-NL" sz="2400" dirty="0" err="1">
                <a:solidFill>
                  <a:prstClr val="black"/>
                </a:solidFill>
                <a:latin typeface="Verdana" pitchFamily="34" charset="0"/>
              </a:rPr>
              <a:t>and</a:t>
            </a:r>
            <a:r>
              <a:rPr lang="nl-NL" sz="2400" dirty="0">
                <a:solidFill>
                  <a:prstClr val="black"/>
                </a:solidFill>
                <a:latin typeface="Verdana" pitchFamily="34" charset="0"/>
              </a:rPr>
              <a:t> </a:t>
            </a:r>
            <a:r>
              <a:rPr lang="nl-NL" sz="2400" dirty="0" err="1">
                <a:solidFill>
                  <a:prstClr val="black"/>
                </a:solidFill>
                <a:latin typeface="Verdana" pitchFamily="34" charset="0"/>
              </a:rPr>
              <a:t>Innovation</a:t>
            </a:r>
            <a:r>
              <a:rPr lang="nl-NL" sz="2400" dirty="0">
                <a:solidFill>
                  <a:prstClr val="black"/>
                </a:solidFill>
                <a:latin typeface="Verdana" pitchFamily="34" charset="0"/>
              </a:rPr>
              <a:t> Lord Sainsbury of </a:t>
            </a:r>
            <a:r>
              <a:rPr lang="nl-NL" sz="2400" dirty="0" err="1">
                <a:solidFill>
                  <a:prstClr val="black"/>
                </a:solidFill>
                <a:latin typeface="Verdana" pitchFamily="34" charset="0"/>
              </a:rPr>
              <a:t>Turville</a:t>
            </a:r>
            <a:r>
              <a:rPr lang="nl-NL" sz="2400" dirty="0">
                <a:solidFill>
                  <a:prstClr val="black"/>
                </a:solidFill>
                <a:latin typeface="Verdana" pitchFamily="34" charset="0"/>
              </a:rPr>
              <a:t>, Geneva State </a:t>
            </a:r>
            <a:r>
              <a:rPr lang="nl-NL" sz="2400" dirty="0" err="1">
                <a:solidFill>
                  <a:prstClr val="black"/>
                </a:solidFill>
                <a:latin typeface="Verdana" pitchFamily="34" charset="0"/>
              </a:rPr>
              <a:t>Chancellor</a:t>
            </a:r>
            <a:r>
              <a:rPr lang="nl-NL" sz="2400" dirty="0">
                <a:solidFill>
                  <a:prstClr val="black"/>
                </a:solidFill>
                <a:latin typeface="Verdana" pitchFamily="34" charset="0"/>
              </a:rPr>
              <a:t> R. </a:t>
            </a:r>
            <a:r>
              <a:rPr lang="nl-NL" sz="2400" dirty="0" err="1">
                <a:solidFill>
                  <a:prstClr val="black"/>
                </a:solidFill>
                <a:latin typeface="Verdana" pitchFamily="34" charset="0"/>
              </a:rPr>
              <a:t>Hensler</a:t>
            </a:r>
            <a:r>
              <a:rPr lang="nl-NL" sz="2400" dirty="0">
                <a:solidFill>
                  <a:prstClr val="black"/>
                </a:solidFill>
                <a:latin typeface="Verdana" pitchFamily="34" charset="0"/>
              </a:rPr>
              <a:t> </a:t>
            </a:r>
            <a:r>
              <a:rPr lang="nl-NL" sz="2400" dirty="0" err="1">
                <a:solidFill>
                  <a:prstClr val="black"/>
                </a:solidFill>
                <a:latin typeface="Verdana" pitchFamily="34" charset="0"/>
              </a:rPr>
              <a:t>Third</a:t>
            </a:r>
            <a:r>
              <a:rPr lang="nl-NL" sz="2400" dirty="0">
                <a:solidFill>
                  <a:prstClr val="black"/>
                </a:solidFill>
                <a:latin typeface="Verdana" pitchFamily="34" charset="0"/>
              </a:rPr>
              <a:t> </a:t>
            </a:r>
            <a:r>
              <a:rPr lang="nl-NL" sz="2400" dirty="0" err="1">
                <a:solidFill>
                  <a:prstClr val="black"/>
                </a:solidFill>
                <a:latin typeface="Verdana" pitchFamily="34" charset="0"/>
              </a:rPr>
              <a:t>row</a:t>
            </a:r>
            <a:r>
              <a:rPr lang="nl-NL" sz="2400" dirty="0">
                <a:solidFill>
                  <a:prstClr val="black"/>
                </a:solidFill>
                <a:latin typeface="Verdana" pitchFamily="34" charset="0"/>
              </a:rPr>
              <a:t> : European </a:t>
            </a:r>
            <a:r>
              <a:rPr lang="nl-NL" sz="2400" dirty="0" err="1">
                <a:solidFill>
                  <a:prstClr val="black"/>
                </a:solidFill>
                <a:latin typeface="Verdana" pitchFamily="34" charset="0"/>
              </a:rPr>
              <a:t>Commission</a:t>
            </a:r>
            <a:r>
              <a:rPr lang="nl-NL" sz="2400" dirty="0">
                <a:solidFill>
                  <a:prstClr val="black"/>
                </a:solidFill>
                <a:latin typeface="Verdana" pitchFamily="34" charset="0"/>
              </a:rPr>
              <a:t> </a:t>
            </a:r>
            <a:r>
              <a:rPr lang="nl-NL" sz="2400" dirty="0" err="1">
                <a:solidFill>
                  <a:prstClr val="black"/>
                </a:solidFill>
                <a:latin typeface="Verdana" pitchFamily="34" charset="0"/>
              </a:rPr>
              <a:t>Ambassador</a:t>
            </a:r>
            <a:r>
              <a:rPr lang="nl-NL" sz="2400" dirty="0">
                <a:solidFill>
                  <a:prstClr val="black"/>
                </a:solidFill>
                <a:latin typeface="Verdana" pitchFamily="34" charset="0"/>
              </a:rPr>
              <a:t> C. </a:t>
            </a:r>
            <a:r>
              <a:rPr lang="nl-NL" sz="2400" dirty="0" err="1">
                <a:solidFill>
                  <a:prstClr val="black"/>
                </a:solidFill>
                <a:latin typeface="Verdana" pitchFamily="34" charset="0"/>
              </a:rPr>
              <a:t>Trojan</a:t>
            </a:r>
            <a:r>
              <a:rPr lang="nl-NL" sz="2400" dirty="0">
                <a:solidFill>
                  <a:prstClr val="black"/>
                </a:solidFill>
                <a:latin typeface="Verdana" pitchFamily="34" charset="0"/>
              </a:rPr>
              <a:t>, </a:t>
            </a:r>
            <a:r>
              <a:rPr lang="nl-NL" sz="2400" dirty="0" err="1">
                <a:solidFill>
                  <a:prstClr val="black"/>
                </a:solidFill>
                <a:latin typeface="Verdana" pitchFamily="34" charset="0"/>
              </a:rPr>
              <a:t>Belgian</a:t>
            </a:r>
            <a:r>
              <a:rPr lang="nl-NL" sz="2400" dirty="0">
                <a:solidFill>
                  <a:prstClr val="black"/>
                </a:solidFill>
                <a:latin typeface="Verdana" pitchFamily="34" charset="0"/>
              </a:rPr>
              <a:t> </a:t>
            </a:r>
            <a:r>
              <a:rPr lang="nl-NL" sz="2400" dirty="0" err="1">
                <a:solidFill>
                  <a:prstClr val="black"/>
                </a:solidFill>
                <a:latin typeface="Verdana" pitchFamily="34" charset="0"/>
              </a:rPr>
              <a:t>Ambassador</a:t>
            </a:r>
            <a:r>
              <a:rPr lang="nl-NL" sz="2400" dirty="0">
                <a:solidFill>
                  <a:prstClr val="black"/>
                </a:solidFill>
                <a:latin typeface="Verdana" pitchFamily="34" charset="0"/>
              </a:rPr>
              <a:t> F. Roux, </a:t>
            </a:r>
            <a:r>
              <a:rPr lang="nl-NL" sz="2400" dirty="0" err="1">
                <a:solidFill>
                  <a:prstClr val="black"/>
                </a:solidFill>
                <a:latin typeface="Verdana" pitchFamily="34" charset="0"/>
              </a:rPr>
              <a:t>Swedish</a:t>
            </a:r>
            <a:r>
              <a:rPr lang="nl-NL" sz="2400" dirty="0">
                <a:solidFill>
                  <a:prstClr val="black"/>
                </a:solidFill>
                <a:latin typeface="Verdana" pitchFamily="34" charset="0"/>
              </a:rPr>
              <a:t> </a:t>
            </a:r>
            <a:r>
              <a:rPr lang="nl-NL" sz="2400" dirty="0" err="1">
                <a:solidFill>
                  <a:prstClr val="black"/>
                </a:solidFill>
                <a:latin typeface="Verdana" pitchFamily="34" charset="0"/>
              </a:rPr>
              <a:t>Secretary</a:t>
            </a:r>
            <a:r>
              <a:rPr lang="nl-NL" sz="2400" dirty="0">
                <a:solidFill>
                  <a:prstClr val="black"/>
                </a:solidFill>
                <a:latin typeface="Verdana" pitchFamily="34" charset="0"/>
              </a:rPr>
              <a:t> of State K. </a:t>
            </a:r>
            <a:r>
              <a:rPr lang="nl-NL" sz="2400" dirty="0" err="1">
                <a:solidFill>
                  <a:prstClr val="black"/>
                </a:solidFill>
                <a:latin typeface="Verdana" pitchFamily="34" charset="0"/>
              </a:rPr>
              <a:t>Eliasson</a:t>
            </a:r>
            <a:r>
              <a:rPr lang="nl-NL" sz="2400" dirty="0">
                <a:solidFill>
                  <a:prstClr val="black"/>
                </a:solidFill>
                <a:latin typeface="Verdana" pitchFamily="34" charset="0"/>
              </a:rPr>
              <a:t>, US Mission </a:t>
            </a:r>
            <a:r>
              <a:rPr lang="nl-NL" sz="2400" dirty="0" err="1">
                <a:solidFill>
                  <a:prstClr val="black"/>
                </a:solidFill>
                <a:latin typeface="Verdana" pitchFamily="34" charset="0"/>
              </a:rPr>
              <a:t>Representative</a:t>
            </a:r>
            <a:r>
              <a:rPr lang="nl-NL" sz="2400" dirty="0">
                <a:solidFill>
                  <a:prstClr val="black"/>
                </a:solidFill>
                <a:latin typeface="Verdana" pitchFamily="34" charset="0"/>
              </a:rPr>
              <a:t> L. Cassel, </a:t>
            </a:r>
            <a:r>
              <a:rPr lang="nl-NL" sz="2400" dirty="0" err="1">
                <a:solidFill>
                  <a:prstClr val="black"/>
                </a:solidFill>
                <a:latin typeface="Verdana" pitchFamily="34" charset="0"/>
              </a:rPr>
              <a:t>Japanese</a:t>
            </a:r>
            <a:r>
              <a:rPr lang="nl-NL" sz="2400" dirty="0">
                <a:solidFill>
                  <a:prstClr val="black"/>
                </a:solidFill>
                <a:latin typeface="Verdana" pitchFamily="34" charset="0"/>
              </a:rPr>
              <a:t> </a:t>
            </a:r>
            <a:r>
              <a:rPr lang="nl-NL" sz="2400" dirty="0" err="1">
                <a:solidFill>
                  <a:prstClr val="black"/>
                </a:solidFill>
                <a:latin typeface="Verdana" pitchFamily="34" charset="0"/>
              </a:rPr>
              <a:t>Former</a:t>
            </a:r>
            <a:r>
              <a:rPr lang="nl-NL" sz="2400" dirty="0">
                <a:solidFill>
                  <a:prstClr val="black"/>
                </a:solidFill>
                <a:latin typeface="Verdana" pitchFamily="34" charset="0"/>
              </a:rPr>
              <a:t> Minister A. </a:t>
            </a:r>
            <a:r>
              <a:rPr lang="nl-NL" sz="2400" dirty="0" err="1">
                <a:solidFill>
                  <a:prstClr val="black"/>
                </a:solidFill>
                <a:latin typeface="Verdana" pitchFamily="34" charset="0"/>
              </a:rPr>
              <a:t>Toyama</a:t>
            </a:r>
            <a:r>
              <a:rPr lang="nl-NL" sz="2400" dirty="0">
                <a:solidFill>
                  <a:prstClr val="black"/>
                </a:solidFill>
                <a:latin typeface="Verdana" pitchFamily="34" charset="0"/>
              </a:rPr>
              <a:t>, </a:t>
            </a:r>
            <a:r>
              <a:rPr lang="nl-NL" sz="2400" dirty="0" err="1">
                <a:solidFill>
                  <a:prstClr val="black"/>
                </a:solidFill>
                <a:latin typeface="Verdana" pitchFamily="34" charset="0"/>
              </a:rPr>
              <a:t>Bulgarian</a:t>
            </a:r>
            <a:r>
              <a:rPr lang="nl-NL" sz="2400" dirty="0">
                <a:solidFill>
                  <a:prstClr val="black"/>
                </a:solidFill>
                <a:latin typeface="Verdana" pitchFamily="34" charset="0"/>
              </a:rPr>
              <a:t> </a:t>
            </a:r>
            <a:r>
              <a:rPr lang="nl-NL" sz="2400" dirty="0" err="1">
                <a:solidFill>
                  <a:prstClr val="black"/>
                </a:solidFill>
                <a:latin typeface="Verdana" pitchFamily="34" charset="0"/>
              </a:rPr>
              <a:t>Deputy</a:t>
            </a:r>
            <a:r>
              <a:rPr lang="nl-NL" sz="2400" dirty="0">
                <a:solidFill>
                  <a:prstClr val="black"/>
                </a:solidFill>
                <a:latin typeface="Verdana" pitchFamily="34" charset="0"/>
              </a:rPr>
              <a:t> Minister of Science </a:t>
            </a:r>
            <a:r>
              <a:rPr lang="nl-NL" sz="2400" dirty="0" err="1">
                <a:solidFill>
                  <a:prstClr val="black"/>
                </a:solidFill>
                <a:latin typeface="Verdana" pitchFamily="34" charset="0"/>
              </a:rPr>
              <a:t>and</a:t>
            </a:r>
            <a:r>
              <a:rPr lang="nl-NL" sz="2400" dirty="0">
                <a:solidFill>
                  <a:prstClr val="black"/>
                </a:solidFill>
                <a:latin typeface="Verdana" pitchFamily="34" charset="0"/>
              </a:rPr>
              <a:t> </a:t>
            </a:r>
            <a:r>
              <a:rPr lang="nl-NL" sz="2400" dirty="0" err="1">
                <a:solidFill>
                  <a:prstClr val="black"/>
                </a:solidFill>
                <a:latin typeface="Verdana" pitchFamily="34" charset="0"/>
              </a:rPr>
              <a:t>Education</a:t>
            </a:r>
            <a:r>
              <a:rPr lang="nl-NL" sz="2400" dirty="0">
                <a:solidFill>
                  <a:prstClr val="black"/>
                </a:solidFill>
                <a:latin typeface="Verdana" pitchFamily="34" charset="0"/>
              </a:rPr>
              <a:t> K. </a:t>
            </a:r>
            <a:r>
              <a:rPr lang="nl-NL" sz="2400" dirty="0" err="1">
                <a:solidFill>
                  <a:prstClr val="black"/>
                </a:solidFill>
                <a:latin typeface="Verdana" pitchFamily="34" charset="0"/>
              </a:rPr>
              <a:t>Velev</a:t>
            </a:r>
            <a:r>
              <a:rPr lang="nl-NL" sz="2400" dirty="0">
                <a:solidFill>
                  <a:prstClr val="black"/>
                </a:solidFill>
                <a:latin typeface="Verdana" pitchFamily="34" charset="0"/>
              </a:rPr>
              <a:t>, </a:t>
            </a:r>
            <a:r>
              <a:rPr lang="nl-NL" sz="2400" dirty="0" err="1">
                <a:solidFill>
                  <a:prstClr val="black"/>
                </a:solidFill>
                <a:latin typeface="Verdana" pitchFamily="34" charset="0"/>
              </a:rPr>
              <a:t>German</a:t>
            </a:r>
            <a:r>
              <a:rPr lang="nl-NL" sz="2400" dirty="0">
                <a:solidFill>
                  <a:prstClr val="black"/>
                </a:solidFill>
                <a:latin typeface="Verdana" pitchFamily="34" charset="0"/>
              </a:rPr>
              <a:t> State </a:t>
            </a:r>
            <a:r>
              <a:rPr lang="nl-NL" sz="2400" dirty="0" err="1">
                <a:solidFill>
                  <a:prstClr val="black"/>
                </a:solidFill>
                <a:latin typeface="Verdana" pitchFamily="34" charset="0"/>
              </a:rPr>
              <a:t>Secretary</a:t>
            </a:r>
            <a:r>
              <a:rPr lang="nl-NL" sz="2400" dirty="0">
                <a:solidFill>
                  <a:prstClr val="black"/>
                </a:solidFill>
                <a:latin typeface="Verdana" pitchFamily="34" charset="0"/>
              </a:rPr>
              <a:t> U. </a:t>
            </a:r>
            <a:r>
              <a:rPr lang="nl-NL" sz="2400" dirty="0" err="1">
                <a:solidFill>
                  <a:prstClr val="black"/>
                </a:solidFill>
                <a:latin typeface="Verdana" pitchFamily="34" charset="0"/>
              </a:rPr>
              <a:t>Kasparick</a:t>
            </a:r>
            <a:r>
              <a:rPr lang="nl-NL" sz="2400" dirty="0">
                <a:solidFill>
                  <a:prstClr val="black"/>
                </a:solidFill>
                <a:latin typeface="Verdana" pitchFamily="34" charset="0"/>
              </a:rPr>
              <a:t>, Royal </a:t>
            </a:r>
            <a:r>
              <a:rPr lang="nl-NL" sz="2400" dirty="0" err="1">
                <a:solidFill>
                  <a:prstClr val="black"/>
                </a:solidFill>
                <a:latin typeface="Verdana" pitchFamily="34" charset="0"/>
              </a:rPr>
              <a:t>Norwegian</a:t>
            </a:r>
            <a:r>
              <a:rPr lang="nl-NL" sz="2400" dirty="0">
                <a:solidFill>
                  <a:prstClr val="black"/>
                </a:solidFill>
                <a:latin typeface="Verdana" pitchFamily="34" charset="0"/>
              </a:rPr>
              <a:t> </a:t>
            </a:r>
            <a:r>
              <a:rPr lang="nl-NL" sz="2400" dirty="0" err="1">
                <a:solidFill>
                  <a:prstClr val="black"/>
                </a:solidFill>
                <a:latin typeface="Verdana" pitchFamily="34" charset="0"/>
              </a:rPr>
              <a:t>Ministry</a:t>
            </a:r>
            <a:r>
              <a:rPr lang="nl-NL" sz="2400" dirty="0">
                <a:solidFill>
                  <a:prstClr val="black"/>
                </a:solidFill>
                <a:latin typeface="Verdana" pitchFamily="34" charset="0"/>
              </a:rPr>
              <a:t> of </a:t>
            </a:r>
            <a:r>
              <a:rPr lang="nl-NL" sz="2400" dirty="0" err="1">
                <a:solidFill>
                  <a:prstClr val="black"/>
                </a:solidFill>
                <a:latin typeface="Verdana" pitchFamily="34" charset="0"/>
              </a:rPr>
              <a:t>Education</a:t>
            </a:r>
            <a:r>
              <a:rPr lang="nl-NL" sz="2400" dirty="0">
                <a:solidFill>
                  <a:prstClr val="black"/>
                </a:solidFill>
                <a:latin typeface="Verdana" pitchFamily="34" charset="0"/>
              </a:rPr>
              <a:t> </a:t>
            </a:r>
            <a:r>
              <a:rPr lang="nl-NL" sz="2400" dirty="0" err="1">
                <a:solidFill>
                  <a:prstClr val="black"/>
                </a:solidFill>
                <a:latin typeface="Verdana" pitchFamily="34" charset="0"/>
              </a:rPr>
              <a:t>and</a:t>
            </a:r>
            <a:r>
              <a:rPr lang="nl-NL" sz="2400" dirty="0">
                <a:solidFill>
                  <a:prstClr val="black"/>
                </a:solidFill>
                <a:latin typeface="Verdana" pitchFamily="34" charset="0"/>
              </a:rPr>
              <a:t> Research State </a:t>
            </a:r>
            <a:r>
              <a:rPr lang="nl-NL" sz="2400" dirty="0" err="1">
                <a:solidFill>
                  <a:prstClr val="black"/>
                </a:solidFill>
                <a:latin typeface="Verdana" pitchFamily="34" charset="0"/>
              </a:rPr>
              <a:t>Secretary</a:t>
            </a:r>
            <a:r>
              <a:rPr lang="nl-NL" sz="2400" dirty="0">
                <a:solidFill>
                  <a:prstClr val="black"/>
                </a:solidFill>
                <a:latin typeface="Verdana" pitchFamily="34" charset="0"/>
              </a:rPr>
              <a:t> B. </a:t>
            </a:r>
            <a:r>
              <a:rPr lang="nl-NL" sz="2400" dirty="0" err="1">
                <a:solidFill>
                  <a:prstClr val="black"/>
                </a:solidFill>
                <a:latin typeface="Verdana" pitchFamily="34" charset="0"/>
              </a:rPr>
              <a:t>Haugstad</a:t>
            </a:r>
            <a:r>
              <a:rPr lang="nl-NL" sz="2400" dirty="0">
                <a:solidFill>
                  <a:prstClr val="black"/>
                </a:solidFill>
                <a:latin typeface="Verdana" pitchFamily="34" charset="0"/>
              </a:rPr>
              <a:t>, </a:t>
            </a:r>
            <a:r>
              <a:rPr lang="nl-NL" sz="2400" dirty="0" err="1">
                <a:solidFill>
                  <a:prstClr val="black"/>
                </a:solidFill>
                <a:latin typeface="Verdana" pitchFamily="34" charset="0"/>
              </a:rPr>
              <a:t>Portuguese</a:t>
            </a:r>
            <a:r>
              <a:rPr lang="nl-NL" sz="2400" dirty="0">
                <a:solidFill>
                  <a:prstClr val="black"/>
                </a:solidFill>
                <a:latin typeface="Verdana" pitchFamily="34" charset="0"/>
              </a:rPr>
              <a:t> </a:t>
            </a:r>
            <a:r>
              <a:rPr lang="nl-NL" sz="2400" dirty="0" err="1">
                <a:solidFill>
                  <a:prstClr val="black"/>
                </a:solidFill>
                <a:latin typeface="Verdana" pitchFamily="34" charset="0"/>
              </a:rPr>
              <a:t>Secretary</a:t>
            </a:r>
            <a:r>
              <a:rPr lang="nl-NL" sz="2400" dirty="0">
                <a:solidFill>
                  <a:prstClr val="black"/>
                </a:solidFill>
                <a:latin typeface="Verdana" pitchFamily="34" charset="0"/>
              </a:rPr>
              <a:t> of State </a:t>
            </a:r>
            <a:r>
              <a:rPr lang="nl-NL" sz="2400" dirty="0" err="1">
                <a:solidFill>
                  <a:prstClr val="black"/>
                </a:solidFill>
                <a:latin typeface="Verdana" pitchFamily="34" charset="0"/>
              </a:rPr>
              <a:t>for</a:t>
            </a:r>
            <a:r>
              <a:rPr lang="nl-NL" sz="2400" dirty="0">
                <a:solidFill>
                  <a:prstClr val="black"/>
                </a:solidFill>
                <a:latin typeface="Verdana" pitchFamily="34" charset="0"/>
              </a:rPr>
              <a:t> Science </a:t>
            </a:r>
            <a:r>
              <a:rPr lang="nl-NL" sz="2400" dirty="0" err="1">
                <a:solidFill>
                  <a:prstClr val="black"/>
                </a:solidFill>
                <a:latin typeface="Verdana" pitchFamily="34" charset="0"/>
              </a:rPr>
              <a:t>and</a:t>
            </a:r>
            <a:r>
              <a:rPr lang="nl-NL" sz="2400" dirty="0">
                <a:solidFill>
                  <a:prstClr val="black"/>
                </a:solidFill>
                <a:latin typeface="Verdana" pitchFamily="34" charset="0"/>
              </a:rPr>
              <a:t> </a:t>
            </a:r>
            <a:r>
              <a:rPr lang="nl-NL" sz="2400" dirty="0" err="1">
                <a:solidFill>
                  <a:prstClr val="black"/>
                </a:solidFill>
                <a:latin typeface="Verdana" pitchFamily="34" charset="0"/>
              </a:rPr>
              <a:t>Innovation</a:t>
            </a:r>
            <a:r>
              <a:rPr lang="nl-NL" sz="2400" dirty="0">
                <a:solidFill>
                  <a:prstClr val="black"/>
                </a:solidFill>
                <a:latin typeface="Verdana" pitchFamily="34" charset="0"/>
              </a:rPr>
              <a:t> P. de </a:t>
            </a:r>
            <a:r>
              <a:rPr lang="nl-NL" sz="2400" dirty="0" err="1">
                <a:solidFill>
                  <a:prstClr val="black"/>
                </a:solidFill>
                <a:latin typeface="Verdana" pitchFamily="34" charset="0"/>
              </a:rPr>
              <a:t>Sampaio</a:t>
            </a:r>
            <a:r>
              <a:rPr lang="nl-NL" sz="2400" dirty="0">
                <a:solidFill>
                  <a:prstClr val="black"/>
                </a:solidFill>
                <a:latin typeface="Verdana" pitchFamily="34" charset="0"/>
              </a:rPr>
              <a:t> </a:t>
            </a:r>
            <a:r>
              <a:rPr lang="nl-NL" sz="2400" dirty="0" err="1">
                <a:solidFill>
                  <a:prstClr val="black"/>
                </a:solidFill>
                <a:latin typeface="Verdana" pitchFamily="34" charset="0"/>
              </a:rPr>
              <a:t>Nunes</a:t>
            </a:r>
            <a:r>
              <a:rPr lang="nl-NL" sz="2400" dirty="0">
                <a:solidFill>
                  <a:prstClr val="black"/>
                </a:solidFill>
                <a:latin typeface="Verdana" pitchFamily="34" charset="0"/>
              </a:rPr>
              <a:t>, </a:t>
            </a:r>
            <a:r>
              <a:rPr lang="nl-NL" sz="2400" dirty="0" err="1">
                <a:solidFill>
                  <a:prstClr val="black"/>
                </a:solidFill>
                <a:latin typeface="Verdana" pitchFamily="34" charset="0"/>
              </a:rPr>
              <a:t>Isrealian</a:t>
            </a:r>
            <a:r>
              <a:rPr lang="nl-NL" sz="2400" dirty="0">
                <a:solidFill>
                  <a:prstClr val="black"/>
                </a:solidFill>
                <a:latin typeface="Verdana" pitchFamily="34" charset="0"/>
              </a:rPr>
              <a:t> </a:t>
            </a:r>
            <a:r>
              <a:rPr lang="nl-NL" sz="2400" dirty="0" err="1">
                <a:solidFill>
                  <a:prstClr val="black"/>
                </a:solidFill>
                <a:latin typeface="Verdana" pitchFamily="34" charset="0"/>
              </a:rPr>
              <a:t>Ambassador</a:t>
            </a:r>
            <a:r>
              <a:rPr lang="nl-NL" sz="2400" dirty="0">
                <a:solidFill>
                  <a:prstClr val="black"/>
                </a:solidFill>
                <a:latin typeface="Verdana" pitchFamily="34" charset="0"/>
              </a:rPr>
              <a:t> </a:t>
            </a:r>
            <a:r>
              <a:rPr lang="nl-NL" sz="2400" dirty="0" err="1">
                <a:solidFill>
                  <a:prstClr val="black"/>
                </a:solidFill>
                <a:latin typeface="Verdana" pitchFamily="34" charset="0"/>
              </a:rPr>
              <a:t>to</a:t>
            </a:r>
            <a:r>
              <a:rPr lang="nl-NL" sz="2400" dirty="0">
                <a:solidFill>
                  <a:prstClr val="black"/>
                </a:solidFill>
                <a:latin typeface="Verdana" pitchFamily="34" charset="0"/>
              </a:rPr>
              <a:t> </a:t>
            </a:r>
            <a:r>
              <a:rPr lang="nl-NL" sz="2400" dirty="0" err="1">
                <a:solidFill>
                  <a:prstClr val="black"/>
                </a:solidFill>
                <a:latin typeface="Verdana" pitchFamily="34" charset="0"/>
              </a:rPr>
              <a:t>the</a:t>
            </a:r>
            <a:r>
              <a:rPr lang="nl-NL" sz="2400" dirty="0">
                <a:solidFill>
                  <a:prstClr val="black"/>
                </a:solidFill>
                <a:latin typeface="Verdana" pitchFamily="34" charset="0"/>
              </a:rPr>
              <a:t> United Nations Office in Geneva I. </a:t>
            </a:r>
            <a:r>
              <a:rPr lang="nl-NL" sz="2400" dirty="0" err="1">
                <a:solidFill>
                  <a:prstClr val="black"/>
                </a:solidFill>
                <a:latin typeface="Verdana" pitchFamily="34" charset="0"/>
              </a:rPr>
              <a:t>Levanon</a:t>
            </a:r>
            <a:r>
              <a:rPr lang="nl-NL" sz="2400" dirty="0">
                <a:solidFill>
                  <a:prstClr val="black"/>
                </a:solidFill>
                <a:latin typeface="Verdana" pitchFamily="34" charset="0"/>
              </a:rPr>
              <a:t>, </a:t>
            </a:r>
            <a:r>
              <a:rPr lang="nl-NL" sz="2400" dirty="0" err="1">
                <a:solidFill>
                  <a:prstClr val="black"/>
                </a:solidFill>
                <a:latin typeface="Verdana" pitchFamily="34" charset="0"/>
              </a:rPr>
              <a:t>Hungarian</a:t>
            </a:r>
            <a:r>
              <a:rPr lang="nl-NL" sz="2400" dirty="0">
                <a:solidFill>
                  <a:prstClr val="black"/>
                </a:solidFill>
                <a:latin typeface="Verdana" pitchFamily="34" charset="0"/>
              </a:rPr>
              <a:t> National Office of Research </a:t>
            </a:r>
            <a:r>
              <a:rPr lang="nl-NL" sz="2400" dirty="0" err="1">
                <a:solidFill>
                  <a:prstClr val="black"/>
                </a:solidFill>
                <a:latin typeface="Verdana" pitchFamily="34" charset="0"/>
              </a:rPr>
              <a:t>and</a:t>
            </a:r>
            <a:r>
              <a:rPr lang="nl-NL" sz="2400" dirty="0">
                <a:solidFill>
                  <a:prstClr val="black"/>
                </a:solidFill>
                <a:latin typeface="Verdana" pitchFamily="34" charset="0"/>
              </a:rPr>
              <a:t> Technology </a:t>
            </a:r>
            <a:r>
              <a:rPr lang="nl-NL" sz="2400" dirty="0" err="1">
                <a:solidFill>
                  <a:prstClr val="black"/>
                </a:solidFill>
                <a:latin typeface="Verdana" pitchFamily="34" charset="0"/>
              </a:rPr>
              <a:t>Vice-President</a:t>
            </a:r>
            <a:r>
              <a:rPr lang="nl-NL" sz="2400" dirty="0">
                <a:solidFill>
                  <a:prstClr val="black"/>
                </a:solidFill>
                <a:latin typeface="Verdana" pitchFamily="34" charset="0"/>
              </a:rPr>
              <a:t> A. </a:t>
            </a:r>
            <a:r>
              <a:rPr lang="nl-NL" sz="2400" dirty="0" err="1">
                <a:solidFill>
                  <a:prstClr val="black"/>
                </a:solidFill>
                <a:latin typeface="Verdana" pitchFamily="34" charset="0"/>
              </a:rPr>
              <a:t>Siegler</a:t>
            </a:r>
            <a:r>
              <a:rPr lang="nl-NL" sz="2400" dirty="0">
                <a:solidFill>
                  <a:prstClr val="black"/>
                </a:solidFill>
                <a:latin typeface="Verdana" pitchFamily="34" charset="0"/>
              </a:rPr>
              <a:t>, UNESCO Director, </a:t>
            </a:r>
            <a:r>
              <a:rPr lang="nl-NL" sz="2400" dirty="0" err="1">
                <a:solidFill>
                  <a:prstClr val="black"/>
                </a:solidFill>
                <a:latin typeface="Verdana" pitchFamily="34" charset="0"/>
              </a:rPr>
              <a:t>Division</a:t>
            </a:r>
            <a:r>
              <a:rPr lang="nl-NL" sz="2400" dirty="0">
                <a:solidFill>
                  <a:prstClr val="black"/>
                </a:solidFill>
                <a:latin typeface="Verdana" pitchFamily="34" charset="0"/>
              </a:rPr>
              <a:t> of Basic </a:t>
            </a:r>
            <a:r>
              <a:rPr lang="nl-NL" sz="2400" dirty="0" err="1">
                <a:solidFill>
                  <a:prstClr val="black"/>
                </a:solidFill>
                <a:latin typeface="Verdana" pitchFamily="34" charset="0"/>
              </a:rPr>
              <a:t>and</a:t>
            </a:r>
            <a:r>
              <a:rPr lang="nl-NL" sz="2400" dirty="0">
                <a:solidFill>
                  <a:prstClr val="black"/>
                </a:solidFill>
                <a:latin typeface="Verdana" pitchFamily="34" charset="0"/>
              </a:rPr>
              <a:t> Engineering Sciences N. </a:t>
            </a:r>
            <a:r>
              <a:rPr lang="nl-NL" sz="2400" dirty="0" err="1">
                <a:solidFill>
                  <a:prstClr val="black"/>
                </a:solidFill>
                <a:latin typeface="Verdana" pitchFamily="34" charset="0"/>
              </a:rPr>
              <a:t>Maciej</a:t>
            </a:r>
            <a:r>
              <a:rPr lang="nl-NL" sz="2400" dirty="0">
                <a:solidFill>
                  <a:prstClr val="black"/>
                </a:solidFill>
                <a:latin typeface="Verdana" pitchFamily="34" charset="0"/>
              </a:rPr>
              <a:t>, Russian Minister of </a:t>
            </a:r>
            <a:r>
              <a:rPr lang="nl-NL" sz="2400" dirty="0" err="1">
                <a:solidFill>
                  <a:prstClr val="black"/>
                </a:solidFill>
                <a:latin typeface="Verdana" pitchFamily="34" charset="0"/>
              </a:rPr>
              <a:t>Education</a:t>
            </a:r>
            <a:r>
              <a:rPr lang="nl-NL" sz="2400" dirty="0">
                <a:solidFill>
                  <a:prstClr val="black"/>
                </a:solidFill>
                <a:latin typeface="Verdana" pitchFamily="34" charset="0"/>
              </a:rPr>
              <a:t> </a:t>
            </a:r>
            <a:r>
              <a:rPr lang="nl-NL" sz="2400" dirty="0" err="1">
                <a:solidFill>
                  <a:prstClr val="black"/>
                </a:solidFill>
                <a:latin typeface="Verdana" pitchFamily="34" charset="0"/>
              </a:rPr>
              <a:t>and</a:t>
            </a:r>
            <a:r>
              <a:rPr lang="nl-NL" sz="2400" dirty="0">
                <a:solidFill>
                  <a:prstClr val="black"/>
                </a:solidFill>
                <a:latin typeface="Verdana" pitchFamily="34" charset="0"/>
              </a:rPr>
              <a:t> Science A. </a:t>
            </a:r>
            <a:r>
              <a:rPr lang="nl-NL" sz="2400" dirty="0" err="1">
                <a:solidFill>
                  <a:prstClr val="black"/>
                </a:solidFill>
                <a:latin typeface="Verdana" pitchFamily="34" charset="0"/>
              </a:rPr>
              <a:t>Fursenko</a:t>
            </a:r>
            <a:r>
              <a:rPr lang="nl-NL" sz="2400" dirty="0">
                <a:solidFill>
                  <a:prstClr val="black"/>
                </a:solidFill>
                <a:latin typeface="Verdana" pitchFamily="34" charset="0"/>
              </a:rPr>
              <a:t>, </a:t>
            </a:r>
            <a:r>
              <a:rPr lang="nl-NL" sz="2400" dirty="0" err="1">
                <a:solidFill>
                  <a:prstClr val="black"/>
                </a:solidFill>
                <a:latin typeface="Verdana" pitchFamily="34" charset="0"/>
              </a:rPr>
              <a:t>Turkish</a:t>
            </a:r>
            <a:r>
              <a:rPr lang="nl-NL" sz="2400" dirty="0">
                <a:solidFill>
                  <a:prstClr val="black"/>
                </a:solidFill>
                <a:latin typeface="Verdana" pitchFamily="34" charset="0"/>
              </a:rPr>
              <a:t> </a:t>
            </a:r>
            <a:r>
              <a:rPr lang="nl-NL" sz="2400" dirty="0" err="1">
                <a:solidFill>
                  <a:prstClr val="black"/>
                </a:solidFill>
                <a:latin typeface="Verdana" pitchFamily="34" charset="0"/>
              </a:rPr>
              <a:t>Ambassador</a:t>
            </a:r>
            <a:r>
              <a:rPr lang="nl-NL" sz="2400" dirty="0">
                <a:solidFill>
                  <a:prstClr val="black"/>
                </a:solidFill>
                <a:latin typeface="Verdana" pitchFamily="34" charset="0"/>
              </a:rPr>
              <a:t> T. </a:t>
            </a:r>
            <a:r>
              <a:rPr lang="nl-NL" sz="2400" dirty="0" err="1">
                <a:solidFill>
                  <a:prstClr val="black"/>
                </a:solidFill>
                <a:latin typeface="Verdana" pitchFamily="34" charset="0"/>
              </a:rPr>
              <a:t>Kurttekin</a:t>
            </a:r>
            <a:endParaRPr lang="nl-NL" sz="2400" dirty="0">
              <a:solidFill>
                <a:prstClr val="black"/>
              </a:solidFill>
              <a:latin typeface="Verdana" pitchFamily="34" charset="0"/>
            </a:endParaRPr>
          </a:p>
        </p:txBody>
      </p:sp>
      <p:pic>
        <p:nvPicPr>
          <p:cNvPr id="7" name="Afbeelding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0" y="0"/>
            <a:ext cx="9144000" cy="4336744"/>
          </a:xfrm>
          <a:prstGeom prst="rect">
            <a:avLst/>
          </a:prstGeom>
        </p:spPr>
      </p:pic>
      <p:sp>
        <p:nvSpPr>
          <p:cNvPr id="5" name="Rechthoek 4"/>
          <p:cNvSpPr/>
          <p:nvPr/>
        </p:nvSpPr>
        <p:spPr>
          <a:xfrm>
            <a:off x="1661886" y="4038600"/>
            <a:ext cx="8929914" cy="2862322"/>
          </a:xfrm>
          <a:prstGeom prst="rect">
            <a:avLst/>
          </a:prstGeom>
          <a:solidFill>
            <a:srgbClr val="002060"/>
          </a:solidFill>
        </p:spPr>
        <p:txBody>
          <a:bodyPr wrap="square">
            <a:spAutoFit/>
          </a:bodyPr>
          <a:lstStyle/>
          <a:p>
            <a:pPr fontAlgn="base">
              <a:spcBef>
                <a:spcPct val="0"/>
              </a:spcBef>
              <a:spcAft>
                <a:spcPct val="0"/>
              </a:spcAft>
            </a:pPr>
            <a:r>
              <a:rPr lang="nl-NL" sz="1200" dirty="0" err="1">
                <a:solidFill>
                  <a:prstClr val="white"/>
                </a:solidFill>
                <a:latin typeface="Verdana" pitchFamily="34" charset="0"/>
              </a:rPr>
              <a:t>From</a:t>
            </a:r>
            <a:r>
              <a:rPr lang="nl-NL" sz="1200" dirty="0">
                <a:solidFill>
                  <a:prstClr val="white"/>
                </a:solidFill>
                <a:latin typeface="Verdana" pitchFamily="34" charset="0"/>
              </a:rPr>
              <a:t> </a:t>
            </a:r>
            <a:r>
              <a:rPr lang="nl-NL" sz="1200" dirty="0" err="1">
                <a:solidFill>
                  <a:prstClr val="white"/>
                </a:solidFill>
                <a:latin typeface="Verdana" pitchFamily="34" charset="0"/>
              </a:rPr>
              <a:t>left</a:t>
            </a:r>
            <a:r>
              <a:rPr lang="nl-NL" sz="1200" dirty="0">
                <a:solidFill>
                  <a:prstClr val="white"/>
                </a:solidFill>
                <a:latin typeface="Verdana" pitchFamily="34" charset="0"/>
              </a:rPr>
              <a:t> </a:t>
            </a:r>
            <a:r>
              <a:rPr lang="nl-NL" sz="1200" dirty="0" err="1">
                <a:solidFill>
                  <a:prstClr val="white"/>
                </a:solidFill>
                <a:latin typeface="Verdana" pitchFamily="34" charset="0"/>
              </a:rPr>
              <a:t>to</a:t>
            </a:r>
            <a:r>
              <a:rPr lang="nl-NL" sz="1200" dirty="0">
                <a:solidFill>
                  <a:prstClr val="white"/>
                </a:solidFill>
                <a:latin typeface="Verdana" pitchFamily="34" charset="0"/>
              </a:rPr>
              <a:t> right, front </a:t>
            </a:r>
            <a:r>
              <a:rPr lang="nl-NL" sz="1200" dirty="0" err="1">
                <a:solidFill>
                  <a:prstClr val="white"/>
                </a:solidFill>
                <a:latin typeface="Verdana" pitchFamily="34" charset="0"/>
              </a:rPr>
              <a:t>row</a:t>
            </a:r>
            <a:r>
              <a:rPr lang="nl-NL" sz="1200" dirty="0">
                <a:solidFill>
                  <a:prstClr val="white"/>
                </a:solidFill>
                <a:latin typeface="Verdana" pitchFamily="34" charset="0"/>
              </a:rPr>
              <a:t> : </a:t>
            </a:r>
            <a:r>
              <a:rPr lang="nl-NL" sz="1200" dirty="0" err="1">
                <a:solidFill>
                  <a:prstClr val="white"/>
                </a:solidFill>
                <a:latin typeface="Verdana" pitchFamily="34" charset="0"/>
              </a:rPr>
              <a:t>Italian</a:t>
            </a:r>
            <a:r>
              <a:rPr lang="nl-NL" sz="1200" dirty="0">
                <a:solidFill>
                  <a:prstClr val="white"/>
                </a:solidFill>
                <a:latin typeface="Verdana" pitchFamily="34" charset="0"/>
              </a:rPr>
              <a:t> </a:t>
            </a:r>
            <a:r>
              <a:rPr lang="nl-NL" sz="1200" dirty="0" err="1">
                <a:solidFill>
                  <a:prstClr val="white"/>
                </a:solidFill>
                <a:latin typeface="Verdana" pitchFamily="34" charset="0"/>
              </a:rPr>
              <a:t>Vice</a:t>
            </a:r>
            <a:r>
              <a:rPr lang="nl-NL" sz="1200" dirty="0">
                <a:solidFill>
                  <a:prstClr val="white"/>
                </a:solidFill>
                <a:latin typeface="Verdana" pitchFamily="34" charset="0"/>
              </a:rPr>
              <a:t> Minister </a:t>
            </a:r>
            <a:r>
              <a:rPr lang="nl-NL" sz="1200" dirty="0" err="1">
                <a:solidFill>
                  <a:prstClr val="white"/>
                </a:solidFill>
                <a:latin typeface="Verdana" pitchFamily="34" charset="0"/>
              </a:rPr>
              <a:t>for</a:t>
            </a:r>
            <a:r>
              <a:rPr lang="nl-NL" sz="1200" dirty="0">
                <a:solidFill>
                  <a:prstClr val="white"/>
                </a:solidFill>
                <a:latin typeface="Verdana" pitchFamily="34" charset="0"/>
              </a:rPr>
              <a:t> Research G. </a:t>
            </a:r>
            <a:r>
              <a:rPr lang="nl-NL" sz="1200" dirty="0" err="1">
                <a:solidFill>
                  <a:prstClr val="white"/>
                </a:solidFill>
                <a:latin typeface="Verdana" pitchFamily="34" charset="0"/>
              </a:rPr>
              <a:t>Possa</a:t>
            </a:r>
            <a:r>
              <a:rPr lang="nl-NL" sz="1200" dirty="0">
                <a:solidFill>
                  <a:prstClr val="white"/>
                </a:solidFill>
                <a:latin typeface="Verdana" pitchFamily="34" charset="0"/>
              </a:rPr>
              <a:t>, President of </a:t>
            </a:r>
            <a:r>
              <a:rPr lang="nl-NL" sz="1200" dirty="0" err="1">
                <a:solidFill>
                  <a:prstClr val="white"/>
                </a:solidFill>
                <a:latin typeface="Verdana" pitchFamily="34" charset="0"/>
              </a:rPr>
              <a:t>the</a:t>
            </a:r>
            <a:r>
              <a:rPr lang="nl-NL" sz="1200" dirty="0">
                <a:solidFill>
                  <a:prstClr val="white"/>
                </a:solidFill>
                <a:latin typeface="Verdana" pitchFamily="34" charset="0"/>
              </a:rPr>
              <a:t> Geneva State Council R. Cramer, President of </a:t>
            </a:r>
            <a:r>
              <a:rPr lang="nl-NL" sz="1200" dirty="0" err="1">
                <a:solidFill>
                  <a:prstClr val="white"/>
                </a:solidFill>
                <a:latin typeface="Verdana" pitchFamily="34" charset="0"/>
              </a:rPr>
              <a:t>the</a:t>
            </a:r>
            <a:r>
              <a:rPr lang="nl-NL" sz="1200" dirty="0">
                <a:solidFill>
                  <a:prstClr val="white"/>
                </a:solidFill>
                <a:latin typeface="Verdana" pitchFamily="34" charset="0"/>
              </a:rPr>
              <a:t> Swiss </a:t>
            </a:r>
            <a:r>
              <a:rPr lang="nl-NL" sz="1200" dirty="0" err="1">
                <a:solidFill>
                  <a:prstClr val="white"/>
                </a:solidFill>
                <a:latin typeface="Verdana" pitchFamily="34" charset="0"/>
              </a:rPr>
              <a:t>Confederation</a:t>
            </a:r>
            <a:r>
              <a:rPr lang="nl-NL" sz="1200" dirty="0">
                <a:solidFill>
                  <a:prstClr val="white"/>
                </a:solidFill>
                <a:latin typeface="Verdana" pitchFamily="34" charset="0"/>
              </a:rPr>
              <a:t> J. </a:t>
            </a:r>
            <a:r>
              <a:rPr lang="nl-NL" sz="1200" dirty="0" err="1">
                <a:solidFill>
                  <a:prstClr val="white"/>
                </a:solidFill>
                <a:latin typeface="Verdana" pitchFamily="34" charset="0"/>
              </a:rPr>
              <a:t>Deiss</a:t>
            </a:r>
            <a:r>
              <a:rPr lang="nl-NL" sz="1200" dirty="0">
                <a:solidFill>
                  <a:prstClr val="white"/>
                </a:solidFill>
                <a:latin typeface="Verdana" pitchFamily="34" charset="0"/>
              </a:rPr>
              <a:t>, HM King Juan Carlos I of Spain, CERN Director-General R. Aymar, President of </a:t>
            </a:r>
            <a:r>
              <a:rPr lang="nl-NL" sz="1200" dirty="0" err="1">
                <a:solidFill>
                  <a:prstClr val="white"/>
                </a:solidFill>
                <a:latin typeface="Verdana" pitchFamily="34" charset="0"/>
              </a:rPr>
              <a:t>the</a:t>
            </a:r>
            <a:r>
              <a:rPr lang="nl-NL" sz="1200" dirty="0">
                <a:solidFill>
                  <a:prstClr val="white"/>
                </a:solidFill>
                <a:latin typeface="Verdana" pitchFamily="34" charset="0"/>
              </a:rPr>
              <a:t> French </a:t>
            </a:r>
            <a:r>
              <a:rPr lang="nl-NL" sz="1200" dirty="0" err="1">
                <a:solidFill>
                  <a:prstClr val="white"/>
                </a:solidFill>
                <a:latin typeface="Verdana" pitchFamily="34" charset="0"/>
              </a:rPr>
              <a:t>Republic</a:t>
            </a:r>
            <a:r>
              <a:rPr lang="nl-NL" sz="1200" dirty="0">
                <a:solidFill>
                  <a:prstClr val="white"/>
                </a:solidFill>
                <a:latin typeface="Verdana" pitchFamily="34" charset="0"/>
              </a:rPr>
              <a:t> J. Chirac, </a:t>
            </a:r>
            <a:r>
              <a:rPr lang="nl-NL" sz="1200" dirty="0" err="1">
                <a:solidFill>
                  <a:prstClr val="white"/>
                </a:solidFill>
                <a:latin typeface="Verdana" pitchFamily="34" charset="0"/>
              </a:rPr>
              <a:t>Cczech</a:t>
            </a:r>
            <a:r>
              <a:rPr lang="nl-NL" sz="1200" dirty="0">
                <a:solidFill>
                  <a:prstClr val="white"/>
                </a:solidFill>
                <a:latin typeface="Verdana" pitchFamily="34" charset="0"/>
              </a:rPr>
              <a:t> Minister of </a:t>
            </a:r>
            <a:r>
              <a:rPr lang="nl-NL" sz="1200" dirty="0" err="1">
                <a:solidFill>
                  <a:prstClr val="white"/>
                </a:solidFill>
                <a:latin typeface="Verdana" pitchFamily="34" charset="0"/>
              </a:rPr>
              <a:t>Education</a:t>
            </a:r>
            <a:r>
              <a:rPr lang="nl-NL" sz="1200" dirty="0">
                <a:solidFill>
                  <a:prstClr val="white"/>
                </a:solidFill>
                <a:latin typeface="Verdana" pitchFamily="34" charset="0"/>
              </a:rPr>
              <a:t>, </a:t>
            </a:r>
            <a:r>
              <a:rPr lang="nl-NL" sz="1200" dirty="0" err="1">
                <a:solidFill>
                  <a:prstClr val="white"/>
                </a:solidFill>
                <a:latin typeface="Verdana" pitchFamily="34" charset="0"/>
              </a:rPr>
              <a:t>Youth</a:t>
            </a:r>
            <a:r>
              <a:rPr lang="nl-NL" sz="1200" dirty="0">
                <a:solidFill>
                  <a:prstClr val="white"/>
                </a:solidFill>
                <a:latin typeface="Verdana" pitchFamily="34" charset="0"/>
              </a:rPr>
              <a:t> </a:t>
            </a:r>
            <a:r>
              <a:rPr lang="nl-NL" sz="1200" dirty="0" err="1">
                <a:solidFill>
                  <a:prstClr val="white"/>
                </a:solidFill>
                <a:latin typeface="Verdana" pitchFamily="34" charset="0"/>
              </a:rPr>
              <a:t>and</a:t>
            </a:r>
            <a:r>
              <a:rPr lang="nl-NL" sz="1200" dirty="0">
                <a:solidFill>
                  <a:prstClr val="white"/>
                </a:solidFill>
                <a:latin typeface="Verdana" pitchFamily="34" charset="0"/>
              </a:rPr>
              <a:t> </a:t>
            </a:r>
            <a:r>
              <a:rPr lang="nl-NL" sz="1200" dirty="0" err="1">
                <a:solidFill>
                  <a:prstClr val="white"/>
                </a:solidFill>
                <a:latin typeface="Verdana" pitchFamily="34" charset="0"/>
              </a:rPr>
              <a:t>Sports</a:t>
            </a:r>
            <a:r>
              <a:rPr lang="nl-NL" sz="1200" dirty="0">
                <a:solidFill>
                  <a:prstClr val="white"/>
                </a:solidFill>
                <a:latin typeface="Verdana" pitchFamily="34" charset="0"/>
              </a:rPr>
              <a:t> P. </a:t>
            </a:r>
            <a:r>
              <a:rPr lang="nl-NL" sz="1200" dirty="0" err="1">
                <a:solidFill>
                  <a:prstClr val="white"/>
                </a:solidFill>
                <a:latin typeface="Verdana" pitchFamily="34" charset="0"/>
              </a:rPr>
              <a:t>Buzkovà</a:t>
            </a:r>
            <a:r>
              <a:rPr lang="nl-NL" sz="1200" dirty="0">
                <a:solidFill>
                  <a:prstClr val="white"/>
                </a:solidFill>
                <a:latin typeface="Verdana" pitchFamily="34" charset="0"/>
              </a:rPr>
              <a:t>, CERN Council President E. </a:t>
            </a:r>
            <a:r>
              <a:rPr lang="nl-NL" sz="1200" dirty="0" err="1">
                <a:solidFill>
                  <a:prstClr val="white"/>
                </a:solidFill>
                <a:latin typeface="Verdana" pitchFamily="34" charset="0"/>
              </a:rPr>
              <a:t>Iarocci</a:t>
            </a:r>
            <a:r>
              <a:rPr lang="nl-NL" sz="1200" dirty="0">
                <a:solidFill>
                  <a:prstClr val="white"/>
                </a:solidFill>
                <a:latin typeface="Verdana" pitchFamily="34" charset="0"/>
              </a:rPr>
              <a:t>, Geneva </a:t>
            </a:r>
            <a:r>
              <a:rPr lang="nl-NL" sz="1200" dirty="0" err="1">
                <a:solidFill>
                  <a:prstClr val="white"/>
                </a:solidFill>
                <a:latin typeface="Verdana" pitchFamily="34" charset="0"/>
              </a:rPr>
              <a:t>Cantonal</a:t>
            </a:r>
            <a:r>
              <a:rPr lang="nl-NL" sz="1200" dirty="0">
                <a:solidFill>
                  <a:prstClr val="white"/>
                </a:solidFill>
                <a:latin typeface="Verdana" pitchFamily="34" charset="0"/>
              </a:rPr>
              <a:t> </a:t>
            </a:r>
            <a:r>
              <a:rPr lang="nl-NL" sz="1200" dirty="0" err="1">
                <a:solidFill>
                  <a:prstClr val="white"/>
                </a:solidFill>
                <a:latin typeface="Verdana" pitchFamily="34" charset="0"/>
              </a:rPr>
              <a:t>Department</a:t>
            </a:r>
            <a:r>
              <a:rPr lang="nl-NL" sz="1200" dirty="0">
                <a:solidFill>
                  <a:prstClr val="white"/>
                </a:solidFill>
                <a:latin typeface="Verdana" pitchFamily="34" charset="0"/>
              </a:rPr>
              <a:t> Head M. </a:t>
            </a:r>
            <a:r>
              <a:rPr lang="nl-NL" sz="1200" dirty="0" err="1">
                <a:solidFill>
                  <a:prstClr val="white"/>
                </a:solidFill>
                <a:latin typeface="Verdana" pitchFamily="34" charset="0"/>
              </a:rPr>
              <a:t>Spoerri</a:t>
            </a:r>
            <a:r>
              <a:rPr lang="nl-NL" sz="1200" dirty="0">
                <a:solidFill>
                  <a:prstClr val="white"/>
                </a:solidFill>
                <a:latin typeface="Verdana" pitchFamily="34" charset="0"/>
              </a:rPr>
              <a:t>, Geneva </a:t>
            </a:r>
            <a:r>
              <a:rPr lang="nl-NL" sz="1200" dirty="0" err="1">
                <a:solidFill>
                  <a:prstClr val="white"/>
                </a:solidFill>
                <a:latin typeface="Verdana" pitchFamily="34" charset="0"/>
              </a:rPr>
              <a:t>Representative</a:t>
            </a:r>
            <a:r>
              <a:rPr lang="nl-NL" sz="1200" dirty="0">
                <a:solidFill>
                  <a:prstClr val="white"/>
                </a:solidFill>
                <a:latin typeface="Verdana" pitchFamily="34" charset="0"/>
              </a:rPr>
              <a:t>, Geneva State </a:t>
            </a:r>
            <a:r>
              <a:rPr lang="nl-NL" sz="1200" dirty="0" err="1">
                <a:solidFill>
                  <a:prstClr val="white"/>
                </a:solidFill>
                <a:latin typeface="Verdana" pitchFamily="34" charset="0"/>
              </a:rPr>
              <a:t>Councillor</a:t>
            </a:r>
            <a:r>
              <a:rPr lang="nl-NL" sz="1200" dirty="0">
                <a:solidFill>
                  <a:prstClr val="white"/>
                </a:solidFill>
                <a:latin typeface="Verdana" pitchFamily="34" charset="0"/>
              </a:rPr>
              <a:t> C. Lamprecht Second </a:t>
            </a:r>
            <a:r>
              <a:rPr lang="nl-NL" sz="1200" dirty="0" err="1">
                <a:solidFill>
                  <a:prstClr val="white"/>
                </a:solidFill>
                <a:latin typeface="Verdana" pitchFamily="34" charset="0"/>
              </a:rPr>
              <a:t>row</a:t>
            </a:r>
            <a:r>
              <a:rPr lang="nl-NL" sz="1200" dirty="0">
                <a:solidFill>
                  <a:prstClr val="white"/>
                </a:solidFill>
                <a:latin typeface="Verdana" pitchFamily="34" charset="0"/>
              </a:rPr>
              <a:t> : Director of </a:t>
            </a:r>
            <a:r>
              <a:rPr lang="nl-NL" sz="1200" dirty="0" err="1">
                <a:solidFill>
                  <a:prstClr val="white"/>
                </a:solidFill>
                <a:latin typeface="Verdana" pitchFamily="34" charset="0"/>
              </a:rPr>
              <a:t>the</a:t>
            </a:r>
            <a:r>
              <a:rPr lang="nl-NL" sz="1200" dirty="0">
                <a:solidFill>
                  <a:prstClr val="white"/>
                </a:solidFill>
                <a:latin typeface="Verdana" pitchFamily="34" charset="0"/>
              </a:rPr>
              <a:t> </a:t>
            </a:r>
            <a:r>
              <a:rPr lang="nl-NL" sz="1200" dirty="0" err="1">
                <a:solidFill>
                  <a:prstClr val="white"/>
                </a:solidFill>
                <a:latin typeface="Verdana" pitchFamily="34" charset="0"/>
              </a:rPr>
              <a:t>the</a:t>
            </a:r>
            <a:r>
              <a:rPr lang="nl-NL" sz="1200" dirty="0">
                <a:solidFill>
                  <a:prstClr val="white"/>
                </a:solidFill>
                <a:latin typeface="Verdana" pitchFamily="34" charset="0"/>
              </a:rPr>
              <a:t> </a:t>
            </a:r>
            <a:r>
              <a:rPr lang="nl-NL" sz="1200" dirty="0" err="1">
                <a:solidFill>
                  <a:prstClr val="white"/>
                </a:solidFill>
                <a:latin typeface="Verdana" pitchFamily="34" charset="0"/>
              </a:rPr>
              <a:t>Danish</a:t>
            </a:r>
            <a:r>
              <a:rPr lang="nl-NL" sz="1200" dirty="0">
                <a:solidFill>
                  <a:prstClr val="white"/>
                </a:solidFill>
                <a:latin typeface="Verdana" pitchFamily="34" charset="0"/>
              </a:rPr>
              <a:t> Research Agency J. M. Hansen, University of </a:t>
            </a:r>
            <a:r>
              <a:rPr lang="nl-NL" sz="1200" dirty="0" err="1">
                <a:solidFill>
                  <a:prstClr val="white"/>
                </a:solidFill>
                <a:latin typeface="Verdana" pitchFamily="34" charset="0"/>
              </a:rPr>
              <a:t>Amsterdan</a:t>
            </a:r>
            <a:r>
              <a:rPr lang="nl-NL" sz="1200" dirty="0">
                <a:solidFill>
                  <a:prstClr val="white"/>
                </a:solidFill>
                <a:latin typeface="Verdana" pitchFamily="34" charset="0"/>
              </a:rPr>
              <a:t> Dean </a:t>
            </a:r>
            <a:r>
              <a:rPr lang="nl-NL" sz="1200" dirty="0" err="1">
                <a:solidFill>
                  <a:prstClr val="white"/>
                </a:solidFill>
                <a:latin typeface="Verdana" pitchFamily="34" charset="0"/>
              </a:rPr>
              <a:t>Faculty</a:t>
            </a:r>
            <a:r>
              <a:rPr lang="nl-NL" sz="1200" dirty="0">
                <a:solidFill>
                  <a:prstClr val="white"/>
                </a:solidFill>
                <a:latin typeface="Verdana" pitchFamily="34" charset="0"/>
              </a:rPr>
              <a:t> of Science W. Hoogland, </a:t>
            </a:r>
            <a:r>
              <a:rPr lang="nl-NL" sz="1200" dirty="0" err="1">
                <a:solidFill>
                  <a:prstClr val="white"/>
                </a:solidFill>
                <a:latin typeface="Verdana" pitchFamily="34" charset="0"/>
              </a:rPr>
              <a:t>Greek</a:t>
            </a:r>
            <a:r>
              <a:rPr lang="nl-NL" sz="1200" dirty="0">
                <a:solidFill>
                  <a:prstClr val="white"/>
                </a:solidFill>
                <a:latin typeface="Verdana" pitchFamily="34" charset="0"/>
              </a:rPr>
              <a:t> Minister of </a:t>
            </a:r>
            <a:r>
              <a:rPr lang="nl-NL" sz="1200" dirty="0" err="1">
                <a:solidFill>
                  <a:prstClr val="white"/>
                </a:solidFill>
                <a:latin typeface="Verdana" pitchFamily="34" charset="0"/>
              </a:rPr>
              <a:t>Tourism</a:t>
            </a:r>
            <a:r>
              <a:rPr lang="nl-NL" sz="1200" dirty="0">
                <a:solidFill>
                  <a:prstClr val="white"/>
                </a:solidFill>
                <a:latin typeface="Verdana" pitchFamily="34" charset="0"/>
              </a:rPr>
              <a:t> D. </a:t>
            </a:r>
            <a:r>
              <a:rPr lang="nl-NL" sz="1200" dirty="0" err="1">
                <a:solidFill>
                  <a:prstClr val="white"/>
                </a:solidFill>
                <a:latin typeface="Verdana" pitchFamily="34" charset="0"/>
              </a:rPr>
              <a:t>Avramopoulos</a:t>
            </a:r>
            <a:r>
              <a:rPr lang="nl-NL" sz="1200" dirty="0">
                <a:solidFill>
                  <a:prstClr val="white"/>
                </a:solidFill>
                <a:latin typeface="Verdana" pitchFamily="34" charset="0"/>
              </a:rPr>
              <a:t>, </a:t>
            </a:r>
            <a:r>
              <a:rPr lang="nl-NL" sz="1200" dirty="0" err="1">
                <a:solidFill>
                  <a:prstClr val="white"/>
                </a:solidFill>
                <a:latin typeface="Verdana" pitchFamily="34" charset="0"/>
              </a:rPr>
              <a:t>Slovak</a:t>
            </a:r>
            <a:r>
              <a:rPr lang="nl-NL" sz="1200" dirty="0">
                <a:solidFill>
                  <a:prstClr val="white"/>
                </a:solidFill>
                <a:latin typeface="Verdana" pitchFamily="34" charset="0"/>
              </a:rPr>
              <a:t> Minister of </a:t>
            </a:r>
            <a:r>
              <a:rPr lang="nl-NL" sz="1200" dirty="0" err="1">
                <a:solidFill>
                  <a:prstClr val="white"/>
                </a:solidFill>
                <a:latin typeface="Verdana" pitchFamily="34" charset="0"/>
              </a:rPr>
              <a:t>Education</a:t>
            </a:r>
            <a:r>
              <a:rPr lang="nl-NL" sz="1200" dirty="0">
                <a:solidFill>
                  <a:prstClr val="white"/>
                </a:solidFill>
                <a:latin typeface="Verdana" pitchFamily="34" charset="0"/>
              </a:rPr>
              <a:t> M. </a:t>
            </a:r>
            <a:r>
              <a:rPr lang="nl-NL" sz="1200" dirty="0" err="1">
                <a:solidFill>
                  <a:prstClr val="white"/>
                </a:solidFill>
                <a:latin typeface="Verdana" pitchFamily="34" charset="0"/>
              </a:rPr>
              <a:t>Fronc</a:t>
            </a:r>
            <a:r>
              <a:rPr lang="nl-NL" sz="1200" dirty="0">
                <a:solidFill>
                  <a:prstClr val="white"/>
                </a:solidFill>
                <a:latin typeface="Verdana" pitchFamily="34" charset="0"/>
              </a:rPr>
              <a:t>, </a:t>
            </a:r>
            <a:r>
              <a:rPr lang="nl-NL" sz="1200" dirty="0" err="1">
                <a:solidFill>
                  <a:prstClr val="white"/>
                </a:solidFill>
                <a:latin typeface="Verdana" pitchFamily="34" charset="0"/>
              </a:rPr>
              <a:t>Finnish</a:t>
            </a:r>
            <a:r>
              <a:rPr lang="nl-NL" sz="1200" dirty="0">
                <a:solidFill>
                  <a:prstClr val="white"/>
                </a:solidFill>
                <a:latin typeface="Verdana" pitchFamily="34" charset="0"/>
              </a:rPr>
              <a:t> Minister of Trade </a:t>
            </a:r>
            <a:r>
              <a:rPr lang="nl-NL" sz="1200" dirty="0" err="1">
                <a:solidFill>
                  <a:prstClr val="white"/>
                </a:solidFill>
                <a:latin typeface="Verdana" pitchFamily="34" charset="0"/>
              </a:rPr>
              <a:t>and</a:t>
            </a:r>
            <a:r>
              <a:rPr lang="nl-NL" sz="1200" dirty="0">
                <a:solidFill>
                  <a:prstClr val="white"/>
                </a:solidFill>
                <a:latin typeface="Verdana" pitchFamily="34" charset="0"/>
              </a:rPr>
              <a:t> </a:t>
            </a:r>
            <a:r>
              <a:rPr lang="nl-NL" sz="1200" dirty="0" err="1">
                <a:solidFill>
                  <a:prstClr val="white"/>
                </a:solidFill>
                <a:latin typeface="Verdana" pitchFamily="34" charset="0"/>
              </a:rPr>
              <a:t>Industry</a:t>
            </a:r>
            <a:r>
              <a:rPr lang="nl-NL" sz="1200" dirty="0">
                <a:solidFill>
                  <a:prstClr val="white"/>
                </a:solidFill>
                <a:latin typeface="Verdana" pitchFamily="34" charset="0"/>
              </a:rPr>
              <a:t> M. </a:t>
            </a:r>
            <a:r>
              <a:rPr lang="nl-NL" sz="1200" dirty="0" err="1">
                <a:solidFill>
                  <a:prstClr val="white"/>
                </a:solidFill>
                <a:latin typeface="Verdana" pitchFamily="34" charset="0"/>
              </a:rPr>
              <a:t>Pekkarinen</a:t>
            </a:r>
            <a:r>
              <a:rPr lang="nl-NL" sz="1200" dirty="0">
                <a:solidFill>
                  <a:prstClr val="white"/>
                </a:solidFill>
                <a:latin typeface="Verdana" pitchFamily="34" charset="0"/>
              </a:rPr>
              <a:t>, British Minister </a:t>
            </a:r>
            <a:r>
              <a:rPr lang="nl-NL" sz="1200" dirty="0" err="1">
                <a:solidFill>
                  <a:prstClr val="white"/>
                </a:solidFill>
                <a:latin typeface="Verdana" pitchFamily="34" charset="0"/>
              </a:rPr>
              <a:t>for</a:t>
            </a:r>
            <a:r>
              <a:rPr lang="nl-NL" sz="1200" dirty="0">
                <a:solidFill>
                  <a:prstClr val="white"/>
                </a:solidFill>
                <a:latin typeface="Verdana" pitchFamily="34" charset="0"/>
              </a:rPr>
              <a:t> Science </a:t>
            </a:r>
            <a:r>
              <a:rPr lang="nl-NL" sz="1200" dirty="0" err="1">
                <a:solidFill>
                  <a:prstClr val="white"/>
                </a:solidFill>
                <a:latin typeface="Verdana" pitchFamily="34" charset="0"/>
              </a:rPr>
              <a:t>and</a:t>
            </a:r>
            <a:r>
              <a:rPr lang="nl-NL" sz="1200" dirty="0">
                <a:solidFill>
                  <a:prstClr val="white"/>
                </a:solidFill>
                <a:latin typeface="Verdana" pitchFamily="34" charset="0"/>
              </a:rPr>
              <a:t> </a:t>
            </a:r>
            <a:r>
              <a:rPr lang="nl-NL" sz="1200" dirty="0" err="1">
                <a:solidFill>
                  <a:prstClr val="white"/>
                </a:solidFill>
                <a:latin typeface="Verdana" pitchFamily="34" charset="0"/>
              </a:rPr>
              <a:t>Innovation</a:t>
            </a:r>
            <a:r>
              <a:rPr lang="nl-NL" sz="1200" dirty="0">
                <a:solidFill>
                  <a:prstClr val="white"/>
                </a:solidFill>
                <a:latin typeface="Verdana" pitchFamily="34" charset="0"/>
              </a:rPr>
              <a:t> Lord Sainsbury of </a:t>
            </a:r>
            <a:r>
              <a:rPr lang="nl-NL" sz="1200" dirty="0" err="1">
                <a:solidFill>
                  <a:prstClr val="white"/>
                </a:solidFill>
                <a:latin typeface="Verdana" pitchFamily="34" charset="0"/>
              </a:rPr>
              <a:t>Turville</a:t>
            </a:r>
            <a:r>
              <a:rPr lang="nl-NL" sz="1200" dirty="0">
                <a:solidFill>
                  <a:prstClr val="white"/>
                </a:solidFill>
                <a:latin typeface="Verdana" pitchFamily="34" charset="0"/>
              </a:rPr>
              <a:t>, Geneva State </a:t>
            </a:r>
            <a:r>
              <a:rPr lang="nl-NL" sz="1200" dirty="0" err="1">
                <a:solidFill>
                  <a:prstClr val="white"/>
                </a:solidFill>
                <a:latin typeface="Verdana" pitchFamily="34" charset="0"/>
              </a:rPr>
              <a:t>Chancellor</a:t>
            </a:r>
            <a:r>
              <a:rPr lang="nl-NL" sz="1200" dirty="0">
                <a:solidFill>
                  <a:prstClr val="white"/>
                </a:solidFill>
                <a:latin typeface="Verdana" pitchFamily="34" charset="0"/>
              </a:rPr>
              <a:t> R. </a:t>
            </a:r>
            <a:r>
              <a:rPr lang="nl-NL" sz="1200" dirty="0" err="1">
                <a:solidFill>
                  <a:prstClr val="white"/>
                </a:solidFill>
                <a:latin typeface="Verdana" pitchFamily="34" charset="0"/>
              </a:rPr>
              <a:t>Hensler</a:t>
            </a:r>
            <a:r>
              <a:rPr lang="nl-NL" sz="1200" dirty="0">
                <a:solidFill>
                  <a:prstClr val="white"/>
                </a:solidFill>
                <a:latin typeface="Verdana" pitchFamily="34" charset="0"/>
              </a:rPr>
              <a:t> </a:t>
            </a:r>
            <a:r>
              <a:rPr lang="nl-NL" sz="1200" dirty="0" err="1">
                <a:solidFill>
                  <a:prstClr val="white"/>
                </a:solidFill>
                <a:latin typeface="Verdana" pitchFamily="34" charset="0"/>
              </a:rPr>
              <a:t>Third</a:t>
            </a:r>
            <a:r>
              <a:rPr lang="nl-NL" sz="1200" dirty="0">
                <a:solidFill>
                  <a:prstClr val="white"/>
                </a:solidFill>
                <a:latin typeface="Verdana" pitchFamily="34" charset="0"/>
              </a:rPr>
              <a:t> </a:t>
            </a:r>
            <a:r>
              <a:rPr lang="nl-NL" sz="1200" dirty="0" err="1">
                <a:solidFill>
                  <a:prstClr val="white"/>
                </a:solidFill>
                <a:latin typeface="Verdana" pitchFamily="34" charset="0"/>
              </a:rPr>
              <a:t>row</a:t>
            </a:r>
            <a:r>
              <a:rPr lang="nl-NL" sz="1200" dirty="0">
                <a:solidFill>
                  <a:prstClr val="white"/>
                </a:solidFill>
                <a:latin typeface="Verdana" pitchFamily="34" charset="0"/>
              </a:rPr>
              <a:t> : European </a:t>
            </a:r>
            <a:r>
              <a:rPr lang="nl-NL" sz="1200" dirty="0" err="1">
                <a:solidFill>
                  <a:prstClr val="white"/>
                </a:solidFill>
                <a:latin typeface="Verdana" pitchFamily="34" charset="0"/>
              </a:rPr>
              <a:t>Commission</a:t>
            </a:r>
            <a:r>
              <a:rPr lang="nl-NL" sz="1200" dirty="0">
                <a:solidFill>
                  <a:prstClr val="white"/>
                </a:solidFill>
                <a:latin typeface="Verdana" pitchFamily="34" charset="0"/>
              </a:rPr>
              <a:t> </a:t>
            </a:r>
            <a:r>
              <a:rPr lang="nl-NL" sz="1200" dirty="0" err="1">
                <a:solidFill>
                  <a:prstClr val="white"/>
                </a:solidFill>
                <a:latin typeface="Verdana" pitchFamily="34" charset="0"/>
              </a:rPr>
              <a:t>Ambassador</a:t>
            </a:r>
            <a:r>
              <a:rPr lang="nl-NL" sz="1200" dirty="0">
                <a:solidFill>
                  <a:prstClr val="white"/>
                </a:solidFill>
                <a:latin typeface="Verdana" pitchFamily="34" charset="0"/>
              </a:rPr>
              <a:t> C. </a:t>
            </a:r>
            <a:r>
              <a:rPr lang="nl-NL" sz="1200" dirty="0" err="1">
                <a:solidFill>
                  <a:prstClr val="white"/>
                </a:solidFill>
                <a:latin typeface="Verdana" pitchFamily="34" charset="0"/>
              </a:rPr>
              <a:t>Trojan</a:t>
            </a:r>
            <a:r>
              <a:rPr lang="nl-NL" sz="1200" dirty="0">
                <a:solidFill>
                  <a:prstClr val="white"/>
                </a:solidFill>
                <a:latin typeface="Verdana" pitchFamily="34" charset="0"/>
              </a:rPr>
              <a:t>, </a:t>
            </a:r>
            <a:r>
              <a:rPr lang="nl-NL" sz="1200" dirty="0" err="1">
                <a:solidFill>
                  <a:prstClr val="white"/>
                </a:solidFill>
                <a:latin typeface="Verdana" pitchFamily="34" charset="0"/>
              </a:rPr>
              <a:t>Belgian</a:t>
            </a:r>
            <a:r>
              <a:rPr lang="nl-NL" sz="1200" dirty="0">
                <a:solidFill>
                  <a:prstClr val="white"/>
                </a:solidFill>
                <a:latin typeface="Verdana" pitchFamily="34" charset="0"/>
              </a:rPr>
              <a:t> </a:t>
            </a:r>
            <a:r>
              <a:rPr lang="nl-NL" sz="1200" dirty="0" err="1">
                <a:solidFill>
                  <a:prstClr val="white"/>
                </a:solidFill>
                <a:latin typeface="Verdana" pitchFamily="34" charset="0"/>
              </a:rPr>
              <a:t>Ambassador</a:t>
            </a:r>
            <a:r>
              <a:rPr lang="nl-NL" sz="1200" dirty="0">
                <a:solidFill>
                  <a:prstClr val="white"/>
                </a:solidFill>
                <a:latin typeface="Verdana" pitchFamily="34" charset="0"/>
              </a:rPr>
              <a:t> F. Roux, </a:t>
            </a:r>
            <a:r>
              <a:rPr lang="nl-NL" sz="1200" dirty="0" err="1">
                <a:solidFill>
                  <a:prstClr val="white"/>
                </a:solidFill>
                <a:latin typeface="Verdana" pitchFamily="34" charset="0"/>
              </a:rPr>
              <a:t>Swedish</a:t>
            </a:r>
            <a:r>
              <a:rPr lang="nl-NL" sz="1200" dirty="0">
                <a:solidFill>
                  <a:prstClr val="white"/>
                </a:solidFill>
                <a:latin typeface="Verdana" pitchFamily="34" charset="0"/>
              </a:rPr>
              <a:t> </a:t>
            </a:r>
            <a:r>
              <a:rPr lang="nl-NL" sz="1200" dirty="0" err="1">
                <a:solidFill>
                  <a:prstClr val="white"/>
                </a:solidFill>
                <a:latin typeface="Verdana" pitchFamily="34" charset="0"/>
              </a:rPr>
              <a:t>Secretary</a:t>
            </a:r>
            <a:r>
              <a:rPr lang="nl-NL" sz="1200" dirty="0">
                <a:solidFill>
                  <a:prstClr val="white"/>
                </a:solidFill>
                <a:latin typeface="Verdana" pitchFamily="34" charset="0"/>
              </a:rPr>
              <a:t> of State K. </a:t>
            </a:r>
            <a:r>
              <a:rPr lang="nl-NL" sz="1200" dirty="0" err="1">
                <a:solidFill>
                  <a:prstClr val="white"/>
                </a:solidFill>
                <a:latin typeface="Verdana" pitchFamily="34" charset="0"/>
              </a:rPr>
              <a:t>Eliasson</a:t>
            </a:r>
            <a:r>
              <a:rPr lang="nl-NL" sz="1200" dirty="0">
                <a:solidFill>
                  <a:prstClr val="white"/>
                </a:solidFill>
                <a:latin typeface="Verdana" pitchFamily="34" charset="0"/>
              </a:rPr>
              <a:t>, US Mission </a:t>
            </a:r>
            <a:r>
              <a:rPr lang="nl-NL" sz="1200" dirty="0" err="1">
                <a:solidFill>
                  <a:prstClr val="white"/>
                </a:solidFill>
                <a:latin typeface="Verdana" pitchFamily="34" charset="0"/>
              </a:rPr>
              <a:t>Representative</a:t>
            </a:r>
            <a:r>
              <a:rPr lang="nl-NL" sz="1200" dirty="0">
                <a:solidFill>
                  <a:prstClr val="white"/>
                </a:solidFill>
                <a:latin typeface="Verdana" pitchFamily="34" charset="0"/>
              </a:rPr>
              <a:t> L. Cassel, </a:t>
            </a:r>
            <a:r>
              <a:rPr lang="nl-NL" sz="1200" dirty="0" err="1">
                <a:solidFill>
                  <a:prstClr val="white"/>
                </a:solidFill>
                <a:latin typeface="Verdana" pitchFamily="34" charset="0"/>
              </a:rPr>
              <a:t>Japanese</a:t>
            </a:r>
            <a:r>
              <a:rPr lang="nl-NL" sz="1200" dirty="0">
                <a:solidFill>
                  <a:prstClr val="white"/>
                </a:solidFill>
                <a:latin typeface="Verdana" pitchFamily="34" charset="0"/>
              </a:rPr>
              <a:t> </a:t>
            </a:r>
            <a:r>
              <a:rPr lang="nl-NL" sz="1200" dirty="0" err="1">
                <a:solidFill>
                  <a:prstClr val="white"/>
                </a:solidFill>
                <a:latin typeface="Verdana" pitchFamily="34" charset="0"/>
              </a:rPr>
              <a:t>Former</a:t>
            </a:r>
            <a:r>
              <a:rPr lang="nl-NL" sz="1200" dirty="0">
                <a:solidFill>
                  <a:prstClr val="white"/>
                </a:solidFill>
                <a:latin typeface="Verdana" pitchFamily="34" charset="0"/>
              </a:rPr>
              <a:t> Minister A. </a:t>
            </a:r>
            <a:r>
              <a:rPr lang="nl-NL" sz="1200" dirty="0" err="1">
                <a:solidFill>
                  <a:prstClr val="white"/>
                </a:solidFill>
                <a:latin typeface="Verdana" pitchFamily="34" charset="0"/>
              </a:rPr>
              <a:t>Toyama</a:t>
            </a:r>
            <a:r>
              <a:rPr lang="nl-NL" sz="1200" dirty="0">
                <a:solidFill>
                  <a:prstClr val="white"/>
                </a:solidFill>
                <a:latin typeface="Verdana" pitchFamily="34" charset="0"/>
              </a:rPr>
              <a:t>, </a:t>
            </a:r>
            <a:r>
              <a:rPr lang="nl-NL" sz="1200" dirty="0" err="1">
                <a:solidFill>
                  <a:prstClr val="white"/>
                </a:solidFill>
                <a:latin typeface="Verdana" pitchFamily="34" charset="0"/>
              </a:rPr>
              <a:t>Bulgarian</a:t>
            </a:r>
            <a:r>
              <a:rPr lang="nl-NL" sz="1200" dirty="0">
                <a:solidFill>
                  <a:prstClr val="white"/>
                </a:solidFill>
                <a:latin typeface="Verdana" pitchFamily="34" charset="0"/>
              </a:rPr>
              <a:t> </a:t>
            </a:r>
            <a:r>
              <a:rPr lang="nl-NL" sz="1200" dirty="0" err="1">
                <a:solidFill>
                  <a:prstClr val="white"/>
                </a:solidFill>
                <a:latin typeface="Verdana" pitchFamily="34" charset="0"/>
              </a:rPr>
              <a:t>Deputy</a:t>
            </a:r>
            <a:r>
              <a:rPr lang="nl-NL" sz="1200" dirty="0">
                <a:solidFill>
                  <a:prstClr val="white"/>
                </a:solidFill>
                <a:latin typeface="Verdana" pitchFamily="34" charset="0"/>
              </a:rPr>
              <a:t> Minister of Science </a:t>
            </a:r>
            <a:r>
              <a:rPr lang="nl-NL" sz="1200" dirty="0" err="1">
                <a:solidFill>
                  <a:prstClr val="white"/>
                </a:solidFill>
                <a:latin typeface="Verdana" pitchFamily="34" charset="0"/>
              </a:rPr>
              <a:t>and</a:t>
            </a:r>
            <a:r>
              <a:rPr lang="nl-NL" sz="1200" dirty="0">
                <a:solidFill>
                  <a:prstClr val="white"/>
                </a:solidFill>
                <a:latin typeface="Verdana" pitchFamily="34" charset="0"/>
              </a:rPr>
              <a:t> </a:t>
            </a:r>
            <a:r>
              <a:rPr lang="nl-NL" sz="1200" dirty="0" err="1">
                <a:solidFill>
                  <a:prstClr val="white"/>
                </a:solidFill>
                <a:latin typeface="Verdana" pitchFamily="34" charset="0"/>
              </a:rPr>
              <a:t>Education</a:t>
            </a:r>
            <a:r>
              <a:rPr lang="nl-NL" sz="1200" dirty="0">
                <a:solidFill>
                  <a:prstClr val="white"/>
                </a:solidFill>
                <a:latin typeface="Verdana" pitchFamily="34" charset="0"/>
              </a:rPr>
              <a:t> K. </a:t>
            </a:r>
            <a:r>
              <a:rPr lang="nl-NL" sz="1200" dirty="0" err="1">
                <a:solidFill>
                  <a:prstClr val="white"/>
                </a:solidFill>
                <a:latin typeface="Verdana" pitchFamily="34" charset="0"/>
              </a:rPr>
              <a:t>Velev</a:t>
            </a:r>
            <a:r>
              <a:rPr lang="nl-NL" sz="1200" dirty="0">
                <a:solidFill>
                  <a:prstClr val="white"/>
                </a:solidFill>
                <a:latin typeface="Verdana" pitchFamily="34" charset="0"/>
              </a:rPr>
              <a:t>, </a:t>
            </a:r>
            <a:r>
              <a:rPr lang="nl-NL" sz="1200" dirty="0" err="1">
                <a:solidFill>
                  <a:prstClr val="white"/>
                </a:solidFill>
                <a:latin typeface="Verdana" pitchFamily="34" charset="0"/>
              </a:rPr>
              <a:t>German</a:t>
            </a:r>
            <a:r>
              <a:rPr lang="nl-NL" sz="1200" dirty="0">
                <a:solidFill>
                  <a:prstClr val="white"/>
                </a:solidFill>
                <a:latin typeface="Verdana" pitchFamily="34" charset="0"/>
              </a:rPr>
              <a:t> State </a:t>
            </a:r>
            <a:r>
              <a:rPr lang="nl-NL" sz="1200" dirty="0" err="1">
                <a:solidFill>
                  <a:prstClr val="white"/>
                </a:solidFill>
                <a:latin typeface="Verdana" pitchFamily="34" charset="0"/>
              </a:rPr>
              <a:t>Secretary</a:t>
            </a:r>
            <a:r>
              <a:rPr lang="nl-NL" sz="1200" dirty="0">
                <a:solidFill>
                  <a:prstClr val="white"/>
                </a:solidFill>
                <a:latin typeface="Verdana" pitchFamily="34" charset="0"/>
              </a:rPr>
              <a:t> U. </a:t>
            </a:r>
            <a:r>
              <a:rPr lang="nl-NL" sz="1200" dirty="0" err="1">
                <a:solidFill>
                  <a:prstClr val="white"/>
                </a:solidFill>
                <a:latin typeface="Verdana" pitchFamily="34" charset="0"/>
              </a:rPr>
              <a:t>Kasparick</a:t>
            </a:r>
            <a:r>
              <a:rPr lang="nl-NL" sz="1200" dirty="0">
                <a:solidFill>
                  <a:prstClr val="white"/>
                </a:solidFill>
                <a:latin typeface="Verdana" pitchFamily="34" charset="0"/>
              </a:rPr>
              <a:t>, Royal </a:t>
            </a:r>
            <a:r>
              <a:rPr lang="nl-NL" sz="1200" dirty="0" err="1">
                <a:solidFill>
                  <a:prstClr val="white"/>
                </a:solidFill>
                <a:latin typeface="Verdana" pitchFamily="34" charset="0"/>
              </a:rPr>
              <a:t>Norwegian</a:t>
            </a:r>
            <a:r>
              <a:rPr lang="nl-NL" sz="1200" dirty="0">
                <a:solidFill>
                  <a:prstClr val="white"/>
                </a:solidFill>
                <a:latin typeface="Verdana" pitchFamily="34" charset="0"/>
              </a:rPr>
              <a:t> </a:t>
            </a:r>
            <a:r>
              <a:rPr lang="nl-NL" sz="1200" dirty="0" err="1">
                <a:solidFill>
                  <a:prstClr val="white"/>
                </a:solidFill>
                <a:latin typeface="Verdana" pitchFamily="34" charset="0"/>
              </a:rPr>
              <a:t>Ministry</a:t>
            </a:r>
            <a:r>
              <a:rPr lang="nl-NL" sz="1200" dirty="0">
                <a:solidFill>
                  <a:prstClr val="white"/>
                </a:solidFill>
                <a:latin typeface="Verdana" pitchFamily="34" charset="0"/>
              </a:rPr>
              <a:t> of </a:t>
            </a:r>
            <a:r>
              <a:rPr lang="nl-NL" sz="1200" dirty="0" err="1">
                <a:solidFill>
                  <a:prstClr val="white"/>
                </a:solidFill>
                <a:latin typeface="Verdana" pitchFamily="34" charset="0"/>
              </a:rPr>
              <a:t>Education</a:t>
            </a:r>
            <a:r>
              <a:rPr lang="nl-NL" sz="1200" dirty="0">
                <a:solidFill>
                  <a:prstClr val="white"/>
                </a:solidFill>
                <a:latin typeface="Verdana" pitchFamily="34" charset="0"/>
              </a:rPr>
              <a:t> </a:t>
            </a:r>
            <a:r>
              <a:rPr lang="nl-NL" sz="1200" dirty="0" err="1">
                <a:solidFill>
                  <a:prstClr val="white"/>
                </a:solidFill>
                <a:latin typeface="Verdana" pitchFamily="34" charset="0"/>
              </a:rPr>
              <a:t>and</a:t>
            </a:r>
            <a:r>
              <a:rPr lang="nl-NL" sz="1200" dirty="0">
                <a:solidFill>
                  <a:prstClr val="white"/>
                </a:solidFill>
                <a:latin typeface="Verdana" pitchFamily="34" charset="0"/>
              </a:rPr>
              <a:t> Research State </a:t>
            </a:r>
            <a:r>
              <a:rPr lang="nl-NL" sz="1200" dirty="0" err="1">
                <a:solidFill>
                  <a:prstClr val="white"/>
                </a:solidFill>
                <a:latin typeface="Verdana" pitchFamily="34" charset="0"/>
              </a:rPr>
              <a:t>Secretary</a:t>
            </a:r>
            <a:r>
              <a:rPr lang="nl-NL" sz="1200" dirty="0">
                <a:solidFill>
                  <a:prstClr val="white"/>
                </a:solidFill>
                <a:latin typeface="Verdana" pitchFamily="34" charset="0"/>
              </a:rPr>
              <a:t> B. </a:t>
            </a:r>
            <a:r>
              <a:rPr lang="nl-NL" sz="1200" dirty="0" err="1">
                <a:solidFill>
                  <a:prstClr val="white"/>
                </a:solidFill>
                <a:latin typeface="Verdana" pitchFamily="34" charset="0"/>
              </a:rPr>
              <a:t>Haugstad</a:t>
            </a:r>
            <a:r>
              <a:rPr lang="nl-NL" sz="1200" dirty="0">
                <a:solidFill>
                  <a:prstClr val="white"/>
                </a:solidFill>
                <a:latin typeface="Verdana" pitchFamily="34" charset="0"/>
              </a:rPr>
              <a:t>, </a:t>
            </a:r>
            <a:r>
              <a:rPr lang="nl-NL" sz="1200" dirty="0" err="1">
                <a:solidFill>
                  <a:prstClr val="white"/>
                </a:solidFill>
                <a:latin typeface="Verdana" pitchFamily="34" charset="0"/>
              </a:rPr>
              <a:t>Portuguese</a:t>
            </a:r>
            <a:r>
              <a:rPr lang="nl-NL" sz="1200" dirty="0">
                <a:solidFill>
                  <a:prstClr val="white"/>
                </a:solidFill>
                <a:latin typeface="Verdana" pitchFamily="34" charset="0"/>
              </a:rPr>
              <a:t> </a:t>
            </a:r>
            <a:r>
              <a:rPr lang="nl-NL" sz="1200" dirty="0" err="1">
                <a:solidFill>
                  <a:prstClr val="white"/>
                </a:solidFill>
                <a:latin typeface="Verdana" pitchFamily="34" charset="0"/>
              </a:rPr>
              <a:t>Secretary</a:t>
            </a:r>
            <a:r>
              <a:rPr lang="nl-NL" sz="1200" dirty="0">
                <a:solidFill>
                  <a:prstClr val="white"/>
                </a:solidFill>
                <a:latin typeface="Verdana" pitchFamily="34" charset="0"/>
              </a:rPr>
              <a:t> of State </a:t>
            </a:r>
            <a:r>
              <a:rPr lang="nl-NL" sz="1200" dirty="0" err="1">
                <a:solidFill>
                  <a:prstClr val="white"/>
                </a:solidFill>
                <a:latin typeface="Verdana" pitchFamily="34" charset="0"/>
              </a:rPr>
              <a:t>for</a:t>
            </a:r>
            <a:r>
              <a:rPr lang="nl-NL" sz="1200" dirty="0">
                <a:solidFill>
                  <a:prstClr val="white"/>
                </a:solidFill>
                <a:latin typeface="Verdana" pitchFamily="34" charset="0"/>
              </a:rPr>
              <a:t> Science </a:t>
            </a:r>
            <a:r>
              <a:rPr lang="nl-NL" sz="1200" dirty="0" err="1">
                <a:solidFill>
                  <a:prstClr val="white"/>
                </a:solidFill>
                <a:latin typeface="Verdana" pitchFamily="34" charset="0"/>
              </a:rPr>
              <a:t>and</a:t>
            </a:r>
            <a:r>
              <a:rPr lang="nl-NL" sz="1200" dirty="0">
                <a:solidFill>
                  <a:prstClr val="white"/>
                </a:solidFill>
                <a:latin typeface="Verdana" pitchFamily="34" charset="0"/>
              </a:rPr>
              <a:t> </a:t>
            </a:r>
            <a:r>
              <a:rPr lang="nl-NL" sz="1200" dirty="0" err="1">
                <a:solidFill>
                  <a:prstClr val="white"/>
                </a:solidFill>
                <a:latin typeface="Verdana" pitchFamily="34" charset="0"/>
              </a:rPr>
              <a:t>Innovation</a:t>
            </a:r>
            <a:r>
              <a:rPr lang="nl-NL" sz="1200" dirty="0">
                <a:solidFill>
                  <a:prstClr val="white"/>
                </a:solidFill>
                <a:latin typeface="Verdana" pitchFamily="34" charset="0"/>
              </a:rPr>
              <a:t> P. de </a:t>
            </a:r>
            <a:r>
              <a:rPr lang="nl-NL" sz="1200" dirty="0" err="1">
                <a:solidFill>
                  <a:prstClr val="white"/>
                </a:solidFill>
                <a:latin typeface="Verdana" pitchFamily="34" charset="0"/>
              </a:rPr>
              <a:t>Sampaio</a:t>
            </a:r>
            <a:r>
              <a:rPr lang="nl-NL" sz="1200" dirty="0">
                <a:solidFill>
                  <a:prstClr val="white"/>
                </a:solidFill>
                <a:latin typeface="Verdana" pitchFamily="34" charset="0"/>
              </a:rPr>
              <a:t> </a:t>
            </a:r>
            <a:r>
              <a:rPr lang="nl-NL" sz="1200" dirty="0" err="1">
                <a:solidFill>
                  <a:prstClr val="white"/>
                </a:solidFill>
                <a:latin typeface="Verdana" pitchFamily="34" charset="0"/>
              </a:rPr>
              <a:t>Nunes</a:t>
            </a:r>
            <a:r>
              <a:rPr lang="nl-NL" sz="1200" dirty="0">
                <a:solidFill>
                  <a:prstClr val="white"/>
                </a:solidFill>
                <a:latin typeface="Verdana" pitchFamily="34" charset="0"/>
              </a:rPr>
              <a:t>, </a:t>
            </a:r>
            <a:r>
              <a:rPr lang="nl-NL" sz="1200" dirty="0" err="1">
                <a:solidFill>
                  <a:prstClr val="white"/>
                </a:solidFill>
                <a:latin typeface="Verdana" pitchFamily="34" charset="0"/>
              </a:rPr>
              <a:t>Isrealian</a:t>
            </a:r>
            <a:r>
              <a:rPr lang="nl-NL" sz="1200" dirty="0">
                <a:solidFill>
                  <a:prstClr val="white"/>
                </a:solidFill>
                <a:latin typeface="Verdana" pitchFamily="34" charset="0"/>
              </a:rPr>
              <a:t> </a:t>
            </a:r>
            <a:r>
              <a:rPr lang="nl-NL" sz="1200" dirty="0" err="1">
                <a:solidFill>
                  <a:prstClr val="white"/>
                </a:solidFill>
                <a:latin typeface="Verdana" pitchFamily="34" charset="0"/>
              </a:rPr>
              <a:t>Ambassador</a:t>
            </a:r>
            <a:r>
              <a:rPr lang="nl-NL" sz="1200" dirty="0">
                <a:solidFill>
                  <a:prstClr val="white"/>
                </a:solidFill>
                <a:latin typeface="Verdana" pitchFamily="34" charset="0"/>
              </a:rPr>
              <a:t> </a:t>
            </a:r>
            <a:r>
              <a:rPr lang="nl-NL" sz="1200" dirty="0" err="1">
                <a:solidFill>
                  <a:prstClr val="white"/>
                </a:solidFill>
                <a:latin typeface="Verdana" pitchFamily="34" charset="0"/>
              </a:rPr>
              <a:t>to</a:t>
            </a:r>
            <a:r>
              <a:rPr lang="nl-NL" sz="1200" dirty="0">
                <a:solidFill>
                  <a:prstClr val="white"/>
                </a:solidFill>
                <a:latin typeface="Verdana" pitchFamily="34" charset="0"/>
              </a:rPr>
              <a:t> </a:t>
            </a:r>
            <a:r>
              <a:rPr lang="nl-NL" sz="1200" dirty="0" err="1">
                <a:solidFill>
                  <a:prstClr val="white"/>
                </a:solidFill>
                <a:latin typeface="Verdana" pitchFamily="34" charset="0"/>
              </a:rPr>
              <a:t>the</a:t>
            </a:r>
            <a:r>
              <a:rPr lang="nl-NL" sz="1200" dirty="0">
                <a:solidFill>
                  <a:prstClr val="white"/>
                </a:solidFill>
                <a:latin typeface="Verdana" pitchFamily="34" charset="0"/>
              </a:rPr>
              <a:t> United Nations Office in Geneva I. </a:t>
            </a:r>
            <a:r>
              <a:rPr lang="nl-NL" sz="1200" dirty="0" err="1">
                <a:solidFill>
                  <a:prstClr val="white"/>
                </a:solidFill>
                <a:latin typeface="Verdana" pitchFamily="34" charset="0"/>
              </a:rPr>
              <a:t>Levanon</a:t>
            </a:r>
            <a:r>
              <a:rPr lang="nl-NL" sz="1200" dirty="0">
                <a:solidFill>
                  <a:prstClr val="white"/>
                </a:solidFill>
                <a:latin typeface="Verdana" pitchFamily="34" charset="0"/>
              </a:rPr>
              <a:t>, </a:t>
            </a:r>
            <a:r>
              <a:rPr lang="nl-NL" sz="1200" dirty="0" err="1">
                <a:solidFill>
                  <a:prstClr val="white"/>
                </a:solidFill>
                <a:latin typeface="Verdana" pitchFamily="34" charset="0"/>
              </a:rPr>
              <a:t>Hungarian</a:t>
            </a:r>
            <a:r>
              <a:rPr lang="nl-NL" sz="1200" dirty="0">
                <a:solidFill>
                  <a:prstClr val="white"/>
                </a:solidFill>
                <a:latin typeface="Verdana" pitchFamily="34" charset="0"/>
              </a:rPr>
              <a:t> National Office of Research </a:t>
            </a:r>
            <a:r>
              <a:rPr lang="nl-NL" sz="1200" dirty="0" err="1">
                <a:solidFill>
                  <a:prstClr val="white"/>
                </a:solidFill>
                <a:latin typeface="Verdana" pitchFamily="34" charset="0"/>
              </a:rPr>
              <a:t>and</a:t>
            </a:r>
            <a:r>
              <a:rPr lang="nl-NL" sz="1200" dirty="0">
                <a:solidFill>
                  <a:prstClr val="white"/>
                </a:solidFill>
                <a:latin typeface="Verdana" pitchFamily="34" charset="0"/>
              </a:rPr>
              <a:t> Technology </a:t>
            </a:r>
            <a:r>
              <a:rPr lang="nl-NL" sz="1200" dirty="0" err="1">
                <a:solidFill>
                  <a:prstClr val="white"/>
                </a:solidFill>
                <a:latin typeface="Verdana" pitchFamily="34" charset="0"/>
              </a:rPr>
              <a:t>Vice-President</a:t>
            </a:r>
            <a:r>
              <a:rPr lang="nl-NL" sz="1200" dirty="0">
                <a:solidFill>
                  <a:prstClr val="white"/>
                </a:solidFill>
                <a:latin typeface="Verdana" pitchFamily="34" charset="0"/>
              </a:rPr>
              <a:t> A. </a:t>
            </a:r>
            <a:r>
              <a:rPr lang="nl-NL" sz="1200" dirty="0" err="1">
                <a:solidFill>
                  <a:prstClr val="white"/>
                </a:solidFill>
                <a:latin typeface="Verdana" pitchFamily="34" charset="0"/>
              </a:rPr>
              <a:t>Siegler</a:t>
            </a:r>
            <a:r>
              <a:rPr lang="nl-NL" sz="1200" dirty="0">
                <a:solidFill>
                  <a:prstClr val="white"/>
                </a:solidFill>
                <a:latin typeface="Verdana" pitchFamily="34" charset="0"/>
              </a:rPr>
              <a:t>, UNESCO Director, </a:t>
            </a:r>
            <a:r>
              <a:rPr lang="nl-NL" sz="1200" dirty="0" err="1">
                <a:solidFill>
                  <a:prstClr val="white"/>
                </a:solidFill>
                <a:latin typeface="Verdana" pitchFamily="34" charset="0"/>
              </a:rPr>
              <a:t>Division</a:t>
            </a:r>
            <a:r>
              <a:rPr lang="nl-NL" sz="1200" dirty="0">
                <a:solidFill>
                  <a:prstClr val="white"/>
                </a:solidFill>
                <a:latin typeface="Verdana" pitchFamily="34" charset="0"/>
              </a:rPr>
              <a:t> of Basic </a:t>
            </a:r>
            <a:r>
              <a:rPr lang="nl-NL" sz="1200" dirty="0" err="1">
                <a:solidFill>
                  <a:prstClr val="white"/>
                </a:solidFill>
                <a:latin typeface="Verdana" pitchFamily="34" charset="0"/>
              </a:rPr>
              <a:t>and</a:t>
            </a:r>
            <a:r>
              <a:rPr lang="nl-NL" sz="1200" dirty="0">
                <a:solidFill>
                  <a:prstClr val="white"/>
                </a:solidFill>
                <a:latin typeface="Verdana" pitchFamily="34" charset="0"/>
              </a:rPr>
              <a:t> Engineering Sciences N. </a:t>
            </a:r>
            <a:r>
              <a:rPr lang="nl-NL" sz="1200" dirty="0" err="1">
                <a:solidFill>
                  <a:prstClr val="white"/>
                </a:solidFill>
                <a:latin typeface="Verdana" pitchFamily="34" charset="0"/>
              </a:rPr>
              <a:t>Maciej</a:t>
            </a:r>
            <a:r>
              <a:rPr lang="nl-NL" sz="1200" dirty="0">
                <a:solidFill>
                  <a:prstClr val="white"/>
                </a:solidFill>
                <a:latin typeface="Verdana" pitchFamily="34" charset="0"/>
              </a:rPr>
              <a:t>, Russian Minister of </a:t>
            </a:r>
            <a:r>
              <a:rPr lang="nl-NL" sz="1200" dirty="0" err="1">
                <a:solidFill>
                  <a:prstClr val="white"/>
                </a:solidFill>
                <a:latin typeface="Verdana" pitchFamily="34" charset="0"/>
              </a:rPr>
              <a:t>Education</a:t>
            </a:r>
            <a:r>
              <a:rPr lang="nl-NL" sz="1200" dirty="0">
                <a:solidFill>
                  <a:prstClr val="white"/>
                </a:solidFill>
                <a:latin typeface="Verdana" pitchFamily="34" charset="0"/>
              </a:rPr>
              <a:t> </a:t>
            </a:r>
            <a:r>
              <a:rPr lang="nl-NL" sz="1200" dirty="0" err="1">
                <a:solidFill>
                  <a:prstClr val="white"/>
                </a:solidFill>
                <a:latin typeface="Verdana" pitchFamily="34" charset="0"/>
              </a:rPr>
              <a:t>and</a:t>
            </a:r>
            <a:r>
              <a:rPr lang="nl-NL" sz="1200" dirty="0">
                <a:solidFill>
                  <a:prstClr val="white"/>
                </a:solidFill>
                <a:latin typeface="Verdana" pitchFamily="34" charset="0"/>
              </a:rPr>
              <a:t> Science A. </a:t>
            </a:r>
            <a:r>
              <a:rPr lang="nl-NL" sz="1200" dirty="0" err="1">
                <a:solidFill>
                  <a:prstClr val="white"/>
                </a:solidFill>
                <a:latin typeface="Verdana" pitchFamily="34" charset="0"/>
              </a:rPr>
              <a:t>Fursenko</a:t>
            </a:r>
            <a:r>
              <a:rPr lang="nl-NL" sz="1200" dirty="0">
                <a:solidFill>
                  <a:prstClr val="white"/>
                </a:solidFill>
                <a:latin typeface="Verdana" pitchFamily="34" charset="0"/>
              </a:rPr>
              <a:t>, </a:t>
            </a:r>
            <a:r>
              <a:rPr lang="nl-NL" sz="1200" dirty="0" err="1">
                <a:solidFill>
                  <a:prstClr val="white"/>
                </a:solidFill>
                <a:latin typeface="Verdana" pitchFamily="34" charset="0"/>
              </a:rPr>
              <a:t>Turkish</a:t>
            </a:r>
            <a:r>
              <a:rPr lang="nl-NL" sz="1200" dirty="0">
                <a:solidFill>
                  <a:prstClr val="white"/>
                </a:solidFill>
                <a:latin typeface="Verdana" pitchFamily="34" charset="0"/>
              </a:rPr>
              <a:t> </a:t>
            </a:r>
            <a:r>
              <a:rPr lang="nl-NL" sz="1200" dirty="0" err="1">
                <a:solidFill>
                  <a:prstClr val="white"/>
                </a:solidFill>
                <a:latin typeface="Verdana" pitchFamily="34" charset="0"/>
              </a:rPr>
              <a:t>Ambassador</a:t>
            </a:r>
            <a:r>
              <a:rPr lang="nl-NL" sz="1200" dirty="0">
                <a:solidFill>
                  <a:prstClr val="white"/>
                </a:solidFill>
                <a:latin typeface="Verdana" pitchFamily="34" charset="0"/>
              </a:rPr>
              <a:t> T. </a:t>
            </a:r>
            <a:r>
              <a:rPr lang="nl-NL" sz="1200" dirty="0" err="1">
                <a:solidFill>
                  <a:prstClr val="white"/>
                </a:solidFill>
                <a:latin typeface="Verdana" pitchFamily="34" charset="0"/>
              </a:rPr>
              <a:t>Kurttekin</a:t>
            </a:r>
            <a:endParaRPr lang="nl-NL" sz="1200" dirty="0">
              <a:solidFill>
                <a:prstClr val="white"/>
              </a:solidFill>
              <a:latin typeface="Verdana" pitchFamily="34" charset="0"/>
            </a:endParaRPr>
          </a:p>
        </p:txBody>
      </p:sp>
    </p:spTree>
    <p:extLst>
      <p:ext uri="{BB962C8B-B14F-4D97-AF65-F5344CB8AC3E}">
        <p14:creationId xmlns:p14="http://schemas.microsoft.com/office/powerpoint/2010/main" val="15056367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35365E74-3D00-4804-9F93-CD6228B14AE4}"/>
              </a:ext>
            </a:extLst>
          </p:cNvPr>
          <p:cNvSpPr>
            <a:spLocks noGrp="1"/>
          </p:cNvSpPr>
          <p:nvPr>
            <p:ph type="dt" sz="half" idx="10"/>
          </p:nvPr>
        </p:nvSpPr>
        <p:spPr/>
        <p:txBody>
          <a:bodyPr/>
          <a:lstStyle/>
          <a:p>
            <a:r>
              <a:rPr lang="nl-NL"/>
              <a:t>19-4-2024</a:t>
            </a:r>
          </a:p>
        </p:txBody>
      </p:sp>
      <p:sp>
        <p:nvSpPr>
          <p:cNvPr id="3" name="Tijdelijke aanduiding voor dianummer 2">
            <a:extLst>
              <a:ext uri="{FF2B5EF4-FFF2-40B4-BE49-F238E27FC236}">
                <a16:creationId xmlns:a16="http://schemas.microsoft.com/office/drawing/2014/main" id="{A33A33B6-F7D0-4FD4-BF72-306797399105}"/>
              </a:ext>
            </a:extLst>
          </p:cNvPr>
          <p:cNvSpPr>
            <a:spLocks noGrp="1"/>
          </p:cNvSpPr>
          <p:nvPr>
            <p:ph type="sldNum" sz="quarter" idx="12"/>
          </p:nvPr>
        </p:nvSpPr>
        <p:spPr/>
        <p:txBody>
          <a:bodyPr/>
          <a:lstStyle/>
          <a:p>
            <a:fld id="{3EB9D667-8414-498C-86FF-5B87FE5BB64C}" type="slidenum">
              <a:rPr lang="nl-NL" smtClean="0"/>
              <a:t>6</a:t>
            </a:fld>
            <a:endParaRPr lang="nl-NL"/>
          </a:p>
        </p:txBody>
      </p:sp>
      <p:sp>
        <p:nvSpPr>
          <p:cNvPr id="5" name="Tekstvak 4">
            <a:extLst>
              <a:ext uri="{FF2B5EF4-FFF2-40B4-BE49-F238E27FC236}">
                <a16:creationId xmlns:a16="http://schemas.microsoft.com/office/drawing/2014/main" id="{7FCAADFA-822C-49C1-AF98-AE070B065AF8}"/>
              </a:ext>
            </a:extLst>
          </p:cNvPr>
          <p:cNvSpPr txBox="1"/>
          <p:nvPr/>
        </p:nvSpPr>
        <p:spPr>
          <a:xfrm>
            <a:off x="1104486" y="579550"/>
            <a:ext cx="9655015" cy="400110"/>
          </a:xfrm>
          <a:prstGeom prst="rect">
            <a:avLst/>
          </a:prstGeom>
          <a:noFill/>
        </p:spPr>
        <p:txBody>
          <a:bodyPr wrap="none" rtlCol="0">
            <a:spAutoFit/>
          </a:bodyPr>
          <a:lstStyle/>
          <a:p>
            <a:r>
              <a:rPr lang="nl-NL" sz="2000" u="sng" dirty="0">
                <a:latin typeface="Verdana" panose="020B0604030504040204" pitchFamily="34" charset="0"/>
                <a:ea typeface="Verdana" panose="020B0604030504040204" pitchFamily="34" charset="0"/>
              </a:rPr>
              <a:t>Atomaire afmetingen schatten met behulp van getal van Avogadro 6 10</a:t>
            </a:r>
            <a:r>
              <a:rPr lang="nl-NL" sz="2000" u="sng" baseline="30000" dirty="0">
                <a:latin typeface="Verdana" panose="020B0604030504040204" pitchFamily="34" charset="0"/>
                <a:ea typeface="Verdana" panose="020B0604030504040204" pitchFamily="34" charset="0"/>
              </a:rPr>
              <a:t>23</a:t>
            </a:r>
          </a:p>
        </p:txBody>
      </p:sp>
      <p:sp>
        <p:nvSpPr>
          <p:cNvPr id="8" name="Tekstvak 7">
            <a:extLst>
              <a:ext uri="{FF2B5EF4-FFF2-40B4-BE49-F238E27FC236}">
                <a16:creationId xmlns:a16="http://schemas.microsoft.com/office/drawing/2014/main" id="{97B81683-FEFC-4C1A-9751-063F60CCB93D}"/>
              </a:ext>
            </a:extLst>
          </p:cNvPr>
          <p:cNvSpPr txBox="1"/>
          <p:nvPr/>
        </p:nvSpPr>
        <p:spPr>
          <a:xfrm>
            <a:off x="1186545" y="1335599"/>
            <a:ext cx="5629426" cy="4616648"/>
          </a:xfrm>
          <a:prstGeom prst="rect">
            <a:avLst/>
          </a:prstGeom>
          <a:noFill/>
        </p:spPr>
        <p:txBody>
          <a:bodyPr wrap="none" rtlCol="0">
            <a:spAutoFit/>
          </a:bodyPr>
          <a:lstStyle/>
          <a:p>
            <a:r>
              <a:rPr lang="nl-NL" dirty="0"/>
              <a:t>(Hoe kennen we dit getal? We moeten ergens beginnen…)</a:t>
            </a:r>
          </a:p>
          <a:p>
            <a:endParaRPr lang="nl-NL" dirty="0"/>
          </a:p>
          <a:p>
            <a:r>
              <a:rPr lang="nl-NL" dirty="0"/>
              <a:t>1 m</a:t>
            </a:r>
            <a:r>
              <a:rPr lang="nl-NL" baseline="30000" dirty="0"/>
              <a:t>3 </a:t>
            </a:r>
            <a:r>
              <a:rPr lang="nl-NL" dirty="0"/>
              <a:t>vloeibare waterstof weegt 71 kg</a:t>
            </a:r>
          </a:p>
          <a:p>
            <a:endParaRPr lang="nl-NL" dirty="0"/>
          </a:p>
          <a:p>
            <a:r>
              <a:rPr lang="nl-NL" dirty="0"/>
              <a:t>1 m</a:t>
            </a:r>
            <a:r>
              <a:rPr lang="nl-NL" baseline="30000" dirty="0"/>
              <a:t>3</a:t>
            </a:r>
            <a:r>
              <a:rPr lang="nl-NL" dirty="0"/>
              <a:t> bevat dus 71/2 x10</a:t>
            </a:r>
            <a:r>
              <a:rPr lang="nl-NL" baseline="30000" dirty="0"/>
              <a:t>3</a:t>
            </a:r>
            <a:r>
              <a:rPr lang="nl-NL" dirty="0"/>
              <a:t>x6 10</a:t>
            </a:r>
            <a:r>
              <a:rPr lang="nl-NL" baseline="30000" dirty="0"/>
              <a:t>23</a:t>
            </a:r>
            <a:r>
              <a:rPr lang="nl-NL" dirty="0"/>
              <a:t> moleculen</a:t>
            </a:r>
          </a:p>
          <a:p>
            <a:endParaRPr lang="nl-NL" dirty="0"/>
          </a:p>
          <a:p>
            <a:r>
              <a:rPr lang="nl-NL" dirty="0"/>
              <a:t>dan is de straal van 1 molecuul de derdemachtswortel</a:t>
            </a:r>
          </a:p>
          <a:p>
            <a:r>
              <a:rPr lang="nl-NL" dirty="0"/>
              <a:t>uit 3/ (4</a:t>
            </a:r>
            <a:r>
              <a:rPr lang="nl-NL" dirty="0">
                <a:sym typeface="Symbol" panose="05050102010706020507" pitchFamily="18" charset="2"/>
              </a:rPr>
              <a:t>x</a:t>
            </a:r>
            <a:r>
              <a:rPr lang="nl-NL" dirty="0"/>
              <a:t>71/2x 600 10</a:t>
            </a:r>
            <a:r>
              <a:rPr lang="nl-NL" baseline="30000" dirty="0"/>
              <a:t>24</a:t>
            </a:r>
            <a:r>
              <a:rPr lang="nl-NL" dirty="0"/>
              <a:t>) kubieke meter is</a:t>
            </a:r>
          </a:p>
          <a:p>
            <a:endParaRPr lang="nl-NL" dirty="0"/>
          </a:p>
          <a:p>
            <a:r>
              <a:rPr lang="nl-NL" dirty="0"/>
              <a:t>1,4 10</a:t>
            </a:r>
            <a:r>
              <a:rPr lang="nl-NL" baseline="30000" dirty="0"/>
              <a:t>-10</a:t>
            </a:r>
            <a:r>
              <a:rPr lang="nl-NL" dirty="0"/>
              <a:t> meter is</a:t>
            </a:r>
          </a:p>
          <a:p>
            <a:endParaRPr lang="nl-NL" dirty="0"/>
          </a:p>
          <a:p>
            <a:r>
              <a:rPr lang="nl-NL" sz="2400" dirty="0">
                <a:latin typeface="Verdana" panose="020B0604030504040204" pitchFamily="34" charset="0"/>
                <a:ea typeface="Verdana" panose="020B0604030504040204" pitchFamily="34" charset="0"/>
              </a:rPr>
              <a:t>                 ~1 Å</a:t>
            </a:r>
          </a:p>
          <a:p>
            <a:endParaRPr lang="nl-NL" dirty="0"/>
          </a:p>
          <a:p>
            <a:endParaRPr lang="nl-NL" dirty="0"/>
          </a:p>
          <a:p>
            <a:endParaRPr lang="nl-NL" dirty="0"/>
          </a:p>
          <a:p>
            <a:endParaRPr lang="nl-NL" dirty="0"/>
          </a:p>
        </p:txBody>
      </p:sp>
    </p:spTree>
    <p:extLst>
      <p:ext uri="{BB962C8B-B14F-4D97-AF65-F5344CB8AC3E}">
        <p14:creationId xmlns:p14="http://schemas.microsoft.com/office/powerpoint/2010/main" val="32280079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4" name="Tekstvak 3">
            <a:extLst>
              <a:ext uri="{FF2B5EF4-FFF2-40B4-BE49-F238E27FC236}">
                <a16:creationId xmlns:a16="http://schemas.microsoft.com/office/drawing/2014/main" id="{AAE15B6E-D7B9-4749-A465-461005E5F403}"/>
              </a:ext>
            </a:extLst>
          </p:cNvPr>
          <p:cNvSpPr txBox="1"/>
          <p:nvPr/>
        </p:nvSpPr>
        <p:spPr>
          <a:xfrm>
            <a:off x="272854" y="662034"/>
            <a:ext cx="6012159" cy="59093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rPr>
              <a:t>1964 – introductie </a:t>
            </a:r>
            <a:r>
              <a:rPr kumimoji="0" lang="nl-NL" sz="1800" b="1" i="0" u="none" strike="noStrike" kern="1200" cap="none" spc="0" normalizeH="0" baseline="0" noProof="0" dirty="0">
                <a:ln>
                  <a:noFill/>
                </a:ln>
                <a:solidFill>
                  <a:srgbClr val="FF0000"/>
                </a:solidFill>
                <a:effectLst/>
                <a:uLnTx/>
                <a:uFillTx/>
                <a:latin typeface="Calibri" panose="020F0502020204030204"/>
                <a:ea typeface="+mn-ea"/>
                <a:cs typeface="+mn-cs"/>
              </a:rPr>
              <a:t>quarks</a:t>
            </a:r>
            <a:r>
              <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nl-NL" sz="1800" b="0" i="0" u="none" strike="noStrike" kern="1200" cap="none" spc="0" normalizeH="0" baseline="0" noProof="0" dirty="0" err="1">
                <a:ln>
                  <a:noFill/>
                </a:ln>
                <a:solidFill>
                  <a:prstClr val="black"/>
                </a:solidFill>
                <a:effectLst/>
                <a:uLnTx/>
                <a:uFillTx/>
                <a:latin typeface="Calibri" panose="020F0502020204030204"/>
                <a:ea typeface="+mn-ea"/>
                <a:cs typeface="+mn-cs"/>
              </a:rPr>
              <a:t>Gell</a:t>
            </a:r>
            <a:r>
              <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rPr>
              <a:t>-Mann, </a:t>
            </a:r>
            <a:r>
              <a:rPr kumimoji="0" lang="nl-NL" sz="1800" b="0" i="0" u="none" strike="noStrike" kern="1200" cap="none" spc="0" normalizeH="0" baseline="0" noProof="0" dirty="0" err="1">
                <a:ln>
                  <a:noFill/>
                </a:ln>
                <a:solidFill>
                  <a:prstClr val="black"/>
                </a:solidFill>
                <a:effectLst/>
                <a:uLnTx/>
                <a:uFillTx/>
                <a:latin typeface="Calibri" panose="020F0502020204030204"/>
                <a:ea typeface="+mn-ea"/>
                <a:cs typeface="+mn-cs"/>
              </a:rPr>
              <a:t>Zweig</a:t>
            </a:r>
            <a:endPar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rPr>
              <a:t>1964 – ‘</a:t>
            </a:r>
            <a:r>
              <a:rPr kumimoji="0" lang="nl-NL" sz="1800" b="0" i="0" u="none" strike="noStrike" kern="1200" cap="none" spc="0" normalizeH="0" baseline="0" noProof="0" dirty="0" err="1">
                <a:ln>
                  <a:noFill/>
                </a:ln>
                <a:solidFill>
                  <a:prstClr val="black"/>
                </a:solidFill>
                <a:effectLst/>
                <a:uLnTx/>
                <a:uFillTx/>
                <a:latin typeface="Calibri" panose="020F0502020204030204"/>
                <a:ea typeface="+mn-ea"/>
                <a:cs typeface="+mn-cs"/>
              </a:rPr>
              <a:t>Higgs</a:t>
            </a:r>
            <a:r>
              <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rPr>
              <a:t>’ theorie (!) (</a:t>
            </a:r>
            <a:r>
              <a:rPr kumimoji="0" lang="nl-NL" sz="1800" b="0" i="0" u="none" strike="noStrike" kern="1200" cap="none" spc="0" normalizeH="0" baseline="0" noProof="0" dirty="0" err="1">
                <a:ln>
                  <a:noFill/>
                </a:ln>
                <a:solidFill>
                  <a:prstClr val="black"/>
                </a:solidFill>
                <a:effectLst/>
                <a:uLnTx/>
                <a:uFillTx/>
                <a:latin typeface="Calibri" panose="020F0502020204030204"/>
                <a:ea typeface="+mn-ea"/>
                <a:cs typeface="+mn-cs"/>
              </a:rPr>
              <a:t>Higgs</a:t>
            </a:r>
            <a:r>
              <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nl-NL" sz="1800" b="0" i="0" u="none" strike="noStrike" kern="1200" cap="none" spc="0" normalizeH="0" baseline="0" noProof="0" dirty="0" err="1">
                <a:ln>
                  <a:noFill/>
                </a:ln>
                <a:solidFill>
                  <a:prstClr val="black"/>
                </a:solidFill>
                <a:effectLst/>
                <a:uLnTx/>
                <a:uFillTx/>
                <a:latin typeface="Calibri" panose="020F0502020204030204"/>
                <a:ea typeface="+mn-ea"/>
                <a:cs typeface="+mn-cs"/>
              </a:rPr>
              <a:t>Brout</a:t>
            </a:r>
            <a:r>
              <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nl-NL" sz="1800" b="0" i="0" u="none" strike="noStrike" kern="1200" cap="none" spc="0" normalizeH="0" baseline="0" noProof="0" dirty="0" err="1">
                <a:ln>
                  <a:noFill/>
                </a:ln>
                <a:solidFill>
                  <a:prstClr val="black"/>
                </a:solidFill>
                <a:effectLst/>
                <a:uLnTx/>
                <a:uFillTx/>
                <a:latin typeface="Calibri" panose="020F0502020204030204"/>
                <a:ea typeface="+mn-ea"/>
                <a:cs typeface="+mn-cs"/>
              </a:rPr>
              <a:t>Englert</a:t>
            </a:r>
            <a:r>
              <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lvl="0">
              <a:defRPr/>
            </a:pPr>
            <a:r>
              <a:rPr lang="nl-NL" dirty="0">
                <a:solidFill>
                  <a:prstClr val="black"/>
                </a:solidFill>
              </a:rPr>
              <a:t>1968 – </a:t>
            </a:r>
            <a:r>
              <a:rPr lang="nl-NL" dirty="0" err="1">
                <a:solidFill>
                  <a:prstClr val="black"/>
                </a:solidFill>
              </a:rPr>
              <a:t>Charpak</a:t>
            </a:r>
            <a:r>
              <a:rPr lang="nl-NL" dirty="0">
                <a:solidFill>
                  <a:prstClr val="black"/>
                </a:solidFill>
              </a:rPr>
              <a:t> vindt </a:t>
            </a:r>
            <a:r>
              <a:rPr lang="nl-NL" dirty="0" err="1">
                <a:solidFill>
                  <a:prstClr val="black"/>
                </a:solidFill>
              </a:rPr>
              <a:t>Multiwire</a:t>
            </a:r>
            <a:r>
              <a:rPr lang="nl-NL" dirty="0">
                <a:solidFill>
                  <a:prstClr val="black"/>
                </a:solidFill>
              </a:rPr>
              <a:t> </a:t>
            </a:r>
            <a:r>
              <a:rPr lang="nl-NL" dirty="0" err="1">
                <a:solidFill>
                  <a:prstClr val="black"/>
                </a:solidFill>
              </a:rPr>
              <a:t>Proportional</a:t>
            </a:r>
            <a:r>
              <a:rPr lang="nl-NL" dirty="0">
                <a:solidFill>
                  <a:prstClr val="black"/>
                </a:solidFill>
              </a:rPr>
              <a:t> </a:t>
            </a:r>
            <a:r>
              <a:rPr lang="nl-NL" dirty="0" err="1">
                <a:solidFill>
                  <a:prstClr val="black"/>
                </a:solidFill>
              </a:rPr>
              <a:t>Cham</a:t>
            </a:r>
            <a:r>
              <a:rPr lang="nl-NL" dirty="0">
                <a:solidFill>
                  <a:prstClr val="black"/>
                </a:solidFill>
              </a:rPr>
              <a:t>-</a:t>
            </a:r>
          </a:p>
          <a:p>
            <a:pPr lvl="0">
              <a:defRPr/>
            </a:pPr>
            <a:r>
              <a:rPr lang="nl-NL" dirty="0">
                <a:solidFill>
                  <a:prstClr val="black"/>
                </a:solidFill>
              </a:rPr>
              <a:t>              bers uit; NP 1992  </a:t>
            </a:r>
            <a:endPar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rPr>
              <a:t>1969 – </a:t>
            </a:r>
            <a:r>
              <a:rPr kumimoji="0" lang="nl-NL" sz="1800" b="1" i="0" u="none" strike="noStrike" kern="1200" cap="none" spc="0" normalizeH="0" baseline="0" noProof="0" dirty="0">
                <a:ln>
                  <a:noFill/>
                </a:ln>
                <a:solidFill>
                  <a:srgbClr val="FF0000"/>
                </a:solidFill>
                <a:effectLst/>
                <a:uLnTx/>
                <a:uFillTx/>
                <a:latin typeface="Calibri" panose="020F0502020204030204"/>
                <a:ea typeface="+mn-ea"/>
                <a:cs typeface="+mn-cs"/>
              </a:rPr>
              <a:t>elektron</a:t>
            </a:r>
            <a:r>
              <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rPr>
              <a:t> – quark verstrooiing SLAC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rPr>
              <a:t>1971 -  ‘t Hooft, Veltman bewijzen </a:t>
            </a:r>
            <a:r>
              <a:rPr kumimoji="0" lang="nl-NL" sz="1800" b="0" i="0" u="none" strike="noStrike" kern="1200" cap="none" spc="0" normalizeH="0" baseline="0" noProof="0" dirty="0" err="1">
                <a:ln>
                  <a:noFill/>
                </a:ln>
                <a:solidFill>
                  <a:prstClr val="black"/>
                </a:solidFill>
                <a:effectLst/>
                <a:uLnTx/>
                <a:uFillTx/>
                <a:latin typeface="Calibri" panose="020F0502020204030204"/>
                <a:ea typeface="+mn-ea"/>
                <a:cs typeface="+mn-cs"/>
              </a:rPr>
              <a:t>renormeerbaarheid</a:t>
            </a:r>
            <a:endPar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rPr>
              <a:t>              relativistische </a:t>
            </a:r>
            <a:r>
              <a:rPr kumimoji="0" lang="nl-NL" sz="1800" b="0" i="0" u="none" strike="noStrike" kern="1200" cap="none" spc="0" normalizeH="0" baseline="0" noProof="0" dirty="0" err="1">
                <a:ln>
                  <a:noFill/>
                </a:ln>
                <a:solidFill>
                  <a:prstClr val="black"/>
                </a:solidFill>
                <a:effectLst/>
                <a:uLnTx/>
                <a:uFillTx/>
                <a:latin typeface="Calibri" panose="020F0502020204030204"/>
                <a:ea typeface="+mn-ea"/>
                <a:cs typeface="+mn-cs"/>
              </a:rPr>
              <a:t>quantumvelden</a:t>
            </a:r>
            <a:r>
              <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rPr>
              <a:t> theorie met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rPr>
              <a:t>              ijkinvariantie van massieve ijkvelden (</a:t>
            </a:r>
            <a:r>
              <a:rPr kumimoji="0" lang="nl-NL" sz="1800" b="1" i="0" u="none" strike="noStrike" kern="1200" cap="none" spc="0" normalizeH="0" baseline="0" noProof="0" dirty="0">
                <a:ln>
                  <a:noFill/>
                </a:ln>
                <a:solidFill>
                  <a:srgbClr val="FF0000"/>
                </a:solidFill>
                <a:effectLst/>
                <a:uLnTx/>
                <a:uFillTx/>
                <a:latin typeface="Calibri" panose="020F0502020204030204"/>
                <a:ea typeface="+mn-ea"/>
                <a:cs typeface="+mn-cs"/>
              </a:rPr>
              <a:t>W, Z bosonen</a:t>
            </a:r>
            <a:r>
              <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rPr>
              <a:t>1973 – QCD, </a:t>
            </a:r>
            <a:r>
              <a:rPr kumimoji="0" lang="nl-NL" sz="1800" b="0" i="0" u="none" strike="noStrike" kern="1200" cap="none" spc="0" normalizeH="0" baseline="0" noProof="0" dirty="0" err="1">
                <a:ln>
                  <a:noFill/>
                </a:ln>
                <a:solidFill>
                  <a:prstClr val="black"/>
                </a:solidFill>
                <a:effectLst/>
                <a:uLnTx/>
                <a:uFillTx/>
                <a:latin typeface="Calibri" panose="020F0502020204030204"/>
                <a:ea typeface="+mn-ea"/>
                <a:cs typeface="+mn-cs"/>
              </a:rPr>
              <a:t>quantum</a:t>
            </a:r>
            <a:r>
              <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rPr>
              <a:t>-chromodynamica (</a:t>
            </a:r>
            <a:r>
              <a:rPr kumimoji="0" lang="nl-NL" sz="1800" b="0" i="0" u="none" strike="noStrike" kern="1200" cap="none" spc="0" normalizeH="0" baseline="0" noProof="0" dirty="0" err="1">
                <a:ln>
                  <a:noFill/>
                </a:ln>
                <a:solidFill>
                  <a:prstClr val="black"/>
                </a:solidFill>
                <a:effectLst/>
                <a:uLnTx/>
                <a:uFillTx/>
                <a:latin typeface="Calibri" panose="020F0502020204030204"/>
                <a:ea typeface="+mn-ea"/>
                <a:cs typeface="+mn-cs"/>
              </a:rPr>
              <a:t>Gell</a:t>
            </a:r>
            <a:r>
              <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rPr>
              <a:t>-Mann et al)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rPr>
              <a:t>1973 – ontdekking neutrale stromen, CERN (geen Nobelprijs)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rPr>
              <a:t>1974 -  ontdekking </a:t>
            </a:r>
            <a:r>
              <a:rPr kumimoji="0" lang="nl-NL" sz="1800" b="1" i="0" u="none" strike="noStrike" kern="1200" cap="none" spc="0" normalizeH="0" baseline="0" noProof="0" dirty="0">
                <a:ln>
                  <a:noFill/>
                </a:ln>
                <a:solidFill>
                  <a:srgbClr val="FF0000"/>
                </a:solidFill>
                <a:effectLst/>
                <a:uLnTx/>
                <a:uFillTx/>
                <a:latin typeface="Calibri" panose="020F0502020204030204"/>
                <a:ea typeface="+mn-ea"/>
                <a:cs typeface="+mn-cs"/>
              </a:rPr>
              <a:t>J/</a:t>
            </a:r>
            <a:r>
              <a:rPr kumimoji="0" lang="nl-NL" sz="1800" b="1" i="0" u="none" strike="noStrike" kern="1200" cap="none" spc="0" normalizeH="0" baseline="0" noProof="0" dirty="0" err="1">
                <a:ln>
                  <a:noFill/>
                </a:ln>
                <a:solidFill>
                  <a:srgbClr val="FF0000"/>
                </a:solidFill>
                <a:effectLst/>
                <a:uLnTx/>
                <a:uFillTx/>
                <a:latin typeface="Calibri" panose="020F0502020204030204"/>
                <a:ea typeface="+mn-ea"/>
                <a:cs typeface="+mn-cs"/>
              </a:rPr>
              <a:t>psi</a:t>
            </a:r>
            <a:r>
              <a:rPr kumimoji="0" lang="nl-NL" sz="18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nl-NL" sz="1800" b="1" i="0" u="none" strike="noStrike" kern="1200" cap="none" spc="0" normalizeH="0" baseline="0" noProof="0" dirty="0" err="1">
                <a:ln>
                  <a:noFill/>
                </a:ln>
                <a:solidFill>
                  <a:srgbClr val="FF0000"/>
                </a:solidFill>
                <a:effectLst/>
                <a:uLnTx/>
                <a:uFillTx/>
                <a:latin typeface="Calibri" panose="020F0502020204030204"/>
                <a:ea typeface="+mn-ea"/>
                <a:cs typeface="+mn-cs"/>
              </a:rPr>
              <a:t>charm</a:t>
            </a:r>
            <a:r>
              <a:rPr kumimoji="0" lang="nl-NL" sz="1800" b="1" i="0" u="none" strike="noStrike" kern="1200" cap="none" spc="0" normalizeH="0" baseline="0" noProof="0" dirty="0">
                <a:ln>
                  <a:noFill/>
                </a:ln>
                <a:solidFill>
                  <a:srgbClr val="FF0000"/>
                </a:solidFill>
                <a:effectLst/>
                <a:uLnTx/>
                <a:uFillTx/>
                <a:latin typeface="Calibri" panose="020F0502020204030204"/>
                <a:ea typeface="+mn-ea"/>
                <a:cs typeface="+mn-cs"/>
              </a:rPr>
              <a:t> quark</a:t>
            </a:r>
            <a:r>
              <a:rPr kumimoji="0" lang="nl-NL" sz="1800" b="0" i="0" u="none" strike="noStrike" kern="1200" cap="none" spc="0" normalizeH="0" baseline="0" noProof="0" dirty="0">
                <a:ln>
                  <a:noFill/>
                </a:ln>
                <a:solidFill>
                  <a:srgbClr val="FF0000"/>
                </a:solidFill>
                <a:effectLst/>
                <a:uLnTx/>
                <a:uFillTx/>
                <a:latin typeface="Calibri" panose="020F0502020204030204"/>
                <a:ea typeface="+mn-ea"/>
                <a:cs typeface="+mn-cs"/>
              </a:rPr>
              <a:t>s) </a:t>
            </a:r>
            <a:r>
              <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rPr>
              <a:t>Brookhaven, SLAC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rPr>
              <a:t>1977 – ontdekking </a:t>
            </a:r>
            <a:r>
              <a:rPr kumimoji="0" lang="nl-NL" sz="1800" b="1" i="0" u="none" strike="noStrike" kern="1200" cap="none" spc="0" normalizeH="0" baseline="0" noProof="0" dirty="0">
                <a:ln>
                  <a:noFill/>
                </a:ln>
                <a:solidFill>
                  <a:srgbClr val="FF0000"/>
                </a:solidFill>
                <a:effectLst/>
                <a:uLnTx/>
                <a:uFillTx/>
                <a:latin typeface="Calibri" panose="020F0502020204030204"/>
                <a:ea typeface="+mn-ea"/>
                <a:cs typeface="+mn-cs"/>
              </a:rPr>
              <a:t>Ypsilon (beauty quarks) </a:t>
            </a:r>
            <a:r>
              <a:rPr kumimoji="0" lang="nl-NL" sz="1800" b="0" i="0" u="none" strike="noStrike" kern="1200" cap="none" spc="0" normalizeH="0" baseline="0" noProof="0" dirty="0" err="1">
                <a:ln>
                  <a:noFill/>
                </a:ln>
                <a:solidFill>
                  <a:prstClr val="black"/>
                </a:solidFill>
                <a:effectLst/>
                <a:uLnTx/>
                <a:uFillTx/>
                <a:latin typeface="Calibri" panose="020F0502020204030204"/>
                <a:ea typeface="+mn-ea"/>
                <a:cs typeface="+mn-cs"/>
              </a:rPr>
              <a:t>Fermilab</a:t>
            </a:r>
            <a:endPar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lvl="0">
              <a:defRPr/>
            </a:pPr>
            <a:r>
              <a:rPr lang="nl-NL" dirty="0">
                <a:solidFill>
                  <a:prstClr val="black"/>
                </a:solidFill>
              </a:rPr>
              <a:t>1989 – start LEP, elektron-</a:t>
            </a:r>
            <a:r>
              <a:rPr lang="nl-NL" b="1" dirty="0">
                <a:solidFill>
                  <a:srgbClr val="FF0000"/>
                </a:solidFill>
              </a:rPr>
              <a:t>positron</a:t>
            </a:r>
            <a:r>
              <a:rPr lang="nl-NL" dirty="0">
                <a:solidFill>
                  <a:prstClr val="black"/>
                </a:solidFill>
              </a:rPr>
              <a:t> </a:t>
            </a:r>
            <a:r>
              <a:rPr lang="nl-NL" dirty="0" err="1">
                <a:solidFill>
                  <a:prstClr val="black"/>
                </a:solidFill>
              </a:rPr>
              <a:t>b.b.</a:t>
            </a:r>
            <a:r>
              <a:rPr lang="nl-NL" dirty="0">
                <a:solidFill>
                  <a:prstClr val="black"/>
                </a:solidFill>
              </a:rPr>
              <a:t>, CERN; aanleiding</a:t>
            </a:r>
          </a:p>
          <a:p>
            <a:pPr lvl="0">
              <a:defRPr/>
            </a:pPr>
            <a:r>
              <a:rPr lang="nl-NL" dirty="0">
                <a:solidFill>
                  <a:prstClr val="black"/>
                </a:solidFill>
              </a:rPr>
              <a:t>             tot NP ‘t H., V. 1999  </a:t>
            </a:r>
          </a:p>
          <a:p>
            <a:pPr lvl="0">
              <a:defRPr/>
            </a:pPr>
            <a:r>
              <a:rPr lang="nl-NL" dirty="0">
                <a:solidFill>
                  <a:prstClr val="black"/>
                </a:solidFill>
              </a:rPr>
              <a:t>1991 – start HERA, elektron/positron – proton </a:t>
            </a:r>
            <a:r>
              <a:rPr lang="nl-NL" dirty="0" err="1">
                <a:solidFill>
                  <a:prstClr val="black"/>
                </a:solidFill>
              </a:rPr>
              <a:t>b.b.</a:t>
            </a:r>
            <a:r>
              <a:rPr lang="nl-NL" dirty="0">
                <a:solidFill>
                  <a:prstClr val="black"/>
                </a:solidFill>
              </a:rPr>
              <a:t>, DESY,</a:t>
            </a:r>
          </a:p>
          <a:p>
            <a:pPr lvl="0">
              <a:defRPr/>
            </a:pPr>
            <a:r>
              <a:rPr lang="nl-NL" dirty="0">
                <a:solidFill>
                  <a:prstClr val="black"/>
                </a:solidFill>
              </a:rPr>
              <a:t>             veel unieke kennis over o.a. protonstructuur, on-</a:t>
            </a:r>
          </a:p>
          <a:p>
            <a:pPr lvl="0">
              <a:defRPr/>
            </a:pPr>
            <a:r>
              <a:rPr lang="nl-NL" dirty="0">
                <a:solidFill>
                  <a:prstClr val="black"/>
                </a:solidFill>
              </a:rPr>
              <a:t>             misbaar voor analyse LHC</a:t>
            </a:r>
            <a:endPar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rPr>
              <a:t>1983 – ontdekking W, Z; CERN (NP, </a:t>
            </a:r>
            <a:r>
              <a:rPr kumimoji="0" lang="nl-NL" sz="1800" b="0" i="0" u="none" strike="noStrike" kern="1200" cap="none" spc="0" normalizeH="0" baseline="0" noProof="0" dirty="0" err="1">
                <a:ln>
                  <a:noFill/>
                </a:ln>
                <a:solidFill>
                  <a:prstClr val="black"/>
                </a:solidFill>
                <a:effectLst/>
                <a:uLnTx/>
                <a:uFillTx/>
                <a:latin typeface="Calibri" panose="020F0502020204030204"/>
                <a:ea typeface="+mn-ea"/>
                <a:cs typeface="+mn-cs"/>
              </a:rPr>
              <a:t>Rubbia</a:t>
            </a:r>
            <a:r>
              <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rPr>
              <a:t>, V.d. Meer 1984)</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rPr>
              <a:t>1995 – 0ntdekking </a:t>
            </a:r>
            <a:r>
              <a:rPr kumimoji="0" lang="nl-NL" sz="1800" b="1" i="0" u="none" strike="noStrike" kern="1200" cap="none" spc="0" normalizeH="0" baseline="0" noProof="0" dirty="0" err="1">
                <a:ln>
                  <a:noFill/>
                </a:ln>
                <a:solidFill>
                  <a:srgbClr val="FF0000"/>
                </a:solidFill>
                <a:effectLst/>
                <a:uLnTx/>
                <a:uFillTx/>
                <a:latin typeface="Calibri" panose="020F0502020204030204"/>
                <a:ea typeface="+mn-ea"/>
                <a:cs typeface="+mn-cs"/>
              </a:rPr>
              <a:t>top-quark</a:t>
            </a:r>
            <a:r>
              <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nl-NL" sz="1800" b="0" i="0" u="none" strike="noStrike" kern="1200" cap="none" spc="0" normalizeH="0" baseline="0" noProof="0" dirty="0" err="1">
                <a:ln>
                  <a:noFill/>
                </a:ln>
                <a:solidFill>
                  <a:prstClr val="black"/>
                </a:solidFill>
                <a:effectLst/>
                <a:uLnTx/>
                <a:uFillTx/>
                <a:latin typeface="Calibri" panose="020F0502020204030204"/>
                <a:ea typeface="+mn-ea"/>
                <a:cs typeface="+mn-cs"/>
              </a:rPr>
              <a:t>Fermilab</a:t>
            </a:r>
            <a:endPar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rPr>
              <a:t>2012 – </a:t>
            </a:r>
            <a:r>
              <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hlinkClick r:id="rId3" action="ppaction://hlinksldjump"/>
              </a:rPr>
              <a:t>Ontdekking</a:t>
            </a:r>
            <a:r>
              <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hlinkClick r:id="" action="ppaction://hlinkshowjump?jump=nextslide"/>
              </a:rPr>
              <a:t> </a:t>
            </a:r>
            <a:r>
              <a:rPr kumimoji="0" lang="nl-NL" sz="1800" b="1" i="0" u="none" strike="noStrike" kern="1200" cap="none" spc="0" normalizeH="0" baseline="0" noProof="0" dirty="0" err="1">
                <a:ln>
                  <a:noFill/>
                </a:ln>
                <a:solidFill>
                  <a:srgbClr val="FF0000"/>
                </a:solidFill>
                <a:effectLst/>
                <a:uLnTx/>
                <a:uFillTx/>
                <a:latin typeface="Calibri" panose="020F0502020204030204"/>
                <a:ea typeface="+mn-ea"/>
                <a:cs typeface="+mn-cs"/>
              </a:rPr>
              <a:t>Higgs</a:t>
            </a:r>
            <a:r>
              <a:rPr kumimoji="0" lang="nl-NL" sz="1800" b="1" i="0" u="none" strike="noStrike" kern="1200" cap="none" spc="0" normalizeH="0" baseline="0" noProof="0" dirty="0">
                <a:ln>
                  <a:noFill/>
                </a:ln>
                <a:solidFill>
                  <a:srgbClr val="FF0000"/>
                </a:solidFill>
                <a:effectLst/>
                <a:uLnTx/>
                <a:uFillTx/>
                <a:latin typeface="Calibri" panose="020F0502020204030204"/>
                <a:ea typeface="+mn-ea"/>
                <a:cs typeface="+mn-cs"/>
              </a:rPr>
              <a:t>-boson,</a:t>
            </a:r>
            <a:r>
              <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nl-NL" sz="1800" b="1" i="0" u="none" strike="noStrike" kern="1200" cap="none" spc="0" normalizeH="0" baseline="0" noProof="0" dirty="0">
                <a:ln>
                  <a:noFill/>
                </a:ln>
                <a:solidFill>
                  <a:prstClr val="black"/>
                </a:solidFill>
                <a:effectLst/>
                <a:uLnTx/>
                <a:uFillTx/>
                <a:latin typeface="Calibri" panose="020F0502020204030204"/>
                <a:ea typeface="+mn-ea"/>
                <a:cs typeface="+mn-cs"/>
              </a:rPr>
              <a:t>CERN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rPr>
              <a:t>             (nachtelijk telefoontje: ‘I </a:t>
            </a:r>
            <a:r>
              <a:rPr kumimoji="0" lang="nl-NL" sz="1800" b="0" i="0" u="none" strike="noStrike" kern="1200" cap="none" spc="0" normalizeH="0" baseline="0" noProof="0" dirty="0" err="1">
                <a:ln>
                  <a:noFill/>
                </a:ln>
                <a:solidFill>
                  <a:prstClr val="black"/>
                </a:solidFill>
                <a:effectLst/>
                <a:uLnTx/>
                <a:uFillTx/>
                <a:latin typeface="Calibri" panose="020F0502020204030204"/>
                <a:ea typeface="+mn-ea"/>
                <a:cs typeface="+mn-cs"/>
              </a:rPr>
              <a:t>think</a:t>
            </a:r>
            <a:r>
              <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nl-NL" sz="1800" b="0" i="0" u="none" strike="noStrike" kern="1200" cap="none" spc="0" normalizeH="0" baseline="0" noProof="0" dirty="0" err="1">
                <a:ln>
                  <a:noFill/>
                </a:ln>
                <a:solidFill>
                  <a:prstClr val="black"/>
                </a:solidFill>
                <a:effectLst/>
                <a:uLnTx/>
                <a:uFillTx/>
                <a:latin typeface="Calibri" panose="020F0502020204030204"/>
                <a:ea typeface="+mn-ea"/>
                <a:cs typeface="+mn-cs"/>
              </a:rPr>
              <a:t>we’ve</a:t>
            </a:r>
            <a:r>
              <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nl-NL" sz="1800" b="0" i="0" u="none" strike="noStrike" kern="1200" cap="none" spc="0" normalizeH="0" baseline="0" noProof="0" dirty="0" err="1">
                <a:ln>
                  <a:noFill/>
                </a:ln>
                <a:solidFill>
                  <a:prstClr val="black"/>
                </a:solidFill>
                <a:effectLst/>
                <a:uLnTx/>
                <a:uFillTx/>
                <a:latin typeface="Calibri" panose="020F0502020204030204"/>
                <a:ea typeface="+mn-ea"/>
                <a:cs typeface="+mn-cs"/>
              </a:rPr>
              <a:t>got</a:t>
            </a:r>
            <a:r>
              <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nl-NL" sz="1800" b="0" i="0" u="none" strike="noStrike" kern="1200" cap="none" spc="0" normalizeH="0" baseline="0" noProof="0" dirty="0" err="1">
                <a:ln>
                  <a:noFill/>
                </a:ln>
                <a:solidFill>
                  <a:prstClr val="black"/>
                </a:solidFill>
                <a:effectLst/>
                <a:uLnTx/>
                <a:uFillTx/>
                <a:latin typeface="Calibri" panose="020F0502020204030204"/>
                <a:ea typeface="+mn-ea"/>
                <a:cs typeface="+mn-cs"/>
              </a:rPr>
              <a:t>the</a:t>
            </a:r>
            <a:r>
              <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rPr>
              <a:t> object’)    </a:t>
            </a:r>
          </a:p>
        </p:txBody>
      </p:sp>
      <p:sp>
        <p:nvSpPr>
          <p:cNvPr id="3" name="Tekstvak 2">
            <a:extLst>
              <a:ext uri="{FF2B5EF4-FFF2-40B4-BE49-F238E27FC236}">
                <a16:creationId xmlns:a16="http://schemas.microsoft.com/office/drawing/2014/main" id="{5CC9295D-B085-4FDD-B3AF-EC636D1B900D}"/>
              </a:ext>
            </a:extLst>
          </p:cNvPr>
          <p:cNvSpPr txBox="1"/>
          <p:nvPr/>
        </p:nvSpPr>
        <p:spPr>
          <a:xfrm>
            <a:off x="1101443" y="26123"/>
            <a:ext cx="9960072" cy="400110"/>
          </a:xfrm>
          <a:prstGeom prst="rect">
            <a:avLst/>
          </a:prstGeom>
          <a:noFill/>
          <a:ln w="31750">
            <a:solidFill>
              <a:schemeClr val="accent1">
                <a:shade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000" b="1" i="0" u="none" strike="noStrike" kern="1200" cap="none" spc="0" normalizeH="0" baseline="0" noProof="0" dirty="0">
                <a:ln>
                  <a:noFill/>
                </a:ln>
                <a:solidFill>
                  <a:prstClr val="black"/>
                </a:solidFill>
                <a:effectLst/>
                <a:uLnTx/>
                <a:uFillTx/>
                <a:latin typeface="Calibri" panose="020F0502020204030204"/>
                <a:ea typeface="+mn-ea"/>
                <a:cs typeface="+mn-cs"/>
              </a:rPr>
              <a:t>De </a:t>
            </a:r>
            <a:r>
              <a:rPr kumimoji="0" lang="nl-NL" sz="2000" b="1" i="0" u="none" strike="noStrike" kern="1200" cap="none" spc="0" normalizeH="0" baseline="0" noProof="0" dirty="0" err="1">
                <a:ln>
                  <a:noFill/>
                </a:ln>
                <a:solidFill>
                  <a:prstClr val="black"/>
                </a:solidFill>
                <a:effectLst/>
                <a:uLnTx/>
                <a:uFillTx/>
                <a:latin typeface="Calibri" panose="020F0502020204030204"/>
                <a:ea typeface="+mn-ea"/>
                <a:cs typeface="+mn-cs"/>
              </a:rPr>
              <a:t>elementaire-deeltjesfysica</a:t>
            </a:r>
            <a:r>
              <a:rPr kumimoji="0" lang="nl-NL" sz="2000" b="1" i="0" u="none" strike="noStrike" kern="1200" cap="none" spc="0" normalizeH="0" baseline="0" noProof="0" dirty="0">
                <a:ln>
                  <a:noFill/>
                </a:ln>
                <a:solidFill>
                  <a:prstClr val="black"/>
                </a:solidFill>
                <a:effectLst/>
                <a:uLnTx/>
                <a:uFillTx/>
                <a:latin typeface="Calibri" panose="020F0502020204030204"/>
                <a:ea typeface="+mn-ea"/>
                <a:cs typeface="+mn-cs"/>
              </a:rPr>
              <a:t> heeft een periode van grote bloei gekend de afgelopen 60 jaar</a:t>
            </a:r>
          </a:p>
        </p:txBody>
      </p:sp>
      <p:sp>
        <p:nvSpPr>
          <p:cNvPr id="21" name="Tekstvak 20">
            <a:extLst>
              <a:ext uri="{FF2B5EF4-FFF2-40B4-BE49-F238E27FC236}">
                <a16:creationId xmlns:a16="http://schemas.microsoft.com/office/drawing/2014/main" id="{67F19E1E-2CC9-420C-B0AB-438000755964}"/>
              </a:ext>
            </a:extLst>
          </p:cNvPr>
          <p:cNvSpPr txBox="1"/>
          <p:nvPr/>
        </p:nvSpPr>
        <p:spPr>
          <a:xfrm>
            <a:off x="6466125" y="870607"/>
            <a:ext cx="5555816" cy="5909310"/>
          </a:xfrm>
          <a:prstGeom prst="rect">
            <a:avLst/>
          </a:prstGeom>
          <a:solidFill>
            <a:schemeClr val="accent1">
              <a:lumMod val="20000"/>
              <a:lumOff val="80000"/>
            </a:schemeClr>
          </a:solidFill>
        </p:spPr>
        <p:txBody>
          <a:bodyPr wrap="none" rtlCol="0">
            <a:spAutoFit/>
          </a:bodyPr>
          <a:lstStyle/>
          <a:p>
            <a:r>
              <a:rPr lang="nl-NL" b="1" dirty="0">
                <a:solidFill>
                  <a:prstClr val="black"/>
                </a:solidFill>
              </a:rPr>
              <a:t>1967</a:t>
            </a:r>
            <a:r>
              <a:rPr lang="nl-NL" dirty="0">
                <a:solidFill>
                  <a:prstClr val="black"/>
                </a:solidFill>
              </a:rPr>
              <a:t> – eerstejaars S3, later N4</a:t>
            </a:r>
            <a:endPar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rPr>
              <a:t>1967 – </a:t>
            </a:r>
            <a:r>
              <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hlinkClick r:id="rId4" action="ppaction://hlinksldjump"/>
              </a:rPr>
              <a:t>college</a:t>
            </a:r>
            <a:r>
              <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rPr>
              <a:t> prof. </a:t>
            </a:r>
            <a:r>
              <a:rPr kumimoji="0" lang="nl-NL" sz="1800" b="0" i="0" u="none" strike="noStrike" kern="1200" cap="none" spc="0" normalizeH="0" baseline="0" noProof="0" dirty="0" err="1">
                <a:ln>
                  <a:noFill/>
                </a:ln>
                <a:solidFill>
                  <a:prstClr val="black"/>
                </a:solidFill>
                <a:effectLst/>
                <a:uLnTx/>
                <a:uFillTx/>
                <a:latin typeface="Calibri" panose="020F0502020204030204"/>
                <a:ea typeface="+mn-ea"/>
                <a:cs typeface="+mn-cs"/>
              </a:rPr>
              <a:t>Janner</a:t>
            </a:r>
            <a:r>
              <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rPr>
              <a:t>: E=Mc</a:t>
            </a:r>
            <a:r>
              <a:rPr kumimoji="0" lang="nl-NL" sz="1800" b="0" i="0" u="none" strike="noStrike" kern="1200" cap="none" spc="0" normalizeH="0" baseline="30000" noProof="0" dirty="0">
                <a:ln>
                  <a:noFill/>
                </a:ln>
                <a:solidFill>
                  <a:prstClr val="black"/>
                </a:solidFill>
                <a:effectLst/>
                <a:uLnTx/>
                <a:uFillTx/>
                <a:latin typeface="Calibri" panose="020F0502020204030204"/>
                <a:ea typeface="+mn-ea"/>
                <a:cs typeface="+mn-cs"/>
              </a:rPr>
              <a:t>2</a:t>
            </a:r>
            <a:r>
              <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rPr>
              <a:t> </a:t>
            </a:r>
          </a:p>
          <a:p>
            <a:r>
              <a:rPr lang="nl-NL" dirty="0">
                <a:solidFill>
                  <a:prstClr val="black"/>
                </a:solidFill>
              </a:rPr>
              <a:t>1971 – begin afstudeerstage </a:t>
            </a:r>
            <a:r>
              <a:rPr lang="nl-NL" dirty="0" err="1">
                <a:solidFill>
                  <a:prstClr val="black"/>
                </a:solidFill>
              </a:rPr>
              <a:t>exp</a:t>
            </a:r>
            <a:r>
              <a:rPr lang="nl-NL" dirty="0">
                <a:solidFill>
                  <a:prstClr val="black"/>
                </a:solidFill>
              </a:rPr>
              <a:t>. Hef</a:t>
            </a:r>
          </a:p>
          <a:p>
            <a:pPr lvl="0">
              <a:defRPr/>
            </a:pPr>
            <a:r>
              <a:rPr lang="nl-NL" dirty="0">
                <a:solidFill>
                  <a:prstClr val="black"/>
                </a:solidFill>
              </a:rPr>
              <a:t>1972 – zomerstage CERN</a:t>
            </a:r>
          </a:p>
          <a:p>
            <a:pPr lvl="0">
              <a:defRPr/>
            </a:pPr>
            <a:r>
              <a:rPr lang="nl-NL" dirty="0">
                <a:solidFill>
                  <a:prstClr val="black"/>
                </a:solidFill>
              </a:rPr>
              <a:t>1973 – promotieonderzoek, ‘zachte’ sterke </a:t>
            </a:r>
          </a:p>
          <a:p>
            <a:pPr lvl="0">
              <a:defRPr/>
            </a:pPr>
            <a:r>
              <a:rPr lang="nl-NL" dirty="0">
                <a:solidFill>
                  <a:prstClr val="black"/>
                </a:solidFill>
              </a:rPr>
              <a:t>              wisselwerkingen, bellenvat, CERN</a:t>
            </a:r>
          </a:p>
          <a:p>
            <a:pPr lvl="0">
              <a:defRPr/>
            </a:pPr>
            <a:r>
              <a:rPr lang="nl-NL" dirty="0">
                <a:solidFill>
                  <a:prstClr val="black"/>
                </a:solidFill>
              </a:rPr>
              <a:t>1979 – promotie; naar CERN; 90 </a:t>
            </a:r>
            <a:r>
              <a:rPr lang="nl-NL" dirty="0" err="1">
                <a:solidFill>
                  <a:prstClr val="black"/>
                </a:solidFill>
              </a:rPr>
              <a:t>GeV</a:t>
            </a:r>
            <a:r>
              <a:rPr lang="nl-NL" dirty="0">
                <a:solidFill>
                  <a:prstClr val="black"/>
                </a:solidFill>
              </a:rPr>
              <a:t> </a:t>
            </a:r>
            <a:r>
              <a:rPr lang="nl-NL" b="1" dirty="0">
                <a:solidFill>
                  <a:srgbClr val="FF0000"/>
                </a:solidFill>
              </a:rPr>
              <a:t>foton</a:t>
            </a:r>
            <a:r>
              <a:rPr lang="nl-NL" dirty="0">
                <a:solidFill>
                  <a:prstClr val="black"/>
                </a:solidFill>
              </a:rPr>
              <a:t>bundel, foton-</a:t>
            </a:r>
          </a:p>
          <a:p>
            <a:pPr lvl="0">
              <a:defRPr/>
            </a:pPr>
            <a:r>
              <a:rPr lang="nl-NL" dirty="0">
                <a:solidFill>
                  <a:prstClr val="black"/>
                </a:solidFill>
              </a:rPr>
              <a:t>             quark verstrooiing, meting quarklading, studie</a:t>
            </a:r>
          </a:p>
          <a:p>
            <a:pPr lvl="0">
              <a:defRPr/>
            </a:pPr>
            <a:r>
              <a:rPr lang="nl-NL" dirty="0">
                <a:solidFill>
                  <a:prstClr val="black"/>
                </a:solidFill>
              </a:rPr>
              <a:t>             quark-</a:t>
            </a:r>
            <a:r>
              <a:rPr lang="nl-NL" b="1" dirty="0" err="1">
                <a:solidFill>
                  <a:srgbClr val="FF0000"/>
                </a:solidFill>
              </a:rPr>
              <a:t>gluon</a:t>
            </a:r>
            <a:r>
              <a:rPr lang="nl-NL" dirty="0">
                <a:solidFill>
                  <a:prstClr val="black"/>
                </a:solidFill>
              </a:rPr>
              <a:t> dynamica (QCD)</a:t>
            </a:r>
          </a:p>
          <a:p>
            <a:pPr lvl="0">
              <a:defRPr/>
            </a:pPr>
            <a:r>
              <a:rPr lang="nl-NL" dirty="0">
                <a:solidFill>
                  <a:prstClr val="black"/>
                </a:solidFill>
              </a:rPr>
              <a:t>1985 – naar </a:t>
            </a:r>
            <a:r>
              <a:rPr lang="nl-NL" dirty="0" err="1">
                <a:solidFill>
                  <a:prstClr val="black"/>
                </a:solidFill>
              </a:rPr>
              <a:t>Nikhef</a:t>
            </a:r>
            <a:r>
              <a:rPr lang="nl-NL" dirty="0">
                <a:solidFill>
                  <a:prstClr val="black"/>
                </a:solidFill>
              </a:rPr>
              <a:t> - Amsterdam; </a:t>
            </a:r>
          </a:p>
          <a:p>
            <a:pPr lvl="0">
              <a:defRPr/>
            </a:pPr>
            <a:r>
              <a:rPr lang="nl-NL" dirty="0">
                <a:solidFill>
                  <a:prstClr val="black"/>
                </a:solidFill>
              </a:rPr>
              <a:t>             elektron (</a:t>
            </a:r>
            <a:r>
              <a:rPr lang="nl-NL" b="1" dirty="0">
                <a:solidFill>
                  <a:srgbClr val="FF0000"/>
                </a:solidFill>
              </a:rPr>
              <a:t>positron</a:t>
            </a:r>
            <a:r>
              <a:rPr lang="nl-NL" dirty="0">
                <a:solidFill>
                  <a:prstClr val="black"/>
                </a:solidFill>
              </a:rPr>
              <a:t>) – proton </a:t>
            </a:r>
            <a:r>
              <a:rPr lang="nl-NL" dirty="0" err="1">
                <a:solidFill>
                  <a:prstClr val="black"/>
                </a:solidFill>
              </a:rPr>
              <a:t>b.b.</a:t>
            </a:r>
            <a:r>
              <a:rPr lang="nl-NL" dirty="0">
                <a:solidFill>
                  <a:prstClr val="black"/>
                </a:solidFill>
              </a:rPr>
              <a:t> HERA, DESY;</a:t>
            </a:r>
          </a:p>
          <a:p>
            <a:pPr lvl="0">
              <a:defRPr/>
            </a:pPr>
            <a:r>
              <a:rPr lang="nl-NL" dirty="0">
                <a:solidFill>
                  <a:prstClr val="black"/>
                </a:solidFill>
              </a:rPr>
              <a:t>              (2000 – </a:t>
            </a:r>
            <a:r>
              <a:rPr lang="nl-NL" dirty="0" err="1">
                <a:solidFill>
                  <a:prstClr val="black"/>
                </a:solidFill>
              </a:rPr>
              <a:t>astrodeeltjes</a:t>
            </a:r>
            <a:r>
              <a:rPr lang="nl-NL" dirty="0">
                <a:solidFill>
                  <a:prstClr val="black"/>
                </a:solidFill>
              </a:rPr>
              <a:t>; 2002 – directeur)</a:t>
            </a:r>
          </a:p>
          <a:p>
            <a:pPr>
              <a:defRPr/>
            </a:pPr>
            <a:r>
              <a:rPr lang="nl-NL" dirty="0">
                <a:solidFill>
                  <a:prstClr val="black"/>
                </a:solidFill>
              </a:rPr>
              <a:t>2004 – naar CERN directie</a:t>
            </a:r>
          </a:p>
          <a:p>
            <a:pPr lvl="0">
              <a:defRPr/>
            </a:pPr>
            <a:r>
              <a:rPr lang="nl-NL" dirty="0">
                <a:solidFill>
                  <a:prstClr val="black"/>
                </a:solidFill>
              </a:rPr>
              <a:t>2008 – succesvolle start LHC, </a:t>
            </a:r>
          </a:p>
          <a:p>
            <a:pPr lvl="0">
              <a:defRPr/>
            </a:pPr>
            <a:r>
              <a:rPr lang="nl-NL" dirty="0">
                <a:solidFill>
                  <a:prstClr val="black"/>
                </a:solidFill>
              </a:rPr>
              <a:t>             na paar dagen ontploffing alleen mat. schade</a:t>
            </a:r>
          </a:p>
          <a:p>
            <a:pPr lvl="0">
              <a:defRPr/>
            </a:pPr>
            <a:endParaRPr lang="nl-NL" dirty="0">
              <a:solidFill>
                <a:prstClr val="black"/>
              </a:solidFill>
            </a:endParaRPr>
          </a:p>
          <a:p>
            <a:pPr lvl="0">
              <a:defRPr/>
            </a:pPr>
            <a:r>
              <a:rPr lang="nl-NL" dirty="0">
                <a:solidFill>
                  <a:prstClr val="black"/>
                </a:solidFill>
              </a:rPr>
              <a:t>2009 – naar NWO, Den Haag (was al gepland vóór</a:t>
            </a:r>
          </a:p>
          <a:p>
            <a:pPr lvl="0">
              <a:defRPr/>
            </a:pPr>
            <a:r>
              <a:rPr lang="nl-NL" dirty="0">
                <a:solidFill>
                  <a:prstClr val="black"/>
                </a:solidFill>
              </a:rPr>
              <a:t>             de ontploffing  😊 )</a:t>
            </a:r>
          </a:p>
          <a:p>
            <a:pPr lvl="0">
              <a:defRPr/>
            </a:pPr>
            <a:endParaRPr lang="nl-NL" dirty="0">
              <a:solidFill>
                <a:prstClr val="black"/>
              </a:solidFill>
            </a:endParaRPr>
          </a:p>
          <a:p>
            <a:pPr lvl="0">
              <a:defRPr/>
            </a:pPr>
            <a:r>
              <a:rPr lang="nl-NL" dirty="0">
                <a:solidFill>
                  <a:prstClr val="black"/>
                </a:solidFill>
              </a:rPr>
              <a:t>2010 – start LHC, proton-proton botsingen 13 </a:t>
            </a:r>
            <a:r>
              <a:rPr lang="nl-NL" dirty="0" err="1">
                <a:solidFill>
                  <a:prstClr val="black"/>
                </a:solidFill>
              </a:rPr>
              <a:t>TeV</a:t>
            </a:r>
            <a:endParaRPr lang="nl-NL" dirty="0">
              <a:solidFill>
                <a:prstClr val="black"/>
              </a:solidFill>
            </a:endParaRPr>
          </a:p>
          <a:p>
            <a:pPr>
              <a:defRPr/>
            </a:pPr>
            <a:r>
              <a:rPr lang="nl-NL" b="1" dirty="0"/>
              <a:t>2017 </a:t>
            </a:r>
            <a:r>
              <a:rPr lang="nl-NL" dirty="0"/>
              <a:t>– afscheidscollege </a:t>
            </a:r>
          </a:p>
        </p:txBody>
      </p:sp>
      <p:cxnSp>
        <p:nvCxnSpPr>
          <p:cNvPr id="26" name="Rechte verbindingslijn 25">
            <a:extLst>
              <a:ext uri="{FF2B5EF4-FFF2-40B4-BE49-F238E27FC236}">
                <a16:creationId xmlns:a16="http://schemas.microsoft.com/office/drawing/2014/main" id="{E23730D0-E6F4-439A-BEE0-BFDFB0751B20}"/>
              </a:ext>
            </a:extLst>
          </p:cNvPr>
          <p:cNvCxnSpPr/>
          <p:nvPr/>
        </p:nvCxnSpPr>
        <p:spPr>
          <a:xfrm>
            <a:off x="8312727" y="1298864"/>
            <a:ext cx="0" cy="0"/>
          </a:xfrm>
          <a:prstGeom prst="line">
            <a:avLst/>
          </a:prstGeom>
        </p:spPr>
        <p:style>
          <a:lnRef idx="1">
            <a:schemeClr val="accent1"/>
          </a:lnRef>
          <a:fillRef idx="0">
            <a:schemeClr val="accent1"/>
          </a:fillRef>
          <a:effectRef idx="0">
            <a:schemeClr val="accent1"/>
          </a:effectRef>
          <a:fontRef idx="minor">
            <a:schemeClr val="tx1"/>
          </a:fontRef>
        </p:style>
      </p:cxnSp>
      <p:sp>
        <p:nvSpPr>
          <p:cNvPr id="27" name="Tijdelijke aanduiding voor datum 26">
            <a:extLst>
              <a:ext uri="{FF2B5EF4-FFF2-40B4-BE49-F238E27FC236}">
                <a16:creationId xmlns:a16="http://schemas.microsoft.com/office/drawing/2014/main" id="{2772321F-C40E-46B5-B26E-5314C60FA150}"/>
              </a:ext>
            </a:extLst>
          </p:cNvPr>
          <p:cNvSpPr>
            <a:spLocks noGrp="1"/>
          </p:cNvSpPr>
          <p:nvPr>
            <p:ph type="dt" sz="half" idx="10"/>
          </p:nvPr>
        </p:nvSpPr>
        <p:spPr/>
        <p:txBody>
          <a:bodyPr/>
          <a:lstStyle/>
          <a:p>
            <a:r>
              <a:rPr lang="nl-NL"/>
              <a:t>19-4-2024</a:t>
            </a:r>
          </a:p>
        </p:txBody>
      </p:sp>
      <p:sp>
        <p:nvSpPr>
          <p:cNvPr id="28" name="Tijdelijke aanduiding voor dianummer 27">
            <a:extLst>
              <a:ext uri="{FF2B5EF4-FFF2-40B4-BE49-F238E27FC236}">
                <a16:creationId xmlns:a16="http://schemas.microsoft.com/office/drawing/2014/main" id="{565CAC29-DB75-4559-AAC1-7B3B6A475F4E}"/>
              </a:ext>
            </a:extLst>
          </p:cNvPr>
          <p:cNvSpPr>
            <a:spLocks noGrp="1"/>
          </p:cNvSpPr>
          <p:nvPr>
            <p:ph type="sldNum" sz="quarter" idx="12"/>
          </p:nvPr>
        </p:nvSpPr>
        <p:spPr/>
        <p:txBody>
          <a:bodyPr/>
          <a:lstStyle/>
          <a:p>
            <a:fld id="{3EB9D667-8414-498C-86FF-5B87FE5BB64C}" type="slidenum">
              <a:rPr lang="nl-NL" smtClean="0"/>
              <a:t>7</a:t>
            </a:fld>
            <a:endParaRPr lang="nl-NL"/>
          </a:p>
        </p:txBody>
      </p:sp>
    </p:spTree>
    <p:extLst>
      <p:ext uri="{BB962C8B-B14F-4D97-AF65-F5344CB8AC3E}">
        <p14:creationId xmlns:p14="http://schemas.microsoft.com/office/powerpoint/2010/main" val="3790360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3" name="Tekstvak 2"/>
          <p:cNvSpPr txBox="1"/>
          <p:nvPr/>
        </p:nvSpPr>
        <p:spPr>
          <a:xfrm>
            <a:off x="6853608" y="2542096"/>
            <a:ext cx="3971921" cy="646331"/>
          </a:xfrm>
          <a:prstGeom prst="rect">
            <a:avLst/>
          </a:prstGeom>
          <a:noFill/>
          <a:ln>
            <a:solidFill>
              <a:schemeClr val="tx1"/>
            </a:solidFill>
          </a:ln>
        </p:spPr>
        <p:txBody>
          <a:bodyPr wrap="none" rtlCol="0">
            <a:spAutoFit/>
          </a:bodyPr>
          <a:lstStyle/>
          <a:p>
            <a:r>
              <a:rPr lang="nl-NL" dirty="0">
                <a:latin typeface="Verdana"/>
                <a:cs typeface="Verdana"/>
              </a:rPr>
              <a:t>Uit: </a:t>
            </a:r>
            <a:r>
              <a:rPr lang="nl-NL" dirty="0" err="1">
                <a:latin typeface="Verdana"/>
                <a:cs typeface="Verdana"/>
              </a:rPr>
              <a:t>Concepts</a:t>
            </a:r>
            <a:r>
              <a:rPr lang="nl-NL" dirty="0">
                <a:latin typeface="Verdana"/>
                <a:cs typeface="Verdana"/>
              </a:rPr>
              <a:t> of Modern </a:t>
            </a:r>
            <a:r>
              <a:rPr lang="nl-NL" dirty="0" err="1">
                <a:latin typeface="Verdana"/>
                <a:cs typeface="Verdana"/>
              </a:rPr>
              <a:t>Physics</a:t>
            </a:r>
            <a:endParaRPr lang="nl-NL" dirty="0">
              <a:latin typeface="Verdana"/>
              <a:cs typeface="Verdana"/>
            </a:endParaRPr>
          </a:p>
          <a:p>
            <a:r>
              <a:rPr lang="nl-NL" dirty="0">
                <a:latin typeface="Verdana"/>
                <a:cs typeface="Verdana"/>
              </a:rPr>
              <a:t>(</a:t>
            </a:r>
            <a:r>
              <a:rPr lang="nl-NL" dirty="0" err="1">
                <a:latin typeface="Verdana"/>
                <a:cs typeface="Verdana"/>
              </a:rPr>
              <a:t>Beiser</a:t>
            </a:r>
            <a:r>
              <a:rPr lang="nl-NL" dirty="0">
                <a:latin typeface="Verdana"/>
                <a:cs typeface="Verdana"/>
              </a:rPr>
              <a:t>, </a:t>
            </a:r>
            <a:r>
              <a:rPr lang="nl-NL" dirty="0" err="1">
                <a:latin typeface="Verdana"/>
                <a:cs typeface="Verdana"/>
              </a:rPr>
              <a:t>Revised</a:t>
            </a:r>
            <a:r>
              <a:rPr lang="nl-NL" dirty="0">
                <a:latin typeface="Verdana"/>
                <a:cs typeface="Verdana"/>
              </a:rPr>
              <a:t> Edition, </a:t>
            </a:r>
            <a:r>
              <a:rPr lang="nl-NL" b="1" dirty="0">
                <a:latin typeface="Verdana"/>
                <a:cs typeface="Verdana"/>
              </a:rPr>
              <a:t>1967</a:t>
            </a:r>
            <a:r>
              <a:rPr lang="nl-NL" dirty="0">
                <a:latin typeface="Verdana"/>
                <a:cs typeface="Verdana"/>
              </a:rPr>
              <a:t>)</a:t>
            </a:r>
          </a:p>
        </p:txBody>
      </p:sp>
      <p:pic>
        <p:nvPicPr>
          <p:cNvPr id="6" name="Afbeelding 5"/>
          <p:cNvPicPr>
            <a:picLocks noChangeAspect="1"/>
          </p:cNvPicPr>
          <p:nvPr/>
        </p:nvPicPr>
        <p:blipFill>
          <a:blip r:embed="rId2"/>
          <a:stretch>
            <a:fillRect/>
          </a:stretch>
        </p:blipFill>
        <p:spPr>
          <a:xfrm>
            <a:off x="1552077" y="0"/>
            <a:ext cx="4572000" cy="6858000"/>
          </a:xfrm>
          <a:prstGeom prst="rect">
            <a:avLst/>
          </a:prstGeom>
        </p:spPr>
      </p:pic>
      <p:sp>
        <p:nvSpPr>
          <p:cNvPr id="4" name="Ovaal 3"/>
          <p:cNvSpPr/>
          <p:nvPr/>
        </p:nvSpPr>
        <p:spPr>
          <a:xfrm>
            <a:off x="2729346" y="3962392"/>
            <a:ext cx="3269673" cy="374073"/>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5" name="Tijdelijke aanduiding voor datum 4">
            <a:extLst>
              <a:ext uri="{FF2B5EF4-FFF2-40B4-BE49-F238E27FC236}">
                <a16:creationId xmlns:a16="http://schemas.microsoft.com/office/drawing/2014/main" id="{D24E1CE7-FC35-4E77-837F-D5E1A66E06EC}"/>
              </a:ext>
            </a:extLst>
          </p:cNvPr>
          <p:cNvSpPr>
            <a:spLocks noGrp="1"/>
          </p:cNvSpPr>
          <p:nvPr>
            <p:ph type="dt" sz="half" idx="10"/>
          </p:nvPr>
        </p:nvSpPr>
        <p:spPr/>
        <p:txBody>
          <a:bodyPr/>
          <a:lstStyle/>
          <a:p>
            <a:r>
              <a:rPr lang="nl-NL"/>
              <a:t>19-4-2024</a:t>
            </a:r>
          </a:p>
        </p:txBody>
      </p:sp>
      <p:sp>
        <p:nvSpPr>
          <p:cNvPr id="7" name="Tijdelijke aanduiding voor dianummer 6">
            <a:extLst>
              <a:ext uri="{FF2B5EF4-FFF2-40B4-BE49-F238E27FC236}">
                <a16:creationId xmlns:a16="http://schemas.microsoft.com/office/drawing/2014/main" id="{4747DFD2-700F-4C04-8E8B-EE7C7D4640B3}"/>
              </a:ext>
            </a:extLst>
          </p:cNvPr>
          <p:cNvSpPr>
            <a:spLocks noGrp="1"/>
          </p:cNvSpPr>
          <p:nvPr>
            <p:ph type="sldNum" sz="quarter" idx="12"/>
          </p:nvPr>
        </p:nvSpPr>
        <p:spPr/>
        <p:txBody>
          <a:bodyPr/>
          <a:lstStyle/>
          <a:p>
            <a:fld id="{3EB9D667-8414-498C-86FF-5B87FE5BB64C}" type="slidenum">
              <a:rPr lang="nl-NL" smtClean="0"/>
              <a:t>8</a:t>
            </a:fld>
            <a:endParaRPr lang="nl-NL"/>
          </a:p>
        </p:txBody>
      </p:sp>
    </p:spTree>
    <p:extLst>
      <p:ext uri="{BB962C8B-B14F-4D97-AF65-F5344CB8AC3E}">
        <p14:creationId xmlns:p14="http://schemas.microsoft.com/office/powerpoint/2010/main" val="4220788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4" name="Tekstvak 3">
            <a:extLst>
              <a:ext uri="{FF2B5EF4-FFF2-40B4-BE49-F238E27FC236}">
                <a16:creationId xmlns:a16="http://schemas.microsoft.com/office/drawing/2014/main" id="{AAE15B6E-D7B9-4749-A465-461005E5F403}"/>
              </a:ext>
            </a:extLst>
          </p:cNvPr>
          <p:cNvSpPr txBox="1"/>
          <p:nvPr/>
        </p:nvSpPr>
        <p:spPr>
          <a:xfrm>
            <a:off x="272854" y="662034"/>
            <a:ext cx="6012159" cy="59093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rPr>
              <a:t>1964 – introductie </a:t>
            </a:r>
            <a:r>
              <a:rPr kumimoji="0" lang="nl-NL" sz="1800" b="1" i="0" u="none" strike="noStrike" kern="1200" cap="none" spc="0" normalizeH="0" baseline="0" noProof="0" dirty="0">
                <a:ln>
                  <a:noFill/>
                </a:ln>
                <a:solidFill>
                  <a:srgbClr val="FF0000"/>
                </a:solidFill>
                <a:effectLst/>
                <a:uLnTx/>
                <a:uFillTx/>
                <a:latin typeface="Calibri" panose="020F0502020204030204"/>
                <a:ea typeface="+mn-ea"/>
                <a:cs typeface="+mn-cs"/>
              </a:rPr>
              <a:t>quarks</a:t>
            </a:r>
            <a:r>
              <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nl-NL" sz="1800" b="0" i="0" u="none" strike="noStrike" kern="1200" cap="none" spc="0" normalizeH="0" baseline="0" noProof="0" dirty="0" err="1">
                <a:ln>
                  <a:noFill/>
                </a:ln>
                <a:solidFill>
                  <a:prstClr val="black"/>
                </a:solidFill>
                <a:effectLst/>
                <a:uLnTx/>
                <a:uFillTx/>
                <a:latin typeface="Calibri" panose="020F0502020204030204"/>
                <a:ea typeface="+mn-ea"/>
                <a:cs typeface="+mn-cs"/>
              </a:rPr>
              <a:t>Gell</a:t>
            </a:r>
            <a:r>
              <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rPr>
              <a:t>-Mann, </a:t>
            </a:r>
            <a:r>
              <a:rPr kumimoji="0" lang="nl-NL" sz="1800" b="0" i="0" u="none" strike="noStrike" kern="1200" cap="none" spc="0" normalizeH="0" baseline="0" noProof="0" dirty="0" err="1">
                <a:ln>
                  <a:noFill/>
                </a:ln>
                <a:solidFill>
                  <a:prstClr val="black"/>
                </a:solidFill>
                <a:effectLst/>
                <a:uLnTx/>
                <a:uFillTx/>
                <a:latin typeface="Calibri" panose="020F0502020204030204"/>
                <a:ea typeface="+mn-ea"/>
                <a:cs typeface="+mn-cs"/>
              </a:rPr>
              <a:t>Zweig</a:t>
            </a:r>
            <a:endPar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rPr>
              <a:t>1964 – ‘</a:t>
            </a:r>
            <a:r>
              <a:rPr kumimoji="0" lang="nl-NL" sz="1800" b="0" i="0" u="none" strike="noStrike" kern="1200" cap="none" spc="0" normalizeH="0" baseline="0" noProof="0" dirty="0" err="1">
                <a:ln>
                  <a:noFill/>
                </a:ln>
                <a:solidFill>
                  <a:prstClr val="black"/>
                </a:solidFill>
                <a:effectLst/>
                <a:uLnTx/>
                <a:uFillTx/>
                <a:latin typeface="Calibri" panose="020F0502020204030204"/>
                <a:ea typeface="+mn-ea"/>
                <a:cs typeface="+mn-cs"/>
              </a:rPr>
              <a:t>Higgs</a:t>
            </a:r>
            <a:r>
              <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rPr>
              <a:t>’ theorie (!) (</a:t>
            </a:r>
            <a:r>
              <a:rPr kumimoji="0" lang="nl-NL" sz="1800" b="0" i="0" u="none" strike="noStrike" kern="1200" cap="none" spc="0" normalizeH="0" baseline="0" noProof="0" dirty="0" err="1">
                <a:ln>
                  <a:noFill/>
                </a:ln>
                <a:solidFill>
                  <a:prstClr val="black"/>
                </a:solidFill>
                <a:effectLst/>
                <a:uLnTx/>
                <a:uFillTx/>
                <a:latin typeface="Calibri" panose="020F0502020204030204"/>
                <a:ea typeface="+mn-ea"/>
                <a:cs typeface="+mn-cs"/>
              </a:rPr>
              <a:t>Higgs</a:t>
            </a:r>
            <a:r>
              <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nl-NL" sz="1800" b="0" i="0" u="none" strike="noStrike" kern="1200" cap="none" spc="0" normalizeH="0" baseline="0" noProof="0" dirty="0" err="1">
                <a:ln>
                  <a:noFill/>
                </a:ln>
                <a:solidFill>
                  <a:prstClr val="black"/>
                </a:solidFill>
                <a:effectLst/>
                <a:uLnTx/>
                <a:uFillTx/>
                <a:latin typeface="Calibri" panose="020F0502020204030204"/>
                <a:ea typeface="+mn-ea"/>
                <a:cs typeface="+mn-cs"/>
              </a:rPr>
              <a:t>Brout</a:t>
            </a:r>
            <a:r>
              <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nl-NL" sz="1800" b="0" i="0" u="none" strike="noStrike" kern="1200" cap="none" spc="0" normalizeH="0" baseline="0" noProof="0" dirty="0" err="1">
                <a:ln>
                  <a:noFill/>
                </a:ln>
                <a:solidFill>
                  <a:prstClr val="black"/>
                </a:solidFill>
                <a:effectLst/>
                <a:uLnTx/>
                <a:uFillTx/>
                <a:latin typeface="Calibri" panose="020F0502020204030204"/>
                <a:ea typeface="+mn-ea"/>
                <a:cs typeface="+mn-cs"/>
              </a:rPr>
              <a:t>Englert</a:t>
            </a:r>
            <a:r>
              <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rPr>
              <a:t>1968 – </a:t>
            </a:r>
            <a:r>
              <a:rPr kumimoji="0" lang="nl-NL" sz="1800" b="0" i="0" u="none" strike="noStrike" kern="1200" cap="none" spc="0" normalizeH="0" baseline="0" noProof="0" dirty="0" err="1">
                <a:ln>
                  <a:noFill/>
                </a:ln>
                <a:solidFill>
                  <a:prstClr val="black"/>
                </a:solidFill>
                <a:effectLst/>
                <a:uLnTx/>
                <a:uFillTx/>
                <a:latin typeface="Calibri" panose="020F0502020204030204"/>
                <a:ea typeface="+mn-ea"/>
                <a:cs typeface="+mn-cs"/>
              </a:rPr>
              <a:t>Charpak</a:t>
            </a:r>
            <a:r>
              <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rPr>
              <a:t> vindt </a:t>
            </a:r>
            <a:r>
              <a:rPr kumimoji="0" lang="nl-NL" sz="1800" b="0" i="0" u="none" strike="noStrike" kern="1200" cap="none" spc="0" normalizeH="0" baseline="0" noProof="0" dirty="0" err="1">
                <a:ln>
                  <a:noFill/>
                </a:ln>
                <a:solidFill>
                  <a:prstClr val="black"/>
                </a:solidFill>
                <a:effectLst/>
                <a:uLnTx/>
                <a:uFillTx/>
                <a:latin typeface="Calibri" panose="020F0502020204030204"/>
                <a:ea typeface="+mn-ea"/>
                <a:cs typeface="+mn-cs"/>
              </a:rPr>
              <a:t>Multiwire</a:t>
            </a:r>
            <a:r>
              <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nl-NL" sz="1800" b="0" i="0" u="none" strike="noStrike" kern="1200" cap="none" spc="0" normalizeH="0" baseline="0" noProof="0" dirty="0" err="1">
                <a:ln>
                  <a:noFill/>
                </a:ln>
                <a:solidFill>
                  <a:prstClr val="black"/>
                </a:solidFill>
                <a:effectLst/>
                <a:uLnTx/>
                <a:uFillTx/>
                <a:latin typeface="Calibri" panose="020F0502020204030204"/>
                <a:ea typeface="+mn-ea"/>
                <a:cs typeface="+mn-cs"/>
              </a:rPr>
              <a:t>Proportional</a:t>
            </a:r>
            <a:r>
              <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nl-NL" sz="1800" b="0" i="0" u="none" strike="noStrike" kern="1200" cap="none" spc="0" normalizeH="0" baseline="0" noProof="0" dirty="0" err="1">
                <a:ln>
                  <a:noFill/>
                </a:ln>
                <a:solidFill>
                  <a:prstClr val="black"/>
                </a:solidFill>
                <a:effectLst/>
                <a:uLnTx/>
                <a:uFillTx/>
                <a:latin typeface="Calibri" panose="020F0502020204030204"/>
                <a:ea typeface="+mn-ea"/>
                <a:cs typeface="+mn-cs"/>
              </a:rPr>
              <a:t>Cham</a:t>
            </a:r>
            <a:r>
              <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rPr>
              <a:t>              bers uit; NP 1992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rPr>
              <a:t>1969 – </a:t>
            </a:r>
            <a:r>
              <a:rPr kumimoji="0" lang="nl-NL" sz="1800" b="1" i="0" u="none" strike="noStrike" kern="1200" cap="none" spc="0" normalizeH="0" baseline="0" noProof="0" dirty="0">
                <a:ln>
                  <a:noFill/>
                </a:ln>
                <a:solidFill>
                  <a:srgbClr val="FF0000"/>
                </a:solidFill>
                <a:effectLst/>
                <a:uLnTx/>
                <a:uFillTx/>
                <a:latin typeface="Calibri" panose="020F0502020204030204"/>
                <a:ea typeface="+mn-ea"/>
                <a:cs typeface="+mn-cs"/>
              </a:rPr>
              <a:t>elektron</a:t>
            </a:r>
            <a:r>
              <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rPr>
              <a:t> – quark verstrooiing SLAC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rPr>
              <a:t>1971 -  ‘t Hooft, Veltman bewijzen </a:t>
            </a:r>
            <a:r>
              <a:rPr kumimoji="0" lang="nl-NL" sz="1800" b="0" i="0" u="none" strike="noStrike" kern="1200" cap="none" spc="0" normalizeH="0" baseline="0" noProof="0" dirty="0" err="1">
                <a:ln>
                  <a:noFill/>
                </a:ln>
                <a:solidFill>
                  <a:prstClr val="black"/>
                </a:solidFill>
                <a:effectLst/>
                <a:uLnTx/>
                <a:uFillTx/>
                <a:latin typeface="Calibri" panose="020F0502020204030204"/>
                <a:ea typeface="+mn-ea"/>
                <a:cs typeface="+mn-cs"/>
              </a:rPr>
              <a:t>renormeerbaarheid</a:t>
            </a:r>
            <a:endPar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rPr>
              <a:t>              relativistische </a:t>
            </a:r>
            <a:r>
              <a:rPr kumimoji="0" lang="nl-NL" sz="1800" b="0" i="0" u="none" strike="noStrike" kern="1200" cap="none" spc="0" normalizeH="0" baseline="0" noProof="0" dirty="0" err="1">
                <a:ln>
                  <a:noFill/>
                </a:ln>
                <a:solidFill>
                  <a:prstClr val="black"/>
                </a:solidFill>
                <a:effectLst/>
                <a:uLnTx/>
                <a:uFillTx/>
                <a:latin typeface="Calibri" panose="020F0502020204030204"/>
                <a:ea typeface="+mn-ea"/>
                <a:cs typeface="+mn-cs"/>
              </a:rPr>
              <a:t>quantumvelden</a:t>
            </a:r>
            <a:r>
              <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rPr>
              <a:t> theorie met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rPr>
              <a:t>              ijkinvariantie van massieve ijkvelden (</a:t>
            </a:r>
            <a:r>
              <a:rPr kumimoji="0" lang="nl-NL" sz="1800" b="1" i="0" u="none" strike="noStrike" kern="1200" cap="none" spc="0" normalizeH="0" baseline="0" noProof="0" dirty="0">
                <a:ln>
                  <a:noFill/>
                </a:ln>
                <a:solidFill>
                  <a:srgbClr val="FF0000"/>
                </a:solidFill>
                <a:effectLst/>
                <a:uLnTx/>
                <a:uFillTx/>
                <a:latin typeface="Calibri" panose="020F0502020204030204"/>
                <a:ea typeface="+mn-ea"/>
                <a:cs typeface="+mn-cs"/>
              </a:rPr>
              <a:t>W, Z bosonen</a:t>
            </a:r>
            <a:r>
              <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rPr>
              <a:t>1973 – QCD, </a:t>
            </a:r>
            <a:r>
              <a:rPr kumimoji="0" lang="nl-NL" sz="1800" b="0" i="0" u="none" strike="noStrike" kern="1200" cap="none" spc="0" normalizeH="0" baseline="0" noProof="0" dirty="0" err="1">
                <a:ln>
                  <a:noFill/>
                </a:ln>
                <a:solidFill>
                  <a:prstClr val="black"/>
                </a:solidFill>
                <a:effectLst/>
                <a:uLnTx/>
                <a:uFillTx/>
                <a:latin typeface="Calibri" panose="020F0502020204030204"/>
                <a:ea typeface="+mn-ea"/>
                <a:cs typeface="+mn-cs"/>
              </a:rPr>
              <a:t>quantum</a:t>
            </a:r>
            <a:r>
              <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rPr>
              <a:t>-chromodynamica (</a:t>
            </a:r>
            <a:r>
              <a:rPr kumimoji="0" lang="nl-NL" sz="1800" b="0" i="0" u="none" strike="noStrike" kern="1200" cap="none" spc="0" normalizeH="0" baseline="0" noProof="0" dirty="0" err="1">
                <a:ln>
                  <a:noFill/>
                </a:ln>
                <a:solidFill>
                  <a:prstClr val="black"/>
                </a:solidFill>
                <a:effectLst/>
                <a:uLnTx/>
                <a:uFillTx/>
                <a:latin typeface="Calibri" panose="020F0502020204030204"/>
                <a:ea typeface="+mn-ea"/>
                <a:cs typeface="+mn-cs"/>
              </a:rPr>
              <a:t>Gell</a:t>
            </a:r>
            <a:r>
              <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rPr>
              <a:t>-Mann et al)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rPr>
              <a:t>1973 – ontdekking neutrale stromen, CERN (geen Nobelprijs)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rPr>
              <a:t>1974 -  ontdekking </a:t>
            </a:r>
            <a:r>
              <a:rPr kumimoji="0" lang="nl-NL" sz="1800" b="1" i="0" u="none" strike="noStrike" kern="1200" cap="none" spc="0" normalizeH="0" baseline="0" noProof="0" dirty="0">
                <a:ln>
                  <a:noFill/>
                </a:ln>
                <a:solidFill>
                  <a:srgbClr val="FF0000"/>
                </a:solidFill>
                <a:effectLst/>
                <a:uLnTx/>
                <a:uFillTx/>
                <a:latin typeface="Calibri" panose="020F0502020204030204"/>
                <a:ea typeface="+mn-ea"/>
                <a:cs typeface="+mn-cs"/>
              </a:rPr>
              <a:t>J/</a:t>
            </a:r>
            <a:r>
              <a:rPr kumimoji="0" lang="nl-NL" sz="1800" b="1" i="0" u="none" strike="noStrike" kern="1200" cap="none" spc="0" normalizeH="0" baseline="0" noProof="0" dirty="0" err="1">
                <a:ln>
                  <a:noFill/>
                </a:ln>
                <a:solidFill>
                  <a:srgbClr val="FF0000"/>
                </a:solidFill>
                <a:effectLst/>
                <a:uLnTx/>
                <a:uFillTx/>
                <a:latin typeface="Calibri" panose="020F0502020204030204"/>
                <a:ea typeface="+mn-ea"/>
                <a:cs typeface="+mn-cs"/>
              </a:rPr>
              <a:t>psi</a:t>
            </a:r>
            <a:r>
              <a:rPr kumimoji="0" lang="nl-NL" sz="18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nl-NL" sz="1800" b="1" i="0" u="none" strike="noStrike" kern="1200" cap="none" spc="0" normalizeH="0" baseline="0" noProof="0" dirty="0" err="1">
                <a:ln>
                  <a:noFill/>
                </a:ln>
                <a:solidFill>
                  <a:srgbClr val="FF0000"/>
                </a:solidFill>
                <a:effectLst/>
                <a:uLnTx/>
                <a:uFillTx/>
                <a:latin typeface="Calibri" panose="020F0502020204030204"/>
                <a:ea typeface="+mn-ea"/>
                <a:cs typeface="+mn-cs"/>
              </a:rPr>
              <a:t>charm</a:t>
            </a:r>
            <a:r>
              <a:rPr kumimoji="0" lang="nl-NL" sz="1800" b="1" i="0" u="none" strike="noStrike" kern="1200" cap="none" spc="0" normalizeH="0" baseline="0" noProof="0" dirty="0">
                <a:ln>
                  <a:noFill/>
                </a:ln>
                <a:solidFill>
                  <a:srgbClr val="FF0000"/>
                </a:solidFill>
                <a:effectLst/>
                <a:uLnTx/>
                <a:uFillTx/>
                <a:latin typeface="Calibri" panose="020F0502020204030204"/>
                <a:ea typeface="+mn-ea"/>
                <a:cs typeface="+mn-cs"/>
              </a:rPr>
              <a:t> quark</a:t>
            </a:r>
            <a:r>
              <a:rPr kumimoji="0" lang="nl-NL" sz="1800" b="0" i="0" u="none" strike="noStrike" kern="1200" cap="none" spc="0" normalizeH="0" baseline="0" noProof="0" dirty="0">
                <a:ln>
                  <a:noFill/>
                </a:ln>
                <a:solidFill>
                  <a:srgbClr val="FF0000"/>
                </a:solidFill>
                <a:effectLst/>
                <a:uLnTx/>
                <a:uFillTx/>
                <a:latin typeface="Calibri" panose="020F0502020204030204"/>
                <a:ea typeface="+mn-ea"/>
                <a:cs typeface="+mn-cs"/>
              </a:rPr>
              <a:t>s) </a:t>
            </a:r>
            <a:r>
              <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rPr>
              <a:t>Brookhaven, SLAC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rPr>
              <a:t>1977 – ontdekking </a:t>
            </a:r>
            <a:r>
              <a:rPr kumimoji="0" lang="nl-NL" sz="1800" b="1" i="0" u="none" strike="noStrike" kern="1200" cap="none" spc="0" normalizeH="0" baseline="0" noProof="0" dirty="0">
                <a:ln>
                  <a:noFill/>
                </a:ln>
                <a:solidFill>
                  <a:srgbClr val="FF0000"/>
                </a:solidFill>
                <a:effectLst/>
                <a:uLnTx/>
                <a:uFillTx/>
                <a:latin typeface="Calibri" panose="020F0502020204030204"/>
                <a:ea typeface="+mn-ea"/>
                <a:cs typeface="+mn-cs"/>
              </a:rPr>
              <a:t>Ypsilon (beauty quarks) </a:t>
            </a:r>
            <a:r>
              <a:rPr kumimoji="0" lang="nl-NL" sz="1800" b="0" i="0" u="none" strike="noStrike" kern="1200" cap="none" spc="0" normalizeH="0" baseline="0" noProof="0" dirty="0" err="1">
                <a:ln>
                  <a:noFill/>
                </a:ln>
                <a:solidFill>
                  <a:prstClr val="black"/>
                </a:solidFill>
                <a:effectLst/>
                <a:uLnTx/>
                <a:uFillTx/>
                <a:latin typeface="Calibri" panose="020F0502020204030204"/>
                <a:ea typeface="+mn-ea"/>
                <a:cs typeface="+mn-cs"/>
              </a:rPr>
              <a:t>Fermilab</a:t>
            </a:r>
            <a:endPar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rPr>
              <a:t>1989 – start LEP, elektron-</a:t>
            </a:r>
            <a:r>
              <a:rPr kumimoji="0" lang="nl-NL" sz="1800" b="1" i="0" u="none" strike="noStrike" kern="1200" cap="none" spc="0" normalizeH="0" baseline="0" noProof="0" dirty="0">
                <a:ln>
                  <a:noFill/>
                </a:ln>
                <a:solidFill>
                  <a:srgbClr val="FF0000"/>
                </a:solidFill>
                <a:effectLst/>
                <a:uLnTx/>
                <a:uFillTx/>
                <a:latin typeface="Calibri" panose="020F0502020204030204"/>
                <a:ea typeface="+mn-ea"/>
                <a:cs typeface="+mn-cs"/>
              </a:rPr>
              <a:t>positron</a:t>
            </a:r>
            <a:r>
              <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nl-NL" sz="1800" b="0" i="0" u="none" strike="noStrike" kern="1200" cap="none" spc="0" normalizeH="0" baseline="0" noProof="0" dirty="0" err="1">
                <a:ln>
                  <a:noFill/>
                </a:ln>
                <a:solidFill>
                  <a:prstClr val="black"/>
                </a:solidFill>
                <a:effectLst/>
                <a:uLnTx/>
                <a:uFillTx/>
                <a:latin typeface="Calibri" panose="020F0502020204030204"/>
                <a:ea typeface="+mn-ea"/>
                <a:cs typeface="+mn-cs"/>
              </a:rPr>
              <a:t>b.b.</a:t>
            </a:r>
            <a:r>
              <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rPr>
              <a:t>, CERN; aanleiding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rPr>
              <a:t>             tot NP ‘t H., V. 1999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rPr>
              <a:t>1991 – start HERA, elektron/positron – proton </a:t>
            </a:r>
            <a:r>
              <a:rPr kumimoji="0" lang="nl-NL" sz="1800" b="0" i="0" u="none" strike="noStrike" kern="1200" cap="none" spc="0" normalizeH="0" baseline="0" noProof="0" dirty="0" err="1">
                <a:ln>
                  <a:noFill/>
                </a:ln>
                <a:solidFill>
                  <a:prstClr val="black"/>
                </a:solidFill>
                <a:effectLst/>
                <a:uLnTx/>
                <a:uFillTx/>
                <a:latin typeface="Calibri" panose="020F0502020204030204"/>
                <a:ea typeface="+mn-ea"/>
                <a:cs typeface="+mn-cs"/>
              </a:rPr>
              <a:t>b.b.</a:t>
            </a:r>
            <a:r>
              <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rPr>
              <a:t>, DESY,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rPr>
              <a:t>             veel unieke kennis over o.a. protonstructuur, 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rPr>
              <a:t>             misbaar voor analyse LHC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rPr>
              <a:t>1983 – ontdekking W, Z; CERN (NP, </a:t>
            </a:r>
            <a:r>
              <a:rPr kumimoji="0" lang="nl-NL" sz="1800" b="0" i="0" u="none" strike="noStrike" kern="1200" cap="none" spc="0" normalizeH="0" baseline="0" noProof="0" dirty="0" err="1">
                <a:ln>
                  <a:noFill/>
                </a:ln>
                <a:solidFill>
                  <a:prstClr val="black"/>
                </a:solidFill>
                <a:effectLst/>
                <a:uLnTx/>
                <a:uFillTx/>
                <a:latin typeface="Calibri" panose="020F0502020204030204"/>
                <a:ea typeface="+mn-ea"/>
                <a:cs typeface="+mn-cs"/>
              </a:rPr>
              <a:t>Rubbia</a:t>
            </a:r>
            <a:r>
              <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rPr>
              <a:t>, V.d. Meer 1984)</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rPr>
              <a:t>1995 – 0ntdekking </a:t>
            </a:r>
            <a:r>
              <a:rPr kumimoji="0" lang="nl-NL" sz="1800" b="1" i="0" u="none" strike="noStrike" kern="1200" cap="none" spc="0" normalizeH="0" baseline="0" noProof="0" dirty="0" err="1">
                <a:ln>
                  <a:noFill/>
                </a:ln>
                <a:solidFill>
                  <a:srgbClr val="FF0000"/>
                </a:solidFill>
                <a:effectLst/>
                <a:uLnTx/>
                <a:uFillTx/>
                <a:latin typeface="Calibri" panose="020F0502020204030204"/>
                <a:ea typeface="+mn-ea"/>
                <a:cs typeface="+mn-cs"/>
              </a:rPr>
              <a:t>top-quark</a:t>
            </a:r>
            <a:r>
              <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nl-NL" sz="1800" b="0" i="0" u="none" strike="noStrike" kern="1200" cap="none" spc="0" normalizeH="0" baseline="0" noProof="0" dirty="0" err="1">
                <a:ln>
                  <a:noFill/>
                </a:ln>
                <a:solidFill>
                  <a:prstClr val="black"/>
                </a:solidFill>
                <a:effectLst/>
                <a:uLnTx/>
                <a:uFillTx/>
                <a:latin typeface="Calibri" panose="020F0502020204030204"/>
                <a:ea typeface="+mn-ea"/>
                <a:cs typeface="+mn-cs"/>
              </a:rPr>
              <a:t>Fermilab</a:t>
            </a:r>
            <a:endPar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rPr>
              <a:t>2012 – </a:t>
            </a:r>
            <a:r>
              <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hlinkClick r:id="rId3" action="ppaction://hlinksldjump"/>
              </a:rPr>
              <a:t>Ontdekking</a:t>
            </a:r>
            <a:r>
              <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hlinkClick r:id="" action="ppaction://hlinkshowjump?jump=nextslide"/>
              </a:rPr>
              <a:t> </a:t>
            </a:r>
            <a:r>
              <a:rPr kumimoji="0" lang="nl-NL" sz="1800" b="1" i="0" u="none" strike="noStrike" kern="1200" cap="none" spc="0" normalizeH="0" baseline="0" noProof="0" dirty="0" err="1">
                <a:ln>
                  <a:noFill/>
                </a:ln>
                <a:solidFill>
                  <a:srgbClr val="FF0000"/>
                </a:solidFill>
                <a:effectLst/>
                <a:uLnTx/>
                <a:uFillTx/>
                <a:latin typeface="Calibri" panose="020F0502020204030204"/>
                <a:ea typeface="+mn-ea"/>
                <a:cs typeface="+mn-cs"/>
              </a:rPr>
              <a:t>Higgs</a:t>
            </a:r>
            <a:r>
              <a:rPr kumimoji="0" lang="nl-NL" sz="1800" b="1" i="0" u="none" strike="noStrike" kern="1200" cap="none" spc="0" normalizeH="0" baseline="0" noProof="0" dirty="0">
                <a:ln>
                  <a:noFill/>
                </a:ln>
                <a:solidFill>
                  <a:srgbClr val="FF0000"/>
                </a:solidFill>
                <a:effectLst/>
                <a:uLnTx/>
                <a:uFillTx/>
                <a:latin typeface="Calibri" panose="020F0502020204030204"/>
                <a:ea typeface="+mn-ea"/>
                <a:cs typeface="+mn-cs"/>
              </a:rPr>
              <a:t>-boson,</a:t>
            </a:r>
            <a:r>
              <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nl-NL" sz="1800" b="1" i="0" u="none" strike="noStrike" kern="1200" cap="none" spc="0" normalizeH="0" baseline="0" noProof="0" dirty="0">
                <a:ln>
                  <a:noFill/>
                </a:ln>
                <a:solidFill>
                  <a:prstClr val="black"/>
                </a:solidFill>
                <a:effectLst/>
                <a:uLnTx/>
                <a:uFillTx/>
                <a:latin typeface="Calibri" panose="020F0502020204030204"/>
                <a:ea typeface="+mn-ea"/>
                <a:cs typeface="+mn-cs"/>
              </a:rPr>
              <a:t>CERN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rPr>
              <a:t>             (nachtelijk telefoontje: ‘I </a:t>
            </a:r>
            <a:r>
              <a:rPr kumimoji="0" lang="nl-NL" sz="1800" b="0" i="0" u="none" strike="noStrike" kern="1200" cap="none" spc="0" normalizeH="0" baseline="0" noProof="0" dirty="0" err="1">
                <a:ln>
                  <a:noFill/>
                </a:ln>
                <a:solidFill>
                  <a:prstClr val="black"/>
                </a:solidFill>
                <a:effectLst/>
                <a:uLnTx/>
                <a:uFillTx/>
                <a:latin typeface="Calibri" panose="020F0502020204030204"/>
                <a:ea typeface="+mn-ea"/>
                <a:cs typeface="+mn-cs"/>
              </a:rPr>
              <a:t>think</a:t>
            </a:r>
            <a:r>
              <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nl-NL" sz="1800" b="0" i="0" u="none" strike="noStrike" kern="1200" cap="none" spc="0" normalizeH="0" baseline="0" noProof="0" dirty="0" err="1">
                <a:ln>
                  <a:noFill/>
                </a:ln>
                <a:solidFill>
                  <a:prstClr val="black"/>
                </a:solidFill>
                <a:effectLst/>
                <a:uLnTx/>
                <a:uFillTx/>
                <a:latin typeface="Calibri" panose="020F0502020204030204"/>
                <a:ea typeface="+mn-ea"/>
                <a:cs typeface="+mn-cs"/>
              </a:rPr>
              <a:t>we’ve</a:t>
            </a:r>
            <a:r>
              <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nl-NL" sz="1800" b="0" i="0" u="none" strike="noStrike" kern="1200" cap="none" spc="0" normalizeH="0" baseline="0" noProof="0" dirty="0" err="1">
                <a:ln>
                  <a:noFill/>
                </a:ln>
                <a:solidFill>
                  <a:prstClr val="black"/>
                </a:solidFill>
                <a:effectLst/>
                <a:uLnTx/>
                <a:uFillTx/>
                <a:latin typeface="Calibri" panose="020F0502020204030204"/>
                <a:ea typeface="+mn-ea"/>
                <a:cs typeface="+mn-cs"/>
              </a:rPr>
              <a:t>got</a:t>
            </a:r>
            <a:r>
              <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nl-NL" sz="1800" b="0" i="0" u="none" strike="noStrike" kern="1200" cap="none" spc="0" normalizeH="0" baseline="0" noProof="0" dirty="0" err="1">
                <a:ln>
                  <a:noFill/>
                </a:ln>
                <a:solidFill>
                  <a:prstClr val="black"/>
                </a:solidFill>
                <a:effectLst/>
                <a:uLnTx/>
                <a:uFillTx/>
                <a:latin typeface="Calibri" panose="020F0502020204030204"/>
                <a:ea typeface="+mn-ea"/>
                <a:cs typeface="+mn-cs"/>
              </a:rPr>
              <a:t>the</a:t>
            </a:r>
            <a:r>
              <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rPr>
              <a:t> object’)    </a:t>
            </a:r>
          </a:p>
        </p:txBody>
      </p:sp>
      <p:sp>
        <p:nvSpPr>
          <p:cNvPr id="3" name="Tekstvak 2">
            <a:extLst>
              <a:ext uri="{FF2B5EF4-FFF2-40B4-BE49-F238E27FC236}">
                <a16:creationId xmlns:a16="http://schemas.microsoft.com/office/drawing/2014/main" id="{5CC9295D-B085-4FDD-B3AF-EC636D1B900D}"/>
              </a:ext>
            </a:extLst>
          </p:cNvPr>
          <p:cNvSpPr txBox="1"/>
          <p:nvPr/>
        </p:nvSpPr>
        <p:spPr>
          <a:xfrm>
            <a:off x="1101443" y="26123"/>
            <a:ext cx="9960072" cy="400110"/>
          </a:xfrm>
          <a:prstGeom prst="rect">
            <a:avLst/>
          </a:prstGeom>
          <a:noFill/>
          <a:ln w="31750">
            <a:solidFill>
              <a:schemeClr val="accent1">
                <a:shade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2000" b="1" i="0" u="none" strike="noStrike" kern="1200" cap="none" spc="0" normalizeH="0" baseline="0" noProof="0" dirty="0">
                <a:ln>
                  <a:noFill/>
                </a:ln>
                <a:solidFill>
                  <a:prstClr val="black"/>
                </a:solidFill>
                <a:effectLst/>
                <a:uLnTx/>
                <a:uFillTx/>
                <a:latin typeface="Calibri" panose="020F0502020204030204"/>
                <a:ea typeface="+mn-ea"/>
                <a:cs typeface="+mn-cs"/>
              </a:rPr>
              <a:t>De </a:t>
            </a:r>
            <a:r>
              <a:rPr kumimoji="0" lang="nl-NL" sz="2000" b="1" i="0" u="none" strike="noStrike" kern="1200" cap="none" spc="0" normalizeH="0" baseline="0" noProof="0" dirty="0" err="1">
                <a:ln>
                  <a:noFill/>
                </a:ln>
                <a:solidFill>
                  <a:prstClr val="black"/>
                </a:solidFill>
                <a:effectLst/>
                <a:uLnTx/>
                <a:uFillTx/>
                <a:latin typeface="Calibri" panose="020F0502020204030204"/>
                <a:ea typeface="+mn-ea"/>
                <a:cs typeface="+mn-cs"/>
              </a:rPr>
              <a:t>elementaire-deeltjesfysica</a:t>
            </a:r>
            <a:r>
              <a:rPr kumimoji="0" lang="nl-NL" sz="2000" b="1" i="0" u="none" strike="noStrike" kern="1200" cap="none" spc="0" normalizeH="0" baseline="0" noProof="0" dirty="0">
                <a:ln>
                  <a:noFill/>
                </a:ln>
                <a:solidFill>
                  <a:prstClr val="black"/>
                </a:solidFill>
                <a:effectLst/>
                <a:uLnTx/>
                <a:uFillTx/>
                <a:latin typeface="Calibri" panose="020F0502020204030204"/>
                <a:ea typeface="+mn-ea"/>
                <a:cs typeface="+mn-cs"/>
              </a:rPr>
              <a:t> heeft een periode van grote bloei gekend de afgelopen 60 jaar</a:t>
            </a:r>
          </a:p>
        </p:txBody>
      </p:sp>
      <p:sp>
        <p:nvSpPr>
          <p:cNvPr id="21" name="Tekstvak 20">
            <a:extLst>
              <a:ext uri="{FF2B5EF4-FFF2-40B4-BE49-F238E27FC236}">
                <a16:creationId xmlns:a16="http://schemas.microsoft.com/office/drawing/2014/main" id="{67F19E1E-2CC9-420C-B0AB-438000755964}"/>
              </a:ext>
            </a:extLst>
          </p:cNvPr>
          <p:cNvSpPr txBox="1"/>
          <p:nvPr/>
        </p:nvSpPr>
        <p:spPr>
          <a:xfrm>
            <a:off x="6466125" y="870607"/>
            <a:ext cx="5555816" cy="5909310"/>
          </a:xfrm>
          <a:prstGeom prst="rect">
            <a:avLst/>
          </a:prstGeom>
          <a:solidFill>
            <a:schemeClr val="accent1">
              <a:lumMod val="20000"/>
              <a:lumOff val="80000"/>
            </a:schemeClr>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1" i="0" u="none" strike="noStrike" kern="1200" cap="none" spc="0" normalizeH="0" baseline="0" noProof="0" dirty="0">
                <a:ln>
                  <a:noFill/>
                </a:ln>
                <a:solidFill>
                  <a:prstClr val="black"/>
                </a:solidFill>
                <a:effectLst/>
                <a:uLnTx/>
                <a:uFillTx/>
                <a:latin typeface="Calibri" panose="020F0502020204030204"/>
                <a:ea typeface="+mn-ea"/>
                <a:cs typeface="+mn-cs"/>
              </a:rPr>
              <a:t>1967</a:t>
            </a:r>
            <a:r>
              <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rPr>
              <a:t> – eerstejaars S3, later N4</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rPr>
              <a:t>1967 – </a:t>
            </a:r>
            <a:r>
              <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hlinkClick r:id="rId4" action="ppaction://hlinksldjump"/>
              </a:rPr>
              <a:t>college</a:t>
            </a:r>
            <a:r>
              <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rPr>
              <a:t> prof. </a:t>
            </a:r>
            <a:r>
              <a:rPr kumimoji="0" lang="nl-NL" sz="1800" b="0" i="0" u="none" strike="noStrike" kern="1200" cap="none" spc="0" normalizeH="0" baseline="0" noProof="0" dirty="0" err="1">
                <a:ln>
                  <a:noFill/>
                </a:ln>
                <a:solidFill>
                  <a:prstClr val="black"/>
                </a:solidFill>
                <a:effectLst/>
                <a:uLnTx/>
                <a:uFillTx/>
                <a:latin typeface="Calibri" panose="020F0502020204030204"/>
                <a:ea typeface="+mn-ea"/>
                <a:cs typeface="+mn-cs"/>
              </a:rPr>
              <a:t>Janner</a:t>
            </a:r>
            <a:r>
              <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rPr>
              <a:t>: E=Mc</a:t>
            </a:r>
            <a:r>
              <a:rPr kumimoji="0" lang="nl-NL" sz="1800" b="0" i="0" u="none" strike="noStrike" kern="1200" cap="none" spc="0" normalizeH="0" baseline="30000" noProof="0" dirty="0">
                <a:ln>
                  <a:noFill/>
                </a:ln>
                <a:solidFill>
                  <a:prstClr val="black"/>
                </a:solidFill>
                <a:effectLst/>
                <a:uLnTx/>
                <a:uFillTx/>
                <a:latin typeface="Calibri" panose="020F0502020204030204"/>
                <a:ea typeface="+mn-ea"/>
                <a:cs typeface="+mn-cs"/>
              </a:rPr>
              <a:t>2</a:t>
            </a:r>
            <a:r>
              <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rPr>
              <a:t>1971 – begin afstudeerstage </a:t>
            </a:r>
            <a:r>
              <a:rPr kumimoji="0" lang="nl-NL" sz="1800" b="0" i="0" u="none" strike="noStrike" kern="1200" cap="none" spc="0" normalizeH="0" baseline="0" noProof="0" dirty="0" err="1">
                <a:ln>
                  <a:noFill/>
                </a:ln>
                <a:solidFill>
                  <a:prstClr val="black"/>
                </a:solidFill>
                <a:effectLst/>
                <a:uLnTx/>
                <a:uFillTx/>
                <a:latin typeface="Calibri" panose="020F0502020204030204"/>
                <a:ea typeface="+mn-ea"/>
                <a:cs typeface="+mn-cs"/>
              </a:rPr>
              <a:t>exp</a:t>
            </a:r>
            <a:r>
              <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rPr>
              <a:t>. Hef</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rPr>
              <a:t>1972 – zomerstage CERN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rPr>
              <a:t>1973 – promotieonderzoek, ‘zachte’ sterke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rPr>
              <a:t>              wisselwerkingen, bellenvat, CERN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rPr>
              <a:t>1979 – promotie; naar CERN; 90 </a:t>
            </a:r>
            <a:r>
              <a:rPr kumimoji="0" lang="nl-NL" sz="1800" b="0" i="0" u="none" strike="noStrike" kern="1200" cap="none" spc="0" normalizeH="0" baseline="0" noProof="0" dirty="0" err="1">
                <a:ln>
                  <a:noFill/>
                </a:ln>
                <a:solidFill>
                  <a:prstClr val="black"/>
                </a:solidFill>
                <a:effectLst/>
                <a:uLnTx/>
                <a:uFillTx/>
                <a:latin typeface="Calibri" panose="020F0502020204030204"/>
                <a:ea typeface="+mn-ea"/>
                <a:cs typeface="+mn-cs"/>
              </a:rPr>
              <a:t>GeV</a:t>
            </a:r>
            <a:r>
              <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nl-NL" sz="1800" b="1" i="0" u="none" strike="noStrike" kern="1200" cap="none" spc="0" normalizeH="0" baseline="0" noProof="0" dirty="0">
                <a:ln>
                  <a:noFill/>
                </a:ln>
                <a:solidFill>
                  <a:srgbClr val="FF0000"/>
                </a:solidFill>
                <a:effectLst/>
                <a:uLnTx/>
                <a:uFillTx/>
                <a:latin typeface="Calibri" panose="020F0502020204030204"/>
                <a:ea typeface="+mn-ea"/>
                <a:cs typeface="+mn-cs"/>
              </a:rPr>
              <a:t>foton</a:t>
            </a:r>
            <a:r>
              <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rPr>
              <a:t>bundel, foton-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rPr>
              <a:t>             quark verstrooiing, meting quarklading, studie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rPr>
              <a:t>             quark-</a:t>
            </a:r>
            <a:r>
              <a:rPr kumimoji="0" lang="nl-NL" sz="1800" b="1" i="0" u="none" strike="noStrike" kern="1200" cap="none" spc="0" normalizeH="0" baseline="0" noProof="0" dirty="0" err="1">
                <a:ln>
                  <a:noFill/>
                </a:ln>
                <a:solidFill>
                  <a:srgbClr val="FF0000"/>
                </a:solidFill>
                <a:effectLst/>
                <a:uLnTx/>
                <a:uFillTx/>
                <a:latin typeface="Calibri" panose="020F0502020204030204"/>
                <a:ea typeface="+mn-ea"/>
                <a:cs typeface="+mn-cs"/>
              </a:rPr>
              <a:t>gluon</a:t>
            </a:r>
            <a:r>
              <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rPr>
              <a:t> dynamica (QCD)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rPr>
              <a:t>1985 – naar </a:t>
            </a:r>
            <a:r>
              <a:rPr kumimoji="0" lang="nl-NL" sz="1800" b="0" i="0" u="none" strike="noStrike" kern="1200" cap="none" spc="0" normalizeH="0" baseline="0" noProof="0" dirty="0" err="1">
                <a:ln>
                  <a:noFill/>
                </a:ln>
                <a:solidFill>
                  <a:prstClr val="black"/>
                </a:solidFill>
                <a:effectLst/>
                <a:uLnTx/>
                <a:uFillTx/>
                <a:latin typeface="Calibri" panose="020F0502020204030204"/>
                <a:ea typeface="+mn-ea"/>
                <a:cs typeface="+mn-cs"/>
              </a:rPr>
              <a:t>Nikhef</a:t>
            </a:r>
            <a:r>
              <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rPr>
              <a:t> - Amsterdam;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rPr>
              <a:t>             elektron (</a:t>
            </a:r>
            <a:r>
              <a:rPr kumimoji="0" lang="nl-NL" sz="1800" b="0" i="0" u="none" strike="noStrike" kern="1200" cap="none" spc="0" normalizeH="0" baseline="0" noProof="0" dirty="0" err="1">
                <a:ln>
                  <a:noFill/>
                </a:ln>
                <a:solidFill>
                  <a:prstClr val="black"/>
                </a:solidFill>
                <a:effectLst/>
                <a:uLnTx/>
                <a:uFillTx/>
                <a:latin typeface="Calibri" panose="020F0502020204030204"/>
                <a:ea typeface="+mn-ea"/>
                <a:cs typeface="+mn-cs"/>
              </a:rPr>
              <a:t>positr</a:t>
            </a:r>
            <a:r>
              <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rPr>
              <a:t>.) – proton </a:t>
            </a:r>
            <a:r>
              <a:rPr kumimoji="0" lang="nl-NL" sz="1800" b="0" i="0" u="none" strike="noStrike" kern="1200" cap="none" spc="0" normalizeH="0" baseline="0" noProof="0" dirty="0" err="1">
                <a:ln>
                  <a:noFill/>
                </a:ln>
                <a:solidFill>
                  <a:prstClr val="black"/>
                </a:solidFill>
                <a:effectLst/>
                <a:uLnTx/>
                <a:uFillTx/>
                <a:latin typeface="Calibri" panose="020F0502020204030204"/>
                <a:ea typeface="+mn-ea"/>
                <a:cs typeface="+mn-cs"/>
              </a:rPr>
              <a:t>b.b.</a:t>
            </a:r>
            <a:r>
              <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rPr>
              <a:t> HERA, DESY;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rPr>
              <a:t>              (2000 – </a:t>
            </a:r>
            <a:r>
              <a:rPr kumimoji="0" lang="nl-NL" sz="1800" b="0" i="0" u="none" strike="noStrike" kern="1200" cap="none" spc="0" normalizeH="0" baseline="0" noProof="0" dirty="0" err="1">
                <a:ln>
                  <a:noFill/>
                </a:ln>
                <a:solidFill>
                  <a:prstClr val="black"/>
                </a:solidFill>
                <a:effectLst/>
                <a:uLnTx/>
                <a:uFillTx/>
                <a:latin typeface="Calibri" panose="020F0502020204030204"/>
                <a:ea typeface="+mn-ea"/>
                <a:cs typeface="+mn-cs"/>
              </a:rPr>
              <a:t>astrodeeltjes</a:t>
            </a:r>
            <a:r>
              <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rPr>
              <a:t>; 2002 – directeur)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rPr>
              <a:t>2004 – naar CERN directie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rPr>
              <a:t>2008 – succesvolle start LHC,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rPr>
              <a:t>             na paar dagen ontploffing alleen mat. schade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rPr>
              <a:t>2009 – naar NWO, Den Haag (was al gepland vóór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rPr>
              <a:t>             de ontploffing  😊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rPr>
              <a:t>2010 – start LHC, proton-proton botsingen 13 </a:t>
            </a:r>
            <a:r>
              <a:rPr kumimoji="0" lang="nl-NL" sz="1800" b="0" i="0" u="none" strike="noStrike" kern="1200" cap="none" spc="0" normalizeH="0" baseline="0" noProof="0" dirty="0" err="1">
                <a:ln>
                  <a:noFill/>
                </a:ln>
                <a:solidFill>
                  <a:prstClr val="black"/>
                </a:solidFill>
                <a:effectLst/>
                <a:uLnTx/>
                <a:uFillTx/>
                <a:latin typeface="Calibri" panose="020F0502020204030204"/>
                <a:ea typeface="+mn-ea"/>
                <a:cs typeface="+mn-cs"/>
              </a:rPr>
              <a:t>TeV</a:t>
            </a:r>
            <a:endPar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1" i="0" u="none" strike="noStrike" kern="1200" cap="none" spc="0" normalizeH="0" baseline="0" noProof="0" dirty="0">
                <a:ln>
                  <a:noFill/>
                </a:ln>
                <a:solidFill>
                  <a:prstClr val="black"/>
                </a:solidFill>
                <a:effectLst/>
                <a:uLnTx/>
                <a:uFillTx/>
                <a:latin typeface="Calibri" panose="020F0502020204030204"/>
                <a:ea typeface="+mn-ea"/>
                <a:cs typeface="+mn-cs"/>
              </a:rPr>
              <a:t>2017 </a:t>
            </a:r>
            <a:r>
              <a:rPr kumimoji="0" lang="nl-NL" sz="1800" b="0" i="0" u="none" strike="noStrike" kern="1200" cap="none" spc="0" normalizeH="0" baseline="0" noProof="0" dirty="0">
                <a:ln>
                  <a:noFill/>
                </a:ln>
                <a:solidFill>
                  <a:prstClr val="black"/>
                </a:solidFill>
                <a:effectLst/>
                <a:uLnTx/>
                <a:uFillTx/>
                <a:latin typeface="Calibri" panose="020F0502020204030204"/>
                <a:ea typeface="+mn-ea"/>
                <a:cs typeface="+mn-cs"/>
              </a:rPr>
              <a:t>– afscheidscollege </a:t>
            </a:r>
          </a:p>
        </p:txBody>
      </p:sp>
      <p:cxnSp>
        <p:nvCxnSpPr>
          <p:cNvPr id="26" name="Rechte verbindingslijn 25">
            <a:extLst>
              <a:ext uri="{FF2B5EF4-FFF2-40B4-BE49-F238E27FC236}">
                <a16:creationId xmlns:a16="http://schemas.microsoft.com/office/drawing/2014/main" id="{E23730D0-E6F4-439A-BEE0-BFDFB0751B20}"/>
              </a:ext>
            </a:extLst>
          </p:cNvPr>
          <p:cNvCxnSpPr/>
          <p:nvPr/>
        </p:nvCxnSpPr>
        <p:spPr>
          <a:xfrm>
            <a:off x="8312727" y="1298864"/>
            <a:ext cx="0" cy="0"/>
          </a:xfrm>
          <a:prstGeom prst="line">
            <a:avLst/>
          </a:prstGeom>
        </p:spPr>
        <p:style>
          <a:lnRef idx="1">
            <a:schemeClr val="accent1"/>
          </a:lnRef>
          <a:fillRef idx="0">
            <a:schemeClr val="accent1"/>
          </a:fillRef>
          <a:effectRef idx="0">
            <a:schemeClr val="accent1"/>
          </a:effectRef>
          <a:fontRef idx="minor">
            <a:schemeClr val="tx1"/>
          </a:fontRef>
        </p:style>
      </p:cxnSp>
      <p:sp>
        <p:nvSpPr>
          <p:cNvPr id="2" name="Tijdelijke aanduiding voor datum 1">
            <a:extLst>
              <a:ext uri="{FF2B5EF4-FFF2-40B4-BE49-F238E27FC236}">
                <a16:creationId xmlns:a16="http://schemas.microsoft.com/office/drawing/2014/main" id="{DD42DFD8-F9BA-41BC-BBE8-D8B25C921546}"/>
              </a:ext>
            </a:extLst>
          </p:cNvPr>
          <p:cNvSpPr>
            <a:spLocks noGrp="1"/>
          </p:cNvSpPr>
          <p:nvPr>
            <p:ph type="dt" sz="half" idx="10"/>
          </p:nvPr>
        </p:nvSpPr>
        <p:spPr/>
        <p:txBody>
          <a:bodyPr/>
          <a:lstStyle/>
          <a:p>
            <a:r>
              <a:rPr lang="nl-NL"/>
              <a:t>19-4-2024</a:t>
            </a:r>
          </a:p>
        </p:txBody>
      </p:sp>
      <p:sp>
        <p:nvSpPr>
          <p:cNvPr id="5" name="Tijdelijke aanduiding voor dianummer 4">
            <a:extLst>
              <a:ext uri="{FF2B5EF4-FFF2-40B4-BE49-F238E27FC236}">
                <a16:creationId xmlns:a16="http://schemas.microsoft.com/office/drawing/2014/main" id="{A5989860-12FF-4A6C-89FB-44BAF91A8F60}"/>
              </a:ext>
            </a:extLst>
          </p:cNvPr>
          <p:cNvSpPr>
            <a:spLocks noGrp="1"/>
          </p:cNvSpPr>
          <p:nvPr>
            <p:ph type="sldNum" sz="quarter" idx="12"/>
          </p:nvPr>
        </p:nvSpPr>
        <p:spPr/>
        <p:txBody>
          <a:bodyPr/>
          <a:lstStyle/>
          <a:p>
            <a:fld id="{3EB9D667-8414-498C-86FF-5B87FE5BB64C}" type="slidenum">
              <a:rPr lang="nl-NL" smtClean="0"/>
              <a:t>9</a:t>
            </a:fld>
            <a:endParaRPr lang="nl-NL"/>
          </a:p>
        </p:txBody>
      </p:sp>
    </p:spTree>
    <p:extLst>
      <p:ext uri="{BB962C8B-B14F-4D97-AF65-F5344CB8AC3E}">
        <p14:creationId xmlns:p14="http://schemas.microsoft.com/office/powerpoint/2010/main" val="1825970697"/>
      </p:ext>
    </p:extLst>
  </p:cSld>
  <p:clrMapOvr>
    <a:masterClrMapping/>
  </p:clrMapOvr>
</p:sld>
</file>

<file path=ppt/theme/theme1.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3200" b="1" i="0" u="none" strike="noStrike" cap="none" normalizeH="0" baseline="0" smtClean="0">
            <a:ln>
              <a:noFill/>
            </a:ln>
            <a:solidFill>
              <a:schemeClr val="bg1"/>
            </a:solidFill>
            <a:effectLst/>
            <a:latin typeface="Lucida Sans Unicode"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sz="3200" b="1" i="0" u="none" strike="noStrike" cap="none" normalizeH="0" baseline="0" smtClean="0">
            <a:ln>
              <a:noFill/>
            </a:ln>
            <a:solidFill>
              <a:schemeClr val="bg1"/>
            </a:solidFill>
            <a:effectLst/>
            <a:latin typeface="Lucida Sans Unicode" pitchFamily="34"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1_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Lucida Sans Unicode"/>
        <a:ea typeface=""/>
        <a:cs typeface=""/>
      </a:majorFont>
      <a:minorFont>
        <a:latin typeface="Arial"/>
        <a:ea typeface=""/>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altLang="nl-NL" sz="3200" b="1" i="0" u="none" strike="noStrike" cap="none" normalizeH="0" baseline="0" smtClean="0">
            <a:ln>
              <a:noFill/>
            </a:ln>
            <a:solidFill>
              <a:schemeClr val="bg1"/>
            </a:solidFill>
            <a:effectLst/>
            <a:latin typeface="Lucida Sans Unicode"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altLang="nl-NL" sz="3200" b="1" i="0" u="none" strike="noStrike" cap="none" normalizeH="0" baseline="0" smtClean="0">
            <a:ln>
              <a:noFill/>
            </a:ln>
            <a:solidFill>
              <a:schemeClr val="bg1"/>
            </a:solidFill>
            <a:effectLst/>
            <a:latin typeface="Lucida Sans Unicode"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Office-th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29419</TotalTime>
  <Words>3787</Words>
  <Application>Microsoft Office PowerPoint</Application>
  <PresentationFormat>Breedbeeld</PresentationFormat>
  <Paragraphs>572</Paragraphs>
  <Slides>55</Slides>
  <Notes>5</Notes>
  <HiddenSlides>0</HiddenSlides>
  <MMClips>1</MMClips>
  <ScaleCrop>false</ScaleCrop>
  <HeadingPairs>
    <vt:vector size="6" baseType="variant">
      <vt:variant>
        <vt:lpstr>Gebruikte lettertypen</vt:lpstr>
      </vt:variant>
      <vt:variant>
        <vt:i4>15</vt:i4>
      </vt:variant>
      <vt:variant>
        <vt:lpstr>Thema</vt:lpstr>
      </vt:variant>
      <vt:variant>
        <vt:i4>7</vt:i4>
      </vt:variant>
      <vt:variant>
        <vt:lpstr>Diatitels</vt:lpstr>
      </vt:variant>
      <vt:variant>
        <vt:i4>55</vt:i4>
      </vt:variant>
    </vt:vector>
  </HeadingPairs>
  <TitlesOfParts>
    <vt:vector size="77" baseType="lpstr">
      <vt:lpstr>ＭＳ Ｐゴシック</vt:lpstr>
      <vt:lpstr>American Typewriter</vt:lpstr>
      <vt:lpstr>Arial</vt:lpstr>
      <vt:lpstr>Arial Rounded MT Bold</vt:lpstr>
      <vt:lpstr>Brush Script MT</vt:lpstr>
      <vt:lpstr>Calibri</vt:lpstr>
      <vt:lpstr>Calibri Light</vt:lpstr>
      <vt:lpstr>Cambria Math</vt:lpstr>
      <vt:lpstr>Lucida Sans Unicode</vt:lpstr>
      <vt:lpstr>Symbol</vt:lpstr>
      <vt:lpstr>Times</vt:lpstr>
      <vt:lpstr>Times New Roman</vt:lpstr>
      <vt:lpstr>Verdana</vt:lpstr>
      <vt:lpstr>Verdana Pro</vt:lpstr>
      <vt:lpstr>Wingdings</vt:lpstr>
      <vt:lpstr>Kantoorthema</vt:lpstr>
      <vt:lpstr>Beam</vt:lpstr>
      <vt:lpstr>Office Theme</vt:lpstr>
      <vt:lpstr>1_Kantoorthema</vt:lpstr>
      <vt:lpstr>Default Design</vt:lpstr>
      <vt:lpstr>Office-thema</vt:lpstr>
      <vt:lpstr>1_Office Theme</vt:lpstr>
      <vt:lpstr>Elementaire deeltjes en velden</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Experimentation in High Energy Physics</vt:lpstr>
      <vt:lpstr>PowerPoint-presentatie</vt:lpstr>
      <vt:lpstr>PowerPoint-presentatie</vt:lpstr>
      <vt:lpstr>De inauguratie</vt:lpstr>
      <vt:lpstr>PowerPoint-presentatie</vt:lpstr>
      <vt:lpstr>PowerPoint-presentatie</vt:lpstr>
      <vt:lpstr>PowerPoint-presentatie</vt:lpstr>
      <vt:lpstr>PowerPoint-presentatie</vt:lpstr>
      <vt:lpstr>PowerPoint-presentatie</vt:lpstr>
      <vt:lpstr>PowerPoint-presentatie</vt:lpstr>
      <vt:lpstr>PowerPoint-presentatie</vt:lpstr>
      <vt:lpstr>Hoe gaat dit onderzoek verder?</vt:lpstr>
      <vt:lpstr>PowerPoint-presentatie</vt:lpstr>
      <vt:lpstr>PowerPoint-presentatie</vt:lpstr>
      <vt:lpstr>PowerPoint-presentatie</vt:lpstr>
      <vt:lpstr>Dank voor de aandacht!</vt:lpstr>
      <vt:lpstr>PowerPoint-presentatie</vt:lpstr>
      <vt:lpstr>PowerPoint-presentatie</vt:lpstr>
      <vt:lpstr>PowerPoint-presentatie</vt:lpstr>
      <vt:lpstr>PowerPoint-presentatie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Marlein Engelen</dc:creator>
  <cp:lastModifiedBy>Marlein Engelen</cp:lastModifiedBy>
  <cp:revision>230</cp:revision>
  <cp:lastPrinted>2022-10-10T12:35:21Z</cp:lastPrinted>
  <dcterms:created xsi:type="dcterms:W3CDTF">2022-10-03T13:37:49Z</dcterms:created>
  <dcterms:modified xsi:type="dcterms:W3CDTF">2024-04-20T06:44:39Z</dcterms:modified>
</cp:coreProperties>
</file>