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0" r:id="rId4"/>
    <p:sldId id="261" r:id="rId5"/>
    <p:sldId id="264" r:id="rId6"/>
    <p:sldId id="268" r:id="rId7"/>
    <p:sldId id="270" r:id="rId8"/>
    <p:sldId id="271" r:id="rId9"/>
    <p:sldId id="272" r:id="rId10"/>
    <p:sldId id="269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6" autoAdjust="0"/>
    <p:restoredTop sz="94660"/>
  </p:normalViewPr>
  <p:slideViewPr>
    <p:cSldViewPr>
      <p:cViewPr varScale="1">
        <p:scale>
          <a:sx n="90" d="100"/>
          <a:sy n="90" d="100"/>
        </p:scale>
        <p:origin x="212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C110B-1C27-4A5B-8007-E6BF4BB6C5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1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412777"/>
            <a:ext cx="78546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78546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0" y="6323575"/>
            <a:ext cx="1675652" cy="365125"/>
          </a:xfrm>
        </p:spPr>
        <p:txBody>
          <a:bodyPr/>
          <a:lstStyle/>
          <a:p>
            <a:fld id="{18FFE04A-7F7B-42CC-9B11-9F50F13D6342}" type="datetime4">
              <a:rPr lang="en-GB" smtClean="0"/>
              <a:t>04 February 2018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16632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3" y="175548"/>
            <a:ext cx="3079267" cy="1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972197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0173-3125-4D3F-B444-47B775B4A425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E36A-F0BC-410D-91B9-210EF4B5D42C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3550" y="1276350"/>
            <a:ext cx="11272838" cy="527446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3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30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30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30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09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9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5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4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8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15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2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90000"/>
          </a:blip>
          <a:srcRect/>
          <a:stretch>
            <a:fillRect/>
          </a:stretch>
        </p:blipFill>
        <p:spPr bwMode="auto">
          <a:xfrm>
            <a:off x="0" y="0"/>
            <a:ext cx="867368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6595-A0E6-4479-9F1A-B2AF647B6687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9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58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6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858951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42660" y="6296425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4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07" y="1859288"/>
            <a:ext cx="1775093" cy="9505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867368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FA85-51C2-4640-9DD6-4990940C9D85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EEC8-6FFE-496F-963D-C7B99C8D3D8A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F613-00FD-4058-90B1-9204A859C5DB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9464-3808-452A-A637-E4B1D5215F06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EEFB-FB40-4D0D-85A5-B48D0CA45A99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53B-3C5F-41BE-B6CF-1BAA235D62FB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385C-1199-4849-A976-C8C4EE0E6DB8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Interoperable Global Trust Federation 2005 - 2018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OIDC Federation</a:t>
            </a:r>
            <a:br>
              <a:rPr lang="en-GB" sz="5400" dirty="0"/>
            </a:br>
            <a:r>
              <a:rPr lang="en-GB" sz="5400" dirty="0"/>
              <a:t>for Infrastructures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leveraging the IGTF global infrastructure trust framework with OIDC technology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432" y="6256135"/>
            <a:ext cx="313184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the Dutch National e-Infrastructure coordinated by SURF, by EOSC-HUB, and by AARC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72" y="5791200"/>
            <a:ext cx="1143000" cy="4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Keeping in touch</a:t>
            </a:r>
          </a:p>
          <a:p>
            <a:r>
              <a:rPr lang="en-GB" sz="2800" dirty="0"/>
              <a:t>http://wiki.eugridpma.org/Main/OIDCFed</a:t>
            </a:r>
          </a:p>
          <a:p>
            <a:r>
              <a:rPr lang="en-GB" sz="2800" dirty="0"/>
              <a:t>oidcfed@igtf.net</a:t>
            </a:r>
            <a:br>
              <a:rPr lang="en-GB" sz="2800" dirty="0"/>
            </a:br>
            <a:r>
              <a:rPr lang="en-GB" sz="2800" dirty="0"/>
              <a:t>(https://igtf.net/mailman/oidcfed)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but don’t forget everyone else!</a:t>
            </a:r>
            <a:endParaRPr lang="en-GB" sz="2800" dirty="0"/>
          </a:p>
          <a:p>
            <a:r>
              <a:rPr lang="en-GB" sz="2800" dirty="0"/>
              <a:t>oidcre@lists.refeds.org (REFEDS)</a:t>
            </a:r>
          </a:p>
          <a:p>
            <a:r>
              <a:rPr lang="en-GB" sz="2800" dirty="0"/>
              <a:t>TIIME, TNC, </a:t>
            </a:r>
            <a:r>
              <a:rPr lang="en-GB" sz="2800" dirty="0" err="1"/>
              <a:t>TechEx</a:t>
            </a:r>
            <a:r>
              <a:rPr lang="en-GB" sz="2800" dirty="0"/>
              <a:t>, …</a:t>
            </a:r>
          </a:p>
          <a:p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218863" y="6356350"/>
            <a:ext cx="973137" cy="365125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4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Trust for global e-Science infrastructures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2014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“establish common policies and guidelines that </a:t>
            </a:r>
            <a:r>
              <a:rPr lang="en-GB" sz="3200" dirty="0" smtClean="0"/>
              <a:t>enable </a:t>
            </a:r>
            <a:r>
              <a:rPr lang="en-GB" sz="3200" dirty="0"/>
              <a:t>interoperable, </a:t>
            </a:r>
            <a:r>
              <a:rPr lang="en-GB" sz="3200" dirty="0" smtClean="0"/>
              <a:t>global </a:t>
            </a:r>
            <a:r>
              <a:rPr lang="en-GB" sz="3200" dirty="0"/>
              <a:t>trust relations between </a:t>
            </a:r>
            <a:r>
              <a:rPr lang="en-GB" sz="3200" dirty="0" smtClean="0"/>
              <a:t>providers </a:t>
            </a:r>
            <a:r>
              <a:rPr lang="en-GB" sz="3200" dirty="0"/>
              <a:t>of e-Infrastructures and cyber-infrastructures, </a:t>
            </a:r>
            <a:r>
              <a:rPr lang="en-GB" sz="3200" dirty="0" smtClean="0"/>
              <a:t>identity </a:t>
            </a:r>
            <a:r>
              <a:rPr lang="en-GB" sz="3200" dirty="0"/>
              <a:t>providers,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and </a:t>
            </a:r>
            <a:r>
              <a:rPr lang="en-GB" sz="3200" dirty="0"/>
              <a:t>relying parties”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8877-1517-46DE-9E7B-E16338593D66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167" y="3337702"/>
            <a:ext cx="7620000" cy="301864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4191000"/>
            <a:ext cx="2438400" cy="1631216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numCol="2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EGI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PRACE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GEANT WLCG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XSEDE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OSG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HPCI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PRAGMA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RedCLARA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. . . 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and trust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1277600" cy="4832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Identity Assurance Profiles for R/E-Infra risk scenarios (</a:t>
            </a:r>
            <a:r>
              <a:rPr lang="en-US" dirty="0">
                <a:solidFill>
                  <a:srgbClr val="002060"/>
                </a:solidFill>
              </a:rPr>
              <a:t>https://igtf.net/ap/loa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smtClean="0"/>
              <a:t>“BIRCH” - good quality (federated) identity, </a:t>
            </a:r>
            <a:br>
              <a:rPr lang="en-US" dirty="0" smtClean="0"/>
            </a:br>
            <a:r>
              <a:rPr lang="en-US" dirty="0" smtClean="0"/>
              <a:t>“DOGWOOD” - identifier-only, but with </a:t>
            </a:r>
            <a:r>
              <a:rPr lang="en-US" dirty="0" smtClean="0"/>
              <a:t>traceability (</a:t>
            </a:r>
            <a:r>
              <a:rPr lang="en-US" i="1" dirty="0" err="1" smtClean="0"/>
              <a:t>R&amp;S</a:t>
            </a:r>
            <a:r>
              <a:rPr lang="en-US" dirty="0" err="1" smtClean="0"/>
              <a:t>+</a:t>
            </a:r>
            <a:r>
              <a:rPr lang="en-US" i="1" dirty="0" err="1" smtClean="0"/>
              <a:t>Sirtfi+a</a:t>
            </a:r>
            <a:r>
              <a:rPr lang="en-US" i="1" dirty="0" smtClean="0"/>
              <a:t> few bits)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RFC 6711 Registry: https</a:t>
            </a:r>
            <a:r>
              <a:rPr lang="en-US" dirty="0"/>
              <a:t>://iana.org/assignments/loa-profiles</a:t>
            </a:r>
          </a:p>
          <a:p>
            <a:r>
              <a:rPr lang="en-US" dirty="0" smtClean="0"/>
              <a:t>technology-specific ‘trust anchor’ </a:t>
            </a:r>
            <a:r>
              <a:rPr lang="en-US" smtClean="0"/>
              <a:t>distribution </a:t>
            </a:r>
            <a:r>
              <a:rPr lang="en-US" smtClean="0"/>
              <a:t>services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Policy framework for Relying Parties (‘SP-</a:t>
            </a:r>
            <a:r>
              <a:rPr lang="en-US" b="1" dirty="0" err="1" smtClean="0">
                <a:solidFill>
                  <a:srgbClr val="002060"/>
                </a:solidFill>
              </a:rPr>
              <a:t>IdPs</a:t>
            </a:r>
            <a:r>
              <a:rPr lang="en-US" b="1" dirty="0" smtClean="0">
                <a:solidFill>
                  <a:srgbClr val="002060"/>
                </a:solidFill>
              </a:rPr>
              <a:t>-Proxies’)</a:t>
            </a:r>
          </a:p>
          <a:p>
            <a:r>
              <a:rPr lang="en-US" dirty="0" err="1" smtClean="0"/>
              <a:t>Snctfi</a:t>
            </a:r>
            <a:r>
              <a:rPr lang="en-US" dirty="0" smtClean="0"/>
              <a:t> - </a:t>
            </a:r>
            <a:r>
              <a:rPr lang="en-GB" dirty="0"/>
              <a:t>Community Trust Framework in Federated </a:t>
            </a:r>
            <a:r>
              <a:rPr lang="en-GB" dirty="0" err="1" smtClean="0"/>
              <a:t>Infras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https://igtf.net/snctfi</a:t>
            </a:r>
          </a:p>
          <a:p>
            <a:pPr marL="40640" indent="0">
              <a:buNone/>
            </a:pPr>
            <a:r>
              <a:rPr lang="en-US" b="1" dirty="0">
                <a:solidFill>
                  <a:srgbClr val="002060"/>
                </a:solidFill>
              </a:rPr>
              <a:t>How can we help support RI and e-Infrastructure use cases?</a:t>
            </a:r>
          </a:p>
          <a:p>
            <a:r>
              <a:rPr lang="en-US" dirty="0"/>
              <a:t>technology bridges: TCS,  RCauth.eu, IGTF-eduGAIN bridge, …</a:t>
            </a:r>
          </a:p>
          <a:p>
            <a:r>
              <a:rPr lang="en-US" dirty="0" smtClean="0"/>
              <a:t>behind </a:t>
            </a:r>
            <a:r>
              <a:rPr lang="en-US" dirty="0"/>
              <a:t>the </a:t>
            </a:r>
            <a:r>
              <a:rPr lang="en-US" dirty="0" smtClean="0"/>
              <a:t>Infrastructure Proxies for </a:t>
            </a:r>
            <a:r>
              <a:rPr lang="en-US" dirty="0"/>
              <a:t>research &amp; collaboration, OIDC </a:t>
            </a:r>
            <a:r>
              <a:rPr lang="en-US" dirty="0" smtClean="0"/>
              <a:t>gains prominence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6595-A0E6-4479-9F1A-B2AF647B6687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52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76E6A-F32A-4612-884C-86870357C6B4}" type="slidenum">
              <a:rPr kumimoji="0" lang="en-GB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: aiding Infrastructures achieve policy coherency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5" y="2669374"/>
            <a:ext cx="4051502" cy="331486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1520" y="6468348"/>
            <a:ext cx="531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57A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inset: Ann Harding and Lukas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57A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Hammerle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57A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GEANT and SWITCH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57A1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90" y="1873065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102" y="187306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Infrastructure’s coherent policy 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3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23" y="182572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ingdings" panose="05000000000000000000" pitchFamily="2" charset="2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90" y="1368935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101" y="1368936"/>
            <a:ext cx="9719784" cy="461665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SPIdP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Proxies to assert ‘qualities’, categories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based on assessable trust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3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3" y="1321592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ingdings" panose="05000000000000000000" pitchFamily="2" charset="2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77" y="13839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61077" y="2625759"/>
            <a:ext cx="5990808" cy="132343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Snctfi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Scalable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C3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Negotiator for a Community Trust Framework in Federated Infrastructures 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361077" y="4031673"/>
            <a:ext cx="7276672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Derived from SCI, the framework on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Security for Collaboration among Infrastructures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Complements Sirtfi with requirements on internal consistent policy sets for Infrastructures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Aids Infrastructures to assert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existing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 categories to IdPs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REFEDS R&amp;S, Sirtfi,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DPCoCo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,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2901" y="4031674"/>
            <a:ext cx="1296343" cy="6752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19961" y="6392787"/>
            <a:ext cx="3384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https://igtf.net/snctfi</a:t>
            </a:r>
          </a:p>
        </p:txBody>
      </p:sp>
    </p:spTree>
    <p:extLst>
      <p:ext uri="{BB962C8B-B14F-4D97-AF65-F5344CB8AC3E}">
        <p14:creationId xmlns:p14="http://schemas.microsoft.com/office/powerpoint/2010/main" val="1748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OIDC Fed use cases for research and e-Infrastructures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EOSC-HUB registration of clients</a:t>
            </a:r>
            <a:br>
              <a:rPr lang="en-US" dirty="0" smtClean="0"/>
            </a:br>
            <a:r>
              <a:rPr lang="en-GB" dirty="0"/>
              <a:t>goal for EGI and EUDAT </a:t>
            </a:r>
            <a:r>
              <a:rPr lang="en-GB" dirty="0" smtClean="0"/>
              <a:t>is </a:t>
            </a:r>
            <a:r>
              <a:rPr lang="en-GB" dirty="0"/>
              <a:t>a scalable and </a:t>
            </a:r>
            <a:r>
              <a:rPr lang="en-GB" i="1" dirty="0"/>
              <a:t>trusted</a:t>
            </a:r>
            <a:r>
              <a:rPr lang="en-GB" dirty="0"/>
              <a:t> </a:t>
            </a:r>
            <a:r>
              <a:rPr lang="en-GB" dirty="0" smtClean="0"/>
              <a:t>form of </a:t>
            </a:r>
            <a:r>
              <a:rPr lang="en-GB" dirty="0"/>
              <a:t>OIDC usage.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Today &lt; </a:t>
            </a:r>
            <a:r>
              <a:rPr lang="en-GB" i="1" dirty="0" smtClean="0"/>
              <a:t>O</a:t>
            </a:r>
            <a:r>
              <a:rPr lang="en-GB" dirty="0" smtClean="0"/>
              <a:t>(50</a:t>
            </a:r>
            <a:r>
              <a:rPr lang="en-GB" dirty="0"/>
              <a:t>) </a:t>
            </a:r>
            <a:r>
              <a:rPr lang="en-GB" dirty="0" smtClean="0"/>
              <a:t>clients; next </a:t>
            </a:r>
            <a:r>
              <a:rPr lang="en-GB" dirty="0"/>
              <a:t>year </a:t>
            </a:r>
            <a:r>
              <a:rPr lang="en-GB" dirty="0" smtClean="0"/>
              <a:t>maybe </a:t>
            </a:r>
            <a:r>
              <a:rPr lang="en-GB" i="1" dirty="0" smtClean="0"/>
              <a:t>O</a:t>
            </a:r>
            <a:r>
              <a:rPr lang="en-GB" dirty="0" smtClean="0"/>
              <a:t>(100-1000)? </a:t>
            </a:r>
            <a:br>
              <a:rPr lang="en-GB" dirty="0" smtClean="0"/>
            </a:br>
            <a:r>
              <a:rPr lang="en-GB" dirty="0" smtClean="0"/>
              <a:t>cloud-based services (containers</a:t>
            </a:r>
            <a:r>
              <a:rPr lang="en-GB" dirty="0"/>
              <a:t>, </a:t>
            </a:r>
            <a:r>
              <a:rPr lang="en-GB" dirty="0" err="1"/>
              <a:t>microservices</a:t>
            </a:r>
            <a:r>
              <a:rPr lang="en-GB" dirty="0"/>
              <a:t>) could push that to </a:t>
            </a:r>
            <a:r>
              <a:rPr lang="en-GB" dirty="0" smtClean="0"/>
              <a:t>millions</a:t>
            </a:r>
          </a:p>
          <a:p>
            <a:r>
              <a:rPr lang="en-GB" dirty="0" err="1" smtClean="0"/>
              <a:t>CILogon</a:t>
            </a:r>
            <a:r>
              <a:rPr lang="en-GB" dirty="0" smtClean="0"/>
              <a:t> (and XSEDE) use cases see need for </a:t>
            </a:r>
            <a:r>
              <a:rPr lang="en-GB" dirty="0"/>
              <a:t>a set of policies and practices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that support </a:t>
            </a:r>
            <a:r>
              <a:rPr lang="en-GB" dirty="0"/>
              <a:t>a 'trust </a:t>
            </a:r>
            <a:r>
              <a:rPr lang="en-GB" dirty="0" smtClean="0"/>
              <a:t>anchor </a:t>
            </a:r>
            <a:r>
              <a:rPr lang="en-GB" dirty="0"/>
              <a:t>distribution'-like </a:t>
            </a:r>
            <a:r>
              <a:rPr lang="en-GB" dirty="0" smtClean="0"/>
              <a:t>service targeting </a:t>
            </a:r>
            <a:r>
              <a:rPr lang="en-GB" dirty="0"/>
              <a:t>OIDC OPs and </a:t>
            </a:r>
            <a:r>
              <a:rPr lang="en-GB" dirty="0" smtClean="0"/>
              <a:t>RPs</a:t>
            </a:r>
            <a:br>
              <a:rPr lang="en-GB" dirty="0" smtClean="0"/>
            </a:br>
            <a:r>
              <a:rPr lang="en-GB" dirty="0" smtClean="0"/>
              <a:t>and where RPs that are ‘in the community’ can be identified as such</a:t>
            </a:r>
          </a:p>
          <a:p>
            <a:r>
              <a:rPr lang="en-GB" dirty="0"/>
              <a:t>ELIXIR </a:t>
            </a:r>
            <a:r>
              <a:rPr lang="en-GB" dirty="0" smtClean="0"/>
              <a:t>(and the Life Sciences) </a:t>
            </a:r>
            <a:r>
              <a:rPr lang="en-GB" dirty="0"/>
              <a:t>AAI </a:t>
            </a:r>
            <a:r>
              <a:rPr lang="en-GB" dirty="0" smtClean="0"/>
              <a:t>expect growth in # OIDC RPs as AAI extends </a:t>
            </a:r>
            <a:r>
              <a:rPr lang="en-GB" dirty="0"/>
              <a:t>beyond just ELIXIR and into other </a:t>
            </a:r>
            <a:r>
              <a:rPr lang="en-GB" dirty="0" smtClean="0"/>
              <a:t>biomedical RIs – potentially dynamically created</a:t>
            </a:r>
          </a:p>
          <a:p>
            <a:pPr marL="0" indent="0">
              <a:buNone/>
            </a:pPr>
            <a:r>
              <a:rPr lang="en-US" dirty="0" smtClean="0"/>
              <a:t>All of these need a policy framework, on both the (infrastructure) OPs and on the RPs</a:t>
            </a:r>
          </a:p>
          <a:p>
            <a:pPr marL="0" indent="0">
              <a:buNone/>
            </a:pPr>
            <a:r>
              <a:rPr lang="en-US" dirty="0" smtClean="0"/>
              <a:t>This is the community that traditionally also relied on the IGTF trust anchor distribution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6595-A0E6-4479-9F1A-B2AF647B6687}" type="datetime4">
              <a:rPr lang="en-GB" smtClean="0"/>
              <a:t>04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Interoperable Global Trust Federation 2005 - 2018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14800" y="6104189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</a:rPr>
              <a:t>https://www.eugridpma.org/meetings/2018-01/summary-eugridpma-2018-01-prague.txt</a:t>
            </a:r>
          </a:p>
        </p:txBody>
      </p:sp>
    </p:spTree>
    <p:extLst>
      <p:ext uri="{BB962C8B-B14F-4D97-AF65-F5344CB8AC3E}">
        <p14:creationId xmlns:p14="http://schemas.microsoft.com/office/powerpoint/2010/main" val="141685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OIDC Federation Task Force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218863" y="6356350"/>
            <a:ext cx="973137" cy="365125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09601" y="1276350"/>
            <a:ext cx="11582400" cy="52752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IGTF task force for OIDC Federation </a:t>
            </a:r>
            <a:r>
              <a:rPr lang="en-US" sz="2400" dirty="0"/>
              <a:t>will</a:t>
            </a:r>
            <a:endParaRPr lang="en-GB" sz="2400" dirty="0"/>
          </a:p>
          <a:p>
            <a:r>
              <a:rPr lang="en-GB" sz="2400" dirty="0"/>
              <a:t>identify specific objectives – </a:t>
            </a:r>
            <a:r>
              <a:rPr lang="en-GB" sz="2400" dirty="0">
                <a:latin typeface="Akkurat Std Italic" panose="02000503000000000000" pitchFamily="2" charset="0"/>
              </a:rPr>
              <a:t>I2 </a:t>
            </a:r>
            <a:r>
              <a:rPr lang="en-GB" sz="2400" dirty="0" err="1">
                <a:latin typeface="Akkurat Std Italic" panose="02000503000000000000" pitchFamily="2" charset="0"/>
              </a:rPr>
              <a:t>TechEx</a:t>
            </a:r>
            <a:endParaRPr lang="en-GB" sz="2400" dirty="0">
              <a:latin typeface="Akkurat Std Italic" panose="02000503000000000000" pitchFamily="2" charset="0"/>
            </a:endParaRPr>
          </a:p>
          <a:p>
            <a:r>
              <a:rPr lang="en-GB" sz="2400" dirty="0" smtClean="0"/>
              <a:t>scope needs and requirements for R/E infrastructure OIDC Fed – </a:t>
            </a:r>
            <a:r>
              <a:rPr lang="en-GB" sz="2400" i="1" dirty="0" smtClean="0"/>
              <a:t>Prague </a:t>
            </a:r>
            <a:r>
              <a:rPr lang="en-GB" sz="2400" i="1" dirty="0" err="1" smtClean="0"/>
              <a:t>EUGridPMA</a:t>
            </a:r>
            <a:r>
              <a:rPr lang="en-GB" sz="2400" i="1" dirty="0" smtClean="0"/>
              <a:t> 42</a:t>
            </a:r>
            <a:endParaRPr lang="en-GB" sz="2400" i="1" dirty="0"/>
          </a:p>
          <a:p>
            <a:r>
              <a:rPr lang="en-GB" sz="2400" dirty="0"/>
              <a:t>verify compatibility of IGTF Assurance Profile framework </a:t>
            </a:r>
            <a:br>
              <a:rPr lang="en-GB" sz="2400" dirty="0"/>
            </a:br>
            <a:r>
              <a:rPr lang="en-GB" sz="2400" dirty="0"/>
              <a:t>for ‘technology-</a:t>
            </a:r>
            <a:r>
              <a:rPr lang="en-GB" sz="2400" dirty="0" err="1"/>
              <a:t>agnosticity</a:t>
            </a:r>
            <a:r>
              <a:rPr lang="en-GB" sz="2400" dirty="0"/>
              <a:t>’ with </a:t>
            </a:r>
            <a:r>
              <a:rPr lang="en-GB" sz="2400" dirty="0" err="1"/>
              <a:t>OpenID</a:t>
            </a:r>
            <a:r>
              <a:rPr lang="en-GB" sz="2400" dirty="0"/>
              <a:t> Providers (proxies) and RPs</a:t>
            </a:r>
          </a:p>
          <a:p>
            <a:r>
              <a:rPr lang="en-GB" sz="2400" b="1" dirty="0"/>
              <a:t>test </a:t>
            </a:r>
            <a:r>
              <a:rPr lang="en-GB" sz="2400" b="1" dirty="0" smtClean="0"/>
              <a:t>an </a:t>
            </a:r>
            <a:r>
              <a:rPr lang="en-GB" sz="2400" b="1" dirty="0" err="1"/>
              <a:t>OIDCFed</a:t>
            </a:r>
            <a:r>
              <a:rPr lang="en-GB" sz="2400" b="1" dirty="0"/>
              <a:t> scenario</a:t>
            </a:r>
            <a:br>
              <a:rPr lang="en-GB" sz="2400" b="1" dirty="0"/>
            </a:br>
            <a:r>
              <a:rPr lang="en-GB" sz="2400" b="1" dirty="0">
                <a:latin typeface="Akkurat Std Italic" panose="02000503000000000000" pitchFamily="2" charset="0"/>
              </a:rPr>
              <a:t>e.g. starting with use cases: WLCG, RCauth.eu, </a:t>
            </a:r>
            <a:r>
              <a:rPr lang="en-GB" sz="2400" b="1" dirty="0" smtClean="0">
                <a:latin typeface="Akkurat Std Italic" panose="02000503000000000000" pitchFamily="2" charset="0"/>
              </a:rPr>
              <a:t>ELIXIR/LS, </a:t>
            </a:r>
            <a:r>
              <a:rPr lang="en-GB" sz="2400" b="1" dirty="0">
                <a:latin typeface="Akkurat Std Italic" panose="02000503000000000000" pitchFamily="2" charset="0"/>
              </a:rPr>
              <a:t>EGI </a:t>
            </a:r>
            <a:r>
              <a:rPr lang="en-GB" sz="2400" b="1" dirty="0" err="1" smtClean="0">
                <a:latin typeface="Akkurat Std Italic" panose="02000503000000000000" pitchFamily="2" charset="0"/>
              </a:rPr>
              <a:t>CheckIn</a:t>
            </a:r>
            <a:r>
              <a:rPr lang="en-GB" sz="2400" b="1" dirty="0" smtClean="0">
                <a:latin typeface="Akkurat Std Italic" panose="02000503000000000000" pitchFamily="2" charset="0"/>
              </a:rPr>
              <a:t>, …</a:t>
            </a:r>
            <a:endParaRPr lang="en-GB" sz="2400" b="1" dirty="0">
              <a:latin typeface="Akkurat Std Italic" panose="02000503000000000000" pitchFamily="2" charset="0"/>
            </a:endParaRPr>
          </a:p>
          <a:p>
            <a:r>
              <a:rPr lang="en-GB" sz="2400" dirty="0"/>
              <a:t>assess structure and needed meta-data in a ‘trust anchor service’,</a:t>
            </a:r>
          </a:p>
          <a:p>
            <a:pPr lvl="1"/>
            <a:r>
              <a:rPr lang="en-GB" sz="2400" dirty="0"/>
              <a:t>how to address RPDNC</a:t>
            </a:r>
          </a:p>
          <a:p>
            <a:pPr lvl="1"/>
            <a:r>
              <a:rPr lang="en-GB" sz="2400" dirty="0"/>
              <a:t>links it with (dynamic) client registration</a:t>
            </a:r>
          </a:p>
          <a:p>
            <a:r>
              <a:rPr lang="en-GB" sz="2400" dirty="0"/>
              <a:t>liaise with OIDC Fed efforts in AARC and GN*-*, and Roland </a:t>
            </a:r>
            <a:r>
              <a:rPr lang="en-GB" sz="2400" dirty="0" err="1"/>
              <a:t>Hedberg</a:t>
            </a:r>
            <a:endParaRPr lang="en-GB" sz="2400" dirty="0"/>
          </a:p>
          <a:p>
            <a:pPr marL="2032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74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OIDC Fed pilots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3550" y="1185862"/>
            <a:ext cx="6089650" cy="5394820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spec by Roland </a:t>
            </a:r>
            <a:r>
              <a:rPr lang="en-US" dirty="0" err="1" smtClean="0"/>
              <a:t>Hedberg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scoped to the RP + Proxy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dirty="0"/>
              <a:t>is not very complex, </a:t>
            </a:r>
            <a:r>
              <a:rPr lang="en-US" dirty="0" smtClean="0"/>
              <a:t>actually</a:t>
            </a:r>
            <a:br>
              <a:rPr lang="en-US" dirty="0" smtClean="0"/>
            </a:br>
            <a:r>
              <a:rPr lang="en-US" dirty="0" smtClean="0"/>
              <a:t>Infrastructures can use trusty shortcuts that would be too costly at the general R&amp;E scale</a:t>
            </a:r>
          </a:p>
          <a:p>
            <a:endParaRPr lang="en-US" dirty="0"/>
          </a:p>
          <a:p>
            <a:r>
              <a:rPr lang="en-US" dirty="0" smtClean="0"/>
              <a:t>leverage </a:t>
            </a:r>
            <a:r>
              <a:rPr lang="en-US" i="1" dirty="0" smtClean="0"/>
              <a:t>existing</a:t>
            </a:r>
            <a:r>
              <a:rPr lang="en-US" dirty="0" smtClean="0"/>
              <a:t> </a:t>
            </a:r>
            <a:r>
              <a:rPr lang="en-US" i="1" dirty="0" smtClean="0"/>
              <a:t>policy and trust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‘pilot’ RPs and proxies will be using scripting and glue to get integration with existing services, based on assessed trust framework</a:t>
            </a:r>
          </a:p>
          <a:p>
            <a:r>
              <a:rPr lang="en-US" dirty="0" smtClean="0"/>
              <a:t>we</a:t>
            </a:r>
            <a:r>
              <a:rPr lang="en-US" i="1" dirty="0" smtClean="0"/>
              <a:t> can</a:t>
            </a:r>
            <a:r>
              <a:rPr lang="en-US" dirty="0" smtClean="0"/>
              <a:t> leverage existing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596" y="1141165"/>
            <a:ext cx="5104663" cy="54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without a single one to rule them all?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F613-00FD-4058-90B1-9204A859C5DB}" type="datetime4">
              <a:rPr lang="en-GB" smtClean="0"/>
              <a:t>05 February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11140" y="1752600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today the RIs and EIs trust the IGTF trust anchors and </a:t>
            </a:r>
            <a:br>
              <a:rPr lang="en-US" sz="2000" dirty="0" smtClean="0"/>
            </a:br>
            <a:r>
              <a:rPr lang="en-US" sz="2000" i="1" dirty="0" smtClean="0"/>
              <a:t>may (but do rarely) </a:t>
            </a:r>
            <a:r>
              <a:rPr lang="en-US" sz="2000" dirty="0" smtClean="0"/>
              <a:t>add their 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the ‘federation’ be the community and import a commonly trusted 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the IGTF allow devolved registration </a:t>
            </a:r>
            <a:r>
              <a:rPr lang="en-US" sz="2000" i="1" dirty="0" smtClean="0"/>
              <a:t>provided</a:t>
            </a:r>
            <a:r>
              <a:rPr lang="en-US" sz="2000" dirty="0" smtClean="0"/>
              <a:t> that the trusted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implement the same policy controls </a:t>
            </a:r>
            <a:r>
              <a:rPr lang="en-US" sz="2000" i="1" dirty="0" err="1" smtClean="0"/>
              <a:t>Snctfi</a:t>
            </a:r>
            <a:r>
              <a:rPr lang="en-US" sz="2000" dirty="0" smtClean="0"/>
              <a:t> and the proper </a:t>
            </a:r>
            <a:r>
              <a:rPr lang="en-US" sz="2000" i="1" dirty="0" smtClean="0"/>
              <a:t>Assurance Profiles</a:t>
            </a:r>
            <a:r>
              <a:rPr lang="en-US" sz="2000" dirty="0" smtClean="0"/>
              <a:t>?</a:t>
            </a:r>
            <a:endParaRPr lang="en-GB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09550"/>
            <a:ext cx="6324600" cy="539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benefit of Research </a:t>
            </a:r>
            <a:r>
              <a:rPr lang="en-US" dirty="0" err="1" smtClean="0"/>
              <a:t>Infras</a:t>
            </a:r>
            <a:r>
              <a:rPr lang="en-US" dirty="0" smtClean="0"/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IGTF membership process and </a:t>
            </a:r>
            <a:r>
              <a:rPr lang="en-US" i="1" dirty="0" err="1" smtClean="0"/>
              <a:t>Snctfi</a:t>
            </a:r>
            <a:r>
              <a:rPr lang="en-US" dirty="0" smtClean="0"/>
              <a:t> jointly give you the trust of Infra SPs (RPs)</a:t>
            </a:r>
          </a:p>
          <a:p>
            <a:endParaRPr lang="en-US" dirty="0" smtClean="0"/>
          </a:p>
          <a:p>
            <a:r>
              <a:rPr lang="en-US" dirty="0" smtClean="0"/>
              <a:t>use peer-reviewed (self-)assessment as foundation of the ‘scientific process’ of trust</a:t>
            </a:r>
          </a:p>
          <a:p>
            <a:endParaRPr lang="en-US" dirty="0"/>
          </a:p>
          <a:p>
            <a:r>
              <a:rPr lang="en-US" dirty="0" smtClean="0"/>
              <a:t>technical </a:t>
            </a:r>
            <a:r>
              <a:rPr lang="en-US" dirty="0" smtClean="0"/>
              <a:t>details on how the IGTF </a:t>
            </a:r>
            <a:r>
              <a:rPr lang="en-US" dirty="0" err="1" smtClean="0"/>
              <a:t>FedOp</a:t>
            </a:r>
            <a:r>
              <a:rPr lang="en-US" dirty="0" smtClean="0"/>
              <a:t> will sign and distribute meta-data statements – subject to discussion at TIIME, AARC, and IGTF </a:t>
            </a:r>
            <a:r>
              <a:rPr lang="en-US" dirty="0" smtClean="0"/>
              <a:t>meetings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communities and (proxy) operators can join </a:t>
            </a:r>
            <a:r>
              <a:rPr lang="en-US" dirty="0" smtClean="0"/>
              <a:t>IGTF any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there is no fee or something like that</a:t>
            </a:r>
          </a:p>
          <a:p>
            <a:pPr lvl="1"/>
            <a:r>
              <a:rPr lang="en-US" dirty="0"/>
              <a:t>but we request participation in the peer-review and assessment process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6595-A0E6-4479-9F1A-B2AF647B6687}" type="datetime4">
              <a:rPr lang="en-GB" smtClean="0"/>
              <a:t>05 February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Interoperable Global Trust Federation 2005 - 2018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0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IGTF-template-davidg-nw</Template>
  <TotalTime>1096</TotalTime>
  <Words>406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Akkurat Std</vt:lpstr>
      <vt:lpstr>Akkurat Std Italic</vt:lpstr>
      <vt:lpstr>Arial</vt:lpstr>
      <vt:lpstr>Calibri</vt:lpstr>
      <vt:lpstr>Verdana</vt:lpstr>
      <vt:lpstr>Wingdings</vt:lpstr>
      <vt:lpstr>Office Theme</vt:lpstr>
      <vt:lpstr>GEANT Association</vt:lpstr>
      <vt:lpstr>OIDC Federation for Infrastructures</vt:lpstr>
      <vt:lpstr>Trust for global e-Science infrastructures</vt:lpstr>
      <vt:lpstr>Assurance and trust frameworks</vt:lpstr>
      <vt:lpstr>Snctfi: aiding Infrastructures achieve policy coherency</vt:lpstr>
      <vt:lpstr>OIDC Fed use cases for research and e-Infrastructures</vt:lpstr>
      <vt:lpstr>IGTF OIDC Federation Task Force</vt:lpstr>
      <vt:lpstr>OIDC Fed pilots</vt:lpstr>
      <vt:lpstr>Can we do without a single one to rule them all?</vt:lpstr>
      <vt:lpstr>For the benefit of Research Infras …</vt:lpstr>
      <vt:lpstr>Information sharing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OIDC Federation for Infrastructures</dc:title>
  <dc:creator>davidg</dc:creator>
  <cp:lastModifiedBy>davidg</cp:lastModifiedBy>
  <cp:revision>23</cp:revision>
  <dcterms:created xsi:type="dcterms:W3CDTF">2018-02-02T13:03:50Z</dcterms:created>
  <dcterms:modified xsi:type="dcterms:W3CDTF">2018-02-05T13:24:12Z</dcterms:modified>
</cp:coreProperties>
</file>