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2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3.xml" ContentType="application/vnd.openxmlformats-officedocument.theme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740" r:id="rId2"/>
    <p:sldMasterId id="2147483711" r:id="rId3"/>
    <p:sldMasterId id="2147483726" r:id="rId4"/>
  </p:sldMasterIdLst>
  <p:notesMasterIdLst>
    <p:notesMasterId r:id="rId15"/>
  </p:notesMasterIdLst>
  <p:handoutMasterIdLst>
    <p:handoutMasterId r:id="rId16"/>
  </p:handoutMasterIdLst>
  <p:sldIdLst>
    <p:sldId id="256" r:id="rId5"/>
    <p:sldId id="280" r:id="rId6"/>
    <p:sldId id="274" r:id="rId7"/>
    <p:sldId id="272" r:id="rId8"/>
    <p:sldId id="273" r:id="rId9"/>
    <p:sldId id="276" r:id="rId10"/>
    <p:sldId id="277" r:id="rId11"/>
    <p:sldId id="278" r:id="rId12"/>
    <p:sldId id="279" r:id="rId13"/>
    <p:sldId id="271" r:id="rId14"/>
  </p:sldIdLst>
  <p:sldSz cx="9144000" cy="5143500" type="screen16x9"/>
  <p:notesSz cx="6858000" cy="9144000"/>
  <p:defaultTextStyle>
    <a:defPPr marL="0" marR="0" indent="0" algn="l" defTabSz="3429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675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85725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171450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257175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342900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428625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514350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600075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685800" algn="l" defTabSz="309563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625" b="0" i="0" u="none" strike="noStrike" cap="all" spc="0" normalizeH="0" baseline="0">
        <a:ln>
          <a:noFill/>
        </a:ln>
        <a:solidFill>
          <a:srgbClr val="E6223D"/>
        </a:solidFill>
        <a:effectLst/>
        <a:uFillTx/>
        <a:latin typeface="+mn-lt"/>
        <a:ea typeface="+mn-ea"/>
        <a:cs typeface="+mn-cs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D88B"/>
    <a:srgbClr val="6F257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5" autoAdjust="0"/>
    <p:restoredTop sz="94643"/>
  </p:normalViewPr>
  <p:slideViewPr>
    <p:cSldViewPr snapToGrid="0" snapToObjects="1">
      <p:cViewPr varScale="1">
        <p:scale>
          <a:sx n="129" d="100"/>
          <a:sy n="129" d="100"/>
        </p:scale>
        <p:origin x="7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68" d="100"/>
          <a:sy n="68" d="100"/>
        </p:scale>
        <p:origin x="4052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C8E9CF-6ECB-41C1-8DD6-9BF6F92CECC7}" type="datetimeFigureOut">
              <a:rPr lang="en-GB" smtClean="0"/>
              <a:t>19/05/2023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6F6F17-2B88-4A13-AF5C-86B2AC9067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1575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Shape 61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13" name="Shape 61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1pPr>
    <a:lvl2pPr indent="8572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2pPr>
    <a:lvl3pPr indent="17145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3pPr>
    <a:lvl4pPr indent="25717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4pPr>
    <a:lvl5pPr indent="34290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5pPr>
    <a:lvl6pPr indent="42862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6pPr>
    <a:lvl7pPr indent="51435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7pPr>
    <a:lvl8pPr indent="600075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8pPr>
    <a:lvl9pPr indent="685800" defTabSz="171450" latinLnBrk="0">
      <a:lnSpc>
        <a:spcPct val="117999"/>
      </a:lnSpc>
      <a:defRPr sz="825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w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7.png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7.png"/><Relationship Id="rId4" Type="http://schemas.openxmlformats.org/officeDocument/2006/relationships/image" Target="../media/image18.jpeg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7.png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7.png"/><Relationship Id="rId4" Type="http://schemas.openxmlformats.org/officeDocument/2006/relationships/image" Target="../media/image2.wmf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w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wmf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wmf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wmf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Voorbla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" name="NIKHEF_PATROON1.png" descr="NIKHEF_PATROON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28926" y="98775"/>
            <a:ext cx="7123931" cy="4945950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Vorm"/>
          <p:cNvSpPr/>
          <p:nvPr/>
        </p:nvSpPr>
        <p:spPr>
          <a:xfrm>
            <a:off x="7262180" y="1067"/>
            <a:ext cx="1916944" cy="514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21113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" name="Driehoek"/>
          <p:cNvSpPr/>
          <p:nvPr/>
        </p:nvSpPr>
        <p:spPr>
          <a:xfrm>
            <a:off x="-819" y="1067"/>
            <a:ext cx="7262999" cy="26439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 dirty="0"/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anchor="b"/>
          <a:lstStyle>
            <a:lvl1pPr>
              <a:defRPr sz="3375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0" name="Tekst"/>
          <p:cNvSpPr txBox="1">
            <a:spLocks noGrp="1"/>
          </p:cNvSpPr>
          <p:nvPr>
            <p:ph type="body" sz="quarter" idx="13"/>
          </p:nvPr>
        </p:nvSpPr>
        <p:spPr>
          <a:xfrm>
            <a:off x="5768975" y="2716932"/>
            <a:ext cx="2443114" cy="2182697"/>
          </a:xfrm>
          <a:prstGeom prst="rect">
            <a:avLst/>
          </a:prstGeom>
        </p:spPr>
        <p:txBody>
          <a:bodyPr anchor="b"/>
          <a:lstStyle>
            <a:lvl1pPr>
              <a:defRPr sz="1600" baseline="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8125" y="238125"/>
            <a:ext cx="1905000" cy="748349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69" y="1070674"/>
            <a:ext cx="2428073" cy="504784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9144000" cy="457734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028014"/>
      </p:ext>
    </p:extLst>
  </p:cSld>
  <p:clrMapOvr>
    <a:masterClrMapping/>
  </p:clrMapOvr>
  <p:transition spd="med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-NikUM-ORC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824" y="599440"/>
            <a:ext cx="7029450" cy="742932"/>
          </a:xfrm>
          <a:prstGeom prst="rect">
            <a:avLst/>
          </a:prstGeom>
        </p:spPr>
        <p:txBody>
          <a:bodyPr anchor="ctr"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19" y="4411198"/>
            <a:ext cx="1481513" cy="5806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86" y="4487082"/>
            <a:ext cx="2428073" cy="50478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011" y="4801870"/>
            <a:ext cx="813818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791420"/>
      </p:ext>
    </p:extLst>
  </p:cSld>
  <p:clrMapOvr>
    <a:masterClrMapping/>
  </p:clrMapOvr>
  <p:transition spd="med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-NikOnly-ORC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824" y="599440"/>
            <a:ext cx="7029450" cy="742932"/>
          </a:xfrm>
          <a:prstGeom prst="rect">
            <a:avLst/>
          </a:prstGeom>
        </p:spPr>
        <p:txBody>
          <a:bodyPr anchor="ctr"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19" y="4411198"/>
            <a:ext cx="1481513" cy="5806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011" y="4801870"/>
            <a:ext cx="813818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427587"/>
      </p:ext>
    </p:extLst>
  </p:cSld>
  <p:clrMapOvr>
    <a:masterClrMapping/>
  </p:clrMapOvr>
  <p:transition spd="med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-NikUM-EC-ORC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824" y="568960"/>
            <a:ext cx="7029450" cy="773412"/>
          </a:xfrm>
          <a:prstGeom prst="rect">
            <a:avLst/>
          </a:prstGeom>
        </p:spPr>
        <p:txBody>
          <a:bodyPr anchor="ctr"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19" y="4411198"/>
            <a:ext cx="1481513" cy="5806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86" y="4487082"/>
            <a:ext cx="2428073" cy="504784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559206" y="-8110"/>
            <a:ext cx="284084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650" kern="1200" cap="none" dirty="0" smtClean="0">
                <a:solidFill>
                  <a:srgbClr val="E3D88B"/>
                </a:solidFill>
                <a:effectLst/>
              </a:rPr>
              <a:t>This work has also been co-supported by projects that have </a:t>
            </a:r>
            <a:br>
              <a:rPr lang="en-GB" sz="650" kern="1200" cap="none" dirty="0" smtClean="0">
                <a:solidFill>
                  <a:srgbClr val="E3D88B"/>
                </a:solidFill>
                <a:effectLst/>
              </a:rPr>
            </a:br>
            <a:r>
              <a:rPr lang="en-GB" sz="650" kern="1200" cap="none" dirty="0" smtClean="0">
                <a:solidFill>
                  <a:srgbClr val="E3D88B"/>
                </a:solidFill>
                <a:effectLst/>
              </a:rPr>
              <a:t>received funding from the European Union’s Horizon research and </a:t>
            </a:r>
            <a:br>
              <a:rPr lang="en-GB" sz="650" kern="1200" cap="none" dirty="0" smtClean="0">
                <a:solidFill>
                  <a:srgbClr val="E3D88B"/>
                </a:solidFill>
                <a:effectLst/>
              </a:rPr>
            </a:br>
            <a:r>
              <a:rPr lang="en-GB" sz="650" kern="1200" cap="none" dirty="0" smtClean="0">
                <a:solidFill>
                  <a:srgbClr val="E3D88B"/>
                </a:solidFill>
                <a:effectLst/>
              </a:rPr>
              <a:t>innovation programmes under Grant Agreement No. 856726  (GN4-3), </a:t>
            </a:r>
            <a:br>
              <a:rPr lang="en-GB" sz="650" kern="1200" cap="none" dirty="0" smtClean="0">
                <a:solidFill>
                  <a:srgbClr val="E3D88B"/>
                </a:solidFill>
                <a:effectLst/>
              </a:rPr>
            </a:br>
            <a:r>
              <a:rPr lang="en-GB" sz="650" kern="1200" cap="none" dirty="0" smtClean="0">
                <a:solidFill>
                  <a:srgbClr val="E3D88B"/>
                </a:solidFill>
                <a:effectLst/>
              </a:rPr>
              <a:t>101017536 (EOSC Future), 777536 (EOSC-hub), 730941 (AARC2).</a:t>
            </a:r>
            <a:endParaRPr lang="en-GB" sz="650" cap="none" dirty="0">
              <a:solidFill>
                <a:srgbClr val="E3D88B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5" y="45688"/>
            <a:ext cx="552054" cy="3750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011" y="4801870"/>
            <a:ext cx="813818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890727"/>
      </p:ext>
    </p:extLst>
  </p:cSld>
  <p:clrMapOvr>
    <a:masterClrMapping/>
  </p:clrMapOvr>
  <p:transition spd="med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-NikOnly-EC-ORC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824" y="568960"/>
            <a:ext cx="7029450" cy="773412"/>
          </a:xfrm>
          <a:prstGeom prst="rect">
            <a:avLst/>
          </a:prstGeom>
        </p:spPr>
        <p:txBody>
          <a:bodyPr anchor="ctr"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2319" y="4411198"/>
            <a:ext cx="1481513" cy="580668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559206" y="-8110"/>
            <a:ext cx="2840842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650" kern="1200" cap="none" dirty="0" smtClean="0">
                <a:solidFill>
                  <a:srgbClr val="E3D88B"/>
                </a:solidFill>
                <a:effectLst/>
              </a:rPr>
              <a:t>This work has also been co-supported by projects that have </a:t>
            </a:r>
            <a:br>
              <a:rPr lang="en-GB" sz="650" kern="1200" cap="none" dirty="0" smtClean="0">
                <a:solidFill>
                  <a:srgbClr val="E3D88B"/>
                </a:solidFill>
                <a:effectLst/>
              </a:rPr>
            </a:br>
            <a:r>
              <a:rPr lang="en-GB" sz="650" kern="1200" cap="none" dirty="0" smtClean="0">
                <a:solidFill>
                  <a:srgbClr val="E3D88B"/>
                </a:solidFill>
                <a:effectLst/>
              </a:rPr>
              <a:t>received funding from the European Union’s Horizon research and </a:t>
            </a:r>
            <a:br>
              <a:rPr lang="en-GB" sz="650" kern="1200" cap="none" dirty="0" smtClean="0">
                <a:solidFill>
                  <a:srgbClr val="E3D88B"/>
                </a:solidFill>
                <a:effectLst/>
              </a:rPr>
            </a:br>
            <a:r>
              <a:rPr lang="en-GB" sz="650" kern="1200" cap="none" dirty="0" smtClean="0">
                <a:solidFill>
                  <a:srgbClr val="E3D88B"/>
                </a:solidFill>
                <a:effectLst/>
              </a:rPr>
              <a:t>innovation programmes under Grant Agreement No. 856726  (GN4-3), </a:t>
            </a:r>
            <a:br>
              <a:rPr lang="en-GB" sz="650" kern="1200" cap="none" dirty="0" smtClean="0">
                <a:solidFill>
                  <a:srgbClr val="E3D88B"/>
                </a:solidFill>
                <a:effectLst/>
              </a:rPr>
            </a:br>
            <a:r>
              <a:rPr lang="en-GB" sz="650" kern="1200" cap="none" dirty="0" smtClean="0">
                <a:solidFill>
                  <a:srgbClr val="E3D88B"/>
                </a:solidFill>
                <a:effectLst/>
              </a:rPr>
              <a:t>101017536 (EOSC Future), 777536 (EOSC-hub), 730941 (AARC2).</a:t>
            </a:r>
            <a:endParaRPr lang="en-GB" sz="650" cap="none" dirty="0">
              <a:solidFill>
                <a:srgbClr val="E3D88B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5" y="45688"/>
            <a:ext cx="552054" cy="3750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011" y="4801870"/>
            <a:ext cx="813818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536193"/>
      </p:ext>
    </p:extLst>
  </p:cSld>
  <p:clrMapOvr>
    <a:masterClrMapping/>
  </p:clrMapOvr>
  <p:transition spd="med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-NikOnly-RD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791" y="1095615"/>
            <a:ext cx="6135650" cy="3613544"/>
          </a:xfrm>
          <a:prstGeom prst="rect">
            <a:avLst/>
          </a:prstGeom>
        </p:spPr>
      </p:pic>
      <p:sp>
        <p:nvSpPr>
          <p:cNvPr id="6" name="Driehoek"/>
          <p:cNvSpPr/>
          <p:nvPr userDrawn="1"/>
        </p:nvSpPr>
        <p:spPr>
          <a:xfrm rot="10800000" flipH="1">
            <a:off x="-2967" y="637787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0257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7" name="Rechthoek"/>
          <p:cNvSpPr/>
          <p:nvPr userDrawn="1"/>
        </p:nvSpPr>
        <p:spPr>
          <a:xfrm>
            <a:off x="0" y="-14108"/>
            <a:ext cx="9146966" cy="657208"/>
          </a:xfrm>
          <a:prstGeom prst="rect">
            <a:avLst/>
          </a:prstGeom>
          <a:solidFill>
            <a:srgbClr val="70257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8" name="Driehoek"/>
          <p:cNvSpPr/>
          <p:nvPr userDrawn="1"/>
        </p:nvSpPr>
        <p:spPr>
          <a:xfrm rot="5400000">
            <a:off x="310601" y="299996"/>
            <a:ext cx="1378257" cy="1997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3D88A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9" name="Driehoek"/>
          <p:cNvSpPr/>
          <p:nvPr userDrawn="1"/>
        </p:nvSpPr>
        <p:spPr>
          <a:xfrm>
            <a:off x="-2967" y="1655381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824" y="348597"/>
            <a:ext cx="7029450" cy="993775"/>
          </a:xfrm>
          <a:prstGeom prst="rect">
            <a:avLst/>
          </a:prstGeom>
        </p:spPr>
        <p:txBody>
          <a:bodyPr anchor="ctr"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731" y="3964856"/>
            <a:ext cx="1834422" cy="718988"/>
          </a:xfrm>
          <a:prstGeom prst="rect">
            <a:avLst/>
          </a:prstGeom>
        </p:spPr>
      </p:pic>
      <p:sp>
        <p:nvSpPr>
          <p:cNvPr id="10" name="Rechthoek"/>
          <p:cNvSpPr/>
          <p:nvPr userDrawn="1"/>
        </p:nvSpPr>
        <p:spPr>
          <a:xfrm>
            <a:off x="1130" y="4667250"/>
            <a:ext cx="9147791" cy="476250"/>
          </a:xfrm>
          <a:prstGeom prst="rect">
            <a:avLst/>
          </a:pr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5064467" y="3720459"/>
            <a:ext cx="3936975" cy="1105431"/>
            <a:chOff x="13257342" y="9941877"/>
            <a:chExt cx="10498600" cy="2947816"/>
          </a:xfrm>
        </p:grpSpPr>
        <p:sp>
          <p:nvSpPr>
            <p:cNvPr id="12" name="2011-2016…"/>
            <p:cNvSpPr txBox="1"/>
            <p:nvPr/>
          </p:nvSpPr>
          <p:spPr>
            <a:xfrm>
              <a:off x="13257342" y="9941877"/>
              <a:ext cx="10498600" cy="294781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101600" tIns="101600" rIns="101600" bIns="101600" anchor="ctr">
              <a:spAutoFit/>
            </a:bodyPr>
            <a:lstStyle/>
            <a:p>
              <a:pPr algn="r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en-US" sz="1800" cap="none" baseline="0" dirty="0" smtClean="0">
                  <a:solidFill>
                    <a:schemeClr val="bg1"/>
                  </a:solidFill>
                </a:rPr>
                <a:t>David </a:t>
              </a:r>
              <a:r>
                <a:rPr lang="en-US" sz="1800" cap="none" baseline="0" dirty="0" err="1" smtClean="0">
                  <a:solidFill>
                    <a:schemeClr val="bg1"/>
                  </a:solidFill>
                </a:rPr>
                <a:t>Groep</a:t>
              </a:r>
              <a:endParaRPr lang="en-US" sz="1800" cap="none" baseline="0" dirty="0" smtClean="0">
                <a:solidFill>
                  <a:schemeClr val="bg1"/>
                </a:solidFill>
              </a:endParaRPr>
            </a:p>
            <a:p>
              <a:pPr algn="r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en-US" sz="1300" cap="none" baseline="0" dirty="0" smtClean="0">
                  <a:solidFill>
                    <a:srgbClr val="6F2575"/>
                  </a:solidFill>
                </a:rPr>
                <a:t>davidg@nikhef.nl</a:t>
              </a:r>
            </a:p>
            <a:p>
              <a:pPr algn="r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en-GB" sz="1300" cap="none" baseline="0" dirty="0">
                  <a:solidFill>
                    <a:srgbClr val="6F2575"/>
                  </a:solidFill>
                </a:rPr>
                <a:t>https://www.nikhef.nl/~davidg/presentations</a:t>
              </a:r>
              <a:r>
                <a:rPr lang="en-GB" sz="1300" cap="none" baseline="0" dirty="0" smtClean="0">
                  <a:solidFill>
                    <a:srgbClr val="6F2575"/>
                  </a:solidFill>
                </a:rPr>
                <a:t>/</a:t>
              </a:r>
            </a:p>
            <a:p>
              <a:pPr algn="r"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lang="en-US" sz="1300" cap="none" baseline="0" dirty="0">
                  <a:solidFill>
                    <a:srgbClr val="6F2575"/>
                  </a:solidFill>
                </a:rPr>
                <a:t>https://orcid.org/0000-0003-1026-6606</a:t>
              </a:r>
              <a:endParaRPr sz="1300" cap="none" baseline="0" dirty="0">
                <a:solidFill>
                  <a:srgbClr val="6F2575"/>
                </a:solidFill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58979" y="12028322"/>
              <a:ext cx="529432" cy="529432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652" y="3957111"/>
            <a:ext cx="1834422" cy="71898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011" y="4801870"/>
            <a:ext cx="813818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571480"/>
      </p:ext>
    </p:extLst>
  </p:cSld>
  <p:clrMapOvr>
    <a:masterClrMapping/>
  </p:clrMapOvr>
  <p:transition spd="med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-NikUM-SURF-ORC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9824" y="348597"/>
            <a:ext cx="7029450" cy="993775"/>
          </a:xfrm>
          <a:prstGeom prst="rect">
            <a:avLst/>
          </a:prstGeom>
        </p:spPr>
        <p:txBody>
          <a:bodyPr anchor="ctr"/>
          <a:lstStyle>
            <a:lvl1pPr algn="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930" y="4177514"/>
            <a:ext cx="1259675" cy="493720"/>
          </a:xfrm>
          <a:prstGeom prst="rect">
            <a:avLst/>
          </a:prstGeom>
        </p:spPr>
      </p:pic>
      <p:sp>
        <p:nvSpPr>
          <p:cNvPr id="4" name="Title 4"/>
          <p:cNvSpPr txBox="1">
            <a:spLocks/>
          </p:cNvSpPr>
          <p:nvPr userDrawn="1"/>
        </p:nvSpPr>
        <p:spPr>
          <a:xfrm>
            <a:off x="-1" y="4759692"/>
            <a:ext cx="8097011" cy="2720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 anchorCtr="0"/>
          <a:lstStyle>
            <a:lvl1pPr marL="21675" marR="21675" indent="0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>
                  <a:solidFill>
                    <a:srgbClr val="000000"/>
                  </a:solidFill>
                </a:uFill>
                <a:latin typeface="Akkurat Std" panose="02000503000000000000" pitchFamily="2" charset="0"/>
                <a:ea typeface="Akkurat Std" panose="02000503000000000000" pitchFamily="2" charset="0"/>
                <a:cs typeface="Akkurat Std" panose="02000503000000000000" pitchFamily="2" charset="0"/>
                <a:sym typeface="Akkurat Std Mono"/>
              </a:defRPr>
            </a:lvl1pPr>
            <a:lvl2pPr marL="21675" marR="21675" indent="85725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2pPr>
            <a:lvl3pPr marL="21675" marR="21675" indent="171450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3pPr>
            <a:lvl4pPr marL="21675" marR="21675" indent="257175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4pPr>
            <a:lvl5pPr marL="21675" marR="21675" indent="342900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5pPr>
            <a:lvl6pPr marL="21675" marR="21675" indent="428625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6pPr>
            <a:lvl7pPr marL="21675" marR="21675" indent="514350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7pPr>
            <a:lvl8pPr marL="21675" marR="21675" indent="600075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8pPr>
            <a:lvl9pPr marL="21675" marR="21675" indent="685800" algn="l" defTabSz="485775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338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Akkurat Std Mono"/>
                <a:ea typeface="Akkurat Std Mono"/>
                <a:cs typeface="Akkurat Std Mono"/>
                <a:sym typeface="Akkurat Std Mono"/>
              </a:defRPr>
            </a:lvl9pPr>
          </a:lstStyle>
          <a:p>
            <a:pPr marL="21675" marR="21675" lvl="0" indent="0" algn="ctr" defTabSz="48577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350" b="0" i="0" u="none" strike="noStrike" kern="0" cap="none" spc="0" normalizeH="0" baseline="0" noProof="0" dirty="0" smtClean="0">
                <a:ln>
                  <a:noFill/>
                </a:ln>
                <a:solidFill>
                  <a:srgbClr val="E3D88B"/>
                </a:solidFill>
                <a:effectLst/>
                <a:uLnTx/>
                <a:uFill>
                  <a:solidFill>
                    <a:srgbClr val="000000"/>
                  </a:solidFill>
                </a:uFill>
                <a:latin typeface="Akkurat Std" panose="02000503000000000000" pitchFamily="2" charset="0"/>
                <a:sym typeface="Akkurat Std Mono"/>
              </a:rPr>
              <a:t>this work co-funded by and contributing to the Dutch National e-Infrastructure coordinated by SURF</a:t>
            </a:r>
            <a:endParaRPr kumimoji="0" lang="en-GB" sz="1350" b="0" i="0" u="none" strike="noStrike" kern="0" cap="none" spc="0" normalizeH="0" baseline="0" noProof="0" dirty="0">
              <a:ln>
                <a:noFill/>
              </a:ln>
              <a:solidFill>
                <a:srgbClr val="E3D88B"/>
              </a:solidFill>
              <a:effectLst/>
              <a:uLnTx/>
              <a:uFill>
                <a:solidFill>
                  <a:srgbClr val="000000"/>
                </a:solidFill>
              </a:uFill>
              <a:latin typeface="Akkurat Std" panose="02000503000000000000" pitchFamily="2" charset="0"/>
              <a:sym typeface="Akkurat Std Mono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883" y="4215439"/>
            <a:ext cx="1010653" cy="5151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2256" y="4017975"/>
            <a:ext cx="622642" cy="7766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7011" y="4801870"/>
            <a:ext cx="813818" cy="15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609859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_titl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9144000" cy="457734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94418" y="3280613"/>
            <a:ext cx="5020932" cy="99377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E3D88B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pic>
        <p:nvPicPr>
          <p:cNvPr id="10" name="NIKHEF_PATROON1.png" descr="NIKHEF_PATROON1.png"/>
          <p:cNvPicPr>
            <a:picLocks noChangeAspect="1"/>
          </p:cNvPicPr>
          <p:nvPr userDrawn="1"/>
        </p:nvPicPr>
        <p:blipFill rotWithShape="1">
          <a:blip r:embed="rId2">
            <a:extLst/>
          </a:blip>
          <a:srcRect l="3709" t="15831" r="44950" b="12066"/>
          <a:stretch/>
        </p:blipFill>
        <p:spPr>
          <a:xfrm rot="10800000">
            <a:off x="0" y="505593"/>
            <a:ext cx="3657600" cy="356616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495040" y="2022475"/>
            <a:ext cx="5020310" cy="914400"/>
          </a:xfrm>
        </p:spPr>
        <p:txBody>
          <a:bodyPr anchor="b"/>
          <a:lstStyle>
            <a:lvl1pPr marL="0" marR="0" indent="0" algn="l" defTabSz="3095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E3D88B"/>
                </a:solidFill>
              </a:defRPr>
            </a:lvl1pPr>
            <a:lvl2pPr marL="0" indent="0">
              <a:defRPr>
                <a:solidFill>
                  <a:schemeClr val="accent4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634306250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7796"/>
            <a:ext cx="4191769" cy="3366079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070"/>
            <a:ext cx="4193009" cy="337375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34965166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[A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96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9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B83153A6-F6AA-7F44-8E1F-AAB407344F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DC859610-B140-AC4F-91F1-D90108BC3EA2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A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Tijdelijke aanduiding voor voettekst 9">
            <a:extLst>
              <a:ext uri="{FF2B5EF4-FFF2-40B4-BE49-F238E27FC236}">
                <a16:creationId xmlns:a16="http://schemas.microsoft.com/office/drawing/2014/main" id="{D8CA713B-5C09-4E4F-9C38-F857A8727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7" name="HOOFDTITEL VAN DEZE SLIDE, EVENTUEEL OVER MEERDERE REGELS.">
            <a:extLst>
              <a:ext uri="{FF2B5EF4-FFF2-40B4-BE49-F238E27FC236}">
                <a16:creationId xmlns:a16="http://schemas.microsoft.com/office/drawing/2014/main" id="{B102C488-C56D-1745-89EB-AEBECD0741F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38125"/>
            <a:ext cx="4193009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Hoofdtekst">
            <a:extLst>
              <a:ext uri="{FF2B5EF4-FFF2-40B4-BE49-F238E27FC236}">
                <a16:creationId xmlns:a16="http://schemas.microsoft.com/office/drawing/2014/main" id="{C74FE25D-C6A2-C04E-A06E-A3DFC5860968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9" name="Afbeelding">
            <a:extLst>
              <a:ext uri="{FF2B5EF4-FFF2-40B4-BE49-F238E27FC236}">
                <a16:creationId xmlns:a16="http://schemas.microsoft.com/office/drawing/2014/main" id="{14E92ADA-9A18-D848-96CE-8133951A757C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4715073" y="0"/>
            <a:ext cx="4428927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51669489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[A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79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80" name="Afbeelding"/>
          <p:cNvSpPr>
            <a:spLocks noGrp="1"/>
          </p:cNvSpPr>
          <p:nvPr>
            <p:ph type="pic" idx="14"/>
          </p:nvPr>
        </p:nvSpPr>
        <p:spPr>
          <a:xfrm>
            <a:off x="2667570" y="0"/>
            <a:ext cx="6476430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Tijdelijke aanduiding voor voettekst 9">
            <a:extLst>
              <a:ext uri="{FF2B5EF4-FFF2-40B4-BE49-F238E27FC236}">
                <a16:creationId xmlns:a16="http://schemas.microsoft.com/office/drawing/2014/main" id="{D8CA713B-5C09-4E4F-9C38-F857A8727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B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3" name="HOOFDTITEL VAN DEZE SLIDE, EVENTUEEL OVER MEERDERE REGELS.">
            <a:extLst>
              <a:ext uri="{FF2B5EF4-FFF2-40B4-BE49-F238E27FC236}">
                <a16:creationId xmlns:a16="http://schemas.microsoft.com/office/drawing/2014/main" id="{16CD789B-2FDE-9E4F-B724-313FCDA4D896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8F383F54-563B-9A4F-83CE-8C5D2AAC2411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1121"/>
            <a:ext cx="4193009" cy="33797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57899EC2-C516-AE4D-BD74-2DE60B519F2C}"/>
              </a:ext>
            </a:extLst>
          </p:cNvPr>
          <p:cNvSpPr>
            <a:spLocks noGrp="1"/>
          </p:cNvSpPr>
          <p:nvPr>
            <p:ph type="pic" sz="half" idx="16"/>
          </p:nvPr>
        </p:nvSpPr>
        <p:spPr>
          <a:xfrm>
            <a:off x="4715495" y="961860"/>
            <a:ext cx="4191769" cy="337201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854D6915-EC47-0443-8D2D-B4C6FA02950F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238125" y="961121"/>
            <a:ext cx="4191769" cy="3372754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4D92B7DB-1453-9C41-A644-6FDD87329F0A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1121"/>
            <a:ext cx="4193009" cy="33797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04D00369-1CA4-7747-BA9D-8239C719DFA1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416904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3" name="Hoofdtekst">
            <a:extLst>
              <a:ext uri="{FF2B5EF4-FFF2-40B4-BE49-F238E27FC236}">
                <a16:creationId xmlns:a16="http://schemas.microsoft.com/office/drawing/2014/main" id="{519E42B3-C5CA-B34A-BFA7-5538D5460E4D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EC571EEC-5282-8A4B-BBE3-EC6B17059A06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1AFB6DD2-2DB6-054C-8587-4E89E3A6EE4B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490673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3" name="HOOFDTITEL VAN DEZE SLIDE, EVENTUEEL OVER MEERDERE REGELS.">
            <a:extLst>
              <a:ext uri="{FF2B5EF4-FFF2-40B4-BE49-F238E27FC236}">
                <a16:creationId xmlns:a16="http://schemas.microsoft.com/office/drawing/2014/main" id="{CECC546E-8411-2446-B343-37FCE081BA5D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38125"/>
            <a:ext cx="4193009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832AADFA-B07E-7045-93DC-A348550AB487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FFA60698-6560-1741-B899-43E9278DBA31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4715073" y="0"/>
            <a:ext cx="4428927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34992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">
            <a:extLst>
              <a:ext uri="{FF2B5EF4-FFF2-40B4-BE49-F238E27FC236}">
                <a16:creationId xmlns:a16="http://schemas.microsoft.com/office/drawing/2014/main" id="{CF5EDDB9-7A86-D04C-9401-98EF4D0D7E6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4" name="NIKHEF_PATROON5.png">
            <a:extLst>
              <a:ext uri="{FF2B5EF4-FFF2-40B4-BE49-F238E27FC236}">
                <a16:creationId xmlns:a16="http://schemas.microsoft.com/office/drawing/2014/main" id="{10B15CBC-C311-4E4C-B35B-5B9ACCE31A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070" y="873934"/>
            <a:ext cx="4044130" cy="3692993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Vorm">
            <a:extLst>
              <a:ext uri="{FF2B5EF4-FFF2-40B4-BE49-F238E27FC236}">
                <a16:creationId xmlns:a16="http://schemas.microsoft.com/office/drawing/2014/main" id="{2F26257E-A76C-5E40-B770-327856CFA5B4}"/>
              </a:ext>
            </a:extLst>
          </p:cNvPr>
          <p:cNvSpPr/>
          <p:nvPr userDrawn="1"/>
        </p:nvSpPr>
        <p:spPr>
          <a:xfrm rot="10800000">
            <a:off x="-40143" y="1067"/>
            <a:ext cx="6399866" cy="514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" name="Tekst">
            <a:extLst>
              <a:ext uri="{FF2B5EF4-FFF2-40B4-BE49-F238E27FC236}">
                <a16:creationId xmlns:a16="http://schemas.microsoft.com/office/drawing/2014/main" id="{095B19CA-2E01-7341-ABB3-F760D1C40DC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573341" y="2716932"/>
            <a:ext cx="2331716" cy="2182697"/>
          </a:xfrm>
          <a:prstGeom prst="rect">
            <a:avLst/>
          </a:prstGeom>
        </p:spPr>
        <p:txBody>
          <a:bodyPr anchor="b"/>
          <a:lstStyle>
            <a:lvl1pPr>
              <a:defRPr sz="160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anchor="b"/>
          <a:lstStyle>
            <a:lvl1pPr>
              <a:defRPr sz="3375" cap="none" baseline="0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8" name="NIKHEF_LOGO_groot2.png" descr="NIKHEF_LOGO_groot2.png">
            <a:extLst>
              <a:ext uri="{FF2B5EF4-FFF2-40B4-BE49-F238E27FC236}">
                <a16:creationId xmlns:a16="http://schemas.microsoft.com/office/drawing/2014/main" id="{59A200F2-14CE-0F42-A103-3A81AC649A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238125" y="238125"/>
            <a:ext cx="1905001" cy="748349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duotone>
              <a:prstClr val="black"/>
              <a:srgbClr val="E3D88B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69" y="1223532"/>
            <a:ext cx="2657839" cy="55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197269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3" name="Foto bijschrift">
            <a:extLst>
              <a:ext uri="{FF2B5EF4-FFF2-40B4-BE49-F238E27FC236}">
                <a16:creationId xmlns:a16="http://schemas.microsoft.com/office/drawing/2014/main" id="{E424E1FF-715F-A04E-A5DD-28E5C7DF8C7F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Afbeelding">
            <a:extLst>
              <a:ext uri="{FF2B5EF4-FFF2-40B4-BE49-F238E27FC236}">
                <a16:creationId xmlns:a16="http://schemas.microsoft.com/office/drawing/2014/main" id="{9B31A421-C084-6941-A8A8-5DFA5DB6612D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67570" y="0"/>
            <a:ext cx="6476430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867363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C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1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2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8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A6D0FEAE-F148-754A-851C-E90D8F87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6EC8961D-AFA0-2141-B213-CDDAD5E88B49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Hoofdtekst">
            <a:extLst>
              <a:ext uri="{FF2B5EF4-FFF2-40B4-BE49-F238E27FC236}">
                <a16:creationId xmlns:a16="http://schemas.microsoft.com/office/drawing/2014/main" id="{58D32B9B-485B-7448-AEFC-33F6D51139A7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4" name="Afbeelding">
            <a:extLst>
              <a:ext uri="{FF2B5EF4-FFF2-40B4-BE49-F238E27FC236}">
                <a16:creationId xmlns:a16="http://schemas.microsoft.com/office/drawing/2014/main" id="{4F1FD79B-1171-2E4D-AE4A-521A5A58D973}"/>
              </a:ext>
            </a:extLst>
          </p:cNvPr>
          <p:cNvSpPr>
            <a:spLocks noGrp="1"/>
          </p:cNvSpPr>
          <p:nvPr>
            <p:ph type="pic" sz="half" idx="16"/>
          </p:nvPr>
        </p:nvSpPr>
        <p:spPr>
          <a:xfrm>
            <a:off x="4715495" y="968520"/>
            <a:ext cx="4191769" cy="336535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601381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C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1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2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8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7796"/>
            <a:ext cx="4191769" cy="3366079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8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070"/>
            <a:ext cx="4193009" cy="337375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8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A6D0FEAE-F148-754A-851C-E90D8F87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6EC8961D-AFA0-2141-B213-CDDAD5E88B49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C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22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23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2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25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22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F86E10D-74D2-C949-AFEC-6FE315C0C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F596623C-DCE5-7141-B4B8-F3C3FF99FC76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C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4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6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HOOFDTITEL VAN DEZE SLIDE, EVENTUEEL OVER MEERDERE REGELS."/>
          <p:cNvSpPr txBox="1">
            <a:spLocks noGrp="1"/>
          </p:cNvSpPr>
          <p:nvPr>
            <p:ph type="body" sz="quarter" idx="13"/>
          </p:nvPr>
        </p:nvSpPr>
        <p:spPr>
          <a:xfrm>
            <a:off x="238125" y="238125"/>
            <a:ext cx="4193009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9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270" name="Afbeelding"/>
          <p:cNvSpPr>
            <a:spLocks noGrp="1"/>
          </p:cNvSpPr>
          <p:nvPr>
            <p:ph type="pic" idx="15"/>
          </p:nvPr>
        </p:nvSpPr>
        <p:spPr>
          <a:xfrm>
            <a:off x="4715073" y="0"/>
            <a:ext cx="4428927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FF5E4FE4-B6DD-BD44-B946-6789BC35F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C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4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6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FF5E4FE4-B6DD-BD44-B946-6789BC35F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2" name="Foto bijschrift">
            <a:extLst>
              <a:ext uri="{FF2B5EF4-FFF2-40B4-BE49-F238E27FC236}">
                <a16:creationId xmlns:a16="http://schemas.microsoft.com/office/drawing/2014/main" id="{5CB58DAA-4A13-1D45-8D6B-C9714A08623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FA69A5FC-118C-FD41-9E0E-390B213F5EC9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67570" y="0"/>
            <a:ext cx="6476430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958417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37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317481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1121"/>
            <a:ext cx="7440464" cy="33797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936890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37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947EFE01-6BFF-0E44-8E51-5AF6FA991248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4105275" y="968520"/>
            <a:ext cx="3573314" cy="336535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942677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D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71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7796"/>
            <a:ext cx="3573314" cy="3366079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72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095750" y="967070"/>
            <a:ext cx="3572718" cy="337375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7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D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19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22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4095750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42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42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0E4F1D00-CFCD-EF44-B83A-277DE284857E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">
            <a:extLst>
              <a:ext uri="{FF2B5EF4-FFF2-40B4-BE49-F238E27FC236}">
                <a16:creationId xmlns:a16="http://schemas.microsoft.com/office/drawing/2014/main" id="{239C9850-7907-4B45-AD97-31A4432A1B9C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0" name="NIKHEF_PATROON6.png">
            <a:extLst>
              <a:ext uri="{FF2B5EF4-FFF2-40B4-BE49-F238E27FC236}">
                <a16:creationId xmlns:a16="http://schemas.microsoft.com/office/drawing/2014/main" id="{97CF3DCA-6A1B-6F45-9EA9-4D7C469FCE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443" y="531491"/>
            <a:ext cx="4364024" cy="3985112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Vorm">
            <a:extLst>
              <a:ext uri="{FF2B5EF4-FFF2-40B4-BE49-F238E27FC236}">
                <a16:creationId xmlns:a16="http://schemas.microsoft.com/office/drawing/2014/main" id="{649A8509-C260-3449-8987-DC7F00F54DDA}"/>
              </a:ext>
            </a:extLst>
          </p:cNvPr>
          <p:cNvSpPr/>
          <p:nvPr userDrawn="1"/>
        </p:nvSpPr>
        <p:spPr>
          <a:xfrm rot="10800000">
            <a:off x="-40143" y="1067"/>
            <a:ext cx="6399866" cy="514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2" name="Tekst">
            <a:extLst>
              <a:ext uri="{FF2B5EF4-FFF2-40B4-BE49-F238E27FC236}">
                <a16:creationId xmlns:a16="http://schemas.microsoft.com/office/drawing/2014/main" id="{1BE53F92-048C-8D4C-9E5F-D05CF7DDA73A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573341" y="2716932"/>
            <a:ext cx="2331716" cy="2182697"/>
          </a:xfrm>
          <a:prstGeom prst="rect">
            <a:avLst/>
          </a:prstGeom>
        </p:spPr>
        <p:txBody>
          <a:bodyPr anchor="b"/>
          <a:lstStyle>
            <a:lvl1pPr>
              <a:defRPr sz="160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7" name="NIKHEF_LOGO_groot3.png" descr="NIKHEF_LOGO_groot3.png">
            <a:extLst>
              <a:ext uri="{FF2B5EF4-FFF2-40B4-BE49-F238E27FC236}">
                <a16:creationId xmlns:a16="http://schemas.microsoft.com/office/drawing/2014/main" id="{6DF12E6D-91A2-994D-A848-DF0527EFDC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238125" y="238125"/>
            <a:ext cx="1905001" cy="748349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anchor="b"/>
          <a:lstStyle>
            <a:lvl1pPr>
              <a:defRPr sz="3375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59" y="1181003"/>
            <a:ext cx="2614842" cy="54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217708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19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42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5" name="Hoofdtekst">
            <a:extLst>
              <a:ext uri="{FF2B5EF4-FFF2-40B4-BE49-F238E27FC236}">
                <a16:creationId xmlns:a16="http://schemas.microsoft.com/office/drawing/2014/main" id="{CE3A2554-74BD-F447-B71D-43C908BF2C3B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6" name="HOOFDTITEL VAN DEZE SLIDE, EVENTUEEL OVER MEERDERE REGELS.">
            <a:extLst>
              <a:ext uri="{FF2B5EF4-FFF2-40B4-BE49-F238E27FC236}">
                <a16:creationId xmlns:a16="http://schemas.microsoft.com/office/drawing/2014/main" id="{0E4203EE-2136-E44A-A60B-E597DA61CB31}"/>
              </a:ext>
            </a:extLst>
          </p:cNvPr>
          <p:cNvSpPr txBox="1">
            <a:spLocks noGrp="1"/>
          </p:cNvSpPr>
          <p:nvPr>
            <p:ph type="body" sz="quarter" idx="14"/>
          </p:nvPr>
        </p:nvSpPr>
        <p:spPr>
          <a:xfrm>
            <a:off x="238125" y="238125"/>
            <a:ext cx="3572718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Tijdelijke aanduiding voor afbeelding 6">
            <a:extLst>
              <a:ext uri="{FF2B5EF4-FFF2-40B4-BE49-F238E27FC236}">
                <a16:creationId xmlns:a16="http://schemas.microsoft.com/office/drawing/2014/main" id="{B78BA9A3-8950-384F-A16D-93BFCA9CD9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97537" y="0"/>
            <a:ext cx="4531542" cy="4572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998156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19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42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5" name="Foto bijschrift">
            <a:extLst>
              <a:ext uri="{FF2B5EF4-FFF2-40B4-BE49-F238E27FC236}">
                <a16:creationId xmlns:a16="http://schemas.microsoft.com/office/drawing/2014/main" id="{1D5E391E-F142-F047-84DE-09F983F5C0BE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Afbeelding">
            <a:extLst>
              <a:ext uri="{FF2B5EF4-FFF2-40B4-BE49-F238E27FC236}">
                <a16:creationId xmlns:a16="http://schemas.microsoft.com/office/drawing/2014/main" id="{99AD337A-CABF-0047-B43E-BC0DE0A2E04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71108" y="-6123"/>
            <a:ext cx="5962625" cy="4578123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185286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2" name="Group 1"/>
          <p:cNvGrpSpPr/>
          <p:nvPr userDrawn="1"/>
        </p:nvGrpSpPr>
        <p:grpSpPr>
          <a:xfrm>
            <a:off x="7708383" y="0"/>
            <a:ext cx="1435618" cy="5143500"/>
            <a:chOff x="20555686" y="0"/>
            <a:chExt cx="3828315" cy="13716001"/>
          </a:xfrm>
        </p:grpSpPr>
        <p:sp>
          <p:nvSpPr>
            <p:cNvPr id="373" name="Driehoek"/>
            <p:cNvSpPr/>
            <p:nvPr/>
          </p:nvSpPr>
          <p:spPr>
            <a:xfrm rot="10800000">
              <a:off x="20555686" y="2972716"/>
              <a:ext cx="3828315" cy="1074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20555686" y="0"/>
              <a:ext cx="3828315" cy="1074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D88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7440464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06846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3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3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36" name="Afbeelding"/>
          <p:cNvSpPr>
            <a:spLocks noGrp="1"/>
          </p:cNvSpPr>
          <p:nvPr>
            <p:ph type="pic" sz="half" idx="13"/>
          </p:nvPr>
        </p:nvSpPr>
        <p:spPr>
          <a:xfrm>
            <a:off x="4105275" y="968520"/>
            <a:ext cx="3573314" cy="336535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3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40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38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39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41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E68A322A-3985-3B49-AA98-C343E61D2F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F35E133F-D95E-8E45-933F-D96D674818C3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85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388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8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8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38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91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7796"/>
            <a:ext cx="3573314" cy="3366079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92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095750" y="967070"/>
            <a:ext cx="3572718" cy="337375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39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3BE53EAE-91D2-0F45-8264-18BC28E7F4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1ABD9389-69DC-CC4D-968D-0A5DB05399E1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3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439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37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38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44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42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4095750" y="961121"/>
            <a:ext cx="3572718" cy="33797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4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444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1121"/>
            <a:ext cx="3572718" cy="3379708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F001C348-CEDD-784C-B610-CC25AEDCD3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47B0887D-9623-2946-B53A-991301EDF138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8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491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89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90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49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94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495" name="HOOFDTITEL VAN DEZE SLIDE, EVENTUEEL OVER MEERDERE REGELS."/>
          <p:cNvSpPr txBox="1">
            <a:spLocks noGrp="1"/>
          </p:cNvSpPr>
          <p:nvPr>
            <p:ph type="body" sz="quarter" idx="14"/>
          </p:nvPr>
        </p:nvSpPr>
        <p:spPr>
          <a:xfrm>
            <a:off x="238125" y="238125"/>
            <a:ext cx="3572718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49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360D94FB-0949-CB4E-91C0-0724EE1FED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afbeelding 6">
            <a:extLst>
              <a:ext uri="{FF2B5EF4-FFF2-40B4-BE49-F238E27FC236}">
                <a16:creationId xmlns:a16="http://schemas.microsoft.com/office/drawing/2014/main" id="{2748CE92-E070-CE4E-B752-519B819C788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97537" y="0"/>
            <a:ext cx="4531542" cy="4572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E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53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541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539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540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542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54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45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ijdelijke aanduiding voor voettekst 9">
            <a:extLst>
              <a:ext uri="{FF2B5EF4-FFF2-40B4-BE49-F238E27FC236}">
                <a16:creationId xmlns:a16="http://schemas.microsoft.com/office/drawing/2014/main" id="{4B1549F1-2F10-9040-818E-36A7E8D5C3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69834E08-80D4-0E46-994C-FDD2C37F9298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71108" y="-6123"/>
            <a:ext cx="5962625" cy="4578123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50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51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5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54" name="Afbeelding"/>
          <p:cNvSpPr>
            <a:spLocks noGrp="1"/>
          </p:cNvSpPr>
          <p:nvPr>
            <p:ph type="pic" sz="half" idx="13"/>
          </p:nvPr>
        </p:nvSpPr>
        <p:spPr>
          <a:xfrm>
            <a:off x="4105275" y="968520"/>
            <a:ext cx="3573314" cy="336535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58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5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5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59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ijdelijke aanduiding voor voettekst 9">
            <a:extLst>
              <a:ext uri="{FF2B5EF4-FFF2-40B4-BE49-F238E27FC236}">
                <a16:creationId xmlns:a16="http://schemas.microsoft.com/office/drawing/2014/main" id="{D9CDCAAD-3409-3C49-BBDB-06E189C1E9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EBA045EE-B5B8-7742-A8E2-6836CA85EE1D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02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40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0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0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406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08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1121"/>
            <a:ext cx="3573314" cy="3372754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09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095750" y="960380"/>
            <a:ext cx="3572718" cy="3380449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10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77CCFCBD-9079-D54E-988E-EBE6541818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C20BBACA-BDFE-9341-8ED2-C6E910F3D52F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NIKHEF_PATROON3.png">
            <a:extLst>
              <a:ext uri="{FF2B5EF4-FFF2-40B4-BE49-F238E27FC236}">
                <a16:creationId xmlns:a16="http://schemas.microsoft.com/office/drawing/2014/main" id="{117B1C4A-E71D-C149-A599-6C54348A35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351" y="436086"/>
            <a:ext cx="3919974" cy="408678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Vorm">
            <a:extLst>
              <a:ext uri="{FF2B5EF4-FFF2-40B4-BE49-F238E27FC236}">
                <a16:creationId xmlns:a16="http://schemas.microsoft.com/office/drawing/2014/main" id="{96100131-228D-D34D-9A53-6D440D784316}"/>
              </a:ext>
            </a:extLst>
          </p:cNvPr>
          <p:cNvSpPr/>
          <p:nvPr userDrawn="1"/>
        </p:nvSpPr>
        <p:spPr>
          <a:xfrm rot="10800000">
            <a:off x="-40143" y="1067"/>
            <a:ext cx="6399866" cy="514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8" name="Tekst">
            <a:extLst>
              <a:ext uri="{FF2B5EF4-FFF2-40B4-BE49-F238E27FC236}">
                <a16:creationId xmlns:a16="http://schemas.microsoft.com/office/drawing/2014/main" id="{BDDDFCA9-F825-5B4E-AE28-D51CB58FFAB5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573341" y="2716932"/>
            <a:ext cx="2331716" cy="2182697"/>
          </a:xfrm>
          <a:prstGeom prst="rect">
            <a:avLst/>
          </a:prstGeom>
        </p:spPr>
        <p:txBody>
          <a:bodyPr anchor="b"/>
          <a:lstStyle>
            <a:lvl1pPr>
              <a:defRPr sz="160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anchor="b"/>
          <a:lstStyle>
            <a:lvl1pPr>
              <a:defRPr sz="3375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8125" y="238125"/>
            <a:ext cx="1905000" cy="748349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69" y="1070674"/>
            <a:ext cx="2428073" cy="50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437068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5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456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54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55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4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59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4095750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60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461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211BF1ED-0B01-484D-8756-2F0EF1152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1D2DA546-8064-7A48-B17D-4C25C7637D8A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505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508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50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50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50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11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512" name="HOOFDTITEL VAN DEZE SLIDE, EVENTUEEL OVER MEERDERE REGELS."/>
          <p:cNvSpPr txBox="1">
            <a:spLocks noGrp="1"/>
          </p:cNvSpPr>
          <p:nvPr>
            <p:ph type="body" sz="quarter" idx="14"/>
          </p:nvPr>
        </p:nvSpPr>
        <p:spPr>
          <a:xfrm>
            <a:off x="238125" y="238125"/>
            <a:ext cx="3572718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514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A56256B-307C-794B-9ADB-E6E5BD1FDA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afbeelding 6">
            <a:extLst>
              <a:ext uri="{FF2B5EF4-FFF2-40B4-BE49-F238E27FC236}">
                <a16:creationId xmlns:a16="http://schemas.microsoft.com/office/drawing/2014/main" id="{78164A18-3028-8F4E-8E60-C70DBE92E85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97537" y="0"/>
            <a:ext cx="4531542" cy="4572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[F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554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557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555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556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55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55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61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ijdelijke aanduiding voor voettekst 9">
            <a:extLst>
              <a:ext uri="{FF2B5EF4-FFF2-40B4-BE49-F238E27FC236}">
                <a16:creationId xmlns:a16="http://schemas.microsoft.com/office/drawing/2014/main" id="{C0F6039B-D945-4343-8C53-87D4543F3B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FE170D58-885D-C949-B35D-094D7AD0906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71108" y="-6123"/>
            <a:ext cx="5962625" cy="4578123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Afbeelding"/>
          <p:cNvSpPr>
            <a:spLocks noGrp="1"/>
          </p:cNvSpPr>
          <p:nvPr>
            <p:ph type="pic" idx="13"/>
          </p:nvPr>
        </p:nvSpPr>
        <p:spPr>
          <a:xfrm>
            <a:off x="-23243" y="-7317"/>
            <a:ext cx="9190485" cy="515813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. vlak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Afbeelding"/>
          <p:cNvSpPr>
            <a:spLocks noGrp="1"/>
          </p:cNvSpPr>
          <p:nvPr>
            <p:ph type="pic" idx="13"/>
          </p:nvPr>
        </p:nvSpPr>
        <p:spPr>
          <a:xfrm>
            <a:off x="-12247" y="0"/>
            <a:ext cx="9156247" cy="5161686"/>
          </a:xfrm>
          <a:custGeom>
            <a:avLst/>
            <a:gdLst>
              <a:gd name="connsiteX0" fmla="*/ 0 w 24384000"/>
              <a:gd name="connsiteY0" fmla="*/ 0 h 13748168"/>
              <a:gd name="connsiteX1" fmla="*/ 24384000 w 24384000"/>
              <a:gd name="connsiteY1" fmla="*/ 0 h 13748168"/>
              <a:gd name="connsiteX2" fmla="*/ 24384000 w 24384000"/>
              <a:gd name="connsiteY2" fmla="*/ 13748168 h 13748168"/>
              <a:gd name="connsiteX3" fmla="*/ 0 w 24384000"/>
              <a:gd name="connsiteY3" fmla="*/ 13748168 h 13748168"/>
              <a:gd name="connsiteX4" fmla="*/ 0 w 24384000"/>
              <a:gd name="connsiteY4" fmla="*/ 0 h 13748168"/>
              <a:gd name="connsiteX0" fmla="*/ 0 w 24384000"/>
              <a:gd name="connsiteY0" fmla="*/ 0 h 13764497"/>
              <a:gd name="connsiteX1" fmla="*/ 24384000 w 24384000"/>
              <a:gd name="connsiteY1" fmla="*/ 0 h 13764497"/>
              <a:gd name="connsiteX2" fmla="*/ 24384000 w 24384000"/>
              <a:gd name="connsiteY2" fmla="*/ 13748168 h 13764497"/>
              <a:gd name="connsiteX3" fmla="*/ 12344400 w 24384000"/>
              <a:gd name="connsiteY3" fmla="*/ 13764497 h 13764497"/>
              <a:gd name="connsiteX4" fmla="*/ 0 w 24384000"/>
              <a:gd name="connsiteY4" fmla="*/ 0 h 13764497"/>
              <a:gd name="connsiteX0" fmla="*/ 0 w 24384000"/>
              <a:gd name="connsiteY0" fmla="*/ 0 h 13764497"/>
              <a:gd name="connsiteX1" fmla="*/ 24384000 w 24384000"/>
              <a:gd name="connsiteY1" fmla="*/ 0 h 13764497"/>
              <a:gd name="connsiteX2" fmla="*/ 24384000 w 24384000"/>
              <a:gd name="connsiteY2" fmla="*/ 13748168 h 13764497"/>
              <a:gd name="connsiteX3" fmla="*/ 12344400 w 24384000"/>
              <a:gd name="connsiteY3" fmla="*/ 13764497 h 13764497"/>
              <a:gd name="connsiteX4" fmla="*/ 4539343 w 24384000"/>
              <a:gd name="connsiteY4" fmla="*/ 5061857 h 13764497"/>
              <a:gd name="connsiteX5" fmla="*/ 0 w 24384000"/>
              <a:gd name="connsiteY5" fmla="*/ 0 h 13764497"/>
              <a:gd name="connsiteX0" fmla="*/ 16329 w 24400329"/>
              <a:gd name="connsiteY0" fmla="*/ 0 h 13764497"/>
              <a:gd name="connsiteX1" fmla="*/ 24400329 w 24400329"/>
              <a:gd name="connsiteY1" fmla="*/ 0 h 13764497"/>
              <a:gd name="connsiteX2" fmla="*/ 24400329 w 24400329"/>
              <a:gd name="connsiteY2" fmla="*/ 13748168 h 13764497"/>
              <a:gd name="connsiteX3" fmla="*/ 12360729 w 24400329"/>
              <a:gd name="connsiteY3" fmla="*/ 13764497 h 13764497"/>
              <a:gd name="connsiteX4" fmla="*/ 0 w 24400329"/>
              <a:gd name="connsiteY4" fmla="*/ 6874328 h 13764497"/>
              <a:gd name="connsiteX5" fmla="*/ 16329 w 24400329"/>
              <a:gd name="connsiteY5" fmla="*/ 0 h 13764497"/>
              <a:gd name="connsiteX0" fmla="*/ 32658 w 24416658"/>
              <a:gd name="connsiteY0" fmla="*/ 0 h 13764497"/>
              <a:gd name="connsiteX1" fmla="*/ 24416658 w 24416658"/>
              <a:gd name="connsiteY1" fmla="*/ 0 h 13764497"/>
              <a:gd name="connsiteX2" fmla="*/ 24416658 w 24416658"/>
              <a:gd name="connsiteY2" fmla="*/ 13748168 h 13764497"/>
              <a:gd name="connsiteX3" fmla="*/ 12377058 w 24416658"/>
              <a:gd name="connsiteY3" fmla="*/ 13764497 h 13764497"/>
              <a:gd name="connsiteX4" fmla="*/ 0 w 24416658"/>
              <a:gd name="connsiteY4" fmla="*/ 8850086 h 13764497"/>
              <a:gd name="connsiteX5" fmla="*/ 32658 w 24416658"/>
              <a:gd name="connsiteY5" fmla="*/ 0 h 13764497"/>
              <a:gd name="connsiteX0" fmla="*/ 32658 w 24416658"/>
              <a:gd name="connsiteY0" fmla="*/ 0 h 13748168"/>
              <a:gd name="connsiteX1" fmla="*/ 24416658 w 24416658"/>
              <a:gd name="connsiteY1" fmla="*/ 0 h 13748168"/>
              <a:gd name="connsiteX2" fmla="*/ 24416658 w 24416658"/>
              <a:gd name="connsiteY2" fmla="*/ 13748168 h 13748168"/>
              <a:gd name="connsiteX3" fmla="*/ 14597744 w 24416658"/>
              <a:gd name="connsiteY3" fmla="*/ 13748168 h 13748168"/>
              <a:gd name="connsiteX4" fmla="*/ 0 w 24416658"/>
              <a:gd name="connsiteY4" fmla="*/ 8850086 h 13748168"/>
              <a:gd name="connsiteX5" fmla="*/ 32658 w 24416658"/>
              <a:gd name="connsiteY5" fmla="*/ 0 h 13748168"/>
              <a:gd name="connsiteX0" fmla="*/ 32658 w 24416658"/>
              <a:gd name="connsiteY0" fmla="*/ 0 h 13764496"/>
              <a:gd name="connsiteX1" fmla="*/ 24416658 w 24416658"/>
              <a:gd name="connsiteY1" fmla="*/ 0 h 13764496"/>
              <a:gd name="connsiteX2" fmla="*/ 24416658 w 24416658"/>
              <a:gd name="connsiteY2" fmla="*/ 13748168 h 13764496"/>
              <a:gd name="connsiteX3" fmla="*/ 14173201 w 24416658"/>
              <a:gd name="connsiteY3" fmla="*/ 13764496 h 13764496"/>
              <a:gd name="connsiteX4" fmla="*/ 0 w 24416658"/>
              <a:gd name="connsiteY4" fmla="*/ 8850086 h 13764496"/>
              <a:gd name="connsiteX5" fmla="*/ 32658 w 24416658"/>
              <a:gd name="connsiteY5" fmla="*/ 0 h 1376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16658" h="13764496">
                <a:moveTo>
                  <a:pt x="32658" y="0"/>
                </a:moveTo>
                <a:lnTo>
                  <a:pt x="24416658" y="0"/>
                </a:lnTo>
                <a:lnTo>
                  <a:pt x="24416658" y="13748168"/>
                </a:lnTo>
                <a:lnTo>
                  <a:pt x="14173201" y="13764496"/>
                </a:lnTo>
                <a:lnTo>
                  <a:pt x="0" y="8850086"/>
                </a:lnTo>
                <a:lnTo>
                  <a:pt x="32658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587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238125" y="3581243"/>
            <a:ext cx="2300040" cy="1319526"/>
          </a:xfrm>
          <a:prstGeom prst="rect">
            <a:avLst/>
          </a:prstGeom>
        </p:spPr>
        <p:txBody>
          <a:bodyPr anchor="b"/>
          <a:lstStyle>
            <a:lvl1pPr>
              <a:defRPr sz="938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. vla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Afbeelding"/>
          <p:cNvSpPr>
            <a:spLocks noGrp="1"/>
          </p:cNvSpPr>
          <p:nvPr>
            <p:ph type="pic" idx="13"/>
          </p:nvPr>
        </p:nvSpPr>
        <p:spPr>
          <a:xfrm>
            <a:off x="-3348" y="-12520"/>
            <a:ext cx="8438094" cy="5156293"/>
          </a:xfrm>
          <a:custGeom>
            <a:avLst/>
            <a:gdLst>
              <a:gd name="connsiteX0" fmla="*/ 0 w 22501585"/>
              <a:gd name="connsiteY0" fmla="*/ 0 h 13717457"/>
              <a:gd name="connsiteX1" fmla="*/ 22501585 w 22501585"/>
              <a:gd name="connsiteY1" fmla="*/ 0 h 13717457"/>
              <a:gd name="connsiteX2" fmla="*/ 22501585 w 22501585"/>
              <a:gd name="connsiteY2" fmla="*/ 13717457 h 13717457"/>
              <a:gd name="connsiteX3" fmla="*/ 0 w 22501585"/>
              <a:gd name="connsiteY3" fmla="*/ 13717457 h 13717457"/>
              <a:gd name="connsiteX4" fmla="*/ 0 w 22501585"/>
              <a:gd name="connsiteY4" fmla="*/ 0 h 13717457"/>
              <a:gd name="connsiteX0" fmla="*/ 0 w 22501585"/>
              <a:gd name="connsiteY0" fmla="*/ 0 h 13717457"/>
              <a:gd name="connsiteX1" fmla="*/ 17896927 w 22501585"/>
              <a:gd name="connsiteY1" fmla="*/ 0 h 13717457"/>
              <a:gd name="connsiteX2" fmla="*/ 22501585 w 22501585"/>
              <a:gd name="connsiteY2" fmla="*/ 13717457 h 13717457"/>
              <a:gd name="connsiteX3" fmla="*/ 0 w 22501585"/>
              <a:gd name="connsiteY3" fmla="*/ 13717457 h 13717457"/>
              <a:gd name="connsiteX4" fmla="*/ 0 w 22501585"/>
              <a:gd name="connsiteY4" fmla="*/ 0 h 13717457"/>
              <a:gd name="connsiteX0" fmla="*/ 0 w 22501585"/>
              <a:gd name="connsiteY0" fmla="*/ 16329 h 13733786"/>
              <a:gd name="connsiteX1" fmla="*/ 17456057 w 22501585"/>
              <a:gd name="connsiteY1" fmla="*/ 0 h 13733786"/>
              <a:gd name="connsiteX2" fmla="*/ 22501585 w 22501585"/>
              <a:gd name="connsiteY2" fmla="*/ 13733786 h 13733786"/>
              <a:gd name="connsiteX3" fmla="*/ 0 w 22501585"/>
              <a:gd name="connsiteY3" fmla="*/ 13733786 h 13733786"/>
              <a:gd name="connsiteX4" fmla="*/ 0 w 22501585"/>
              <a:gd name="connsiteY4" fmla="*/ 16329 h 13733786"/>
              <a:gd name="connsiteX0" fmla="*/ 0 w 22501585"/>
              <a:gd name="connsiteY0" fmla="*/ 32657 h 13750114"/>
              <a:gd name="connsiteX1" fmla="*/ 17080499 w 22501585"/>
              <a:gd name="connsiteY1" fmla="*/ 0 h 13750114"/>
              <a:gd name="connsiteX2" fmla="*/ 22501585 w 22501585"/>
              <a:gd name="connsiteY2" fmla="*/ 13750114 h 13750114"/>
              <a:gd name="connsiteX3" fmla="*/ 0 w 22501585"/>
              <a:gd name="connsiteY3" fmla="*/ 13750114 h 13750114"/>
              <a:gd name="connsiteX4" fmla="*/ 0 w 22501585"/>
              <a:gd name="connsiteY4" fmla="*/ 32657 h 1375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01585" h="13750114">
                <a:moveTo>
                  <a:pt x="0" y="32657"/>
                </a:moveTo>
                <a:lnTo>
                  <a:pt x="17080499" y="0"/>
                </a:lnTo>
                <a:lnTo>
                  <a:pt x="22501585" y="13750114"/>
                </a:lnTo>
                <a:lnTo>
                  <a:pt x="0" y="13750114"/>
                </a:lnTo>
                <a:lnTo>
                  <a:pt x="0" y="32657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96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7070725" y="242731"/>
            <a:ext cx="1832273" cy="4658039"/>
          </a:xfrm>
          <a:prstGeom prst="rect">
            <a:avLst/>
          </a:prstGeom>
        </p:spPr>
        <p:txBody>
          <a:bodyPr/>
          <a:lstStyle>
            <a:lvl1pPr algn="r">
              <a:defRPr sz="938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eeld schermv. vla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Afbeelding"/>
          <p:cNvSpPr>
            <a:spLocks noGrp="1"/>
          </p:cNvSpPr>
          <p:nvPr>
            <p:ph type="pic" idx="13"/>
          </p:nvPr>
        </p:nvSpPr>
        <p:spPr>
          <a:xfrm>
            <a:off x="-3349" y="-23174"/>
            <a:ext cx="9175924" cy="5166947"/>
          </a:xfrm>
          <a:custGeom>
            <a:avLst/>
            <a:gdLst>
              <a:gd name="connsiteX0" fmla="*/ 0 w 24401860"/>
              <a:gd name="connsiteY0" fmla="*/ 0 h 13745869"/>
              <a:gd name="connsiteX1" fmla="*/ 24401860 w 24401860"/>
              <a:gd name="connsiteY1" fmla="*/ 0 h 13745869"/>
              <a:gd name="connsiteX2" fmla="*/ 24401860 w 24401860"/>
              <a:gd name="connsiteY2" fmla="*/ 13745869 h 13745869"/>
              <a:gd name="connsiteX3" fmla="*/ 0 w 24401860"/>
              <a:gd name="connsiteY3" fmla="*/ 13745869 h 13745869"/>
              <a:gd name="connsiteX4" fmla="*/ 0 w 24401860"/>
              <a:gd name="connsiteY4" fmla="*/ 0 h 13745869"/>
              <a:gd name="connsiteX0" fmla="*/ 0 w 24401860"/>
              <a:gd name="connsiteY0" fmla="*/ 32657 h 13778526"/>
              <a:gd name="connsiteX1" fmla="*/ 10244988 w 24401860"/>
              <a:gd name="connsiteY1" fmla="*/ 0 h 13778526"/>
              <a:gd name="connsiteX2" fmla="*/ 24401860 w 24401860"/>
              <a:gd name="connsiteY2" fmla="*/ 13778526 h 13778526"/>
              <a:gd name="connsiteX3" fmla="*/ 0 w 24401860"/>
              <a:gd name="connsiteY3" fmla="*/ 13778526 h 13778526"/>
              <a:gd name="connsiteX4" fmla="*/ 0 w 24401860"/>
              <a:gd name="connsiteY4" fmla="*/ 32657 h 13778526"/>
              <a:gd name="connsiteX0" fmla="*/ 0 w 24401860"/>
              <a:gd name="connsiteY0" fmla="*/ 32657 h 13778526"/>
              <a:gd name="connsiteX1" fmla="*/ 10244988 w 24401860"/>
              <a:gd name="connsiteY1" fmla="*/ 0 h 13778526"/>
              <a:gd name="connsiteX2" fmla="*/ 15423101 w 24401860"/>
              <a:gd name="connsiteY2" fmla="*/ 5074668 h 13778526"/>
              <a:gd name="connsiteX3" fmla="*/ 24401860 w 24401860"/>
              <a:gd name="connsiteY3" fmla="*/ 13778526 h 13778526"/>
              <a:gd name="connsiteX4" fmla="*/ 0 w 24401860"/>
              <a:gd name="connsiteY4" fmla="*/ 13778526 h 13778526"/>
              <a:gd name="connsiteX5" fmla="*/ 0 w 24401860"/>
              <a:gd name="connsiteY5" fmla="*/ 32657 h 13778526"/>
              <a:gd name="connsiteX0" fmla="*/ 0 w 24469130"/>
              <a:gd name="connsiteY0" fmla="*/ 32657 h 13778526"/>
              <a:gd name="connsiteX1" fmla="*/ 10244988 w 24469130"/>
              <a:gd name="connsiteY1" fmla="*/ 0 h 13778526"/>
              <a:gd name="connsiteX2" fmla="*/ 24469130 w 24469130"/>
              <a:gd name="connsiteY2" fmla="*/ 5384911 h 13778526"/>
              <a:gd name="connsiteX3" fmla="*/ 24401860 w 24469130"/>
              <a:gd name="connsiteY3" fmla="*/ 13778526 h 13778526"/>
              <a:gd name="connsiteX4" fmla="*/ 0 w 24469130"/>
              <a:gd name="connsiteY4" fmla="*/ 13778526 h 13778526"/>
              <a:gd name="connsiteX5" fmla="*/ 0 w 24469130"/>
              <a:gd name="connsiteY5" fmla="*/ 32657 h 1377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69130" h="13778526">
                <a:moveTo>
                  <a:pt x="0" y="32657"/>
                </a:moveTo>
                <a:lnTo>
                  <a:pt x="10244988" y="0"/>
                </a:lnTo>
                <a:lnTo>
                  <a:pt x="24469130" y="5384911"/>
                </a:lnTo>
                <a:lnTo>
                  <a:pt x="24401860" y="13778526"/>
                </a:lnTo>
                <a:lnTo>
                  <a:pt x="0" y="13778526"/>
                </a:lnTo>
                <a:lnTo>
                  <a:pt x="0" y="32657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605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6289303" y="242731"/>
            <a:ext cx="2613695" cy="1498269"/>
          </a:xfrm>
          <a:prstGeom prst="rect">
            <a:avLst/>
          </a:prstGeom>
        </p:spPr>
        <p:txBody>
          <a:bodyPr/>
          <a:lstStyle>
            <a:lvl1pPr algn="r">
              <a:defRPr sz="938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Voorbla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" name="NIKHEF_PATROON1.png" descr="NIKHEF_PATROON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28926" y="98775"/>
            <a:ext cx="7123931" cy="4945950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Vorm"/>
          <p:cNvSpPr/>
          <p:nvPr/>
        </p:nvSpPr>
        <p:spPr>
          <a:xfrm>
            <a:off x="7262180" y="1067"/>
            <a:ext cx="1916944" cy="514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21113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" name="Driehoek"/>
          <p:cNvSpPr/>
          <p:nvPr/>
        </p:nvSpPr>
        <p:spPr>
          <a:xfrm>
            <a:off x="-819" y="1067"/>
            <a:ext cx="7262999" cy="26439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 dirty="0"/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anchor="b"/>
          <a:lstStyle>
            <a:lvl1pPr>
              <a:defRPr sz="3375" cap="none" baseline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0" name="Tekst"/>
          <p:cNvSpPr txBox="1">
            <a:spLocks noGrp="1"/>
          </p:cNvSpPr>
          <p:nvPr>
            <p:ph type="body" sz="quarter" idx="13"/>
          </p:nvPr>
        </p:nvSpPr>
        <p:spPr>
          <a:xfrm>
            <a:off x="5768975" y="2716932"/>
            <a:ext cx="2443114" cy="2182697"/>
          </a:xfrm>
          <a:prstGeom prst="rect">
            <a:avLst/>
          </a:prstGeom>
        </p:spPr>
        <p:txBody>
          <a:bodyPr anchor="b"/>
          <a:lstStyle>
            <a:lvl1pPr>
              <a:defRPr sz="1600" baseline="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8125" y="238125"/>
            <a:ext cx="1905000" cy="74834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34043019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">
            <a:extLst>
              <a:ext uri="{FF2B5EF4-FFF2-40B4-BE49-F238E27FC236}">
                <a16:creationId xmlns:a16="http://schemas.microsoft.com/office/drawing/2014/main" id="{CF5EDDB9-7A86-D04C-9401-98EF4D0D7E6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4" name="NIKHEF_PATROON5.png">
            <a:extLst>
              <a:ext uri="{FF2B5EF4-FFF2-40B4-BE49-F238E27FC236}">
                <a16:creationId xmlns:a16="http://schemas.microsoft.com/office/drawing/2014/main" id="{10B15CBC-C311-4E4C-B35B-5B9ACCE31A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070" y="873934"/>
            <a:ext cx="4044130" cy="3692993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Vorm">
            <a:extLst>
              <a:ext uri="{FF2B5EF4-FFF2-40B4-BE49-F238E27FC236}">
                <a16:creationId xmlns:a16="http://schemas.microsoft.com/office/drawing/2014/main" id="{2F26257E-A76C-5E40-B770-327856CFA5B4}"/>
              </a:ext>
            </a:extLst>
          </p:cNvPr>
          <p:cNvSpPr/>
          <p:nvPr userDrawn="1"/>
        </p:nvSpPr>
        <p:spPr>
          <a:xfrm rot="10800000">
            <a:off x="-40143" y="1067"/>
            <a:ext cx="6399866" cy="514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" name="Tekst">
            <a:extLst>
              <a:ext uri="{FF2B5EF4-FFF2-40B4-BE49-F238E27FC236}">
                <a16:creationId xmlns:a16="http://schemas.microsoft.com/office/drawing/2014/main" id="{095B19CA-2E01-7341-ABB3-F760D1C40DC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573341" y="2716932"/>
            <a:ext cx="2331716" cy="2182697"/>
          </a:xfrm>
          <a:prstGeom prst="rect">
            <a:avLst/>
          </a:prstGeom>
        </p:spPr>
        <p:txBody>
          <a:bodyPr anchor="b"/>
          <a:lstStyle>
            <a:lvl1pPr>
              <a:defRPr sz="160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anchor="b"/>
          <a:lstStyle>
            <a:lvl1pPr>
              <a:defRPr sz="3375" cap="none" baseline="0">
                <a:solidFill>
                  <a:schemeClr val="accent4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8" name="NIKHEF_LOGO_groot2.png" descr="NIKHEF_LOGO_groot2.png">
            <a:extLst>
              <a:ext uri="{FF2B5EF4-FFF2-40B4-BE49-F238E27FC236}">
                <a16:creationId xmlns:a16="http://schemas.microsoft.com/office/drawing/2014/main" id="{59A200F2-14CE-0F42-A103-3A81AC649A0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238125" y="238125"/>
            <a:ext cx="1905001" cy="74834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394183405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">
            <a:extLst>
              <a:ext uri="{FF2B5EF4-FFF2-40B4-BE49-F238E27FC236}">
                <a16:creationId xmlns:a16="http://schemas.microsoft.com/office/drawing/2014/main" id="{239C9850-7907-4B45-AD97-31A4432A1B9C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3D88B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0" name="NIKHEF_PATROON6.png">
            <a:extLst>
              <a:ext uri="{FF2B5EF4-FFF2-40B4-BE49-F238E27FC236}">
                <a16:creationId xmlns:a16="http://schemas.microsoft.com/office/drawing/2014/main" id="{97CF3DCA-6A1B-6F45-9EA9-4D7C469FCE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443" y="531491"/>
            <a:ext cx="4364024" cy="3985112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Vorm">
            <a:extLst>
              <a:ext uri="{FF2B5EF4-FFF2-40B4-BE49-F238E27FC236}">
                <a16:creationId xmlns:a16="http://schemas.microsoft.com/office/drawing/2014/main" id="{649A8509-C260-3449-8987-DC7F00F54DDA}"/>
              </a:ext>
            </a:extLst>
          </p:cNvPr>
          <p:cNvSpPr/>
          <p:nvPr userDrawn="1"/>
        </p:nvSpPr>
        <p:spPr>
          <a:xfrm rot="10800000">
            <a:off x="-40143" y="1067"/>
            <a:ext cx="6399866" cy="514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2" name="Tekst">
            <a:extLst>
              <a:ext uri="{FF2B5EF4-FFF2-40B4-BE49-F238E27FC236}">
                <a16:creationId xmlns:a16="http://schemas.microsoft.com/office/drawing/2014/main" id="{1BE53F92-048C-8D4C-9E5F-D05CF7DDA73A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573341" y="2716932"/>
            <a:ext cx="2331716" cy="2182697"/>
          </a:xfrm>
          <a:prstGeom prst="rect">
            <a:avLst/>
          </a:prstGeom>
        </p:spPr>
        <p:txBody>
          <a:bodyPr anchor="b"/>
          <a:lstStyle>
            <a:lvl1pPr>
              <a:defRPr sz="160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17" name="NIKHEF_LOGO_groot3.png" descr="NIKHEF_LOGO_groot3.png">
            <a:extLst>
              <a:ext uri="{FF2B5EF4-FFF2-40B4-BE49-F238E27FC236}">
                <a16:creationId xmlns:a16="http://schemas.microsoft.com/office/drawing/2014/main" id="{6DF12E6D-91A2-994D-A848-DF0527EFDCA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238125" y="238125"/>
            <a:ext cx="1905001" cy="748349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anchor="b"/>
          <a:lstStyle>
            <a:lvl1pPr>
              <a:defRPr sz="3375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272854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riehoek">
            <a:extLst>
              <a:ext uri="{FF2B5EF4-FFF2-40B4-BE49-F238E27FC236}">
                <a16:creationId xmlns:a16="http://schemas.microsoft.com/office/drawing/2014/main" id="{D94CC9BE-E0E2-DD44-99EA-8079FEA30B0A}"/>
              </a:ext>
            </a:extLst>
          </p:cNvPr>
          <p:cNvSpPr/>
          <p:nvPr userDrawn="1"/>
        </p:nvSpPr>
        <p:spPr>
          <a:xfrm>
            <a:off x="-819" y="1067"/>
            <a:ext cx="7262999" cy="26439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anchor="b"/>
          <a:lstStyle>
            <a:lvl1pPr>
              <a:defRPr sz="3375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8125" y="238125"/>
            <a:ext cx="1905000" cy="748349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FF3F697-74A7-814C-A92A-9DAF02A44E9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70202" y="0"/>
            <a:ext cx="4673798" cy="5149623"/>
          </a:xfrm>
          <a:custGeom>
            <a:avLst/>
            <a:gdLst>
              <a:gd name="connsiteX0" fmla="*/ 0 w 12463462"/>
              <a:gd name="connsiteY0" fmla="*/ 0 h 13716000"/>
              <a:gd name="connsiteX1" fmla="*/ 12463462 w 12463462"/>
              <a:gd name="connsiteY1" fmla="*/ 0 h 13716000"/>
              <a:gd name="connsiteX2" fmla="*/ 12463462 w 12463462"/>
              <a:gd name="connsiteY2" fmla="*/ 13716000 h 13716000"/>
              <a:gd name="connsiteX3" fmla="*/ 0 w 12463462"/>
              <a:gd name="connsiteY3" fmla="*/ 13716000 h 13716000"/>
              <a:gd name="connsiteX4" fmla="*/ 0 w 12463462"/>
              <a:gd name="connsiteY4" fmla="*/ 0 h 13716000"/>
              <a:gd name="connsiteX0" fmla="*/ 0 w 12463462"/>
              <a:gd name="connsiteY0" fmla="*/ 0 h 13732328"/>
              <a:gd name="connsiteX1" fmla="*/ 12463462 w 12463462"/>
              <a:gd name="connsiteY1" fmla="*/ 0 h 13732328"/>
              <a:gd name="connsiteX2" fmla="*/ 12463462 w 12463462"/>
              <a:gd name="connsiteY2" fmla="*/ 13716000 h 13732328"/>
              <a:gd name="connsiteX3" fmla="*/ 4980215 w 12463462"/>
              <a:gd name="connsiteY3" fmla="*/ 13732328 h 13732328"/>
              <a:gd name="connsiteX4" fmla="*/ 0 w 12463462"/>
              <a:gd name="connsiteY4" fmla="*/ 0 h 1373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3462" h="13732328">
                <a:moveTo>
                  <a:pt x="0" y="0"/>
                </a:moveTo>
                <a:lnTo>
                  <a:pt x="12463462" y="0"/>
                </a:lnTo>
                <a:lnTo>
                  <a:pt x="12463462" y="13716000"/>
                </a:lnTo>
                <a:lnTo>
                  <a:pt x="4980215" y="13732328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69" y="1070674"/>
            <a:ext cx="2428073" cy="50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611460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NIKHEF_PATROON3.png">
            <a:extLst>
              <a:ext uri="{FF2B5EF4-FFF2-40B4-BE49-F238E27FC236}">
                <a16:creationId xmlns:a16="http://schemas.microsoft.com/office/drawing/2014/main" id="{117B1C4A-E71D-C149-A599-6C54348A35B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351" y="436086"/>
            <a:ext cx="3919974" cy="4086780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Vorm">
            <a:extLst>
              <a:ext uri="{FF2B5EF4-FFF2-40B4-BE49-F238E27FC236}">
                <a16:creationId xmlns:a16="http://schemas.microsoft.com/office/drawing/2014/main" id="{96100131-228D-D34D-9A53-6D440D784316}"/>
              </a:ext>
            </a:extLst>
          </p:cNvPr>
          <p:cNvSpPr/>
          <p:nvPr userDrawn="1"/>
        </p:nvSpPr>
        <p:spPr>
          <a:xfrm rot="10800000">
            <a:off x="-40143" y="1067"/>
            <a:ext cx="6399866" cy="514136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0" y="0"/>
                </a:lnTo>
                <a:lnTo>
                  <a:pt x="6324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8" name="Tekst">
            <a:extLst>
              <a:ext uri="{FF2B5EF4-FFF2-40B4-BE49-F238E27FC236}">
                <a16:creationId xmlns:a16="http://schemas.microsoft.com/office/drawing/2014/main" id="{BDDDFCA9-F825-5B4E-AE28-D51CB58FFAB5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6573341" y="2716932"/>
            <a:ext cx="2331716" cy="2182697"/>
          </a:xfrm>
          <a:prstGeom prst="rect">
            <a:avLst/>
          </a:prstGeom>
        </p:spPr>
        <p:txBody>
          <a:bodyPr anchor="b"/>
          <a:lstStyle>
            <a:lvl1pPr>
              <a:defRPr sz="1600">
                <a:solidFill>
                  <a:srgbClr val="702677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anchor="b"/>
          <a:lstStyle>
            <a:lvl1pPr>
              <a:defRPr sz="3375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8125" y="238125"/>
            <a:ext cx="1905000" cy="74834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411421751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oorblad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riehoek">
            <a:extLst>
              <a:ext uri="{FF2B5EF4-FFF2-40B4-BE49-F238E27FC236}">
                <a16:creationId xmlns:a16="http://schemas.microsoft.com/office/drawing/2014/main" id="{D94CC9BE-E0E2-DD44-99EA-8079FEA30B0A}"/>
              </a:ext>
            </a:extLst>
          </p:cNvPr>
          <p:cNvSpPr/>
          <p:nvPr userDrawn="1"/>
        </p:nvSpPr>
        <p:spPr>
          <a:xfrm>
            <a:off x="-819" y="1067"/>
            <a:ext cx="7262999" cy="26439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9" name="Titeltekst"/>
          <p:cNvSpPr txBox="1">
            <a:spLocks noGrp="1"/>
          </p:cNvSpPr>
          <p:nvPr>
            <p:ph type="title"/>
          </p:nvPr>
        </p:nvSpPr>
        <p:spPr>
          <a:xfrm>
            <a:off x="238125" y="3136909"/>
            <a:ext cx="5236369" cy="1768070"/>
          </a:xfrm>
          <a:prstGeom prst="rect">
            <a:avLst/>
          </a:prstGeom>
        </p:spPr>
        <p:txBody>
          <a:bodyPr anchor="b"/>
          <a:lstStyle>
            <a:lvl1pPr>
              <a:defRPr sz="3375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21" name="subtitel"/>
          <p:cNvSpPr txBox="1">
            <a:spLocks noGrp="1"/>
          </p:cNvSpPr>
          <p:nvPr>
            <p:ph type="body" sz="quarter" idx="14"/>
          </p:nvPr>
        </p:nvSpPr>
        <p:spPr>
          <a:xfrm>
            <a:off x="238125" y="2715733"/>
            <a:ext cx="5236368" cy="350507"/>
          </a:xfrm>
          <a:prstGeom prst="rect">
            <a:avLst/>
          </a:prstGeom>
        </p:spPr>
        <p:txBody>
          <a:bodyPr/>
          <a:lstStyle>
            <a:lvl1pPr>
              <a:defRPr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22" name="NIKHEF_LOGO_groot.png" descr="NIKHEF_LOGO_groot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8125" y="238125"/>
            <a:ext cx="1905000" cy="748349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FF3F697-74A7-814C-A92A-9DAF02A44E9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470202" y="0"/>
            <a:ext cx="4673798" cy="5149623"/>
          </a:xfrm>
          <a:custGeom>
            <a:avLst/>
            <a:gdLst>
              <a:gd name="connsiteX0" fmla="*/ 0 w 12463462"/>
              <a:gd name="connsiteY0" fmla="*/ 0 h 13716000"/>
              <a:gd name="connsiteX1" fmla="*/ 12463462 w 12463462"/>
              <a:gd name="connsiteY1" fmla="*/ 0 h 13716000"/>
              <a:gd name="connsiteX2" fmla="*/ 12463462 w 12463462"/>
              <a:gd name="connsiteY2" fmla="*/ 13716000 h 13716000"/>
              <a:gd name="connsiteX3" fmla="*/ 0 w 12463462"/>
              <a:gd name="connsiteY3" fmla="*/ 13716000 h 13716000"/>
              <a:gd name="connsiteX4" fmla="*/ 0 w 12463462"/>
              <a:gd name="connsiteY4" fmla="*/ 0 h 13716000"/>
              <a:gd name="connsiteX0" fmla="*/ 0 w 12463462"/>
              <a:gd name="connsiteY0" fmla="*/ 0 h 13732328"/>
              <a:gd name="connsiteX1" fmla="*/ 12463462 w 12463462"/>
              <a:gd name="connsiteY1" fmla="*/ 0 h 13732328"/>
              <a:gd name="connsiteX2" fmla="*/ 12463462 w 12463462"/>
              <a:gd name="connsiteY2" fmla="*/ 13716000 h 13732328"/>
              <a:gd name="connsiteX3" fmla="*/ 4980215 w 12463462"/>
              <a:gd name="connsiteY3" fmla="*/ 13732328 h 13732328"/>
              <a:gd name="connsiteX4" fmla="*/ 0 w 12463462"/>
              <a:gd name="connsiteY4" fmla="*/ 0 h 13732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3462" h="13732328">
                <a:moveTo>
                  <a:pt x="0" y="0"/>
                </a:moveTo>
                <a:lnTo>
                  <a:pt x="12463462" y="0"/>
                </a:lnTo>
                <a:lnTo>
                  <a:pt x="12463462" y="13716000"/>
                </a:lnTo>
                <a:lnTo>
                  <a:pt x="4980215" y="13732328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8019193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8669759" cy="337303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63"/>
            </a:lvl1pPr>
            <a:lvl2pPr marL="119063" indent="0">
              <a:buFont typeface="Arial" panose="020B0604020202020204" pitchFamily="34" charset="0"/>
              <a:buNone/>
              <a:defRPr/>
            </a:lvl2pPr>
            <a:lvl3pPr marL="288925" indent="0">
              <a:buFont typeface="Arial" panose="020B0604020202020204" pitchFamily="34" charset="0"/>
              <a:buNone/>
              <a:defRPr/>
            </a:lvl3pPr>
            <a:lvl4pPr marL="401638" indent="0">
              <a:buFont typeface="Arial" panose="020B0604020202020204" pitchFamily="34" charset="0"/>
              <a:buNone/>
              <a:defRPr/>
            </a:lvl4pPr>
            <a:lvl5pPr marL="515938" indent="0">
              <a:buFont typeface="Arial" panose="020B0604020202020204" pitchFamily="34" charset="0"/>
              <a:buNone/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011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8749203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[A2]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011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9753344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3280613"/>
            <a:ext cx="5772150" cy="99377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6F257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NIKHEF_PATROON3.png">
            <a:extLst>
              <a:ext uri="{FF2B5EF4-FFF2-40B4-BE49-F238E27FC236}">
                <a16:creationId xmlns:a16="http://schemas.microsoft.com/office/drawing/2014/main" id="{117B1C4A-E71D-C149-A599-6C54348A35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7" r="-3946"/>
          <a:stretch/>
        </p:blipFill>
        <p:spPr>
          <a:xfrm>
            <a:off x="0" y="187608"/>
            <a:ext cx="2743200" cy="408678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3200" y="2022475"/>
            <a:ext cx="5772150" cy="914400"/>
          </a:xfrm>
        </p:spPr>
        <p:txBody>
          <a:bodyPr anchor="b"/>
          <a:lstStyle>
            <a:lvl1pPr marL="0" marR="0" indent="0" algn="l" defTabSz="3095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6F2575"/>
                </a:solidFill>
              </a:defRPr>
            </a:lvl1pPr>
            <a:lvl2pPr marL="0" indent="0">
              <a:defRPr>
                <a:solidFill>
                  <a:schemeClr val="accent4">
                    <a:lumMod val="50000"/>
                  </a:schemeClr>
                </a:solidFill>
              </a:defRPr>
            </a:lvl2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9318347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9144000" cy="457734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8669759" cy="337303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63">
                <a:solidFill>
                  <a:srgbClr val="E3D88B"/>
                </a:solidFill>
              </a:defRPr>
            </a:lvl1pPr>
            <a:lvl2pPr marL="119063" indent="0">
              <a:buFont typeface="Arial" panose="020B0604020202020204" pitchFamily="34" charset="0"/>
              <a:buNone/>
              <a:defRPr/>
            </a:lvl2pPr>
            <a:lvl3pPr marL="288925" indent="0">
              <a:buFont typeface="Arial" panose="020B0604020202020204" pitchFamily="34" charset="0"/>
              <a:buNone/>
              <a:defRPr/>
            </a:lvl3pPr>
            <a:lvl4pPr marL="401638" indent="0">
              <a:buFont typeface="Arial" panose="020B0604020202020204" pitchFamily="34" charset="0"/>
              <a:buNone/>
              <a:defRPr/>
            </a:lvl4pPr>
            <a:lvl5pPr marL="515938" indent="0">
              <a:buFont typeface="Arial" panose="020B0604020202020204" pitchFamily="34" charset="0"/>
              <a:buNone/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55964992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9144000" cy="457734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4516455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_title-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9144000" cy="457734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494418" y="3280613"/>
            <a:ext cx="5020932" cy="99377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E3D88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10" name="NIKHEF_PATROON1.png" descr="NIKHEF_PATROON1.png"/>
          <p:cNvPicPr>
            <a:picLocks noChangeAspect="1"/>
          </p:cNvPicPr>
          <p:nvPr userDrawn="1"/>
        </p:nvPicPr>
        <p:blipFill rotWithShape="1">
          <a:blip r:embed="rId2">
            <a:extLst/>
          </a:blip>
          <a:srcRect l="3709" t="15831" r="44950" b="12066"/>
          <a:stretch/>
        </p:blipFill>
        <p:spPr>
          <a:xfrm rot="10800000">
            <a:off x="0" y="505593"/>
            <a:ext cx="3657600" cy="3566160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495040" y="2022475"/>
            <a:ext cx="5020310" cy="914400"/>
          </a:xfrm>
        </p:spPr>
        <p:txBody>
          <a:bodyPr anchor="b"/>
          <a:lstStyle>
            <a:lvl1pPr marL="0" marR="0" indent="0" algn="l" defTabSz="3095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E3D88B"/>
                </a:solidFill>
              </a:defRPr>
            </a:lvl1pPr>
            <a:lvl2pPr marL="0" indent="0">
              <a:defRPr>
                <a:solidFill>
                  <a:schemeClr val="accent4">
                    <a:lumMod val="50000"/>
                  </a:schemeClr>
                </a:solidFill>
              </a:defRPr>
            </a:lvl2pPr>
          </a:lstStyle>
          <a:p>
            <a:pPr lvl="0"/>
            <a:endParaRPr lang="en-US" dirty="0" smtClean="0"/>
          </a:p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8660482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7796"/>
            <a:ext cx="4191769" cy="3366079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070"/>
            <a:ext cx="4193009" cy="3373759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3289969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A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96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9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B83153A6-F6AA-7F44-8E1F-AAB407344F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DC859610-B140-AC4F-91F1-D90108BC3EA2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362322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8669759" cy="337303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00"/>
            </a:lvl1pPr>
            <a:lvl2pPr marL="119063" indent="0">
              <a:buFont typeface="Arial" panose="020B0604020202020204" pitchFamily="34" charset="0"/>
              <a:buNone/>
              <a:defRPr sz="1600"/>
            </a:lvl2pPr>
            <a:lvl3pPr marL="288925" indent="0">
              <a:buFont typeface="Arial" panose="020B0604020202020204" pitchFamily="34" charset="0"/>
              <a:buNone/>
              <a:defRPr sz="1400"/>
            </a:lvl3pPr>
            <a:lvl4pPr marL="401638" indent="0">
              <a:buFont typeface="Arial" panose="020B0604020202020204" pitchFamily="34" charset="0"/>
              <a:buNone/>
              <a:defRPr sz="1200"/>
            </a:lvl4pPr>
            <a:lvl5pPr marL="515938" indent="0">
              <a:buFont typeface="Arial" panose="020B0604020202020204" pitchFamily="34" charset="0"/>
              <a:buNone/>
              <a:defRPr sz="1200"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011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12139330"/>
      </p:ext>
    </p:extLst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A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" name="Tijdelijke aanduiding voor voettekst 9">
            <a:extLst>
              <a:ext uri="{FF2B5EF4-FFF2-40B4-BE49-F238E27FC236}">
                <a16:creationId xmlns:a16="http://schemas.microsoft.com/office/drawing/2014/main" id="{D8CA713B-5C09-4E4F-9C38-F857A8727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7" name="HOOFDTITEL VAN DEZE SLIDE, EVENTUEEL OVER MEERDERE REGELS.">
            <a:extLst>
              <a:ext uri="{FF2B5EF4-FFF2-40B4-BE49-F238E27FC236}">
                <a16:creationId xmlns:a16="http://schemas.microsoft.com/office/drawing/2014/main" id="{B102C488-C56D-1745-89EB-AEBECD0741F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38125"/>
            <a:ext cx="4193009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Hoofdtekst">
            <a:extLst>
              <a:ext uri="{FF2B5EF4-FFF2-40B4-BE49-F238E27FC236}">
                <a16:creationId xmlns:a16="http://schemas.microsoft.com/office/drawing/2014/main" id="{C74FE25D-C6A2-C04E-A06E-A3DFC5860968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9" name="Afbeelding">
            <a:extLst>
              <a:ext uri="{FF2B5EF4-FFF2-40B4-BE49-F238E27FC236}">
                <a16:creationId xmlns:a16="http://schemas.microsoft.com/office/drawing/2014/main" id="{14E92ADA-9A18-D848-96CE-8133951A757C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4715073" y="0"/>
            <a:ext cx="4428927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16904246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[A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279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80" name="Afbeelding"/>
          <p:cNvSpPr>
            <a:spLocks noGrp="1"/>
          </p:cNvSpPr>
          <p:nvPr>
            <p:ph type="pic" idx="14"/>
          </p:nvPr>
        </p:nvSpPr>
        <p:spPr>
          <a:xfrm>
            <a:off x="2667570" y="0"/>
            <a:ext cx="6476430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Tijdelijke aanduiding voor voettekst 9">
            <a:extLst>
              <a:ext uri="{FF2B5EF4-FFF2-40B4-BE49-F238E27FC236}">
                <a16:creationId xmlns:a16="http://schemas.microsoft.com/office/drawing/2014/main" id="{D8CA713B-5C09-4E4F-9C38-F857A8727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9480006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3" name="HOOFDTITEL VAN DEZE SLIDE, EVENTUEEL OVER MEERDERE REGELS.">
            <a:extLst>
              <a:ext uri="{FF2B5EF4-FFF2-40B4-BE49-F238E27FC236}">
                <a16:creationId xmlns:a16="http://schemas.microsoft.com/office/drawing/2014/main" id="{16CD789B-2FDE-9E4F-B724-313FCDA4D896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8F383F54-563B-9A4F-83CE-8C5D2AAC2411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1121"/>
            <a:ext cx="4193009" cy="3379708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57899EC2-C516-AE4D-BD74-2DE60B519F2C}"/>
              </a:ext>
            </a:extLst>
          </p:cNvPr>
          <p:cNvSpPr>
            <a:spLocks noGrp="1"/>
          </p:cNvSpPr>
          <p:nvPr>
            <p:ph type="pic" sz="half" idx="16"/>
          </p:nvPr>
        </p:nvSpPr>
        <p:spPr>
          <a:xfrm>
            <a:off x="4715495" y="961860"/>
            <a:ext cx="4191769" cy="337201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81607339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854D6915-EC47-0443-8D2D-B4C6FA02950F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238125" y="961121"/>
            <a:ext cx="4191769" cy="3372754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4D92B7DB-1453-9C41-A644-6FDD87329F0A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1121"/>
            <a:ext cx="4193009" cy="3379708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04D00369-1CA4-7747-BA9D-8239C719DFA1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5933633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3" name="Hoofdtekst">
            <a:extLst>
              <a:ext uri="{FF2B5EF4-FFF2-40B4-BE49-F238E27FC236}">
                <a16:creationId xmlns:a16="http://schemas.microsoft.com/office/drawing/2014/main" id="{519E42B3-C5CA-B34A-BFA7-5538D5460E4D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EC571EEC-5282-8A4B-BBE3-EC6B17059A06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1AFB6DD2-2DB6-054C-8587-4E89E3A6EE4B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7912011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3" name="HOOFDTITEL VAN DEZE SLIDE, EVENTUEEL OVER MEERDERE REGELS.">
            <a:extLst>
              <a:ext uri="{FF2B5EF4-FFF2-40B4-BE49-F238E27FC236}">
                <a16:creationId xmlns:a16="http://schemas.microsoft.com/office/drawing/2014/main" id="{CECC546E-8411-2446-B343-37FCE081BA5D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38125"/>
            <a:ext cx="4193009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Hoofdtekst">
            <a:extLst>
              <a:ext uri="{FF2B5EF4-FFF2-40B4-BE49-F238E27FC236}">
                <a16:creationId xmlns:a16="http://schemas.microsoft.com/office/drawing/2014/main" id="{832AADFA-B07E-7045-93DC-A348550AB487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FFA60698-6560-1741-B899-43E9278DBA31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4715073" y="0"/>
            <a:ext cx="4428927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61339778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B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67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6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7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5FF2396-8F75-A547-B976-B8AB41D010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3" name="Foto bijschrift">
            <a:extLst>
              <a:ext uri="{FF2B5EF4-FFF2-40B4-BE49-F238E27FC236}">
                <a16:creationId xmlns:a16="http://schemas.microsoft.com/office/drawing/2014/main" id="{E424E1FF-715F-A04E-A5DD-28E5C7DF8C7F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Afbeelding">
            <a:extLst>
              <a:ext uri="{FF2B5EF4-FFF2-40B4-BE49-F238E27FC236}">
                <a16:creationId xmlns:a16="http://schemas.microsoft.com/office/drawing/2014/main" id="{9B31A421-C084-6941-A8A8-5DFA5DB6612D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67570" y="0"/>
            <a:ext cx="6476430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78687553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C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1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2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8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A6D0FEAE-F148-754A-851C-E90D8F87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6EC8961D-AFA0-2141-B213-CDDAD5E88B49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Hoofdtekst">
            <a:extLst>
              <a:ext uri="{FF2B5EF4-FFF2-40B4-BE49-F238E27FC236}">
                <a16:creationId xmlns:a16="http://schemas.microsoft.com/office/drawing/2014/main" id="{58D32B9B-485B-7448-AEFC-33F6D51139A7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4" name="Afbeelding">
            <a:extLst>
              <a:ext uri="{FF2B5EF4-FFF2-40B4-BE49-F238E27FC236}">
                <a16:creationId xmlns:a16="http://schemas.microsoft.com/office/drawing/2014/main" id="{4F1FD79B-1171-2E4D-AE4A-521A5A58D973}"/>
              </a:ext>
            </a:extLst>
          </p:cNvPr>
          <p:cNvSpPr>
            <a:spLocks noGrp="1"/>
          </p:cNvSpPr>
          <p:nvPr>
            <p:ph type="pic" sz="half" idx="16"/>
          </p:nvPr>
        </p:nvSpPr>
        <p:spPr>
          <a:xfrm>
            <a:off x="4715495" y="968520"/>
            <a:ext cx="4191769" cy="336535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716174032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C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1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182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pic>
        <p:nvPicPr>
          <p:cNvPr id="18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84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7796"/>
            <a:ext cx="4191769" cy="3366079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8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070"/>
            <a:ext cx="4193009" cy="3373759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8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A6D0FEAE-F148-754A-851C-E90D8F873A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6EC8961D-AFA0-2141-B213-CDDAD5E88B49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2168874"/>
      </p:ext>
    </p:extLst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C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22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23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2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25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22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71487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BF86E10D-74D2-C949-AFEC-6FE315C0C5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2" name="HOOFDTITEL VAN DEZE SLIDE, EVENTUEEL OVER MEERDERE REGELS.">
            <a:extLst>
              <a:ext uri="{FF2B5EF4-FFF2-40B4-BE49-F238E27FC236}">
                <a16:creationId xmlns:a16="http://schemas.microsoft.com/office/drawing/2014/main" id="{F596623C-DCE5-7141-B4B8-F3C3FF99FC76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19229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[A2]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0110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00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888323"/>
      </p:ext>
    </p:extLst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C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4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6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268" name="HOOFDTITEL VAN DEZE SLIDE, EVENTUEEL OVER MEERDERE REGELS."/>
          <p:cNvSpPr txBox="1">
            <a:spLocks noGrp="1"/>
          </p:cNvSpPr>
          <p:nvPr>
            <p:ph type="body" sz="quarter" idx="13"/>
          </p:nvPr>
        </p:nvSpPr>
        <p:spPr>
          <a:xfrm>
            <a:off x="238125" y="238125"/>
            <a:ext cx="4193009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9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4193009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270" name="Afbeelding"/>
          <p:cNvSpPr>
            <a:spLocks noGrp="1"/>
          </p:cNvSpPr>
          <p:nvPr>
            <p:ph type="pic" idx="15"/>
          </p:nvPr>
        </p:nvSpPr>
        <p:spPr>
          <a:xfrm>
            <a:off x="4715073" y="0"/>
            <a:ext cx="4428927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FF5E4FE4-B6DD-BD44-B946-6789BC35F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49722192"/>
      </p:ext>
    </p:extLst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C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4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26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6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ijdelijke aanduiding voor voettekst 9">
            <a:extLst>
              <a:ext uri="{FF2B5EF4-FFF2-40B4-BE49-F238E27FC236}">
                <a16:creationId xmlns:a16="http://schemas.microsoft.com/office/drawing/2014/main" id="{FF5E4FE4-B6DD-BD44-B946-6789BC35F7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2" name="Foto bijschrift">
            <a:extLst>
              <a:ext uri="{FF2B5EF4-FFF2-40B4-BE49-F238E27FC236}">
                <a16:creationId xmlns:a16="http://schemas.microsoft.com/office/drawing/2014/main" id="{5CB58DAA-4A13-1D45-8D6B-C9714A086237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FA69A5FC-118C-FD41-9E0E-390B213F5EC9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67570" y="0"/>
            <a:ext cx="6476430" cy="4572000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74123976"/>
      </p:ext>
    </p:extLst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37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1121"/>
            <a:ext cx="7440464" cy="3379708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</p:spTree>
    <p:extLst>
      <p:ext uri="{BB962C8B-B14F-4D97-AF65-F5344CB8AC3E}">
        <p14:creationId xmlns:p14="http://schemas.microsoft.com/office/powerpoint/2010/main" val="4093756150"/>
      </p:ext>
    </p:extLst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37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5" name="Afbeelding">
            <a:extLst>
              <a:ext uri="{FF2B5EF4-FFF2-40B4-BE49-F238E27FC236}">
                <a16:creationId xmlns:a16="http://schemas.microsoft.com/office/drawing/2014/main" id="{947EFE01-6BFF-0E44-8E51-5AF6FA991248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4105275" y="968520"/>
            <a:ext cx="3573314" cy="336535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</p:spTree>
    <p:extLst>
      <p:ext uri="{BB962C8B-B14F-4D97-AF65-F5344CB8AC3E}">
        <p14:creationId xmlns:p14="http://schemas.microsoft.com/office/powerpoint/2010/main" val="149102221"/>
      </p:ext>
    </p:extLst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71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7796"/>
            <a:ext cx="3573314" cy="3366079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72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095750" y="967070"/>
            <a:ext cx="3572718" cy="3373759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7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7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3670025"/>
      </p:ext>
    </p:extLst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19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22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4095750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42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42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0E4F1D00-CFCD-EF44-B83A-277DE284857E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4044333"/>
      </p:ext>
    </p:extLst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19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42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5" name="Hoofdtekst">
            <a:extLst>
              <a:ext uri="{FF2B5EF4-FFF2-40B4-BE49-F238E27FC236}">
                <a16:creationId xmlns:a16="http://schemas.microsoft.com/office/drawing/2014/main" id="{CE3A2554-74BD-F447-B71D-43C908BF2C3B}"/>
              </a:ext>
            </a:extLst>
          </p:cNvPr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6" name="HOOFDTITEL VAN DEZE SLIDE, EVENTUEEL OVER MEERDERE REGELS.">
            <a:extLst>
              <a:ext uri="{FF2B5EF4-FFF2-40B4-BE49-F238E27FC236}">
                <a16:creationId xmlns:a16="http://schemas.microsoft.com/office/drawing/2014/main" id="{0E4203EE-2136-E44A-A60B-E597DA61CB31}"/>
              </a:ext>
            </a:extLst>
          </p:cNvPr>
          <p:cNvSpPr txBox="1">
            <a:spLocks noGrp="1"/>
          </p:cNvSpPr>
          <p:nvPr>
            <p:ph type="body" sz="quarter" idx="14"/>
          </p:nvPr>
        </p:nvSpPr>
        <p:spPr>
          <a:xfrm>
            <a:off x="238125" y="238125"/>
            <a:ext cx="3572718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7" name="Tijdelijke aanduiding voor afbeelding 6">
            <a:extLst>
              <a:ext uri="{FF2B5EF4-FFF2-40B4-BE49-F238E27FC236}">
                <a16:creationId xmlns:a16="http://schemas.microsoft.com/office/drawing/2014/main" id="{B78BA9A3-8950-384F-A16D-93BFCA9CD9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97537" y="0"/>
            <a:ext cx="4531542" cy="4572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5178964"/>
      </p:ext>
    </p:extLst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D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19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2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42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2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2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42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0A18C85-6567-2942-8083-4112E16B5D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5" name="Foto bijschrift">
            <a:extLst>
              <a:ext uri="{FF2B5EF4-FFF2-40B4-BE49-F238E27FC236}">
                <a16:creationId xmlns:a16="http://schemas.microsoft.com/office/drawing/2014/main" id="{1D5E391E-F142-F047-84DE-09F983F5C0BE}"/>
              </a:ext>
            </a:extLst>
          </p:cNvPr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Afbeelding">
            <a:extLst>
              <a:ext uri="{FF2B5EF4-FFF2-40B4-BE49-F238E27FC236}">
                <a16:creationId xmlns:a16="http://schemas.microsoft.com/office/drawing/2014/main" id="{99AD337A-CABF-0047-B43E-BC0DE0A2E04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71108" y="-6123"/>
            <a:ext cx="5962625" cy="4578123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68879878"/>
      </p:ext>
    </p:extLst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[D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6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grpSp>
        <p:nvGrpSpPr>
          <p:cNvPr id="2" name="Group 1"/>
          <p:cNvGrpSpPr/>
          <p:nvPr userDrawn="1"/>
        </p:nvGrpSpPr>
        <p:grpSpPr>
          <a:xfrm>
            <a:off x="7708383" y="0"/>
            <a:ext cx="1435618" cy="5143500"/>
            <a:chOff x="20555686" y="0"/>
            <a:chExt cx="3828315" cy="13716001"/>
          </a:xfrm>
        </p:grpSpPr>
        <p:sp>
          <p:nvSpPr>
            <p:cNvPr id="373" name="Driehoek"/>
            <p:cNvSpPr/>
            <p:nvPr/>
          </p:nvSpPr>
          <p:spPr>
            <a:xfrm rot="10800000">
              <a:off x="20555686" y="2972716"/>
              <a:ext cx="3828315" cy="1074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74" name="Driehoek"/>
            <p:cNvSpPr/>
            <p:nvPr/>
          </p:nvSpPr>
          <p:spPr>
            <a:xfrm flipH="1">
              <a:off x="20555686" y="0"/>
              <a:ext cx="3828315" cy="107432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3D88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76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510DDD0D-BDE7-414F-8352-6686C740CC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329F2A52-6805-054A-9BC5-4AB5093FFE1C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Hoofdtekst">
            <a:extLst>
              <a:ext uri="{FF2B5EF4-FFF2-40B4-BE49-F238E27FC236}">
                <a16:creationId xmlns:a16="http://schemas.microsoft.com/office/drawing/2014/main" id="{7DE1DA42-EFA7-7D4A-B851-7B8E5CE6DE1E}"/>
              </a:ext>
            </a:extLst>
          </p:cNvPr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7440464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</p:spTree>
    <p:extLst>
      <p:ext uri="{BB962C8B-B14F-4D97-AF65-F5344CB8AC3E}">
        <p14:creationId xmlns:p14="http://schemas.microsoft.com/office/powerpoint/2010/main" val="2851580926"/>
      </p:ext>
    </p:extLst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E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3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3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36" name="Afbeelding"/>
          <p:cNvSpPr>
            <a:spLocks noGrp="1"/>
          </p:cNvSpPr>
          <p:nvPr>
            <p:ph type="pic" sz="half" idx="13"/>
          </p:nvPr>
        </p:nvSpPr>
        <p:spPr>
          <a:xfrm>
            <a:off x="4105275" y="968520"/>
            <a:ext cx="3573314" cy="336535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37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40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38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39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41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E68A322A-3985-3B49-AA98-C343E61D2F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F35E133F-D95E-8E45-933F-D96D674818C3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1940150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section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3280613"/>
            <a:ext cx="5772150" cy="993775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6F257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" name="NIKHEF_PATROON3.png">
            <a:extLst>
              <a:ext uri="{FF2B5EF4-FFF2-40B4-BE49-F238E27FC236}">
                <a16:creationId xmlns:a16="http://schemas.microsoft.com/office/drawing/2014/main" id="{117B1C4A-E71D-C149-A599-6C54348A35B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67" r="-3946"/>
          <a:stretch/>
        </p:blipFill>
        <p:spPr>
          <a:xfrm>
            <a:off x="0" y="187608"/>
            <a:ext cx="2743200" cy="4086780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743200" y="2022475"/>
            <a:ext cx="5772150" cy="914400"/>
          </a:xfrm>
        </p:spPr>
        <p:txBody>
          <a:bodyPr anchor="b"/>
          <a:lstStyle>
            <a:lvl1pPr marL="0" marR="0" indent="0" algn="l" defTabSz="3095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rgbClr val="6F2575"/>
                </a:solidFill>
              </a:defRPr>
            </a:lvl1pPr>
            <a:lvl2pPr marL="0" indent="0">
              <a:defRPr>
                <a:solidFill>
                  <a:schemeClr val="accent4">
                    <a:lumMod val="50000"/>
                  </a:schemeClr>
                </a:solidFill>
              </a:defRPr>
            </a:lvl2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04657035"/>
      </p:ext>
    </p:extLst>
  </p:cSld>
  <p:clrMapOvr>
    <a:masterClrMapping/>
  </p:clrMapOvr>
  <p:transition spd="med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E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85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388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8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8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38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91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7796"/>
            <a:ext cx="3573314" cy="3366079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392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095750" y="967070"/>
            <a:ext cx="3572718" cy="3373759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39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3BE53EAE-91D2-0F45-8264-18BC28E7F4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1ABD9389-69DC-CC4D-968D-0A5DB05399E1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6650536"/>
      </p:ext>
    </p:extLst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E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36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439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37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38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440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42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4095750" y="961121"/>
            <a:ext cx="3572718" cy="3379708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43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444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1121"/>
            <a:ext cx="3572718" cy="3379708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F001C348-CEDD-784C-B610-CC25AEDCD3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47B0887D-9623-2946-B53A-991301EDF138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8789566"/>
      </p:ext>
    </p:extLst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E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8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491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89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90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49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94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495" name="HOOFDTITEL VAN DEZE SLIDE, EVENTUEEL OVER MEERDERE REGELS."/>
          <p:cNvSpPr txBox="1">
            <a:spLocks noGrp="1"/>
          </p:cNvSpPr>
          <p:nvPr>
            <p:ph type="body" sz="quarter" idx="14"/>
          </p:nvPr>
        </p:nvSpPr>
        <p:spPr>
          <a:xfrm>
            <a:off x="238125" y="238125"/>
            <a:ext cx="3572718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497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360D94FB-0949-CB4E-91C0-0724EE1FED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afbeelding 6">
            <a:extLst>
              <a:ext uri="{FF2B5EF4-FFF2-40B4-BE49-F238E27FC236}">
                <a16:creationId xmlns:a16="http://schemas.microsoft.com/office/drawing/2014/main" id="{2748CE92-E070-CE4E-B752-519B819C788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97537" y="0"/>
            <a:ext cx="4531542" cy="4572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4831298"/>
      </p:ext>
    </p:extLst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E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538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541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539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0267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540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542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54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45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ijdelijke aanduiding voor voettekst 9">
            <a:extLst>
              <a:ext uri="{FF2B5EF4-FFF2-40B4-BE49-F238E27FC236}">
                <a16:creationId xmlns:a16="http://schemas.microsoft.com/office/drawing/2014/main" id="{4B1549F1-2F10-9040-818E-36A7E8D5C3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69834E08-80D4-0E46-994C-FDD2C37F9298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71108" y="-6123"/>
            <a:ext cx="5962625" cy="4578123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971514775"/>
      </p:ext>
    </p:extLst>
  </p:cSld>
  <p:clrMapOvr>
    <a:masterClrMapping/>
  </p:clrMapOvr>
  <p:transition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F1] Tekst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50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51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5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54" name="Afbeelding"/>
          <p:cNvSpPr>
            <a:spLocks noGrp="1"/>
          </p:cNvSpPr>
          <p:nvPr>
            <p:ph type="pic" sz="half" idx="13"/>
          </p:nvPr>
        </p:nvSpPr>
        <p:spPr>
          <a:xfrm>
            <a:off x="4105275" y="968520"/>
            <a:ext cx="3573314" cy="336535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grpSp>
        <p:nvGrpSpPr>
          <p:cNvPr id="358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35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35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359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ijdelijke aanduiding voor voettekst 9">
            <a:extLst>
              <a:ext uri="{FF2B5EF4-FFF2-40B4-BE49-F238E27FC236}">
                <a16:creationId xmlns:a16="http://schemas.microsoft.com/office/drawing/2014/main" id="{D9CDCAAD-3409-3C49-BBDB-06E189C1E9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5" name="HOOFDTITEL VAN DEZE SLIDE, EVENTUEEL OVER MEERDERE REGELS.">
            <a:extLst>
              <a:ext uri="{FF2B5EF4-FFF2-40B4-BE49-F238E27FC236}">
                <a16:creationId xmlns:a16="http://schemas.microsoft.com/office/drawing/2014/main" id="{EBA045EE-B5B8-7742-A8E2-6836CA85EE1D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61047627"/>
      </p:ext>
    </p:extLst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F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02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405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03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04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406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08" name="Afbeelding"/>
          <p:cNvSpPr>
            <a:spLocks noGrp="1"/>
          </p:cNvSpPr>
          <p:nvPr>
            <p:ph type="pic" sz="half" idx="13"/>
          </p:nvPr>
        </p:nvSpPr>
        <p:spPr>
          <a:xfrm>
            <a:off x="238125" y="961121"/>
            <a:ext cx="3573314" cy="3372754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09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4095750" y="960380"/>
            <a:ext cx="3572718" cy="3380449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10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77CCFCBD-9079-D54E-988E-EBE6541818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C20BBACA-BDFE-9341-8ED2-C6E910F3D52F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7341121"/>
      </p:ext>
    </p:extLst>
  </p:cSld>
  <p:clrMapOvr>
    <a:masterClrMapping/>
  </p:clrMapOvr>
  <p:transition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F3] Teks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5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456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454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455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4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59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4095750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pic>
        <p:nvPicPr>
          <p:cNvPr id="460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461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211BF1ED-0B01-484D-8756-2F0EF1152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HOOFDTITEL VAN DEZE SLIDE, EVENTUEEL OVER MEERDERE REGELS.">
            <a:extLst>
              <a:ext uri="{FF2B5EF4-FFF2-40B4-BE49-F238E27FC236}">
                <a16:creationId xmlns:a16="http://schemas.microsoft.com/office/drawing/2014/main" id="{1D2DA546-8064-7A48-B17D-4C25C7637D8A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7440464" cy="403957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5996908"/>
      </p:ext>
    </p:extLst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F4] Teks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505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508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506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507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sp>
        <p:nvSpPr>
          <p:cNvPr id="50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11" name="Hoofdtekst"/>
          <p:cNvSpPr txBox="1">
            <a:spLocks noGrp="1"/>
          </p:cNvSpPr>
          <p:nvPr>
            <p:ph type="body" sz="half" idx="13" hasCustomPrompt="1"/>
          </p:nvPr>
        </p:nvSpPr>
        <p:spPr>
          <a:xfrm>
            <a:off x="238125" y="967796"/>
            <a:ext cx="3572718" cy="3373033"/>
          </a:xfrm>
          <a:prstGeom prst="rect">
            <a:avLst/>
          </a:prstGeom>
        </p:spPr>
        <p:txBody>
          <a:bodyPr/>
          <a:lstStyle>
            <a:lvl1pPr>
              <a:defRPr sz="2063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512" name="HOOFDTITEL VAN DEZE SLIDE, EVENTUEEL OVER MEERDERE REGELS."/>
          <p:cNvSpPr txBox="1">
            <a:spLocks noGrp="1"/>
          </p:cNvSpPr>
          <p:nvPr>
            <p:ph type="body" sz="quarter" idx="14"/>
          </p:nvPr>
        </p:nvSpPr>
        <p:spPr>
          <a:xfrm>
            <a:off x="238125" y="238125"/>
            <a:ext cx="3572718" cy="288541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187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pic>
        <p:nvPicPr>
          <p:cNvPr id="514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Tijdelijke aanduiding voor voettekst 9">
            <a:extLst>
              <a:ext uri="{FF2B5EF4-FFF2-40B4-BE49-F238E27FC236}">
                <a16:creationId xmlns:a16="http://schemas.microsoft.com/office/drawing/2014/main" id="{9A56256B-307C-794B-9ADB-E6E5BD1FDA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afbeelding 6">
            <a:extLst>
              <a:ext uri="{FF2B5EF4-FFF2-40B4-BE49-F238E27FC236}">
                <a16:creationId xmlns:a16="http://schemas.microsoft.com/office/drawing/2014/main" id="{78164A18-3028-8F4E-8E60-C70DBE92E85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97537" y="0"/>
            <a:ext cx="4531542" cy="4572000"/>
          </a:xfrm>
          <a:custGeom>
            <a:avLst/>
            <a:gdLst>
              <a:gd name="connsiteX0" fmla="*/ 0 w 12077700"/>
              <a:gd name="connsiteY0" fmla="*/ 0 h 12192000"/>
              <a:gd name="connsiteX1" fmla="*/ 12077700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5304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040586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77700 w 12077700"/>
              <a:gd name="connsiteY2" fmla="*/ 12192000 h 12192000"/>
              <a:gd name="connsiteX3" fmla="*/ 0 w 12077700"/>
              <a:gd name="connsiteY3" fmla="*/ 12192000 h 12192000"/>
              <a:gd name="connsiteX4" fmla="*/ 0 w 12077700"/>
              <a:gd name="connsiteY4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0039123 w 12077700"/>
              <a:gd name="connsiteY2" fmla="*/ 2057400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77700"/>
              <a:gd name="connsiteY0" fmla="*/ 0 h 12192000"/>
              <a:gd name="connsiteX1" fmla="*/ 9644743 w 12077700"/>
              <a:gd name="connsiteY1" fmla="*/ 0 h 12192000"/>
              <a:gd name="connsiteX2" fmla="*/ 12047537 w 12077700"/>
              <a:gd name="connsiteY2" fmla="*/ 6792685 h 12192000"/>
              <a:gd name="connsiteX3" fmla="*/ 12077700 w 12077700"/>
              <a:gd name="connsiteY3" fmla="*/ 12192000 h 12192000"/>
              <a:gd name="connsiteX4" fmla="*/ 0 w 12077700"/>
              <a:gd name="connsiteY4" fmla="*/ 12192000 h 12192000"/>
              <a:gd name="connsiteX5" fmla="*/ 0 w 12077700"/>
              <a:gd name="connsiteY5" fmla="*/ 0 h 12192000"/>
              <a:gd name="connsiteX0" fmla="*/ 0 w 12047537"/>
              <a:gd name="connsiteY0" fmla="*/ 0 h 12208328"/>
              <a:gd name="connsiteX1" fmla="*/ 9644743 w 12047537"/>
              <a:gd name="connsiteY1" fmla="*/ 0 h 12208328"/>
              <a:gd name="connsiteX2" fmla="*/ 12047537 w 12047537"/>
              <a:gd name="connsiteY2" fmla="*/ 6792685 h 12208328"/>
              <a:gd name="connsiteX3" fmla="*/ 10199914 w 12047537"/>
              <a:gd name="connsiteY3" fmla="*/ 12208328 h 12208328"/>
              <a:gd name="connsiteX4" fmla="*/ 0 w 12047537"/>
              <a:gd name="connsiteY4" fmla="*/ 12192000 h 12208328"/>
              <a:gd name="connsiteX5" fmla="*/ 0 w 12047537"/>
              <a:gd name="connsiteY5" fmla="*/ 0 h 12208328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9922329 w 12047537"/>
              <a:gd name="connsiteY3" fmla="*/ 120777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2047537"/>
              <a:gd name="connsiteY0" fmla="*/ 0 h 12192000"/>
              <a:gd name="connsiteX1" fmla="*/ 9644743 w 12047537"/>
              <a:gd name="connsiteY1" fmla="*/ 0 h 12192000"/>
              <a:gd name="connsiteX2" fmla="*/ 12047537 w 12047537"/>
              <a:gd name="connsiteY2" fmla="*/ 6792685 h 12192000"/>
              <a:gd name="connsiteX3" fmla="*/ 10167257 w 12047537"/>
              <a:gd name="connsiteY3" fmla="*/ 12192000 h 12192000"/>
              <a:gd name="connsiteX4" fmla="*/ 0 w 12047537"/>
              <a:gd name="connsiteY4" fmla="*/ 12192000 h 12192000"/>
              <a:gd name="connsiteX5" fmla="*/ 0 w 12047537"/>
              <a:gd name="connsiteY5" fmla="*/ 0 h 12192000"/>
              <a:gd name="connsiteX0" fmla="*/ 0 w 11835265"/>
              <a:gd name="connsiteY0" fmla="*/ 0 h 12192000"/>
              <a:gd name="connsiteX1" fmla="*/ 9644743 w 11835265"/>
              <a:gd name="connsiteY1" fmla="*/ 0 h 12192000"/>
              <a:gd name="connsiteX2" fmla="*/ 11835265 w 11835265"/>
              <a:gd name="connsiteY2" fmla="*/ 6906985 h 12192000"/>
              <a:gd name="connsiteX3" fmla="*/ 10167257 w 11835265"/>
              <a:gd name="connsiteY3" fmla="*/ 12192000 h 12192000"/>
              <a:gd name="connsiteX4" fmla="*/ 0 w 11835265"/>
              <a:gd name="connsiteY4" fmla="*/ 12192000 h 12192000"/>
              <a:gd name="connsiteX5" fmla="*/ 0 w 11835265"/>
              <a:gd name="connsiteY5" fmla="*/ 0 h 12192000"/>
              <a:gd name="connsiteX0" fmla="*/ 0 w 12080194"/>
              <a:gd name="connsiteY0" fmla="*/ 0 h 12192000"/>
              <a:gd name="connsiteX1" fmla="*/ 9644743 w 12080194"/>
              <a:gd name="connsiteY1" fmla="*/ 0 h 12192000"/>
              <a:gd name="connsiteX2" fmla="*/ 12080194 w 12080194"/>
              <a:gd name="connsiteY2" fmla="*/ 6890656 h 12192000"/>
              <a:gd name="connsiteX3" fmla="*/ 10167257 w 12080194"/>
              <a:gd name="connsiteY3" fmla="*/ 12192000 h 12192000"/>
              <a:gd name="connsiteX4" fmla="*/ 0 w 12080194"/>
              <a:gd name="connsiteY4" fmla="*/ 12192000 h 12192000"/>
              <a:gd name="connsiteX5" fmla="*/ 0 w 12080194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67257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2116770"/>
              <a:gd name="connsiteY0" fmla="*/ 0 h 12192000"/>
              <a:gd name="connsiteX1" fmla="*/ 9644743 w 12116770"/>
              <a:gd name="connsiteY1" fmla="*/ 0 h 12192000"/>
              <a:gd name="connsiteX2" fmla="*/ 12116770 w 12116770"/>
              <a:gd name="connsiteY2" fmla="*/ 6890656 h 12192000"/>
              <a:gd name="connsiteX3" fmla="*/ 10185545 w 12116770"/>
              <a:gd name="connsiteY3" fmla="*/ 12192000 h 12192000"/>
              <a:gd name="connsiteX4" fmla="*/ 0 w 12116770"/>
              <a:gd name="connsiteY4" fmla="*/ 12192000 h 12192000"/>
              <a:gd name="connsiteX5" fmla="*/ 0 w 12116770"/>
              <a:gd name="connsiteY5" fmla="*/ 0 h 12192000"/>
              <a:gd name="connsiteX0" fmla="*/ 0 w 11545270"/>
              <a:gd name="connsiteY0" fmla="*/ 0 h 12192000"/>
              <a:gd name="connsiteX1" fmla="*/ 9644743 w 11545270"/>
              <a:gd name="connsiteY1" fmla="*/ 0 h 12192000"/>
              <a:gd name="connsiteX2" fmla="*/ 11545270 w 11545270"/>
              <a:gd name="connsiteY2" fmla="*/ 6923313 h 12192000"/>
              <a:gd name="connsiteX3" fmla="*/ 10185545 w 11545270"/>
              <a:gd name="connsiteY3" fmla="*/ 12192000 h 12192000"/>
              <a:gd name="connsiteX4" fmla="*/ 0 w 11545270"/>
              <a:gd name="connsiteY4" fmla="*/ 12192000 h 12192000"/>
              <a:gd name="connsiteX5" fmla="*/ 0 w 11545270"/>
              <a:gd name="connsiteY5" fmla="*/ 0 h 12192000"/>
              <a:gd name="connsiteX0" fmla="*/ 0 w 12084113"/>
              <a:gd name="connsiteY0" fmla="*/ 0 h 12192000"/>
              <a:gd name="connsiteX1" fmla="*/ 9644743 w 12084113"/>
              <a:gd name="connsiteY1" fmla="*/ 0 h 12192000"/>
              <a:gd name="connsiteX2" fmla="*/ 12084113 w 12084113"/>
              <a:gd name="connsiteY2" fmla="*/ 6890656 h 12192000"/>
              <a:gd name="connsiteX3" fmla="*/ 10185545 w 12084113"/>
              <a:gd name="connsiteY3" fmla="*/ 12192000 h 12192000"/>
              <a:gd name="connsiteX4" fmla="*/ 0 w 12084113"/>
              <a:gd name="connsiteY4" fmla="*/ 12192000 h 12192000"/>
              <a:gd name="connsiteX5" fmla="*/ 0 w 12084113"/>
              <a:gd name="connsiteY5" fmla="*/ 0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084113" h="12192000">
                <a:moveTo>
                  <a:pt x="0" y="0"/>
                </a:moveTo>
                <a:lnTo>
                  <a:pt x="9644743" y="0"/>
                </a:lnTo>
                <a:lnTo>
                  <a:pt x="12084113" y="6890656"/>
                </a:lnTo>
                <a:lnTo>
                  <a:pt x="10185545" y="12192000"/>
                </a:lnTo>
                <a:lnTo>
                  <a:pt x="0" y="1219200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r>
              <a:rPr lang="en-US" smtClean="0"/>
              <a:t>Click icon to add picture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3202005"/>
      </p:ext>
    </p:extLst>
  </p:cSld>
  <p:clrMapOvr>
    <a:masterClrMapping/>
  </p:clrMapOvr>
  <p:transition spd="med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[F5] Bijschrift + Beeld groo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554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grpSp>
        <p:nvGrpSpPr>
          <p:cNvPr id="557" name="Groepeer"/>
          <p:cNvGrpSpPr/>
          <p:nvPr/>
        </p:nvGrpSpPr>
        <p:grpSpPr>
          <a:xfrm>
            <a:off x="7708383" y="0"/>
            <a:ext cx="1435618" cy="5143500"/>
            <a:chOff x="0" y="0"/>
            <a:chExt cx="3828314" cy="13715999"/>
          </a:xfrm>
        </p:grpSpPr>
        <p:sp>
          <p:nvSpPr>
            <p:cNvPr id="555" name="Driehoek"/>
            <p:cNvSpPr/>
            <p:nvPr/>
          </p:nvSpPr>
          <p:spPr>
            <a:xfrm rot="10800000">
              <a:off x="0" y="2972716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3C4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  <p:sp>
          <p:nvSpPr>
            <p:cNvPr id="556" name="Driehoek"/>
            <p:cNvSpPr/>
            <p:nvPr/>
          </p:nvSpPr>
          <p:spPr>
            <a:xfrm flipH="1">
              <a:off x="0" y="0"/>
              <a:ext cx="3828314" cy="10743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6223D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algn="ctr">
                <a:defRPr sz="3200" cap="none">
                  <a:solidFill>
                    <a:srgbClr val="FFFFFF"/>
                  </a:solidFill>
                  <a:latin typeface="Helvetica Neue Medium"/>
                  <a:ea typeface="Helvetica Neue Medium"/>
                  <a:cs typeface="Helvetica Neue Medium"/>
                  <a:sym typeface="Helvetica Neue Medium"/>
                </a:defRPr>
              </a:pPr>
              <a:endParaRPr sz="1200"/>
            </a:p>
          </p:txBody>
        </p:sp>
      </p:grpSp>
      <p:pic>
        <p:nvPicPr>
          <p:cNvPr id="558" name="NIKHEF_LOGO.png" descr="NIKHEF_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559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61" name="Foto bijschrift"/>
          <p:cNvSpPr txBox="1">
            <a:spLocks noGrp="1"/>
          </p:cNvSpPr>
          <p:nvPr>
            <p:ph type="body" sz="quarter" idx="13"/>
          </p:nvPr>
        </p:nvSpPr>
        <p:spPr>
          <a:xfrm>
            <a:off x="238125" y="242731"/>
            <a:ext cx="2143820" cy="409809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ijdelijke aanduiding voor voettekst 9">
            <a:extLst>
              <a:ext uri="{FF2B5EF4-FFF2-40B4-BE49-F238E27FC236}">
                <a16:creationId xmlns:a16="http://schemas.microsoft.com/office/drawing/2014/main" id="{C0F6039B-D945-4343-8C53-87D4543F3B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13" name="Afbeelding">
            <a:extLst>
              <a:ext uri="{FF2B5EF4-FFF2-40B4-BE49-F238E27FC236}">
                <a16:creationId xmlns:a16="http://schemas.microsoft.com/office/drawing/2014/main" id="{FE170D58-885D-C949-B35D-094D7AD09063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71108" y="-6123"/>
            <a:ext cx="5962625" cy="4578123"/>
          </a:xfrm>
          <a:custGeom>
            <a:avLst/>
            <a:gdLst>
              <a:gd name="connsiteX0" fmla="*/ 0 w 15893238"/>
              <a:gd name="connsiteY0" fmla="*/ 0 h 12192000"/>
              <a:gd name="connsiteX1" fmla="*/ 15893238 w 15893238"/>
              <a:gd name="connsiteY1" fmla="*/ 0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5893238"/>
              <a:gd name="connsiteY0" fmla="*/ 0 h 12192000"/>
              <a:gd name="connsiteX1" fmla="*/ 13019409 w 15893238"/>
              <a:gd name="connsiteY1" fmla="*/ 375558 h 12192000"/>
              <a:gd name="connsiteX2" fmla="*/ 15893238 w 15893238"/>
              <a:gd name="connsiteY2" fmla="*/ 12192000 h 12192000"/>
              <a:gd name="connsiteX3" fmla="*/ 0 w 15893238"/>
              <a:gd name="connsiteY3" fmla="*/ 12192000 h 12192000"/>
              <a:gd name="connsiteX4" fmla="*/ 0 w 15893238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68395 w 13068395"/>
              <a:gd name="connsiteY2" fmla="*/ 11685814 h 12192000"/>
              <a:gd name="connsiteX3" fmla="*/ 0 w 13068395"/>
              <a:gd name="connsiteY3" fmla="*/ 12192000 h 12192000"/>
              <a:gd name="connsiteX4" fmla="*/ 0 w 13068395"/>
              <a:gd name="connsiteY4" fmla="*/ 0 h 12192000"/>
              <a:gd name="connsiteX0" fmla="*/ 0 w 13068395"/>
              <a:gd name="connsiteY0" fmla="*/ 0 h 12192000"/>
              <a:gd name="connsiteX1" fmla="*/ 13019409 w 13068395"/>
              <a:gd name="connsiteY1" fmla="*/ 375558 h 12192000"/>
              <a:gd name="connsiteX2" fmla="*/ 13010175 w 13068395"/>
              <a:gd name="connsiteY2" fmla="*/ 3265714 h 12192000"/>
              <a:gd name="connsiteX3" fmla="*/ 13068395 w 13068395"/>
              <a:gd name="connsiteY3" fmla="*/ 11685814 h 12192000"/>
              <a:gd name="connsiteX4" fmla="*/ 0 w 13068395"/>
              <a:gd name="connsiteY4" fmla="*/ 12192000 h 12192000"/>
              <a:gd name="connsiteX5" fmla="*/ 0 w 13068395"/>
              <a:gd name="connsiteY5" fmla="*/ 0 h 12192000"/>
              <a:gd name="connsiteX0" fmla="*/ 0 w 15508447"/>
              <a:gd name="connsiteY0" fmla="*/ 0 h 12192000"/>
              <a:gd name="connsiteX1" fmla="*/ 13019409 w 15508447"/>
              <a:gd name="connsiteY1" fmla="*/ 375558 h 12192000"/>
              <a:gd name="connsiteX2" fmla="*/ 15508447 w 15508447"/>
              <a:gd name="connsiteY2" fmla="*/ 6858000 h 12192000"/>
              <a:gd name="connsiteX3" fmla="*/ 13068395 w 15508447"/>
              <a:gd name="connsiteY3" fmla="*/ 11685814 h 12192000"/>
              <a:gd name="connsiteX4" fmla="*/ 0 w 15508447"/>
              <a:gd name="connsiteY4" fmla="*/ 12192000 h 12192000"/>
              <a:gd name="connsiteX5" fmla="*/ 0 w 15508447"/>
              <a:gd name="connsiteY5" fmla="*/ 0 h 12192000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068395 w 15508447"/>
              <a:gd name="connsiteY3" fmla="*/ 11702142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508447"/>
              <a:gd name="connsiteY0" fmla="*/ 16328 h 12208328"/>
              <a:gd name="connsiteX1" fmla="*/ 13443951 w 15508447"/>
              <a:gd name="connsiteY1" fmla="*/ 0 h 12208328"/>
              <a:gd name="connsiteX2" fmla="*/ 15508447 w 15508447"/>
              <a:gd name="connsiteY2" fmla="*/ 6874328 h 12208328"/>
              <a:gd name="connsiteX3" fmla="*/ 13999123 w 15508447"/>
              <a:gd name="connsiteY3" fmla="*/ 12208328 h 12208328"/>
              <a:gd name="connsiteX4" fmla="*/ 0 w 15508447"/>
              <a:gd name="connsiteY4" fmla="*/ 12208328 h 12208328"/>
              <a:gd name="connsiteX5" fmla="*/ 0 w 15508447"/>
              <a:gd name="connsiteY5" fmla="*/ 16328 h 12208328"/>
              <a:gd name="connsiteX0" fmla="*/ 0 w 15884004"/>
              <a:gd name="connsiteY0" fmla="*/ 16328 h 12208328"/>
              <a:gd name="connsiteX1" fmla="*/ 13443951 w 15884004"/>
              <a:gd name="connsiteY1" fmla="*/ 0 h 12208328"/>
              <a:gd name="connsiteX2" fmla="*/ 15884004 w 15884004"/>
              <a:gd name="connsiteY2" fmla="*/ 6890657 h 12208328"/>
              <a:gd name="connsiteX3" fmla="*/ 13999123 w 15884004"/>
              <a:gd name="connsiteY3" fmla="*/ 12208328 h 12208328"/>
              <a:gd name="connsiteX4" fmla="*/ 0 w 15884004"/>
              <a:gd name="connsiteY4" fmla="*/ 12208328 h 12208328"/>
              <a:gd name="connsiteX5" fmla="*/ 0 w 15884004"/>
              <a:gd name="connsiteY5" fmla="*/ 16328 h 12208328"/>
              <a:gd name="connsiteX0" fmla="*/ 0 w 15557432"/>
              <a:gd name="connsiteY0" fmla="*/ 16328 h 12208328"/>
              <a:gd name="connsiteX1" fmla="*/ 13443951 w 15557432"/>
              <a:gd name="connsiteY1" fmla="*/ 0 h 12208328"/>
              <a:gd name="connsiteX2" fmla="*/ 15557432 w 15557432"/>
              <a:gd name="connsiteY2" fmla="*/ 6939643 h 12208328"/>
              <a:gd name="connsiteX3" fmla="*/ 13999123 w 15557432"/>
              <a:gd name="connsiteY3" fmla="*/ 12208328 h 12208328"/>
              <a:gd name="connsiteX4" fmla="*/ 0 w 15557432"/>
              <a:gd name="connsiteY4" fmla="*/ 12208328 h 12208328"/>
              <a:gd name="connsiteX5" fmla="*/ 0 w 155574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999123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3656223 w 15900332"/>
              <a:gd name="connsiteY3" fmla="*/ 11832771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  <a:gd name="connsiteX0" fmla="*/ 0 w 15900332"/>
              <a:gd name="connsiteY0" fmla="*/ 16328 h 12208328"/>
              <a:gd name="connsiteX1" fmla="*/ 13443951 w 15900332"/>
              <a:gd name="connsiteY1" fmla="*/ 0 h 12208328"/>
              <a:gd name="connsiteX2" fmla="*/ 15900332 w 15900332"/>
              <a:gd name="connsiteY2" fmla="*/ 6923315 h 12208328"/>
              <a:gd name="connsiteX3" fmla="*/ 14015452 w 15900332"/>
              <a:gd name="connsiteY3" fmla="*/ 12208328 h 12208328"/>
              <a:gd name="connsiteX4" fmla="*/ 0 w 15900332"/>
              <a:gd name="connsiteY4" fmla="*/ 12208328 h 12208328"/>
              <a:gd name="connsiteX5" fmla="*/ 0 w 15900332"/>
              <a:gd name="connsiteY5" fmla="*/ 16328 h 12208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900332" h="12208328">
                <a:moveTo>
                  <a:pt x="0" y="16328"/>
                </a:moveTo>
                <a:lnTo>
                  <a:pt x="13443951" y="0"/>
                </a:lnTo>
                <a:lnTo>
                  <a:pt x="15900332" y="6923315"/>
                </a:lnTo>
                <a:lnTo>
                  <a:pt x="14015452" y="12208328"/>
                </a:lnTo>
                <a:lnTo>
                  <a:pt x="0" y="12208328"/>
                </a:lnTo>
                <a:lnTo>
                  <a:pt x="0" y="16328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05539118"/>
      </p:ext>
    </p:extLst>
  </p:cSld>
  <p:clrMapOvr>
    <a:masterClrMapping/>
  </p:clrMapOvr>
  <p:transition spd="med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Beeld schermvull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" name="Afbeelding"/>
          <p:cNvSpPr>
            <a:spLocks noGrp="1"/>
          </p:cNvSpPr>
          <p:nvPr>
            <p:ph type="pic" idx="13"/>
          </p:nvPr>
        </p:nvSpPr>
        <p:spPr>
          <a:xfrm>
            <a:off x="-23243" y="-7317"/>
            <a:ext cx="9190485" cy="5158135"/>
          </a:xfrm>
          <a:prstGeom prst="rect">
            <a:avLst/>
          </a:prstGeom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00369490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[A2] Beeld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1"/>
            <a:ext cx="9144000" cy="4577344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55" name="Hoofdtekst"/>
          <p:cNvSpPr txBox="1">
            <a:spLocks noGrp="1"/>
          </p:cNvSpPr>
          <p:nvPr>
            <p:ph type="body" sz="half" idx="14" hasCustomPrompt="1"/>
          </p:nvPr>
        </p:nvSpPr>
        <p:spPr>
          <a:xfrm>
            <a:off x="238125" y="967796"/>
            <a:ext cx="8669759" cy="3373033"/>
          </a:xfrm>
          <a:prstGeom prst="rect">
            <a:avLst/>
          </a:prstGeo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2063">
                <a:solidFill>
                  <a:srgbClr val="E3D88B"/>
                </a:solidFill>
              </a:defRPr>
            </a:lvl1pPr>
            <a:lvl2pPr marL="119063" indent="0">
              <a:buFont typeface="Arial" panose="020B0604020202020204" pitchFamily="34" charset="0"/>
              <a:buNone/>
              <a:defRPr/>
            </a:lvl2pPr>
            <a:lvl3pPr marL="288925" indent="0">
              <a:buFont typeface="Arial" panose="020B0604020202020204" pitchFamily="34" charset="0"/>
              <a:buNone/>
              <a:defRPr/>
            </a:lvl3pPr>
            <a:lvl4pPr marL="401638" indent="0">
              <a:buFont typeface="Arial" panose="020B0604020202020204" pitchFamily="34" charset="0"/>
              <a:buNone/>
              <a:defRPr/>
            </a:lvl4pPr>
            <a:lvl5pPr marL="515938" indent="0">
              <a:buFont typeface="Arial" panose="020B0604020202020204" pitchFamily="34" charset="0"/>
              <a:buNone/>
              <a:defRPr/>
            </a:lvl5pPr>
          </a:lstStyle>
          <a:p>
            <a:r>
              <a:rPr lang="nl-NL" dirty="0"/>
              <a:t>Hoofdtekst - niveau één</a:t>
            </a:r>
          </a:p>
          <a:p>
            <a:pPr lvl="1"/>
            <a:r>
              <a:rPr lang="nl-NL" dirty="0"/>
              <a:t>Hoofdtekst - niveau twee</a:t>
            </a:r>
          </a:p>
          <a:p>
            <a:pPr lvl="2"/>
            <a:r>
              <a:rPr lang="nl-NL" dirty="0"/>
              <a:t>Hoofdtekst - niveau drie</a:t>
            </a:r>
          </a:p>
          <a:p>
            <a:pPr lvl="3"/>
            <a:r>
              <a:rPr lang="nl-NL" dirty="0"/>
              <a:t>Hoofdtekst - niveau vier</a:t>
            </a:r>
          </a:p>
          <a:p>
            <a:pPr lvl="4"/>
            <a:r>
              <a:rPr lang="nl-NL" dirty="0"/>
              <a:t>Hoofdtekst - niveau vijf</a:t>
            </a:r>
          </a:p>
        </p:txBody>
      </p:sp>
      <p:sp>
        <p:nvSpPr>
          <p:cNvPr id="157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" name="Tijdelijke aanduiding voor voettekst 9">
            <a:extLst>
              <a:ext uri="{FF2B5EF4-FFF2-40B4-BE49-F238E27FC236}">
                <a16:creationId xmlns:a16="http://schemas.microsoft.com/office/drawing/2014/main" id="{36FE51DB-416D-704C-AB67-C8CFF8005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582728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sp>
        <p:nvSpPr>
          <p:cNvPr id="8" name="HOOFDTITEL VAN DEZE SLIDE, EVENTUEEL OVER MEERDERE REGELS.">
            <a:extLst>
              <a:ext uri="{FF2B5EF4-FFF2-40B4-BE49-F238E27FC236}">
                <a16:creationId xmlns:a16="http://schemas.microsoft.com/office/drawing/2014/main" id="{12ACE7C3-24DA-554C-BDDF-E97B05F32320}"/>
              </a:ext>
            </a:extLst>
          </p:cNvPr>
          <p:cNvSpPr txBox="1">
            <a:spLocks noGrp="1"/>
          </p:cNvSpPr>
          <p:nvPr>
            <p:ph type="body" sz="quarter" idx="15"/>
          </p:nvPr>
        </p:nvSpPr>
        <p:spPr>
          <a:xfrm>
            <a:off x="238125" y="238125"/>
            <a:ext cx="8667750" cy="40395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625" cap="none" baseline="0">
                <a:solidFill>
                  <a:srgbClr val="E6223D"/>
                </a:solidFill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780311"/>
      </p:ext>
    </p:extLst>
  </p:cSld>
  <p:clrMapOvr>
    <a:masterClrMapping/>
  </p:clrMapOvr>
  <p:transition spd="med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Beeld schermv. vlak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Afbeelding"/>
          <p:cNvSpPr>
            <a:spLocks noGrp="1"/>
          </p:cNvSpPr>
          <p:nvPr>
            <p:ph type="pic" idx="13"/>
          </p:nvPr>
        </p:nvSpPr>
        <p:spPr>
          <a:xfrm>
            <a:off x="-12247" y="0"/>
            <a:ext cx="9156247" cy="5161686"/>
          </a:xfrm>
          <a:custGeom>
            <a:avLst/>
            <a:gdLst>
              <a:gd name="connsiteX0" fmla="*/ 0 w 24384000"/>
              <a:gd name="connsiteY0" fmla="*/ 0 h 13748168"/>
              <a:gd name="connsiteX1" fmla="*/ 24384000 w 24384000"/>
              <a:gd name="connsiteY1" fmla="*/ 0 h 13748168"/>
              <a:gd name="connsiteX2" fmla="*/ 24384000 w 24384000"/>
              <a:gd name="connsiteY2" fmla="*/ 13748168 h 13748168"/>
              <a:gd name="connsiteX3" fmla="*/ 0 w 24384000"/>
              <a:gd name="connsiteY3" fmla="*/ 13748168 h 13748168"/>
              <a:gd name="connsiteX4" fmla="*/ 0 w 24384000"/>
              <a:gd name="connsiteY4" fmla="*/ 0 h 13748168"/>
              <a:gd name="connsiteX0" fmla="*/ 0 w 24384000"/>
              <a:gd name="connsiteY0" fmla="*/ 0 h 13764497"/>
              <a:gd name="connsiteX1" fmla="*/ 24384000 w 24384000"/>
              <a:gd name="connsiteY1" fmla="*/ 0 h 13764497"/>
              <a:gd name="connsiteX2" fmla="*/ 24384000 w 24384000"/>
              <a:gd name="connsiteY2" fmla="*/ 13748168 h 13764497"/>
              <a:gd name="connsiteX3" fmla="*/ 12344400 w 24384000"/>
              <a:gd name="connsiteY3" fmla="*/ 13764497 h 13764497"/>
              <a:gd name="connsiteX4" fmla="*/ 0 w 24384000"/>
              <a:gd name="connsiteY4" fmla="*/ 0 h 13764497"/>
              <a:gd name="connsiteX0" fmla="*/ 0 w 24384000"/>
              <a:gd name="connsiteY0" fmla="*/ 0 h 13764497"/>
              <a:gd name="connsiteX1" fmla="*/ 24384000 w 24384000"/>
              <a:gd name="connsiteY1" fmla="*/ 0 h 13764497"/>
              <a:gd name="connsiteX2" fmla="*/ 24384000 w 24384000"/>
              <a:gd name="connsiteY2" fmla="*/ 13748168 h 13764497"/>
              <a:gd name="connsiteX3" fmla="*/ 12344400 w 24384000"/>
              <a:gd name="connsiteY3" fmla="*/ 13764497 h 13764497"/>
              <a:gd name="connsiteX4" fmla="*/ 4539343 w 24384000"/>
              <a:gd name="connsiteY4" fmla="*/ 5061857 h 13764497"/>
              <a:gd name="connsiteX5" fmla="*/ 0 w 24384000"/>
              <a:gd name="connsiteY5" fmla="*/ 0 h 13764497"/>
              <a:gd name="connsiteX0" fmla="*/ 16329 w 24400329"/>
              <a:gd name="connsiteY0" fmla="*/ 0 h 13764497"/>
              <a:gd name="connsiteX1" fmla="*/ 24400329 w 24400329"/>
              <a:gd name="connsiteY1" fmla="*/ 0 h 13764497"/>
              <a:gd name="connsiteX2" fmla="*/ 24400329 w 24400329"/>
              <a:gd name="connsiteY2" fmla="*/ 13748168 h 13764497"/>
              <a:gd name="connsiteX3" fmla="*/ 12360729 w 24400329"/>
              <a:gd name="connsiteY3" fmla="*/ 13764497 h 13764497"/>
              <a:gd name="connsiteX4" fmla="*/ 0 w 24400329"/>
              <a:gd name="connsiteY4" fmla="*/ 6874328 h 13764497"/>
              <a:gd name="connsiteX5" fmla="*/ 16329 w 24400329"/>
              <a:gd name="connsiteY5" fmla="*/ 0 h 13764497"/>
              <a:gd name="connsiteX0" fmla="*/ 32658 w 24416658"/>
              <a:gd name="connsiteY0" fmla="*/ 0 h 13764497"/>
              <a:gd name="connsiteX1" fmla="*/ 24416658 w 24416658"/>
              <a:gd name="connsiteY1" fmla="*/ 0 h 13764497"/>
              <a:gd name="connsiteX2" fmla="*/ 24416658 w 24416658"/>
              <a:gd name="connsiteY2" fmla="*/ 13748168 h 13764497"/>
              <a:gd name="connsiteX3" fmla="*/ 12377058 w 24416658"/>
              <a:gd name="connsiteY3" fmla="*/ 13764497 h 13764497"/>
              <a:gd name="connsiteX4" fmla="*/ 0 w 24416658"/>
              <a:gd name="connsiteY4" fmla="*/ 8850086 h 13764497"/>
              <a:gd name="connsiteX5" fmla="*/ 32658 w 24416658"/>
              <a:gd name="connsiteY5" fmla="*/ 0 h 13764497"/>
              <a:gd name="connsiteX0" fmla="*/ 32658 w 24416658"/>
              <a:gd name="connsiteY0" fmla="*/ 0 h 13748168"/>
              <a:gd name="connsiteX1" fmla="*/ 24416658 w 24416658"/>
              <a:gd name="connsiteY1" fmla="*/ 0 h 13748168"/>
              <a:gd name="connsiteX2" fmla="*/ 24416658 w 24416658"/>
              <a:gd name="connsiteY2" fmla="*/ 13748168 h 13748168"/>
              <a:gd name="connsiteX3" fmla="*/ 14597744 w 24416658"/>
              <a:gd name="connsiteY3" fmla="*/ 13748168 h 13748168"/>
              <a:gd name="connsiteX4" fmla="*/ 0 w 24416658"/>
              <a:gd name="connsiteY4" fmla="*/ 8850086 h 13748168"/>
              <a:gd name="connsiteX5" fmla="*/ 32658 w 24416658"/>
              <a:gd name="connsiteY5" fmla="*/ 0 h 13748168"/>
              <a:gd name="connsiteX0" fmla="*/ 32658 w 24416658"/>
              <a:gd name="connsiteY0" fmla="*/ 0 h 13764496"/>
              <a:gd name="connsiteX1" fmla="*/ 24416658 w 24416658"/>
              <a:gd name="connsiteY1" fmla="*/ 0 h 13764496"/>
              <a:gd name="connsiteX2" fmla="*/ 24416658 w 24416658"/>
              <a:gd name="connsiteY2" fmla="*/ 13748168 h 13764496"/>
              <a:gd name="connsiteX3" fmla="*/ 14173201 w 24416658"/>
              <a:gd name="connsiteY3" fmla="*/ 13764496 h 13764496"/>
              <a:gd name="connsiteX4" fmla="*/ 0 w 24416658"/>
              <a:gd name="connsiteY4" fmla="*/ 8850086 h 13764496"/>
              <a:gd name="connsiteX5" fmla="*/ 32658 w 24416658"/>
              <a:gd name="connsiteY5" fmla="*/ 0 h 137644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16658" h="13764496">
                <a:moveTo>
                  <a:pt x="32658" y="0"/>
                </a:moveTo>
                <a:lnTo>
                  <a:pt x="24416658" y="0"/>
                </a:lnTo>
                <a:lnTo>
                  <a:pt x="24416658" y="13748168"/>
                </a:lnTo>
                <a:lnTo>
                  <a:pt x="14173201" y="13764496"/>
                </a:lnTo>
                <a:lnTo>
                  <a:pt x="0" y="8850086"/>
                </a:lnTo>
                <a:lnTo>
                  <a:pt x="32658" y="0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587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238125" y="3581243"/>
            <a:ext cx="2300040" cy="1319526"/>
          </a:xfrm>
          <a:prstGeom prst="rect">
            <a:avLst/>
          </a:prstGeom>
        </p:spPr>
        <p:txBody>
          <a:bodyPr anchor="b"/>
          <a:lstStyle>
            <a:lvl1pPr>
              <a:defRPr sz="938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861827"/>
      </p:ext>
    </p:extLst>
  </p:cSld>
  <p:clrMapOvr>
    <a:masterClrMapping/>
  </p:clrMapOvr>
  <p:transition spd="med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Beeld schermv. vla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Afbeelding"/>
          <p:cNvSpPr>
            <a:spLocks noGrp="1"/>
          </p:cNvSpPr>
          <p:nvPr>
            <p:ph type="pic" idx="13"/>
          </p:nvPr>
        </p:nvSpPr>
        <p:spPr>
          <a:xfrm>
            <a:off x="-3348" y="-12520"/>
            <a:ext cx="8438094" cy="5156293"/>
          </a:xfrm>
          <a:custGeom>
            <a:avLst/>
            <a:gdLst>
              <a:gd name="connsiteX0" fmla="*/ 0 w 22501585"/>
              <a:gd name="connsiteY0" fmla="*/ 0 h 13717457"/>
              <a:gd name="connsiteX1" fmla="*/ 22501585 w 22501585"/>
              <a:gd name="connsiteY1" fmla="*/ 0 h 13717457"/>
              <a:gd name="connsiteX2" fmla="*/ 22501585 w 22501585"/>
              <a:gd name="connsiteY2" fmla="*/ 13717457 h 13717457"/>
              <a:gd name="connsiteX3" fmla="*/ 0 w 22501585"/>
              <a:gd name="connsiteY3" fmla="*/ 13717457 h 13717457"/>
              <a:gd name="connsiteX4" fmla="*/ 0 w 22501585"/>
              <a:gd name="connsiteY4" fmla="*/ 0 h 13717457"/>
              <a:gd name="connsiteX0" fmla="*/ 0 w 22501585"/>
              <a:gd name="connsiteY0" fmla="*/ 0 h 13717457"/>
              <a:gd name="connsiteX1" fmla="*/ 17896927 w 22501585"/>
              <a:gd name="connsiteY1" fmla="*/ 0 h 13717457"/>
              <a:gd name="connsiteX2" fmla="*/ 22501585 w 22501585"/>
              <a:gd name="connsiteY2" fmla="*/ 13717457 h 13717457"/>
              <a:gd name="connsiteX3" fmla="*/ 0 w 22501585"/>
              <a:gd name="connsiteY3" fmla="*/ 13717457 h 13717457"/>
              <a:gd name="connsiteX4" fmla="*/ 0 w 22501585"/>
              <a:gd name="connsiteY4" fmla="*/ 0 h 13717457"/>
              <a:gd name="connsiteX0" fmla="*/ 0 w 22501585"/>
              <a:gd name="connsiteY0" fmla="*/ 16329 h 13733786"/>
              <a:gd name="connsiteX1" fmla="*/ 17456057 w 22501585"/>
              <a:gd name="connsiteY1" fmla="*/ 0 h 13733786"/>
              <a:gd name="connsiteX2" fmla="*/ 22501585 w 22501585"/>
              <a:gd name="connsiteY2" fmla="*/ 13733786 h 13733786"/>
              <a:gd name="connsiteX3" fmla="*/ 0 w 22501585"/>
              <a:gd name="connsiteY3" fmla="*/ 13733786 h 13733786"/>
              <a:gd name="connsiteX4" fmla="*/ 0 w 22501585"/>
              <a:gd name="connsiteY4" fmla="*/ 16329 h 13733786"/>
              <a:gd name="connsiteX0" fmla="*/ 0 w 22501585"/>
              <a:gd name="connsiteY0" fmla="*/ 32657 h 13750114"/>
              <a:gd name="connsiteX1" fmla="*/ 17080499 w 22501585"/>
              <a:gd name="connsiteY1" fmla="*/ 0 h 13750114"/>
              <a:gd name="connsiteX2" fmla="*/ 22501585 w 22501585"/>
              <a:gd name="connsiteY2" fmla="*/ 13750114 h 13750114"/>
              <a:gd name="connsiteX3" fmla="*/ 0 w 22501585"/>
              <a:gd name="connsiteY3" fmla="*/ 13750114 h 13750114"/>
              <a:gd name="connsiteX4" fmla="*/ 0 w 22501585"/>
              <a:gd name="connsiteY4" fmla="*/ 32657 h 13750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501585" h="13750114">
                <a:moveTo>
                  <a:pt x="0" y="32657"/>
                </a:moveTo>
                <a:lnTo>
                  <a:pt x="17080499" y="0"/>
                </a:lnTo>
                <a:lnTo>
                  <a:pt x="22501585" y="13750114"/>
                </a:lnTo>
                <a:lnTo>
                  <a:pt x="0" y="13750114"/>
                </a:lnTo>
                <a:lnTo>
                  <a:pt x="0" y="32657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96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7070725" y="242731"/>
            <a:ext cx="1832273" cy="4658039"/>
          </a:xfrm>
          <a:prstGeom prst="rect">
            <a:avLst/>
          </a:prstGeom>
        </p:spPr>
        <p:txBody>
          <a:bodyPr/>
          <a:lstStyle>
            <a:lvl1pPr algn="r">
              <a:defRPr sz="938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3689257"/>
      </p:ext>
    </p:extLst>
  </p:cSld>
  <p:clrMapOvr>
    <a:masterClrMapping/>
  </p:clrMapOvr>
  <p:transition spd="med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Beeld schermv. vla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Afbeelding"/>
          <p:cNvSpPr>
            <a:spLocks noGrp="1"/>
          </p:cNvSpPr>
          <p:nvPr>
            <p:ph type="pic" idx="13"/>
          </p:nvPr>
        </p:nvSpPr>
        <p:spPr>
          <a:xfrm>
            <a:off x="-3349" y="-23174"/>
            <a:ext cx="9175924" cy="5166947"/>
          </a:xfrm>
          <a:custGeom>
            <a:avLst/>
            <a:gdLst>
              <a:gd name="connsiteX0" fmla="*/ 0 w 24401860"/>
              <a:gd name="connsiteY0" fmla="*/ 0 h 13745869"/>
              <a:gd name="connsiteX1" fmla="*/ 24401860 w 24401860"/>
              <a:gd name="connsiteY1" fmla="*/ 0 h 13745869"/>
              <a:gd name="connsiteX2" fmla="*/ 24401860 w 24401860"/>
              <a:gd name="connsiteY2" fmla="*/ 13745869 h 13745869"/>
              <a:gd name="connsiteX3" fmla="*/ 0 w 24401860"/>
              <a:gd name="connsiteY3" fmla="*/ 13745869 h 13745869"/>
              <a:gd name="connsiteX4" fmla="*/ 0 w 24401860"/>
              <a:gd name="connsiteY4" fmla="*/ 0 h 13745869"/>
              <a:gd name="connsiteX0" fmla="*/ 0 w 24401860"/>
              <a:gd name="connsiteY0" fmla="*/ 32657 h 13778526"/>
              <a:gd name="connsiteX1" fmla="*/ 10244988 w 24401860"/>
              <a:gd name="connsiteY1" fmla="*/ 0 h 13778526"/>
              <a:gd name="connsiteX2" fmla="*/ 24401860 w 24401860"/>
              <a:gd name="connsiteY2" fmla="*/ 13778526 h 13778526"/>
              <a:gd name="connsiteX3" fmla="*/ 0 w 24401860"/>
              <a:gd name="connsiteY3" fmla="*/ 13778526 h 13778526"/>
              <a:gd name="connsiteX4" fmla="*/ 0 w 24401860"/>
              <a:gd name="connsiteY4" fmla="*/ 32657 h 13778526"/>
              <a:gd name="connsiteX0" fmla="*/ 0 w 24401860"/>
              <a:gd name="connsiteY0" fmla="*/ 32657 h 13778526"/>
              <a:gd name="connsiteX1" fmla="*/ 10244988 w 24401860"/>
              <a:gd name="connsiteY1" fmla="*/ 0 h 13778526"/>
              <a:gd name="connsiteX2" fmla="*/ 15423101 w 24401860"/>
              <a:gd name="connsiteY2" fmla="*/ 5074668 h 13778526"/>
              <a:gd name="connsiteX3" fmla="*/ 24401860 w 24401860"/>
              <a:gd name="connsiteY3" fmla="*/ 13778526 h 13778526"/>
              <a:gd name="connsiteX4" fmla="*/ 0 w 24401860"/>
              <a:gd name="connsiteY4" fmla="*/ 13778526 h 13778526"/>
              <a:gd name="connsiteX5" fmla="*/ 0 w 24401860"/>
              <a:gd name="connsiteY5" fmla="*/ 32657 h 13778526"/>
              <a:gd name="connsiteX0" fmla="*/ 0 w 24469130"/>
              <a:gd name="connsiteY0" fmla="*/ 32657 h 13778526"/>
              <a:gd name="connsiteX1" fmla="*/ 10244988 w 24469130"/>
              <a:gd name="connsiteY1" fmla="*/ 0 h 13778526"/>
              <a:gd name="connsiteX2" fmla="*/ 24469130 w 24469130"/>
              <a:gd name="connsiteY2" fmla="*/ 5384911 h 13778526"/>
              <a:gd name="connsiteX3" fmla="*/ 24401860 w 24469130"/>
              <a:gd name="connsiteY3" fmla="*/ 13778526 h 13778526"/>
              <a:gd name="connsiteX4" fmla="*/ 0 w 24469130"/>
              <a:gd name="connsiteY4" fmla="*/ 13778526 h 13778526"/>
              <a:gd name="connsiteX5" fmla="*/ 0 w 24469130"/>
              <a:gd name="connsiteY5" fmla="*/ 32657 h 13778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469130" h="13778526">
                <a:moveTo>
                  <a:pt x="0" y="32657"/>
                </a:moveTo>
                <a:lnTo>
                  <a:pt x="10244988" y="0"/>
                </a:lnTo>
                <a:lnTo>
                  <a:pt x="24469130" y="5384911"/>
                </a:lnTo>
                <a:lnTo>
                  <a:pt x="24401860" y="13778526"/>
                </a:lnTo>
                <a:lnTo>
                  <a:pt x="0" y="13778526"/>
                </a:lnTo>
                <a:lnTo>
                  <a:pt x="0" y="32657"/>
                </a:lnTo>
                <a:close/>
              </a:path>
            </a:pathLst>
          </a:cu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39" tIns="45719" rIns="91439" bIns="45719"/>
          <a:lstStyle/>
          <a:p>
            <a:r>
              <a:rPr lang="en-US" smtClean="0"/>
              <a:t>Click icon to add picture</a:t>
            </a:r>
            <a:endParaRPr dirty="0"/>
          </a:p>
        </p:txBody>
      </p:sp>
      <p:sp>
        <p:nvSpPr>
          <p:cNvPr id="605" name="Foto bijschrift"/>
          <p:cNvSpPr txBox="1">
            <a:spLocks noGrp="1"/>
          </p:cNvSpPr>
          <p:nvPr>
            <p:ph type="body" sz="quarter" idx="14"/>
          </p:nvPr>
        </p:nvSpPr>
        <p:spPr>
          <a:xfrm>
            <a:off x="6289303" y="242731"/>
            <a:ext cx="2613695" cy="1498269"/>
          </a:xfrm>
          <a:prstGeom prst="rect">
            <a:avLst/>
          </a:prstGeom>
        </p:spPr>
        <p:txBody>
          <a:bodyPr/>
          <a:lstStyle>
            <a:lvl1pPr algn="r">
              <a:defRPr sz="938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1923566"/>
      </p:ext>
    </p:extLst>
  </p:cSld>
  <p:clrMapOvr>
    <a:masterClrMapping/>
  </p:clrMapOvr>
  <p:transition spd="med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ik2018-Standard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73642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47663" y="957262"/>
            <a:ext cx="8454628" cy="3955852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kkurat Std" panose="02000503000000000000" pitchFamily="2" charset="0"/>
              </a:defRPr>
            </a:lvl1pPr>
            <a:lvl2pPr>
              <a:defRPr sz="2000">
                <a:solidFill>
                  <a:schemeClr val="tx1"/>
                </a:solidFill>
                <a:latin typeface="Akkurat Std" panose="02000503000000000000" pitchFamily="2" charset="0"/>
              </a:defRPr>
            </a:lvl2pPr>
            <a:lvl3pPr>
              <a:defRPr sz="1800">
                <a:solidFill>
                  <a:schemeClr val="tx1"/>
                </a:solidFill>
                <a:latin typeface="Akkurat Std" panose="02000503000000000000" pitchFamily="2" charset="0"/>
              </a:defRPr>
            </a:lvl3pPr>
            <a:lvl4pPr>
              <a:defRPr sz="1600">
                <a:solidFill>
                  <a:schemeClr val="tx1"/>
                </a:solidFill>
                <a:latin typeface="Akkurat Std" panose="02000503000000000000" pitchFamily="2" charset="0"/>
              </a:defRPr>
            </a:lvl4pPr>
            <a:lvl5pPr>
              <a:defRPr sz="1600">
                <a:solidFill>
                  <a:schemeClr val="tx1"/>
                </a:solidFill>
                <a:latin typeface="Akkurat Std" panose="02000503000000000000" pitchFamily="2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11270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47663" y="957262"/>
            <a:ext cx="8454628" cy="3955852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Akkurat Std" panose="02000503000000000000" pitchFamily="2" charset="0"/>
              </a:defRPr>
            </a:lvl1pPr>
            <a:lvl2pPr>
              <a:defRPr sz="2000">
                <a:solidFill>
                  <a:schemeClr val="tx1"/>
                </a:solidFill>
                <a:latin typeface="Akkurat Std" panose="02000503000000000000" pitchFamily="2" charset="0"/>
              </a:defRPr>
            </a:lvl2pPr>
            <a:lvl3pPr>
              <a:defRPr sz="1800">
                <a:solidFill>
                  <a:schemeClr val="tx1"/>
                </a:solidFill>
                <a:latin typeface="Akkurat Std" panose="02000503000000000000" pitchFamily="2" charset="0"/>
              </a:defRPr>
            </a:lvl3pPr>
            <a:lvl4pPr>
              <a:defRPr sz="1600">
                <a:solidFill>
                  <a:schemeClr val="tx1"/>
                </a:solidFill>
                <a:latin typeface="Akkurat Std" panose="02000503000000000000" pitchFamily="2" charset="0"/>
              </a:defRPr>
            </a:lvl4pPr>
            <a:lvl5pPr>
              <a:defRPr sz="1600">
                <a:solidFill>
                  <a:schemeClr val="tx1"/>
                </a:solidFill>
                <a:latin typeface="Akkurat Std" panose="02000503000000000000" pitchFamily="2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8893808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ik2018-Standard-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95158"/>
            <a:ext cx="9144000" cy="4448342"/>
          </a:xfrm>
          <a:prstGeom prst="rect">
            <a:avLst/>
          </a:prstGeom>
          <a:solidFill>
            <a:schemeClr val="tx1"/>
          </a:solidFill>
          <a:ln w="127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marL="40639" marR="40639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92649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95158"/>
            <a:ext cx="9144000" cy="4448342"/>
          </a:xfrm>
          <a:prstGeom prst="rect">
            <a:avLst/>
          </a:prstGeom>
          <a:solidFill>
            <a:srgbClr val="E3D88B"/>
          </a:solidFill>
          <a:ln w="127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marL="40639" marR="40639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0" y="2572084"/>
            <a:ext cx="7950994" cy="1598863"/>
          </a:xfrm>
          <a:prstGeom prst="rect">
            <a:avLst/>
          </a:prstGeom>
          <a:solidFill>
            <a:srgbClr val="6F2575"/>
          </a:solidFill>
          <a:ln w="127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marL="40639" marR="40639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1259632" y="3273828"/>
            <a:ext cx="6691362" cy="587220"/>
          </a:xfrm>
        </p:spPr>
        <p:txBody>
          <a:bodyPr/>
          <a:lstStyle>
            <a:lvl1pPr algn="l"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32" y="2668191"/>
            <a:ext cx="6400800" cy="495783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  <a:latin typeface="Akkurat Std Bold" panose="02000803000000000000" pitchFamily="2" charset="0"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Isosceles Triangle 5"/>
          <p:cNvSpPr/>
          <p:nvPr userDrawn="1"/>
        </p:nvSpPr>
        <p:spPr>
          <a:xfrm rot="10800000">
            <a:off x="7087935" y="2572084"/>
            <a:ext cx="1729133" cy="1598863"/>
          </a:xfrm>
          <a:prstGeom prst="triangle">
            <a:avLst/>
          </a:prstGeom>
          <a:solidFill>
            <a:srgbClr val="6F2575"/>
          </a:solidFill>
          <a:ln w="127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101600" tIns="101600" rIns="101600" bIns="101600" numCol="1" spcCol="38100" rtlCol="0" anchor="ctr">
            <a:spAutoFit/>
          </a:bodyPr>
          <a:lstStyle/>
          <a:p>
            <a:pPr marL="40639" marR="40639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>
                <a:solidFill>
                  <a:srgbClr val="000000"/>
                </a:solidFill>
              </a:u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3082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-NikUM-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209" y="1293854"/>
            <a:ext cx="6220749" cy="3373223"/>
          </a:xfrm>
          <a:prstGeom prst="rect">
            <a:avLst/>
          </a:prstGeom>
        </p:spPr>
      </p:pic>
      <p:sp>
        <p:nvSpPr>
          <p:cNvPr id="5" name="Driehoek"/>
          <p:cNvSpPr/>
          <p:nvPr userDrawn="1"/>
        </p:nvSpPr>
        <p:spPr>
          <a:xfrm rot="10800000" flipH="1">
            <a:off x="-2967" y="637787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0257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7" name="Rechthoek"/>
          <p:cNvSpPr/>
          <p:nvPr userDrawn="1"/>
        </p:nvSpPr>
        <p:spPr>
          <a:xfrm>
            <a:off x="-27822" y="-16147"/>
            <a:ext cx="9171822" cy="659246"/>
          </a:xfrm>
          <a:prstGeom prst="rect">
            <a:avLst/>
          </a:prstGeom>
          <a:solidFill>
            <a:srgbClr val="70257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8" name="Dianummer"/>
          <p:cNvSpPr txBox="1">
            <a:spLocks/>
          </p:cNvSpPr>
          <p:nvPr userDrawn="1"/>
        </p:nvSpPr>
        <p:spPr>
          <a:xfrm>
            <a:off x="8801243" y="4913264"/>
            <a:ext cx="256081" cy="227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6789" tIns="26789" rIns="26789" bIns="2678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kkurat Std" panose="02000503000000000000" pitchFamily="2" charset="0"/>
                <a:ea typeface="+mn-ea"/>
                <a:cs typeface="+mn-cs"/>
                <a:sym typeface="Candara"/>
              </a:defRPr>
            </a:lvl1pPr>
            <a:lvl2pPr marL="0" marR="0" indent="228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GB" sz="1125" smtClean="0"/>
              <a:pPr/>
              <a:t>‹#›</a:t>
            </a:fld>
            <a:endParaRPr lang="en-GB" sz="1125"/>
          </a:p>
        </p:txBody>
      </p:sp>
      <p:sp>
        <p:nvSpPr>
          <p:cNvPr id="9" name="Physics Data Processing…"/>
          <p:cNvSpPr txBox="1">
            <a:spLocks noGrp="1"/>
          </p:cNvSpPr>
          <p:nvPr>
            <p:ph type="title" hasCustomPrompt="1"/>
          </p:nvPr>
        </p:nvSpPr>
        <p:spPr>
          <a:xfrm>
            <a:off x="-800" y="89583"/>
            <a:ext cx="9145600" cy="139700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  <a:lvl2pPr algn="ctr">
              <a:defRPr sz="2700">
                <a:latin typeface="Akkurat Std"/>
                <a:ea typeface="Akkurat Std"/>
                <a:cs typeface="Akkurat Std"/>
                <a:sym typeface="Akkurat Std"/>
              </a:defRPr>
            </a:lvl2pPr>
          </a:lstStyle>
          <a:p>
            <a:r>
              <a:rPr lang="en-US" dirty="0" smtClean="0">
                <a:solidFill>
                  <a:schemeClr val="bg1"/>
                </a:solidFill>
              </a:rPr>
              <a:t>Main Title</a:t>
            </a:r>
            <a:endParaRPr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/>
              <a:t>Subtitle text</a:t>
            </a:r>
            <a:endParaRPr dirty="0"/>
          </a:p>
        </p:txBody>
      </p:sp>
      <p:sp>
        <p:nvSpPr>
          <p:cNvPr id="11" name="Driehoek"/>
          <p:cNvSpPr/>
          <p:nvPr userDrawn="1"/>
        </p:nvSpPr>
        <p:spPr>
          <a:xfrm rot="5400000">
            <a:off x="310601" y="299996"/>
            <a:ext cx="1378257" cy="1997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3D88A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12" name="Driehoek"/>
          <p:cNvSpPr/>
          <p:nvPr userDrawn="1"/>
        </p:nvSpPr>
        <p:spPr>
          <a:xfrm>
            <a:off x="-2967" y="1655381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79950" y="3281869"/>
            <a:ext cx="4180852" cy="923697"/>
          </a:xfrm>
          <a:prstGeom prst="rect">
            <a:avLst/>
          </a:prstGeom>
        </p:spPr>
        <p:txBody>
          <a:bodyPr/>
          <a:lstStyle>
            <a:lvl1pPr marL="15240" indent="0" algn="r">
              <a:buNone/>
              <a:defRPr sz="1800">
                <a:solidFill>
                  <a:schemeClr val="bg1"/>
                </a:solidFill>
                <a:latin typeface="Akkurat Std" panose="02000503000000000000" pitchFamily="2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0" name="Rechthoek"/>
          <p:cNvSpPr/>
          <p:nvPr userDrawn="1"/>
        </p:nvSpPr>
        <p:spPr>
          <a:xfrm>
            <a:off x="-824" y="4674995"/>
            <a:ext cx="9144824" cy="476250"/>
          </a:xfrm>
          <a:prstGeom prst="rect">
            <a:avLst/>
          </a:pr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17" name="2011-2016…"/>
          <p:cNvSpPr txBox="1"/>
          <p:nvPr userDrawn="1"/>
        </p:nvSpPr>
        <p:spPr>
          <a:xfrm>
            <a:off x="7543867" y="4551606"/>
            <a:ext cx="1317668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r">
              <a:defRPr sz="4800" b="0" i="0">
                <a:solidFill>
                  <a:srgbClr val="FFFFFF"/>
                </a:solidFill>
                <a:latin typeface="Akkurat Std"/>
                <a:ea typeface="Akkurat Std"/>
                <a:cs typeface="Akkurat Std"/>
                <a:sym typeface="Akkurat Std"/>
              </a:defRPr>
            </a:pPr>
            <a:r>
              <a:rPr lang="en-US" sz="1600" cap="none" baseline="0" dirty="0" smtClean="0">
                <a:solidFill>
                  <a:srgbClr val="E3D88A"/>
                </a:solidFill>
              </a:rPr>
              <a:t>David </a:t>
            </a:r>
            <a:r>
              <a:rPr lang="en-US" sz="1600" cap="none" baseline="0" dirty="0" err="1" smtClean="0">
                <a:solidFill>
                  <a:srgbClr val="E3D88A"/>
                </a:solidFill>
              </a:rPr>
              <a:t>Groep</a:t>
            </a:r>
            <a:endParaRPr lang="en-US" sz="1600" cap="none" baseline="0" dirty="0" smtClean="0">
              <a:solidFill>
                <a:srgbClr val="E3D88A"/>
              </a:solidFill>
            </a:endParaRPr>
          </a:p>
          <a:p>
            <a:pPr algn="r">
              <a:defRPr sz="4800" b="0" i="0">
                <a:solidFill>
                  <a:srgbClr val="FFFFFF"/>
                </a:solidFill>
                <a:latin typeface="Akkurat Std"/>
                <a:ea typeface="Akkurat Std"/>
                <a:cs typeface="Akkurat Std"/>
                <a:sym typeface="Akkurat Std"/>
              </a:defRPr>
            </a:pPr>
            <a:r>
              <a:rPr lang="en-US" sz="1200" cap="none" baseline="0" dirty="0" smtClean="0">
                <a:solidFill>
                  <a:srgbClr val="6F2575"/>
                </a:solidFill>
              </a:rPr>
              <a:t>davidg@nikhef.nl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435" y="4473814"/>
            <a:ext cx="1186455" cy="4615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6317" y="4390909"/>
            <a:ext cx="3017492" cy="62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65172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ure-NikOnly-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209" y="1293854"/>
            <a:ext cx="6220749" cy="3373223"/>
          </a:xfrm>
          <a:prstGeom prst="rect">
            <a:avLst/>
          </a:prstGeom>
        </p:spPr>
      </p:pic>
      <p:sp>
        <p:nvSpPr>
          <p:cNvPr id="5" name="Driehoek"/>
          <p:cNvSpPr/>
          <p:nvPr userDrawn="1"/>
        </p:nvSpPr>
        <p:spPr>
          <a:xfrm rot="10800000" flipH="1">
            <a:off x="-2967" y="637787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0257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7" name="Rechthoek"/>
          <p:cNvSpPr/>
          <p:nvPr userDrawn="1"/>
        </p:nvSpPr>
        <p:spPr>
          <a:xfrm>
            <a:off x="-27822" y="-16147"/>
            <a:ext cx="9171822" cy="659246"/>
          </a:xfrm>
          <a:prstGeom prst="rect">
            <a:avLst/>
          </a:prstGeom>
          <a:solidFill>
            <a:srgbClr val="70257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8" name="Dianummer"/>
          <p:cNvSpPr txBox="1">
            <a:spLocks/>
          </p:cNvSpPr>
          <p:nvPr userDrawn="1"/>
        </p:nvSpPr>
        <p:spPr>
          <a:xfrm>
            <a:off x="8801243" y="4913264"/>
            <a:ext cx="256081" cy="2272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26789" tIns="26789" rIns="26789" bIns="2678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>
                  <a:solidFill>
                    <a:srgbClr val="000000"/>
                  </a:solidFill>
                </a:uFill>
                <a:latin typeface="Akkurat Std" panose="02000503000000000000" pitchFamily="2" charset="0"/>
                <a:ea typeface="+mn-ea"/>
                <a:cs typeface="+mn-cs"/>
                <a:sym typeface="Candara"/>
              </a:defRPr>
            </a:lvl1pPr>
            <a:lvl2pPr marL="0" marR="0" indent="228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indent="457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indent="685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indent="9144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indent="11430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indent="13716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indent="16002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indent="182880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800" b="1" i="1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fld id="{86CB4B4D-7CA3-9044-876B-883B54F8677D}" type="slidenum">
              <a:rPr lang="en-GB" sz="1125" smtClean="0"/>
              <a:pPr/>
              <a:t>‹#›</a:t>
            </a:fld>
            <a:endParaRPr lang="en-GB" sz="1125"/>
          </a:p>
        </p:txBody>
      </p:sp>
      <p:sp>
        <p:nvSpPr>
          <p:cNvPr id="9" name="Physics Data Processing…"/>
          <p:cNvSpPr txBox="1">
            <a:spLocks noGrp="1"/>
          </p:cNvSpPr>
          <p:nvPr>
            <p:ph type="title" hasCustomPrompt="1"/>
          </p:nvPr>
        </p:nvSpPr>
        <p:spPr>
          <a:xfrm>
            <a:off x="-800" y="89583"/>
            <a:ext cx="9145600" cy="1397003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  <a:lvl2pPr algn="ctr">
              <a:defRPr sz="2700">
                <a:latin typeface="Akkurat Std"/>
                <a:ea typeface="Akkurat Std"/>
                <a:cs typeface="Akkurat Std"/>
                <a:sym typeface="Akkurat Std"/>
              </a:defRPr>
            </a:lvl2pPr>
          </a:lstStyle>
          <a:p>
            <a:r>
              <a:rPr lang="en-US" dirty="0" smtClean="0">
                <a:solidFill>
                  <a:schemeClr val="bg1"/>
                </a:solidFill>
              </a:rPr>
              <a:t>Main Title</a:t>
            </a:r>
            <a:endParaRPr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/>
              <a:t>Subtitle text</a:t>
            </a:r>
            <a:endParaRPr dirty="0"/>
          </a:p>
        </p:txBody>
      </p:sp>
      <p:sp>
        <p:nvSpPr>
          <p:cNvPr id="11" name="Driehoek"/>
          <p:cNvSpPr/>
          <p:nvPr userDrawn="1"/>
        </p:nvSpPr>
        <p:spPr>
          <a:xfrm rot="5400000">
            <a:off x="310601" y="299996"/>
            <a:ext cx="1378257" cy="1997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3D88A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12" name="Driehoek"/>
          <p:cNvSpPr/>
          <p:nvPr userDrawn="1"/>
        </p:nvSpPr>
        <p:spPr>
          <a:xfrm>
            <a:off x="-2967" y="1655381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79950" y="3281869"/>
            <a:ext cx="4180852" cy="923697"/>
          </a:xfrm>
          <a:prstGeom prst="rect">
            <a:avLst/>
          </a:prstGeom>
        </p:spPr>
        <p:txBody>
          <a:bodyPr/>
          <a:lstStyle>
            <a:lvl1pPr marL="15240" indent="0" algn="r">
              <a:buNone/>
              <a:defRPr sz="1800">
                <a:solidFill>
                  <a:schemeClr val="bg1"/>
                </a:solidFill>
                <a:latin typeface="Akkurat Std" panose="02000503000000000000" pitchFamily="2" charset="0"/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10" name="Rechthoek"/>
          <p:cNvSpPr/>
          <p:nvPr userDrawn="1"/>
        </p:nvSpPr>
        <p:spPr>
          <a:xfrm>
            <a:off x="-824" y="4674995"/>
            <a:ext cx="9144824" cy="476250"/>
          </a:xfrm>
          <a:prstGeom prst="rect">
            <a:avLst/>
          </a:pr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17" name="2011-2016…"/>
          <p:cNvSpPr txBox="1"/>
          <p:nvPr userDrawn="1"/>
        </p:nvSpPr>
        <p:spPr>
          <a:xfrm>
            <a:off x="7543867" y="4551606"/>
            <a:ext cx="1317668" cy="5078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38100" tIns="38100" rIns="38100" bIns="38100" anchor="ctr">
            <a:spAutoFit/>
          </a:bodyPr>
          <a:lstStyle/>
          <a:p>
            <a:pPr algn="r">
              <a:defRPr sz="4800" b="0" i="0">
                <a:solidFill>
                  <a:srgbClr val="FFFFFF"/>
                </a:solidFill>
                <a:latin typeface="Akkurat Std"/>
                <a:ea typeface="Akkurat Std"/>
                <a:cs typeface="Akkurat Std"/>
                <a:sym typeface="Akkurat Std"/>
              </a:defRPr>
            </a:pPr>
            <a:r>
              <a:rPr lang="en-US" sz="1600" cap="none" baseline="0" dirty="0" smtClean="0">
                <a:solidFill>
                  <a:srgbClr val="E3D88A"/>
                </a:solidFill>
              </a:rPr>
              <a:t>David </a:t>
            </a:r>
            <a:r>
              <a:rPr lang="en-US" sz="1600" cap="none" baseline="0" dirty="0" err="1" smtClean="0">
                <a:solidFill>
                  <a:srgbClr val="E3D88A"/>
                </a:solidFill>
              </a:rPr>
              <a:t>Groep</a:t>
            </a:r>
            <a:endParaRPr lang="en-US" sz="1600" cap="none" baseline="0" dirty="0" smtClean="0">
              <a:solidFill>
                <a:srgbClr val="E3D88A"/>
              </a:solidFill>
            </a:endParaRPr>
          </a:p>
          <a:p>
            <a:pPr algn="r">
              <a:defRPr sz="4800" b="0" i="0">
                <a:solidFill>
                  <a:srgbClr val="FFFFFF"/>
                </a:solidFill>
                <a:latin typeface="Akkurat Std"/>
                <a:ea typeface="Akkurat Std"/>
                <a:cs typeface="Akkurat Std"/>
                <a:sym typeface="Akkurat Std"/>
              </a:defRPr>
            </a:pPr>
            <a:r>
              <a:rPr lang="en-US" sz="1200" cap="none" baseline="0" dirty="0" smtClean="0">
                <a:solidFill>
                  <a:srgbClr val="6F2575"/>
                </a:solidFill>
              </a:rPr>
              <a:t>davidg@nikhef.nl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435" y="4473814"/>
            <a:ext cx="1186455" cy="46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6462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image" Target="../media/image1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64.xml"/><Relationship Id="rId26" Type="http://schemas.openxmlformats.org/officeDocument/2006/relationships/slideLayout" Target="../slideLayouts/slideLayout72.xml"/><Relationship Id="rId39" Type="http://schemas.openxmlformats.org/officeDocument/2006/relationships/slideLayout" Target="../slideLayouts/slideLayout85.xml"/><Relationship Id="rId21" Type="http://schemas.openxmlformats.org/officeDocument/2006/relationships/slideLayout" Target="../slideLayouts/slideLayout67.xml"/><Relationship Id="rId34" Type="http://schemas.openxmlformats.org/officeDocument/2006/relationships/slideLayout" Target="../slideLayouts/slideLayout80.xml"/><Relationship Id="rId42" Type="http://schemas.openxmlformats.org/officeDocument/2006/relationships/slideLayout" Target="../slideLayouts/slideLayout88.xml"/><Relationship Id="rId47" Type="http://schemas.openxmlformats.org/officeDocument/2006/relationships/theme" Target="../theme/theme2.xml"/><Relationship Id="rId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29" Type="http://schemas.openxmlformats.org/officeDocument/2006/relationships/slideLayout" Target="../slideLayouts/slideLayout75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24" Type="http://schemas.openxmlformats.org/officeDocument/2006/relationships/slideLayout" Target="../slideLayouts/slideLayout70.xml"/><Relationship Id="rId32" Type="http://schemas.openxmlformats.org/officeDocument/2006/relationships/slideLayout" Target="../slideLayouts/slideLayout78.xml"/><Relationship Id="rId37" Type="http://schemas.openxmlformats.org/officeDocument/2006/relationships/slideLayout" Target="../slideLayouts/slideLayout83.xml"/><Relationship Id="rId40" Type="http://schemas.openxmlformats.org/officeDocument/2006/relationships/slideLayout" Target="../slideLayouts/slideLayout86.xml"/><Relationship Id="rId45" Type="http://schemas.openxmlformats.org/officeDocument/2006/relationships/slideLayout" Target="../slideLayouts/slideLayout91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23" Type="http://schemas.openxmlformats.org/officeDocument/2006/relationships/slideLayout" Target="../slideLayouts/slideLayout69.xml"/><Relationship Id="rId28" Type="http://schemas.openxmlformats.org/officeDocument/2006/relationships/slideLayout" Target="../slideLayouts/slideLayout74.xml"/><Relationship Id="rId36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56.xml"/><Relationship Id="rId19" Type="http://schemas.openxmlformats.org/officeDocument/2006/relationships/slideLayout" Target="../slideLayouts/slideLayout65.xml"/><Relationship Id="rId31" Type="http://schemas.openxmlformats.org/officeDocument/2006/relationships/slideLayout" Target="../slideLayouts/slideLayout77.xml"/><Relationship Id="rId44" Type="http://schemas.openxmlformats.org/officeDocument/2006/relationships/slideLayout" Target="../slideLayouts/slideLayout90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Relationship Id="rId22" Type="http://schemas.openxmlformats.org/officeDocument/2006/relationships/slideLayout" Target="../slideLayouts/slideLayout68.xml"/><Relationship Id="rId27" Type="http://schemas.openxmlformats.org/officeDocument/2006/relationships/slideLayout" Target="../slideLayouts/slideLayout73.xml"/><Relationship Id="rId30" Type="http://schemas.openxmlformats.org/officeDocument/2006/relationships/slideLayout" Target="../slideLayouts/slideLayout76.xml"/><Relationship Id="rId35" Type="http://schemas.openxmlformats.org/officeDocument/2006/relationships/slideLayout" Target="../slideLayouts/slideLayout81.xml"/><Relationship Id="rId43" Type="http://schemas.openxmlformats.org/officeDocument/2006/relationships/slideLayout" Target="../slideLayouts/slideLayout89.xml"/><Relationship Id="rId48" Type="http://schemas.openxmlformats.org/officeDocument/2006/relationships/image" Target="../media/image1.png"/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5" Type="http://schemas.openxmlformats.org/officeDocument/2006/relationships/slideLayout" Target="../slideLayouts/slideLayout71.xml"/><Relationship Id="rId33" Type="http://schemas.openxmlformats.org/officeDocument/2006/relationships/slideLayout" Target="../slideLayouts/slideLayout79.xml"/><Relationship Id="rId38" Type="http://schemas.openxmlformats.org/officeDocument/2006/relationships/slideLayout" Target="../slideLayouts/slideLayout84.xml"/><Relationship Id="rId46" Type="http://schemas.openxmlformats.org/officeDocument/2006/relationships/slideLayout" Target="../slideLayouts/slideLayout92.xml"/><Relationship Id="rId20" Type="http://schemas.openxmlformats.org/officeDocument/2006/relationships/slideLayout" Target="../slideLayouts/slideLayout66.xml"/><Relationship Id="rId41" Type="http://schemas.openxmlformats.org/officeDocument/2006/relationships/slideLayout" Target="../slideLayouts/slideLayout8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5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97.xml"/><Relationship Id="rId4" Type="http://schemas.openxmlformats.org/officeDocument/2006/relationships/slideLayout" Target="../slideLayouts/slideLayout9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slideLayout" Target="../slideLayouts/slideLayout103.xml"/><Relationship Id="rId11" Type="http://schemas.openxmlformats.org/officeDocument/2006/relationships/image" Target="../media/image13.png"/><Relationship Id="rId5" Type="http://schemas.openxmlformats.org/officeDocument/2006/relationships/slideLayout" Target="../slideLayouts/slideLayout102.xml"/><Relationship Id="rId10" Type="http://schemas.openxmlformats.org/officeDocument/2006/relationships/image" Target="../media/image12.png"/><Relationship Id="rId4" Type="http://schemas.openxmlformats.org/officeDocument/2006/relationships/slideLayout" Target="../slideLayouts/slideLayout101.xml"/><Relationship Id="rId9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5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>
              <a:defRPr sz="1125" cap="none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7" name="NIKHEF_LOGO.png" descr="NIKHEF_LOGO.png"/>
          <p:cNvPicPr>
            <a:picLocks noChangeAspect="1"/>
          </p:cNvPicPr>
          <p:nvPr/>
        </p:nvPicPr>
        <p:blipFill>
          <a:blip r:embed="rId48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238125" y="242731"/>
            <a:ext cx="4133850" cy="40980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één</a:t>
            </a:r>
            <a:endParaRPr dirty="0"/>
          </a:p>
          <a:p>
            <a:pPr lvl="1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twee</a:t>
            </a:r>
          </a:p>
          <a:p>
            <a:pPr lvl="2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drie</a:t>
            </a:r>
            <a:endParaRPr dirty="0"/>
          </a:p>
          <a:p>
            <a:pPr lvl="3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vier</a:t>
            </a:r>
            <a:endParaRPr dirty="0"/>
          </a:p>
          <a:p>
            <a:pPr lvl="4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vijf</a:t>
            </a:r>
            <a:endParaRPr dirty="0"/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69D6A5BF-E03A-3B42-9900-EB97AADCDC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317481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843" y="4607321"/>
            <a:ext cx="401531" cy="500857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730" r:id="rId2"/>
    <p:sldLayoutId id="2147483731" r:id="rId3"/>
    <p:sldLayoutId id="2147483732" r:id="rId4"/>
    <p:sldLayoutId id="2147483692" r:id="rId5"/>
    <p:sldLayoutId id="2147483735" r:id="rId6"/>
    <p:sldLayoutId id="2147483736" r:id="rId7"/>
    <p:sldLayoutId id="2147483734" r:id="rId8"/>
    <p:sldLayoutId id="2147483724" r:id="rId9"/>
    <p:sldLayoutId id="2147483733" r:id="rId10"/>
    <p:sldLayoutId id="2147483737" r:id="rId11"/>
    <p:sldLayoutId id="2147483708" r:id="rId12"/>
    <p:sldLayoutId id="2147483662" r:id="rId13"/>
    <p:sldLayoutId id="2147483701" r:id="rId14"/>
    <p:sldLayoutId id="2147483668" r:id="rId15"/>
    <p:sldLayoutId id="2147483660" r:id="rId16"/>
    <p:sldLayoutId id="2147483704" r:id="rId17"/>
    <p:sldLayoutId id="2147483705" r:id="rId18"/>
    <p:sldLayoutId id="2147483706" r:id="rId19"/>
    <p:sldLayoutId id="2147483707" r:id="rId20"/>
    <p:sldLayoutId id="2147483703" r:id="rId21"/>
    <p:sldLayoutId id="2147483661" r:id="rId22"/>
    <p:sldLayoutId id="2147483664" r:id="rId23"/>
    <p:sldLayoutId id="2147483667" r:id="rId24"/>
    <p:sldLayoutId id="2147483702" r:id="rId25"/>
    <p:sldLayoutId id="2147483697" r:id="rId26"/>
    <p:sldLayoutId id="2147483709" r:id="rId27"/>
    <p:sldLayoutId id="2147483674" r:id="rId28"/>
    <p:sldLayoutId id="2147483677" r:id="rId29"/>
    <p:sldLayoutId id="2147483698" r:id="rId30"/>
    <p:sldLayoutId id="2147483699" r:id="rId31"/>
    <p:sldLayoutId id="2147483710" r:id="rId32"/>
    <p:sldLayoutId id="2147483672" r:id="rId33"/>
    <p:sldLayoutId id="2147483675" r:id="rId34"/>
    <p:sldLayoutId id="2147483678" r:id="rId35"/>
    <p:sldLayoutId id="2147483681" r:id="rId36"/>
    <p:sldLayoutId id="2147483684" r:id="rId37"/>
    <p:sldLayoutId id="2147483673" r:id="rId38"/>
    <p:sldLayoutId id="2147483676" r:id="rId39"/>
    <p:sldLayoutId id="2147483679" r:id="rId40"/>
    <p:sldLayoutId id="2147483682" r:id="rId41"/>
    <p:sldLayoutId id="2147483685" r:id="rId42"/>
    <p:sldLayoutId id="2147483686" r:id="rId43"/>
    <p:sldLayoutId id="2147483688" r:id="rId44"/>
    <p:sldLayoutId id="2147483689" r:id="rId45"/>
    <p:sldLayoutId id="2147483690" r:id="rId46"/>
  </p:sldLayoutIdLst>
  <p:transition spd="med"/>
  <p:hf hdr="0" ftr="0" dt="0"/>
  <p:txStyles>
    <p:titleStyle>
      <a:lvl1pPr marL="0" marR="0" indent="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857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1714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2571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3429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286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5143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6000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6858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0" marR="0" indent="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857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2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1714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2571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accent3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3429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accent3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286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1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5143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1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6000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1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6858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1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857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1714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2571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3429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286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5143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6000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6858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"/>
          <p:cNvSpPr/>
          <p:nvPr/>
        </p:nvSpPr>
        <p:spPr>
          <a:xfrm>
            <a:off x="0" y="4572000"/>
            <a:ext cx="9144000" cy="571500"/>
          </a:xfrm>
          <a:prstGeom prst="rect">
            <a:avLst/>
          </a:prstGeom>
          <a:solidFill>
            <a:srgbClr val="00B3C4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3" name="Vorm"/>
          <p:cNvSpPr/>
          <p:nvPr/>
        </p:nvSpPr>
        <p:spPr>
          <a:xfrm>
            <a:off x="0" y="4572000"/>
            <a:ext cx="918440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6761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702677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4" name="Vorm"/>
          <p:cNvSpPr/>
          <p:nvPr/>
        </p:nvSpPr>
        <p:spPr>
          <a:xfrm rot="10800000">
            <a:off x="7708382" y="4572000"/>
            <a:ext cx="1435618" cy="5715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18427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E6223D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>
              <a:defRPr sz="3200" cap="none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200"/>
          </a:p>
        </p:txBody>
      </p:sp>
      <p:sp>
        <p:nvSpPr>
          <p:cNvPr id="5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264319" y="4771189"/>
            <a:ext cx="176330" cy="173124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ctr">
            <a:spAutoFit/>
          </a:bodyPr>
          <a:lstStyle>
            <a:lvl1pPr>
              <a:defRPr sz="1125" cap="none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7" name="NIKHEF_LOGO.png" descr="NIKHEF_LOGO.png"/>
          <p:cNvPicPr>
            <a:picLocks noChangeAspect="1"/>
          </p:cNvPicPr>
          <p:nvPr/>
        </p:nvPicPr>
        <p:blipFill>
          <a:blip r:embed="rId48">
            <a:extLst/>
          </a:blip>
          <a:stretch>
            <a:fillRect/>
          </a:stretch>
        </p:blipFill>
        <p:spPr>
          <a:xfrm>
            <a:off x="8075612" y="4701897"/>
            <a:ext cx="796408" cy="311706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238125" y="242731"/>
            <a:ext cx="4133850" cy="40980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/>
          <a:lstStyle/>
          <a:p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één</a:t>
            </a:r>
            <a:endParaRPr dirty="0"/>
          </a:p>
          <a:p>
            <a:pPr lvl="1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twee</a:t>
            </a:r>
          </a:p>
          <a:p>
            <a:pPr lvl="2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drie</a:t>
            </a:r>
            <a:endParaRPr dirty="0"/>
          </a:p>
          <a:p>
            <a:pPr lvl="3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vier</a:t>
            </a:r>
            <a:endParaRPr dirty="0"/>
          </a:p>
          <a:p>
            <a:pPr lvl="4"/>
            <a:r>
              <a:rPr dirty="0" err="1"/>
              <a:t>Hoofdtekst</a:t>
            </a:r>
            <a:r>
              <a:rPr dirty="0"/>
              <a:t> - </a:t>
            </a:r>
            <a:r>
              <a:rPr dirty="0" err="1"/>
              <a:t>niveau</a:t>
            </a:r>
            <a:r>
              <a:rPr dirty="0"/>
              <a:t> </a:t>
            </a:r>
            <a:r>
              <a:rPr dirty="0" err="1"/>
              <a:t>vijf</a:t>
            </a:r>
            <a:endParaRPr dirty="0"/>
          </a:p>
        </p:txBody>
      </p: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69D6A5BF-E03A-3B42-9900-EB97AADCDC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95362" y="4607321"/>
            <a:ext cx="6317481" cy="50085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lang="nl-NL" sz="1125" b="0" i="0" u="none" strike="noStrike" cap="none" spc="0" baseline="0" dirty="0">
                <a:ln>
                  <a:noFill/>
                </a:ln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Arial"/>
              </a:defRPr>
            </a:lvl1pPr>
          </a:lstStyle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186136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  <p:sldLayoutId id="2147483755" r:id="rId14"/>
    <p:sldLayoutId id="2147483756" r:id="rId15"/>
    <p:sldLayoutId id="2147483757" r:id="rId16"/>
    <p:sldLayoutId id="2147483758" r:id="rId17"/>
    <p:sldLayoutId id="2147483759" r:id="rId18"/>
    <p:sldLayoutId id="2147483760" r:id="rId19"/>
    <p:sldLayoutId id="2147483761" r:id="rId20"/>
    <p:sldLayoutId id="2147483762" r:id="rId21"/>
    <p:sldLayoutId id="2147483763" r:id="rId22"/>
    <p:sldLayoutId id="2147483764" r:id="rId23"/>
    <p:sldLayoutId id="2147483765" r:id="rId24"/>
    <p:sldLayoutId id="2147483766" r:id="rId25"/>
    <p:sldLayoutId id="2147483767" r:id="rId26"/>
    <p:sldLayoutId id="2147483768" r:id="rId27"/>
    <p:sldLayoutId id="2147483769" r:id="rId28"/>
    <p:sldLayoutId id="2147483770" r:id="rId29"/>
    <p:sldLayoutId id="2147483771" r:id="rId30"/>
    <p:sldLayoutId id="2147483772" r:id="rId31"/>
    <p:sldLayoutId id="2147483773" r:id="rId32"/>
    <p:sldLayoutId id="2147483774" r:id="rId33"/>
    <p:sldLayoutId id="2147483775" r:id="rId34"/>
    <p:sldLayoutId id="2147483776" r:id="rId35"/>
    <p:sldLayoutId id="2147483777" r:id="rId36"/>
    <p:sldLayoutId id="2147483778" r:id="rId37"/>
    <p:sldLayoutId id="2147483779" r:id="rId38"/>
    <p:sldLayoutId id="2147483780" r:id="rId39"/>
    <p:sldLayoutId id="2147483781" r:id="rId40"/>
    <p:sldLayoutId id="2147483782" r:id="rId41"/>
    <p:sldLayoutId id="2147483783" r:id="rId42"/>
    <p:sldLayoutId id="2147483784" r:id="rId43"/>
    <p:sldLayoutId id="2147483785" r:id="rId44"/>
    <p:sldLayoutId id="2147483786" r:id="rId45"/>
    <p:sldLayoutId id="2147483787" r:id="rId46"/>
  </p:sldLayoutIdLst>
  <p:transition spd="med"/>
  <p:hf hdr="0" ftr="0" dt="0"/>
  <p:txStyles>
    <p:titleStyle>
      <a:lvl1pPr marL="0" marR="0" indent="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857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1714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2571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3429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286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5143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6000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6858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Arial"/>
        </a:defRPr>
      </a:lvl9pPr>
    </p:titleStyle>
    <p:bodyStyle>
      <a:lvl1pPr marL="0" marR="0" indent="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6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857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75" b="0" i="0" u="none" strike="noStrike" cap="none" spc="0" baseline="0">
          <a:ln>
            <a:noFill/>
          </a:ln>
          <a:solidFill>
            <a:schemeClr val="tx2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1714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88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2571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accent3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3429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500" b="0" i="0" u="none" strike="noStrike" cap="none" spc="0" baseline="0">
          <a:ln>
            <a:noFill/>
          </a:ln>
          <a:solidFill>
            <a:schemeClr val="accent3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286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1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5143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1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6000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1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6858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13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857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1714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2571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3429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42862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51435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600075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685800" algn="l" defTabSz="30956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hoek"/>
          <p:cNvSpPr/>
          <p:nvPr/>
        </p:nvSpPr>
        <p:spPr>
          <a:xfrm>
            <a:off x="0" y="-6565"/>
            <a:ext cx="9152122" cy="704612"/>
          </a:xfrm>
          <a:prstGeom prst="rect">
            <a:avLst/>
          </a:prstGeom>
          <a:solidFill>
            <a:srgbClr val="6F2575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defTabSz="342900"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sz="1200"/>
          </a:p>
        </p:txBody>
      </p:sp>
      <p:sp>
        <p:nvSpPr>
          <p:cNvPr id="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8756160" y="4913264"/>
            <a:ext cx="346248" cy="317394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 algn="ctr" defTabSz="309563">
              <a:defRPr sz="1125" b="0" i="0">
                <a:uFill>
                  <a:solidFill>
                    <a:srgbClr val="000000"/>
                  </a:solidFill>
                </a:uFill>
                <a:latin typeface="Akkurat Std" panose="02000503000000000000" pitchFamily="2" charset="0"/>
                <a:ea typeface="+mn-ea"/>
                <a:cs typeface="+mn-cs"/>
                <a:sym typeface="Candara"/>
              </a:defRPr>
            </a:lvl1pPr>
          </a:lstStyle>
          <a:p>
            <a:fld id="{86CB4B4D-7CA3-9044-876B-883B54F8677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Title Text"/>
          <p:cNvSpPr txBox="1">
            <a:spLocks noGrp="1"/>
          </p:cNvSpPr>
          <p:nvPr>
            <p:ph type="title"/>
          </p:nvPr>
        </p:nvSpPr>
        <p:spPr>
          <a:xfrm>
            <a:off x="1896894" y="54568"/>
            <a:ext cx="7159227" cy="58234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71437" tIns="71437" rIns="71437" bIns="71437" anchor="ctr" anchorCtr="0"/>
          <a:lstStyle/>
          <a:p>
            <a:r>
              <a:rPr dirty="0"/>
              <a:t>Title Text</a:t>
            </a:r>
          </a:p>
        </p:txBody>
      </p:sp>
      <p:sp>
        <p:nvSpPr>
          <p:cNvPr id="14" name="Tekstvak 13"/>
          <p:cNvSpPr txBox="1"/>
          <p:nvPr userDrawn="1"/>
        </p:nvSpPr>
        <p:spPr>
          <a:xfrm>
            <a:off x="160522" y="4838753"/>
            <a:ext cx="2921000" cy="237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indent="0" algn="l" defTabSz="17145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043" b="1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Akkurat Std" charset="0"/>
                <a:ea typeface="Helvetica Neue"/>
                <a:cs typeface="Helvetica Neue"/>
                <a:sym typeface="Helvetica Neue"/>
              </a:rPr>
              <a:t>Event</a:t>
            </a:r>
            <a:endParaRPr kumimoji="0" lang="nl-NL" sz="1043" b="1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Akkurat Std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Freeform 6"/>
          <p:cNvSpPr/>
          <p:nvPr userDrawn="1"/>
        </p:nvSpPr>
        <p:spPr>
          <a:xfrm>
            <a:off x="-3969" y="-7386"/>
            <a:ext cx="1647693" cy="706226"/>
          </a:xfrm>
          <a:custGeom>
            <a:avLst/>
            <a:gdLst>
              <a:gd name="connsiteX0" fmla="*/ 4143983 w 4202349"/>
              <a:gd name="connsiteY0" fmla="*/ 0 h 1926077"/>
              <a:gd name="connsiteX1" fmla="*/ 3171217 w 4202349"/>
              <a:gd name="connsiteY1" fmla="*/ 1926077 h 1926077"/>
              <a:gd name="connsiteX2" fmla="*/ 0 w 4202349"/>
              <a:gd name="connsiteY2" fmla="*/ 1926077 h 1926077"/>
              <a:gd name="connsiteX3" fmla="*/ 0 w 4202349"/>
              <a:gd name="connsiteY3" fmla="*/ 19456 h 1926077"/>
              <a:gd name="connsiteX4" fmla="*/ 4202349 w 4202349"/>
              <a:gd name="connsiteY4" fmla="*/ 19456 h 1926077"/>
              <a:gd name="connsiteX5" fmla="*/ 4202349 w 4202349"/>
              <a:gd name="connsiteY5" fmla="*/ 58366 h 1926077"/>
              <a:gd name="connsiteX0" fmla="*/ 4143983 w 4202349"/>
              <a:gd name="connsiteY0" fmla="*/ 0 h 1926077"/>
              <a:gd name="connsiteX1" fmla="*/ 3171217 w 4202349"/>
              <a:gd name="connsiteY1" fmla="*/ 1926077 h 1926077"/>
              <a:gd name="connsiteX2" fmla="*/ 0 w 4202349"/>
              <a:gd name="connsiteY2" fmla="*/ 1926077 h 1926077"/>
              <a:gd name="connsiteX3" fmla="*/ 0 w 4202349"/>
              <a:gd name="connsiteY3" fmla="*/ 19456 h 1926077"/>
              <a:gd name="connsiteX4" fmla="*/ 4202349 w 4202349"/>
              <a:gd name="connsiteY4" fmla="*/ 19456 h 1926077"/>
              <a:gd name="connsiteX0" fmla="*/ 4143983 w 4143983"/>
              <a:gd name="connsiteY0" fmla="*/ 0 h 1926077"/>
              <a:gd name="connsiteX1" fmla="*/ 3171217 w 4143983"/>
              <a:gd name="connsiteY1" fmla="*/ 1926077 h 1926077"/>
              <a:gd name="connsiteX2" fmla="*/ 0 w 4143983"/>
              <a:gd name="connsiteY2" fmla="*/ 1926077 h 1926077"/>
              <a:gd name="connsiteX3" fmla="*/ 0 w 4143983"/>
              <a:gd name="connsiteY3" fmla="*/ 19456 h 1926077"/>
              <a:gd name="connsiteX0" fmla="*/ 4143983 w 4143983"/>
              <a:gd name="connsiteY0" fmla="*/ 0 h 1926077"/>
              <a:gd name="connsiteX1" fmla="*/ 3171217 w 4143983"/>
              <a:gd name="connsiteY1" fmla="*/ 1926077 h 1926077"/>
              <a:gd name="connsiteX2" fmla="*/ 0 w 4143983"/>
              <a:gd name="connsiteY2" fmla="*/ 1926077 h 1926077"/>
              <a:gd name="connsiteX3" fmla="*/ 14408 w 4143983"/>
              <a:gd name="connsiteY3" fmla="*/ 40285 h 1926077"/>
              <a:gd name="connsiteX0" fmla="*/ 4143983 w 4143983"/>
              <a:gd name="connsiteY0" fmla="*/ 0 h 1926077"/>
              <a:gd name="connsiteX1" fmla="*/ 3171217 w 4143983"/>
              <a:gd name="connsiteY1" fmla="*/ 1926077 h 1926077"/>
              <a:gd name="connsiteX2" fmla="*/ 0 w 4143983"/>
              <a:gd name="connsiteY2" fmla="*/ 1926077 h 1926077"/>
              <a:gd name="connsiteX3" fmla="*/ 489874 w 4143983"/>
              <a:gd name="connsiteY3" fmla="*/ 534986 h 1926077"/>
              <a:gd name="connsiteX0" fmla="*/ 4143983 w 4143983"/>
              <a:gd name="connsiteY0" fmla="*/ 0 h 1926077"/>
              <a:gd name="connsiteX1" fmla="*/ 3171217 w 4143983"/>
              <a:gd name="connsiteY1" fmla="*/ 1926077 h 1926077"/>
              <a:gd name="connsiteX2" fmla="*/ 0 w 4143983"/>
              <a:gd name="connsiteY2" fmla="*/ 1926077 h 1926077"/>
              <a:gd name="connsiteX3" fmla="*/ 0 w 4143983"/>
              <a:gd name="connsiteY3" fmla="*/ 19456 h 1926077"/>
              <a:gd name="connsiteX0" fmla="*/ 4147985 w 4147985"/>
              <a:gd name="connsiteY0" fmla="*/ 2242 h 1928319"/>
              <a:gd name="connsiteX1" fmla="*/ 3175219 w 4147985"/>
              <a:gd name="connsiteY1" fmla="*/ 1928319 h 1928319"/>
              <a:gd name="connsiteX2" fmla="*/ 4002 w 4147985"/>
              <a:gd name="connsiteY2" fmla="*/ 1928319 h 1928319"/>
              <a:gd name="connsiteX3" fmla="*/ 0 w 4147985"/>
              <a:gd name="connsiteY3" fmla="*/ 0 h 1928319"/>
              <a:gd name="connsiteX0" fmla="*/ 4153988 w 4153988"/>
              <a:gd name="connsiteY0" fmla="*/ 2242 h 1930489"/>
              <a:gd name="connsiteX1" fmla="*/ 3181222 w 4153988"/>
              <a:gd name="connsiteY1" fmla="*/ 1928319 h 1930489"/>
              <a:gd name="connsiteX2" fmla="*/ 0 w 4153988"/>
              <a:gd name="connsiteY2" fmla="*/ 1930489 h 1930489"/>
              <a:gd name="connsiteX3" fmla="*/ 6003 w 4153988"/>
              <a:gd name="connsiteY3" fmla="*/ 0 h 19304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53988" h="1930489">
                <a:moveTo>
                  <a:pt x="4153988" y="2242"/>
                </a:moveTo>
                <a:lnTo>
                  <a:pt x="3181222" y="1928319"/>
                </a:lnTo>
                <a:lnTo>
                  <a:pt x="0" y="1930489"/>
                </a:lnTo>
                <a:lnTo>
                  <a:pt x="6003" y="0"/>
                </a:lnTo>
              </a:path>
            </a:pathLst>
          </a:custGeom>
          <a:solidFill>
            <a:srgbClr val="E3D88A"/>
          </a:solidFill>
          <a:ln>
            <a:noFill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ot="0" spcFirstLastPara="1" vertOverflow="overflow" horzOverflow="overflow" vert="horz" wrap="square" lIns="34290" tIns="17145" rIns="34290" bIns="17145" numCol="1" spcCol="38100" rtlCol="0" anchor="t">
            <a:noAutofit/>
          </a:bodyPr>
          <a:lstStyle/>
          <a:p>
            <a:pPr marL="0" marR="0" indent="0" algn="l" defTabSz="3429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675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434" y="127607"/>
            <a:ext cx="1131580" cy="440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924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22" r:id="rId3"/>
    <p:sldLayoutId id="2147483723" r:id="rId4"/>
    <p:sldLayoutId id="2147483720" r:id="rId5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marL="21675" marR="21675" indent="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chemeClr val="bg1"/>
          </a:solidFill>
          <a:uFill>
            <a:solidFill>
              <a:srgbClr val="000000"/>
            </a:solidFill>
          </a:uFill>
          <a:latin typeface="Akkurat Std" panose="02000503000000000000" pitchFamily="2" charset="0"/>
          <a:ea typeface="Akkurat Std" panose="02000503000000000000" pitchFamily="2" charset="0"/>
          <a:cs typeface="Akkurat Std" panose="02000503000000000000" pitchFamily="2" charset="0"/>
          <a:sym typeface="Akkurat Std Mono"/>
        </a:defRPr>
      </a:lvl1pPr>
      <a:lvl2pPr marL="21675" marR="21675" indent="85725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2pPr>
      <a:lvl3pPr marL="21675" marR="21675" indent="17145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3pPr>
      <a:lvl4pPr marL="21675" marR="21675" indent="257175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4pPr>
      <a:lvl5pPr marL="21675" marR="21675" indent="34290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5pPr>
      <a:lvl6pPr marL="21675" marR="21675" indent="428625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6pPr>
      <a:lvl7pPr marL="21675" marR="21675" indent="51435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7pPr>
      <a:lvl8pPr marL="21675" marR="21675" indent="600075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8pPr>
      <a:lvl9pPr marL="21675" marR="21675" indent="68580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9pPr>
    </p:titleStyle>
    <p:bodyStyle>
      <a:lvl1pPr marL="235192" marR="21675" indent="-21995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1pPr>
      <a:lvl2pPr marL="391547" marR="21675" indent="-204857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2pPr>
      <a:lvl3pPr marL="557144" marR="21675" indent="-199004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3pPr>
      <a:lvl4pPr marL="76176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4pPr>
      <a:lvl5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5pPr>
      <a:lvl6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6pPr>
      <a:lvl7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7pPr>
      <a:lvl8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8pPr>
      <a:lvl9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9pPr>
    </p:bodyStyle>
    <p:otherStyle>
      <a:lvl1pPr marL="0" marR="0" indent="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1pPr>
      <a:lvl2pPr marL="0" marR="0" indent="85725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2pPr>
      <a:lvl3pPr marL="0" marR="0" indent="17145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3pPr>
      <a:lvl4pPr marL="0" marR="0" indent="257175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4pPr>
      <a:lvl5pPr marL="0" marR="0" indent="34290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5pPr>
      <a:lvl6pPr marL="0" marR="0" indent="428625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6pPr>
      <a:lvl7pPr marL="0" marR="0" indent="51435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7pPr>
      <a:lvl8pPr marL="0" marR="0" indent="600075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8pPr>
      <a:lvl9pPr marL="0" marR="0" indent="68580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kstvak 13"/>
          <p:cNvSpPr txBox="1"/>
          <p:nvPr userDrawn="1"/>
        </p:nvSpPr>
        <p:spPr>
          <a:xfrm>
            <a:off x="160522" y="4838753"/>
            <a:ext cx="2921000" cy="23743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8100" tIns="38100" rIns="38100" bIns="38100" numCol="1" spcCol="38100" rtlCol="0" anchor="ctr">
            <a:spAutoFit/>
          </a:bodyPr>
          <a:lstStyle/>
          <a:p>
            <a:pPr marL="0" marR="0" lvl="0" indent="0" algn="l" defTabSz="17145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43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kkurat Std" charset="0"/>
                <a:ea typeface="Helvetica Neue"/>
                <a:cs typeface="Helvetica Neue"/>
                <a:sym typeface="Helvetica Neue"/>
              </a:rPr>
              <a:t>Event</a:t>
            </a:r>
            <a:endParaRPr kumimoji="0" lang="nl-NL" sz="1043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kkurat Std" charset="0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3791" y="1226905"/>
            <a:ext cx="6429375" cy="3448050"/>
          </a:xfrm>
          <a:prstGeom prst="rect">
            <a:avLst/>
          </a:prstGeom>
        </p:spPr>
      </p:pic>
      <p:sp>
        <p:nvSpPr>
          <p:cNvPr id="11" name="Driehoek"/>
          <p:cNvSpPr/>
          <p:nvPr userDrawn="1"/>
        </p:nvSpPr>
        <p:spPr>
          <a:xfrm rot="10800000" flipH="1">
            <a:off x="-2967" y="637787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702576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lvl="0" indent="0" algn="l" defTabSz="3429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kumimoji="0" sz="1200" b="0" i="0" u="none" strike="noStrike" kern="0" cap="all" spc="0" normalizeH="0" baseline="0" noProof="0">
              <a:ln>
                <a:noFill/>
              </a:ln>
              <a:solidFill>
                <a:srgbClr val="E6223D"/>
              </a:solidFill>
              <a:effectLst/>
              <a:uLnTx/>
              <a:uFill>
                <a:solidFill>
                  <a:srgbClr val="000000"/>
                </a:solidFill>
              </a:uFill>
              <a:latin typeface="Arial"/>
              <a:cs typeface="Arial"/>
              <a:sym typeface="Arial"/>
            </a:endParaRPr>
          </a:p>
        </p:txBody>
      </p:sp>
      <p:sp>
        <p:nvSpPr>
          <p:cNvPr id="12" name="Rechthoek"/>
          <p:cNvSpPr/>
          <p:nvPr userDrawn="1"/>
        </p:nvSpPr>
        <p:spPr>
          <a:xfrm>
            <a:off x="0" y="-14108"/>
            <a:ext cx="9146966" cy="657208"/>
          </a:xfrm>
          <a:prstGeom prst="rect">
            <a:avLst/>
          </a:prstGeom>
          <a:solidFill>
            <a:srgbClr val="702577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lvl="0" indent="0" algn="l" defTabSz="3429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kumimoji="0" sz="1200" b="0" i="0" u="none" strike="noStrike" kern="0" cap="all" spc="0" normalizeH="0" baseline="0" noProof="0">
              <a:ln>
                <a:noFill/>
              </a:ln>
              <a:solidFill>
                <a:srgbClr val="E6223D"/>
              </a:solidFill>
              <a:effectLst/>
              <a:uLnTx/>
              <a:uFill>
                <a:solidFill>
                  <a:srgbClr val="000000"/>
                </a:solidFill>
              </a:uFill>
              <a:latin typeface="Arial"/>
              <a:cs typeface="Arial"/>
              <a:sym typeface="Arial"/>
            </a:endParaRPr>
          </a:p>
        </p:txBody>
      </p:sp>
      <p:sp>
        <p:nvSpPr>
          <p:cNvPr id="13" name="Rechthoek"/>
          <p:cNvSpPr/>
          <p:nvPr userDrawn="1"/>
        </p:nvSpPr>
        <p:spPr>
          <a:xfrm>
            <a:off x="-3791" y="4674995"/>
            <a:ext cx="9147791" cy="476250"/>
          </a:xfrm>
          <a:prstGeom prst="rect">
            <a:avLst/>
          </a:pr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lvl="0" indent="0" algn="l" defTabSz="3429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kumimoji="0" sz="1200" b="0" i="0" u="none" strike="noStrike" kern="0" cap="all" spc="0" normalizeH="0" baseline="0" noProof="0">
              <a:ln>
                <a:noFill/>
              </a:ln>
              <a:solidFill>
                <a:srgbClr val="E6223D"/>
              </a:solidFill>
              <a:effectLst/>
              <a:uLnTx/>
              <a:uFill>
                <a:solidFill>
                  <a:srgbClr val="000000"/>
                </a:solidFill>
              </a:uFill>
              <a:latin typeface="Arial"/>
              <a:cs typeface="Arial"/>
              <a:sym typeface="Arial"/>
            </a:endParaRPr>
          </a:p>
        </p:txBody>
      </p:sp>
      <p:sp>
        <p:nvSpPr>
          <p:cNvPr id="15" name="Driehoek"/>
          <p:cNvSpPr/>
          <p:nvPr userDrawn="1"/>
        </p:nvSpPr>
        <p:spPr>
          <a:xfrm rot="5400000">
            <a:off x="310601" y="299996"/>
            <a:ext cx="1378257" cy="19974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3D88A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lvl="0" indent="0" algn="l" defTabSz="3429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kumimoji="0" sz="1200" b="0" i="0" u="none" strike="noStrike" kern="0" cap="all" spc="0" normalizeH="0" baseline="0" noProof="0">
              <a:ln>
                <a:noFill/>
              </a:ln>
              <a:solidFill>
                <a:srgbClr val="E6223D"/>
              </a:solidFill>
              <a:effectLst/>
              <a:uLnTx/>
              <a:uFill>
                <a:solidFill>
                  <a:srgbClr val="000000"/>
                </a:solidFill>
              </a:uFill>
              <a:latin typeface="Arial"/>
              <a:cs typeface="Arial"/>
              <a:sym typeface="Arial"/>
            </a:endParaRPr>
          </a:p>
        </p:txBody>
      </p:sp>
      <p:sp>
        <p:nvSpPr>
          <p:cNvPr id="16" name="Driehoek"/>
          <p:cNvSpPr/>
          <p:nvPr userDrawn="1"/>
        </p:nvSpPr>
        <p:spPr>
          <a:xfrm>
            <a:off x="-2967" y="1655381"/>
            <a:ext cx="9149933" cy="301957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0"/>
                </a:move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E6344C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marL="15240" marR="15240" lvl="0" indent="0" algn="l" defTabSz="3429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 b="0" i="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endParaRPr kumimoji="0" sz="1200" b="0" i="0" u="none" strike="noStrike" kern="0" cap="all" spc="0" normalizeH="0" baseline="0" noProof="0">
              <a:ln>
                <a:noFill/>
              </a:ln>
              <a:solidFill>
                <a:srgbClr val="E6223D"/>
              </a:solidFill>
              <a:effectLst/>
              <a:uLnTx/>
              <a:uFill>
                <a:solidFill>
                  <a:srgbClr val="000000"/>
                </a:solidFill>
              </a:uFill>
              <a:latin typeface="Arial"/>
              <a:cs typeface="Arial"/>
              <a:sym typeface="Arial"/>
            </a:endParaRP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5059546" y="3728204"/>
            <a:ext cx="3936975" cy="1105431"/>
            <a:chOff x="13257342" y="9941877"/>
            <a:chExt cx="10498600" cy="2947816"/>
          </a:xfrm>
        </p:grpSpPr>
        <p:sp>
          <p:nvSpPr>
            <p:cNvPr id="18" name="2011-2016…"/>
            <p:cNvSpPr txBox="1"/>
            <p:nvPr/>
          </p:nvSpPr>
          <p:spPr>
            <a:xfrm>
              <a:off x="13257342" y="9941877"/>
              <a:ext cx="10498600" cy="294781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none" lIns="101600" tIns="101600" rIns="101600" bIns="101600" anchor="ctr">
              <a:spAutoFit/>
            </a:bodyPr>
            <a:lstStyle/>
            <a:p>
              <a:pPr marL="0" marR="0" lvl="0" indent="0" algn="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kkurat Std"/>
                  <a:sym typeface="Akkurat Std"/>
                </a:rPr>
                <a:t>David </a:t>
              </a:r>
              <a:r>
                <a:rPr kumimoji="0" lang="en-US" sz="18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kkurat Std"/>
                  <a:sym typeface="Akkurat Std"/>
                </a:rPr>
                <a:t>Groep</a:t>
              </a: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kkurat Std"/>
                <a:sym typeface="Akkurat Std"/>
              </a:endParaRPr>
            </a:p>
            <a:p>
              <a:pPr marL="0" marR="0" lvl="0" indent="0" algn="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kumimoji="0" lang="en-US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6F2575"/>
                  </a:solidFill>
                  <a:effectLst/>
                  <a:uLnTx/>
                  <a:uFillTx/>
                  <a:latin typeface="Akkurat Std"/>
                  <a:sym typeface="Akkurat Std"/>
                </a:rPr>
                <a:t>davidg@nikhef.nl</a:t>
              </a:r>
            </a:p>
            <a:p>
              <a:pPr marL="0" marR="0" lvl="0" indent="0" algn="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kumimoji="0" lang="en-GB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6F2575"/>
                  </a:solidFill>
                  <a:effectLst/>
                  <a:uLnTx/>
                  <a:uFillTx/>
                  <a:latin typeface="Akkurat Std"/>
                  <a:sym typeface="Akkurat Std"/>
                </a:rPr>
                <a:t>https://www.nikhef.nl/~</a:t>
              </a:r>
              <a:r>
                <a:rPr kumimoji="0" lang="en-GB" sz="13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6F2575"/>
                  </a:solidFill>
                  <a:effectLst/>
                  <a:uLnTx/>
                  <a:uFillTx/>
                  <a:latin typeface="Akkurat Std"/>
                  <a:sym typeface="Akkurat Std"/>
                </a:rPr>
                <a:t>davidg/presentations/</a:t>
              </a:r>
            </a:p>
            <a:p>
              <a:pPr marL="0" marR="0" lvl="0" indent="0" algn="r" defTabSz="309563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4800" b="0" i="0">
                  <a:solidFill>
                    <a:srgbClr val="FFFFFF"/>
                  </a:solidFill>
                  <a:latin typeface="Akkurat Std"/>
                  <a:ea typeface="Akkurat Std"/>
                  <a:cs typeface="Akkurat Std"/>
                  <a:sym typeface="Akkurat Std"/>
                </a:defRPr>
              </a:pPr>
              <a:r>
                <a:rPr kumimoji="0" lang="en-US" sz="1300" b="0" i="0" u="none" strike="noStrike" kern="0" cap="none" spc="0" normalizeH="0" baseline="0" noProof="0" dirty="0">
                  <a:ln>
                    <a:noFill/>
                  </a:ln>
                  <a:solidFill>
                    <a:srgbClr val="6F2575"/>
                  </a:solidFill>
                  <a:effectLst/>
                  <a:uLnTx/>
                  <a:uFillTx/>
                  <a:latin typeface="Akkurat Std"/>
                  <a:sym typeface="Akkurat Std"/>
                </a:rPr>
                <a:t>https://orcid.org/0000-0003-1026-6606</a:t>
              </a:r>
              <a:endParaRPr kumimoji="0" sz="1300" b="0" i="0" u="none" strike="noStrike" kern="0" cap="none" spc="0" normalizeH="0" baseline="0" noProof="0" dirty="0">
                <a:ln>
                  <a:noFill/>
                </a:ln>
                <a:solidFill>
                  <a:srgbClr val="6F2575"/>
                </a:solidFill>
                <a:effectLst/>
                <a:uLnTx/>
                <a:uFillTx/>
                <a:latin typeface="Akkurat Std"/>
                <a:sym typeface="Akkurat Std"/>
              </a:endParaRPr>
            </a:p>
          </p:txBody>
        </p: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59550" y="12056840"/>
              <a:ext cx="529432" cy="5294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7213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89" r:id="rId2"/>
    <p:sldLayoutId id="2147483727" r:id="rId3"/>
    <p:sldLayoutId id="2147483788" r:id="rId4"/>
    <p:sldLayoutId id="2147483739" r:id="rId5"/>
    <p:sldLayoutId id="2147483790" r:id="rId6"/>
    <p:sldLayoutId id="2147483729" r:id="rId7"/>
    <p:sldLayoutId id="2147483728" r:id="rId8"/>
  </p:sldLayoutIdLst>
  <p:transition spd="med"/>
  <p:timing>
    <p:tnLst>
      <p:par>
        <p:cTn id="1" dur="indefinite" restart="never" nodeType="tmRoot"/>
      </p:par>
    </p:tnLst>
  </p:timing>
  <p:hf hdr="0" ftr="0" dt="0"/>
  <p:txStyles>
    <p:titleStyle>
      <a:lvl1pPr marL="21675" marR="21675" indent="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800" b="0" i="0" u="none" strike="noStrike" cap="none" spc="0" baseline="0">
          <a:ln>
            <a:noFill/>
          </a:ln>
          <a:solidFill>
            <a:schemeClr val="bg1"/>
          </a:solidFill>
          <a:uFill>
            <a:solidFill>
              <a:srgbClr val="000000"/>
            </a:solidFill>
          </a:uFill>
          <a:latin typeface="Akkurat Std" panose="02000503000000000000" pitchFamily="2" charset="0"/>
          <a:ea typeface="Akkurat Std" panose="02000503000000000000" pitchFamily="2" charset="0"/>
          <a:cs typeface="Akkurat Std" panose="02000503000000000000" pitchFamily="2" charset="0"/>
          <a:sym typeface="Akkurat Std Mono"/>
        </a:defRPr>
      </a:lvl1pPr>
      <a:lvl2pPr marL="21675" marR="21675" indent="85725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2pPr>
      <a:lvl3pPr marL="21675" marR="21675" indent="17145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3pPr>
      <a:lvl4pPr marL="21675" marR="21675" indent="257175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4pPr>
      <a:lvl5pPr marL="21675" marR="21675" indent="34290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5pPr>
      <a:lvl6pPr marL="21675" marR="21675" indent="428625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6pPr>
      <a:lvl7pPr marL="21675" marR="21675" indent="51435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7pPr>
      <a:lvl8pPr marL="21675" marR="21675" indent="600075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8pPr>
      <a:lvl9pPr marL="21675" marR="21675" indent="685800" algn="l" defTabSz="485775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338" b="0" i="0" u="none" strike="noStrike" cap="none" spc="0" baseline="0">
          <a:ln>
            <a:noFill/>
          </a:ln>
          <a:solidFill>
            <a:srgbClr val="FFFFFF"/>
          </a:solidFill>
          <a:uFill>
            <a:solidFill>
              <a:srgbClr val="000000"/>
            </a:solidFill>
          </a:uFill>
          <a:latin typeface="Akkurat Std Mono"/>
          <a:ea typeface="Akkurat Std Mono"/>
          <a:cs typeface="Akkurat Std Mono"/>
          <a:sym typeface="Akkurat Std Mono"/>
        </a:defRPr>
      </a:lvl9pPr>
    </p:titleStyle>
    <p:bodyStyle>
      <a:lvl1pPr marL="235192" marR="21675" indent="-21995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1pPr>
      <a:lvl2pPr marL="391547" marR="21675" indent="-204857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2pPr>
      <a:lvl3pPr marL="557144" marR="21675" indent="-199004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3pPr>
      <a:lvl4pPr marL="76176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4pPr>
      <a:lvl5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5pPr>
      <a:lvl6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6pPr>
      <a:lvl7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7pPr>
      <a:lvl8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8pPr>
      <a:lvl9pPr marL="933212" marR="21675" indent="-232172" algn="l" defTabSz="485775" eaLnBrk="1" latinLnBrk="0" hangingPunct="1">
        <a:lnSpc>
          <a:spcPct val="100000"/>
        </a:lnSpc>
        <a:spcBef>
          <a:spcPts val="375"/>
        </a:spcBef>
        <a:spcAft>
          <a:spcPts val="0"/>
        </a:spcAft>
        <a:buClrTx/>
        <a:buSzPct val="100000"/>
        <a:buFontTx/>
        <a:buChar char="•"/>
        <a:tabLst/>
        <a:defRPr sz="2438" b="0" i="0" u="none" strike="noStrike" cap="none" spc="0" baseline="0">
          <a:ln>
            <a:noFill/>
          </a:ln>
          <a:solidFill>
            <a:srgbClr val="000000"/>
          </a:solidFill>
          <a:uFill>
            <a:solidFill>
              <a:srgbClr val="000000"/>
            </a:solidFill>
          </a:uFill>
          <a:latin typeface="Minion Pro"/>
          <a:ea typeface="Minion Pro"/>
          <a:cs typeface="Minion Pro"/>
          <a:sym typeface="Minion Pro"/>
        </a:defRPr>
      </a:lvl9pPr>
    </p:bodyStyle>
    <p:otherStyle>
      <a:lvl1pPr marL="0" marR="0" indent="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1pPr>
      <a:lvl2pPr marL="0" marR="0" indent="85725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2pPr>
      <a:lvl3pPr marL="0" marR="0" indent="17145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3pPr>
      <a:lvl4pPr marL="0" marR="0" indent="257175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4pPr>
      <a:lvl5pPr marL="0" marR="0" indent="34290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5pPr>
      <a:lvl6pPr marL="0" marR="0" indent="428625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6pPr>
      <a:lvl7pPr marL="0" marR="0" indent="51435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7pPr>
      <a:lvl8pPr marL="0" marR="0" indent="600075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8pPr>
      <a:lvl9pPr marL="0" marR="0" indent="685800" algn="ctr" defTabSz="309563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>
            <a:solidFill>
              <a:srgbClr val="000000"/>
            </a:solidFill>
          </a:uFill>
          <a:latin typeface="+mn-lt"/>
          <a:ea typeface="+mn-ea"/>
          <a:cs typeface="+mn-cs"/>
          <a:sym typeface="Candar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ra.srce.hr/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May 2023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0" rIns="0"/>
          <a:lstStyle/>
          <a:p>
            <a:r>
              <a:rPr lang="en-US" dirty="0" err="1" smtClean="0"/>
              <a:t>RedHat</a:t>
            </a:r>
            <a:r>
              <a:rPr lang="en-US" dirty="0" smtClean="0"/>
              <a:t> 9+ &amp; FF103: </a:t>
            </a:r>
            <a:br>
              <a:rPr lang="en-US" dirty="0" smtClean="0"/>
            </a:br>
            <a:r>
              <a:rPr lang="en-US" dirty="0" smtClean="0"/>
              <a:t>the</a:t>
            </a:r>
            <a:r>
              <a:rPr lang="en-US" dirty="0"/>
              <a:t> </a:t>
            </a:r>
            <a:r>
              <a:rPr lang="en-US" dirty="0" smtClean="0"/>
              <a:t>issue of sha-1 roots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David Groep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592417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770478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2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What happened in FF103?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85" y="770493"/>
            <a:ext cx="5994976" cy="4488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039" y="1337994"/>
            <a:ext cx="5304057" cy="3433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07920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SHA-1 is no longer secure (and all EECs and ICAs moved away)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Now, some projects and distros are </a:t>
            </a:r>
            <a:r>
              <a:rPr lang="en-US" sz="2000" dirty="0" smtClean="0"/>
              <a:t>uselessly deprecating </a:t>
            </a:r>
            <a:r>
              <a:rPr lang="en-US" sz="2000" dirty="0" smtClean="0"/>
              <a:t>SHA-1 </a:t>
            </a:r>
            <a:br>
              <a:rPr lang="en-US" sz="2000" dirty="0" smtClean="0"/>
            </a:br>
            <a:r>
              <a:rPr lang="en-US" sz="2000" i="1" dirty="0" smtClean="0"/>
              <a:t>also for self-signed (root) certificates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i="1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This affects at least</a:t>
            </a:r>
          </a:p>
          <a:p>
            <a:pPr marL="461963" lvl="1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FF103+</a:t>
            </a:r>
          </a:p>
          <a:p>
            <a:pPr marL="461963" lvl="1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RHEL9+ (and rebuilds)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yet … in the cases we could find </a:t>
            </a:r>
            <a:r>
              <a:rPr lang="en-US" sz="2000" i="1" dirty="0" smtClean="0"/>
              <a:t>only</a:t>
            </a:r>
            <a:r>
              <a:rPr lang="en-US" sz="2000" dirty="0" smtClean="0"/>
              <a:t> for CA certs </a:t>
            </a:r>
            <a:br>
              <a:rPr lang="en-US" sz="2000" dirty="0" smtClean="0"/>
            </a:br>
            <a:r>
              <a:rPr lang="en-US" sz="2000" dirty="0" smtClean="0"/>
              <a:t>that are not in the </a:t>
            </a:r>
            <a:r>
              <a:rPr lang="en-US" sz="2000" dirty="0" err="1" smtClean="0"/>
              <a:t>WebPKI</a:t>
            </a:r>
            <a:r>
              <a:rPr lang="en-US" sz="2000" dirty="0" smtClean="0"/>
              <a:t> (and distro) public trust list</a:t>
            </a:r>
          </a:p>
          <a:p>
            <a:endParaRPr lang="en-US" sz="2000" dirty="0" smtClean="0"/>
          </a:p>
          <a:p>
            <a:r>
              <a:rPr lang="en-US" sz="2000" dirty="0" smtClean="0"/>
              <a:t>This impacts both joint-trust and </a:t>
            </a:r>
            <a:r>
              <a:rPr lang="en-US" sz="2000" dirty="0" err="1" smtClean="0"/>
              <a:t>igtf</a:t>
            </a:r>
            <a:r>
              <a:rPr lang="en-US" sz="2000" dirty="0" smtClean="0"/>
              <a:t>-only trust when installed in a non-system location. But thy system locations are different is not obvious from the doc …</a:t>
            </a:r>
          </a:p>
          <a:p>
            <a:endParaRPr lang="en-GB" sz="20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Although it conceptually makes no sense 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3316185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en-US" sz="1400" dirty="0"/>
              <a:t>On 2022-08-03 16:12, Emir </a:t>
            </a:r>
            <a:r>
              <a:rPr lang="en-US" sz="1400" dirty="0" err="1"/>
              <a:t>Imamagic</a:t>
            </a:r>
            <a:r>
              <a:rPr lang="en-US" sz="1400" dirty="0"/>
              <a:t> wrote:</a:t>
            </a:r>
          </a:p>
          <a:p>
            <a:r>
              <a:rPr lang="en-US" sz="1400" i="1" dirty="0" smtClean="0"/>
              <a:t>seems </a:t>
            </a:r>
            <a:r>
              <a:rPr lang="en-US" sz="1400" i="1" dirty="0"/>
              <a:t>that Firefox removed support for SHA-1 signatures in version 103.0</a:t>
            </a:r>
            <a:r>
              <a:rPr lang="en-US" sz="1400" i="1" dirty="0" smtClean="0"/>
              <a:t>: </a:t>
            </a:r>
            <a:r>
              <a:rPr lang="en-US" sz="1400" i="1" dirty="0"/>
              <a:t>https://www.mozilla.org/en-US/firefox/103.0/releasenotes/</a:t>
            </a:r>
          </a:p>
          <a:p>
            <a:r>
              <a:rPr lang="en-US" sz="1400" i="1" dirty="0" err="1" smtClean="0"/>
              <a:t>DavidG</a:t>
            </a:r>
            <a:r>
              <a:rPr lang="en-US" sz="1400" i="1" dirty="0" smtClean="0"/>
              <a:t> </a:t>
            </a:r>
            <a:r>
              <a:rPr lang="en-US" sz="1400" i="1" dirty="0"/>
              <a:t>and me did some tests and seems that you can still import SHA-1 based </a:t>
            </a:r>
            <a:r>
              <a:rPr lang="en-US" sz="1400" i="1" dirty="0" smtClean="0"/>
              <a:t>CA certificates </a:t>
            </a:r>
            <a:r>
              <a:rPr lang="en-US" sz="1400" i="1" dirty="0"/>
              <a:t>(there are still 26 of those in the bundle).</a:t>
            </a:r>
          </a:p>
          <a:p>
            <a:r>
              <a:rPr lang="en-US" sz="1400" i="1" dirty="0" smtClean="0"/>
              <a:t>However</a:t>
            </a:r>
            <a:r>
              <a:rPr lang="en-US" sz="1400" i="1" dirty="0"/>
              <a:t>, it will not trust sites protected by host certificates issued by </a:t>
            </a:r>
            <a:r>
              <a:rPr lang="en-US" sz="1400" i="1" dirty="0" smtClean="0"/>
              <a:t>SHA-1 based </a:t>
            </a:r>
            <a:r>
              <a:rPr lang="en-US" sz="1400" i="1" dirty="0"/>
              <a:t>CA certificate.</a:t>
            </a:r>
          </a:p>
          <a:p>
            <a:endParaRPr lang="en-US" sz="1400" dirty="0"/>
          </a:p>
          <a:p>
            <a:r>
              <a:rPr lang="en-US" sz="1400" dirty="0"/>
              <a:t>This at least holds for imported CAs (but there are still SHA-1 </a:t>
            </a:r>
            <a:r>
              <a:rPr lang="en-US" sz="1400" dirty="0" smtClean="0"/>
              <a:t>CAs as </a:t>
            </a:r>
            <a:r>
              <a:rPr lang="en-US" sz="1400" dirty="0"/>
              <a:t>a built-in object that do work correctly). </a:t>
            </a:r>
            <a:endParaRPr lang="en-US" sz="1400" dirty="0" smtClean="0"/>
          </a:p>
          <a:p>
            <a:endParaRPr lang="en-US" sz="1400" dirty="0"/>
          </a:p>
          <a:p>
            <a:r>
              <a:rPr lang="en-US" sz="1400" dirty="0" smtClean="0"/>
              <a:t>For </a:t>
            </a:r>
            <a:r>
              <a:rPr lang="en-US" sz="1400" dirty="0"/>
              <a:t>me at least, the </a:t>
            </a:r>
            <a:r>
              <a:rPr lang="en-US" sz="1400" dirty="0" smtClean="0"/>
              <a:t>error message </a:t>
            </a:r>
            <a:r>
              <a:rPr lang="en-US" sz="1400" dirty="0"/>
              <a:t>FF103 produced was very unexpected: </a:t>
            </a:r>
            <a:r>
              <a:rPr lang="en-US" sz="1400" dirty="0" smtClean="0"/>
              <a:t>	"SSL_ERROR_BAD_CERT_DOMAIN</a:t>
            </a:r>
            <a:r>
              <a:rPr lang="en-US" sz="1400" dirty="0"/>
              <a:t>"</a:t>
            </a:r>
          </a:p>
          <a:p>
            <a:r>
              <a:rPr lang="en-US" sz="1400" dirty="0"/>
              <a:t>even through the _domain_ was perfectly fine, but the self-signed </a:t>
            </a:r>
            <a:r>
              <a:rPr lang="en-US" sz="1400" dirty="0" smtClean="0"/>
              <a:t>root was </a:t>
            </a:r>
            <a:r>
              <a:rPr lang="en-US" sz="1400" dirty="0"/>
              <a:t>SHA-1, and the EEC for the server (I </a:t>
            </a:r>
            <a:r>
              <a:rPr lang="en-US" sz="1400" dirty="0" smtClean="0"/>
              <a:t>tried </a:t>
            </a:r>
            <a:r>
              <a:rPr lang="en-US" sz="1400" dirty="0"/>
              <a:t>with </a:t>
            </a:r>
            <a:r>
              <a:rPr lang="en-US" sz="1400" dirty="0">
                <a:hlinkClick r:id="rId2"/>
              </a:rPr>
              <a:t>https://ra.srce.hr</a:t>
            </a:r>
            <a:r>
              <a:rPr lang="en-US" sz="1400" dirty="0" smtClean="0">
                <a:hlinkClick r:id="rId2"/>
              </a:rPr>
              <a:t>/</a:t>
            </a:r>
            <a:r>
              <a:rPr lang="en-US" sz="1400" dirty="0" smtClean="0"/>
              <a:t>) was </a:t>
            </a:r>
            <a:r>
              <a:rPr lang="en-US" sz="1400" dirty="0"/>
              <a:t>(correctly!) </a:t>
            </a:r>
            <a:r>
              <a:rPr lang="en-US" sz="1400" dirty="0" smtClean="0"/>
              <a:t>SHA_256. In </a:t>
            </a:r>
            <a:r>
              <a:rPr lang="en-US" sz="1400" dirty="0"/>
              <a:t>FF99, this still worked as </a:t>
            </a:r>
            <a:r>
              <a:rPr lang="en-US" sz="1400" dirty="0" smtClean="0"/>
              <a:t>expected. </a:t>
            </a:r>
          </a:p>
          <a:p>
            <a:r>
              <a:rPr lang="en-US" sz="1400" dirty="0" smtClean="0"/>
              <a:t>And if you have HTST enabled on a site, then an override also does not work …</a:t>
            </a:r>
            <a:endParaRPr lang="en-US" sz="1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Firefox 103+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160637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en-US" dirty="0" smtClean="0"/>
              <a:t>With </a:t>
            </a:r>
            <a:r>
              <a:rPr lang="en-US" dirty="0"/>
              <a:t>RHEL9 also </a:t>
            </a:r>
            <a:r>
              <a:rPr lang="en-US" dirty="0" smtClean="0"/>
              <a:t>deprecating </a:t>
            </a:r>
            <a:r>
              <a:rPr lang="en-US" dirty="0"/>
              <a:t>SHA-1, but </a:t>
            </a:r>
            <a:r>
              <a:rPr lang="en-US" i="1" dirty="0"/>
              <a:t>at the same </a:t>
            </a:r>
            <a:r>
              <a:rPr lang="en-US" i="1" dirty="0" smtClean="0"/>
              <a:t>time</a:t>
            </a:r>
            <a:endParaRPr lang="en-US" dirty="0"/>
          </a:p>
          <a:p>
            <a:r>
              <a:rPr lang="en-US" dirty="0"/>
              <a:t>still having self-signed SHA-1 based root certs in the ca-certificates</a:t>
            </a:r>
          </a:p>
          <a:p>
            <a:r>
              <a:rPr lang="en-US" dirty="0"/>
              <a:t>package,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unknown why that </a:t>
            </a:r>
            <a:r>
              <a:rPr lang="en-US" dirty="0"/>
              <a:t>distribution </a:t>
            </a:r>
            <a:r>
              <a:rPr lang="en-US" dirty="0" smtClean="0"/>
              <a:t>treats </a:t>
            </a:r>
            <a:r>
              <a:rPr lang="en-US" dirty="0"/>
              <a:t>SHA-1 certs </a:t>
            </a:r>
            <a:r>
              <a:rPr lang="en-US" dirty="0" smtClean="0"/>
              <a:t>in the X509_CERT_DIR</a:t>
            </a:r>
            <a:r>
              <a:rPr lang="en-US" dirty="0"/>
              <a:t> </a:t>
            </a:r>
            <a:r>
              <a:rPr lang="en-US" dirty="0" smtClean="0"/>
              <a:t>differently</a:t>
            </a:r>
          </a:p>
          <a:p>
            <a:endParaRPr lang="en-US" dirty="0" smtClean="0"/>
          </a:p>
          <a:p>
            <a:r>
              <a:rPr lang="en-US" dirty="0" smtClean="0"/>
              <a:t>At </a:t>
            </a:r>
            <a:r>
              <a:rPr lang="en-US" dirty="0"/>
              <a:t>least there </a:t>
            </a:r>
            <a:r>
              <a:rPr lang="en-US" dirty="0" smtClean="0"/>
              <a:t>is </a:t>
            </a:r>
            <a:r>
              <a:rPr lang="en-US" dirty="0"/>
              <a:t>a policy </a:t>
            </a:r>
            <a:r>
              <a:rPr lang="en-US" dirty="0" smtClean="0"/>
              <a:t>override for now</a:t>
            </a:r>
            <a:endParaRPr lang="en-US" dirty="0"/>
          </a:p>
          <a:p>
            <a:r>
              <a:rPr lang="en-US" dirty="0"/>
              <a:t>(`update-crypto-policies --set DEFAULT:SHA1`), </a:t>
            </a:r>
            <a:endParaRPr lang="en-US" dirty="0" smtClean="0"/>
          </a:p>
          <a:p>
            <a:r>
              <a:rPr lang="en-US" dirty="0" smtClean="0"/>
              <a:t>even </a:t>
            </a:r>
            <a:r>
              <a:rPr lang="en-US" dirty="0"/>
              <a:t>if that </a:t>
            </a:r>
            <a:r>
              <a:rPr lang="en-US" dirty="0" smtClean="0"/>
              <a:t>is a </a:t>
            </a:r>
            <a:r>
              <a:rPr lang="en-US" dirty="0"/>
              <a:t>rather course-grained and blunt </a:t>
            </a:r>
            <a:r>
              <a:rPr lang="en-US" dirty="0" smtClean="0"/>
              <a:t>tool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5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Rocky9+, AlmaLinux9+, RHEL9+ and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5689760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en-US" sz="1800" dirty="0" smtClean="0"/>
              <a:t>Interestingly</a:t>
            </a:r>
            <a:r>
              <a:rPr lang="en-US" sz="1800" dirty="0"/>
              <a:t>, EL9 </a:t>
            </a:r>
            <a:r>
              <a:rPr lang="en-US" sz="1800" i="1" dirty="0" smtClean="0"/>
              <a:t>does</a:t>
            </a:r>
            <a:r>
              <a:rPr lang="en-US" sz="1800" dirty="0" smtClean="0"/>
              <a:t> </a:t>
            </a:r>
            <a:r>
              <a:rPr lang="en-US" sz="1800" dirty="0"/>
              <a:t>ship with a lot of SHA-1 root CAs </a:t>
            </a:r>
            <a:r>
              <a:rPr lang="en-US" sz="1800" dirty="0" smtClean="0"/>
              <a:t>in </a:t>
            </a:r>
            <a:br>
              <a:rPr lang="en-US" sz="1800" dirty="0" smtClean="0"/>
            </a:br>
            <a:r>
              <a:rPr lang="en-US" sz="1800" dirty="0" smtClean="0"/>
              <a:t>	ca-certificates-2022.2.54-90.2.el9.noarch.rpm</a:t>
            </a:r>
          </a:p>
          <a:p>
            <a:r>
              <a:rPr lang="en-US" sz="1800" dirty="0" smtClean="0"/>
              <a:t>and </a:t>
            </a:r>
            <a:r>
              <a:rPr lang="en-US" sz="1800" dirty="0"/>
              <a:t>the p11-kit </a:t>
            </a:r>
            <a:r>
              <a:rPr lang="en-US" sz="1800" dirty="0" smtClean="0"/>
              <a:t>sources thereof </a:t>
            </a:r>
            <a:r>
              <a:rPr lang="en-US" sz="1800" dirty="0"/>
              <a:t>(and thus e.g. /</a:t>
            </a:r>
            <a:r>
              <a:rPr lang="en-US" sz="1800" dirty="0" err="1"/>
              <a:t>etc</a:t>
            </a:r>
            <a:r>
              <a:rPr lang="en-US" sz="1800" dirty="0"/>
              <a:t>/</a:t>
            </a:r>
            <a:r>
              <a:rPr lang="en-US" sz="1800" dirty="0" err="1"/>
              <a:t>pki</a:t>
            </a:r>
            <a:r>
              <a:rPr lang="en-US" sz="1800" dirty="0"/>
              <a:t>/</a:t>
            </a:r>
            <a:r>
              <a:rPr lang="en-US" sz="1800" dirty="0" err="1"/>
              <a:t>tls</a:t>
            </a:r>
            <a:r>
              <a:rPr lang="en-US" sz="1800" dirty="0"/>
              <a:t>/certs/ca-bundle.crt) 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contain</a:t>
            </a:r>
            <a:r>
              <a:rPr lang="en-US" sz="1800" dirty="0"/>
              <a:t> </a:t>
            </a:r>
            <a:r>
              <a:rPr lang="en-US" sz="1800" dirty="0" smtClean="0"/>
              <a:t>SHA-1 </a:t>
            </a:r>
            <a:r>
              <a:rPr lang="en-US" sz="1800" dirty="0"/>
              <a:t>self-signed roots that do work on EL9. </a:t>
            </a:r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So </a:t>
            </a:r>
            <a:r>
              <a:rPr lang="en-US" sz="1800" dirty="0"/>
              <a:t>p11-kit and </a:t>
            </a:r>
            <a:r>
              <a:rPr lang="en-US" sz="1800" dirty="0" smtClean="0"/>
              <a:t>the directories </a:t>
            </a:r>
            <a:r>
              <a:rPr lang="en-US" sz="1800" dirty="0"/>
              <a:t>are somehow whitelisted in the crypto policies </a:t>
            </a:r>
            <a:endParaRPr lang="en-US" sz="1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but I have not </a:t>
            </a:r>
            <a:r>
              <a:rPr lang="en-US" sz="1800" dirty="0"/>
              <a:t>found where that is </a:t>
            </a:r>
            <a:r>
              <a:rPr lang="en-US" sz="1800" dirty="0" smtClean="0"/>
              <a:t>yet.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If </a:t>
            </a:r>
            <a:r>
              <a:rPr lang="en-US" sz="1800" dirty="0"/>
              <a:t>you do find out why system roots with SHA-1 are fine with </a:t>
            </a:r>
            <a:r>
              <a:rPr lang="en-US" sz="1800" dirty="0" smtClean="0"/>
              <a:t>the default </a:t>
            </a:r>
            <a:r>
              <a:rPr lang="en-US" sz="1800" dirty="0"/>
              <a:t>policy, but for the same self-signed trust anchors </a:t>
            </a:r>
            <a:r>
              <a:rPr lang="en-US" sz="1800" dirty="0" smtClean="0"/>
              <a:t>in another </a:t>
            </a:r>
            <a:r>
              <a:rPr lang="en-US" sz="1800" dirty="0"/>
              <a:t>place the LEGACY policy has to be </a:t>
            </a:r>
            <a:r>
              <a:rPr lang="en-US" sz="1800" dirty="0" smtClean="0"/>
              <a:t>set? please share</a:t>
            </a:r>
            <a:r>
              <a:rPr lang="en-US" sz="1800" dirty="0"/>
              <a:t>!</a:t>
            </a:r>
            <a:endParaRPr lang="en-US" sz="1800" dirty="0" smtClean="0"/>
          </a:p>
          <a:p>
            <a:endParaRPr lang="en-US" sz="1800" dirty="0"/>
          </a:p>
          <a:p>
            <a:r>
              <a:rPr lang="en-US" sz="1800" dirty="0"/>
              <a:t>Maybe, if you have the ability to file tickets with </a:t>
            </a:r>
            <a:r>
              <a:rPr lang="en-US" sz="1800" dirty="0" err="1"/>
              <a:t>RedHat</a:t>
            </a:r>
            <a:r>
              <a:rPr lang="en-US" sz="1800" dirty="0"/>
              <a:t>, </a:t>
            </a:r>
            <a:r>
              <a:rPr lang="en-US" sz="1800" dirty="0" smtClean="0"/>
              <a:t>their answer </a:t>
            </a:r>
            <a:r>
              <a:rPr lang="en-US" sz="1800" dirty="0"/>
              <a:t>may give us some insight. (Un)fortunately, </a:t>
            </a:r>
            <a:r>
              <a:rPr lang="en-US" sz="1800" dirty="0" smtClean="0"/>
              <a:t>not many have a RH </a:t>
            </a:r>
            <a:r>
              <a:rPr lang="en-US" sz="1800" dirty="0"/>
              <a:t>support </a:t>
            </a:r>
            <a:r>
              <a:rPr lang="en-US" sz="1800" dirty="0" smtClean="0"/>
              <a:t>contract to notify them ...</a:t>
            </a:r>
            <a:endParaRPr lang="en-GB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6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The ca-certificates package in RH9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73408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4"/>
          </p:nvPr>
        </p:nvSpPr>
        <p:spPr/>
        <p:txBody>
          <a:bodyPr/>
          <a:lstStyle/>
          <a:p>
            <a:r>
              <a:rPr lang="en-US" sz="1800" dirty="0"/>
              <a:t>Meanwhile, </a:t>
            </a:r>
            <a:endParaRPr lang="en-US" sz="18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if you still have a SHA-1 root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and you are able to re-issue with the same key (and new serial)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dirty="0" smtClean="0"/>
              <a:t>and your EECs </a:t>
            </a:r>
            <a:r>
              <a:rPr lang="en-US" sz="1800" i="1" dirty="0" smtClean="0"/>
              <a:t>do not </a:t>
            </a:r>
            <a:r>
              <a:rPr lang="en-US" sz="1800" dirty="0" smtClean="0"/>
              <a:t>have </a:t>
            </a:r>
            <a:r>
              <a:rPr lang="en-US" sz="1800" dirty="0" err="1" smtClean="0"/>
              <a:t>dirname+serial</a:t>
            </a:r>
            <a:r>
              <a:rPr lang="en-US" sz="1800" dirty="0" smtClean="0"/>
              <a:t> in their AKI</a:t>
            </a:r>
          </a:p>
          <a:p>
            <a:r>
              <a:rPr lang="en-US" sz="1800" dirty="0" smtClean="0"/>
              <a:t>your CAs should probably re-issuing its root because that </a:t>
            </a:r>
            <a:r>
              <a:rPr lang="en-US" sz="1800" dirty="0"/>
              <a:t>is easier. </a:t>
            </a:r>
            <a:endParaRPr lang="en-US" sz="1800" dirty="0" smtClean="0"/>
          </a:p>
          <a:p>
            <a:endParaRPr lang="en-US" sz="1800" dirty="0" smtClean="0"/>
          </a:p>
          <a:p>
            <a:r>
              <a:rPr lang="en-US" sz="1800" dirty="0" smtClean="0"/>
              <a:t>But </a:t>
            </a:r>
            <a:r>
              <a:rPr lang="en-US" sz="1800" dirty="0"/>
              <a:t>for the </a:t>
            </a:r>
            <a:r>
              <a:rPr lang="en-US" sz="1800" dirty="0" smtClean="0"/>
              <a:t>large </a:t>
            </a:r>
            <a:r>
              <a:rPr lang="en-US" sz="1800" dirty="0"/>
              <a:t>ones, esp. the </a:t>
            </a:r>
            <a:r>
              <a:rPr lang="en-US" sz="1800" dirty="0" err="1"/>
              <a:t>DigiCert</a:t>
            </a:r>
            <a:r>
              <a:rPr lang="en-US" sz="1800" dirty="0"/>
              <a:t> Assured ID </a:t>
            </a:r>
            <a:r>
              <a:rPr lang="en-US" sz="1800" dirty="0" smtClean="0"/>
              <a:t>Root from </a:t>
            </a:r>
            <a:r>
              <a:rPr lang="en-US" sz="1800" dirty="0"/>
              <a:t>2006 for instance, that will be hard. </a:t>
            </a:r>
            <a:endParaRPr lang="en-US" sz="1800" dirty="0" smtClean="0"/>
          </a:p>
          <a:p>
            <a:r>
              <a:rPr lang="en-US" sz="1800" dirty="0" smtClean="0"/>
              <a:t>And </a:t>
            </a:r>
            <a:r>
              <a:rPr lang="en-US" sz="1800" dirty="0"/>
              <a:t>migrating </a:t>
            </a:r>
            <a:r>
              <a:rPr lang="en-US" sz="1800" dirty="0" smtClean="0"/>
              <a:t>to another </a:t>
            </a:r>
            <a:r>
              <a:rPr lang="en-US" sz="1800" dirty="0"/>
              <a:t>(SHA-2 rooted) signing hierarchy will take at least 395 days </a:t>
            </a:r>
            <a:r>
              <a:rPr lang="en-US" sz="1800" dirty="0" smtClean="0"/>
              <a:t>... and a lot of engineering on the RP and CA side</a:t>
            </a:r>
          </a:p>
          <a:p>
            <a:endParaRPr lang="en-US" sz="1800" dirty="0"/>
          </a:p>
          <a:p>
            <a:r>
              <a:rPr lang="en-US" sz="1800" dirty="0" smtClean="0"/>
              <a:t>The </a:t>
            </a:r>
            <a:r>
              <a:rPr lang="en-US" sz="1800" dirty="0"/>
              <a:t>root cause is with RH not understanding what a self-signed trust</a:t>
            </a:r>
          </a:p>
          <a:p>
            <a:r>
              <a:rPr lang="en-US" sz="1800" dirty="0"/>
              <a:t>anchor is, but that will not help us in the short term</a:t>
            </a:r>
            <a:r>
              <a:rPr lang="en-US" sz="1800" dirty="0" smtClean="0"/>
              <a:t>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7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Mitigations?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837787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half" idx="14"/>
          </p:nvPr>
        </p:nvSpPr>
        <p:spPr>
          <a:xfrm>
            <a:off x="236116" y="715036"/>
            <a:ext cx="8669759" cy="2843512"/>
          </a:xfrm>
        </p:spPr>
        <p:txBody>
          <a:bodyPr/>
          <a:lstStyle/>
          <a:p>
            <a:r>
              <a:rPr lang="en-GB" sz="1800" dirty="0" smtClean="0"/>
              <a:t>ASGCCA-2007							</a:t>
            </a:r>
            <a:r>
              <a:rPr lang="en-GB" sz="1800" dirty="0" err="1" smtClean="0"/>
              <a:t>ArmeSFo</a:t>
            </a:r>
            <a:endParaRPr lang="en-GB" sz="1800" dirty="0"/>
          </a:p>
          <a:p>
            <a:r>
              <a:rPr lang="en-GB" sz="1800" dirty="0" smtClean="0"/>
              <a:t>BYGCA										CESNET-CA-Root</a:t>
            </a:r>
            <a:endParaRPr lang="en-GB" sz="1800" dirty="0"/>
          </a:p>
          <a:p>
            <a:r>
              <a:rPr lang="en-GB" sz="1800" dirty="0" smtClean="0"/>
              <a:t>CNIC											DFN-</a:t>
            </a:r>
            <a:r>
              <a:rPr lang="en-GB" sz="1800" dirty="0" err="1" smtClean="0"/>
              <a:t>GridGermany</a:t>
            </a:r>
            <a:r>
              <a:rPr lang="en-GB" sz="1800" dirty="0" smtClean="0"/>
              <a:t>-Root</a:t>
            </a:r>
            <a:endParaRPr lang="en-GB" sz="1800" dirty="0"/>
          </a:p>
          <a:p>
            <a:r>
              <a:rPr lang="en-GB" sz="1800" dirty="0" err="1" smtClean="0"/>
              <a:t>DZeScience</a:t>
            </a:r>
            <a:r>
              <a:rPr lang="en-GB" sz="1800" dirty="0" smtClean="0"/>
              <a:t>								</a:t>
            </a:r>
            <a:r>
              <a:rPr lang="en-GB" sz="1800" b="1" dirty="0" err="1" smtClean="0"/>
              <a:t>DigiCertAssuredIDRootCA</a:t>
            </a:r>
            <a:r>
              <a:rPr lang="en-GB" sz="1800" b="1" dirty="0" smtClean="0"/>
              <a:t>-Root</a:t>
            </a:r>
            <a:endParaRPr lang="en-GB" sz="1800" b="1" dirty="0"/>
          </a:p>
          <a:p>
            <a:r>
              <a:rPr lang="en-GB" sz="1800" dirty="0" err="1" smtClean="0"/>
              <a:t>DigiCertGridRootCA</a:t>
            </a:r>
            <a:r>
              <a:rPr lang="en-GB" sz="1800" dirty="0" smtClean="0"/>
              <a:t>-Root</a:t>
            </a:r>
            <a:r>
              <a:rPr lang="en-GB" sz="1800" dirty="0"/>
              <a:t>	</a:t>
            </a:r>
            <a:r>
              <a:rPr lang="en-GB" sz="1800" dirty="0" smtClean="0"/>
              <a:t>			</a:t>
            </a:r>
            <a:r>
              <a:rPr lang="en-GB" sz="1800" dirty="0" smtClean="0"/>
              <a:t>IHEP-2013</a:t>
            </a:r>
            <a:endParaRPr lang="en-GB" sz="1800" dirty="0"/>
          </a:p>
          <a:p>
            <a:r>
              <a:rPr lang="en-GB" sz="1800" dirty="0" smtClean="0"/>
              <a:t>KEK											LIPCA</a:t>
            </a:r>
            <a:endParaRPr lang="en-GB" sz="1800" dirty="0"/>
          </a:p>
          <a:p>
            <a:r>
              <a:rPr lang="en-GB" sz="1800" dirty="0" smtClean="0"/>
              <a:t>MARGI										</a:t>
            </a:r>
            <a:r>
              <a:rPr lang="en-GB" sz="1800" b="1" dirty="0" smtClean="0"/>
              <a:t>QuoVadis-Root-CA2</a:t>
            </a:r>
            <a:endParaRPr lang="en-GB" sz="1800" b="1" dirty="0"/>
          </a:p>
          <a:p>
            <a:r>
              <a:rPr lang="en-GB" sz="1800" dirty="0" smtClean="0"/>
              <a:t>RDIG											</a:t>
            </a:r>
            <a:r>
              <a:rPr lang="en-GB" sz="1800" dirty="0" err="1" smtClean="0"/>
              <a:t>RomanianGRID</a:t>
            </a:r>
            <a:endParaRPr lang="en-GB" sz="1800" dirty="0"/>
          </a:p>
          <a:p>
            <a:r>
              <a:rPr lang="en-GB" sz="1800" dirty="0" smtClean="0"/>
              <a:t>SRCE										</a:t>
            </a:r>
            <a:r>
              <a:rPr lang="en-GB" sz="1800" dirty="0" err="1" smtClean="0"/>
              <a:t>SiGNET</a:t>
            </a:r>
            <a:r>
              <a:rPr lang="en-GB" sz="1800" dirty="0" smtClean="0"/>
              <a:t>-CA</a:t>
            </a:r>
            <a:endParaRPr lang="en-GB" sz="1800" dirty="0"/>
          </a:p>
          <a:p>
            <a:r>
              <a:rPr lang="en-GB" sz="1800" dirty="0" err="1" smtClean="0"/>
              <a:t>TRGrid</a:t>
            </a:r>
            <a:r>
              <a:rPr lang="en-GB" sz="1800" dirty="0" smtClean="0"/>
              <a:t>										</a:t>
            </a:r>
            <a:r>
              <a:rPr lang="en-GB" sz="1800" dirty="0" smtClean="0"/>
              <a:t>seegrid-ca-2013</a:t>
            </a:r>
            <a:endParaRPr lang="en-GB" sz="1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GB" smtClean="0"/>
              <a:t>8</a:t>
            </a:fld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Reissuance of roots?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63551" y="3647648"/>
            <a:ext cx="8742323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defTabSz="825500"/>
            <a:r>
              <a:rPr kumimoji="0" lang="en-GB" sz="1600" b="1" i="0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Fixed by now</a:t>
            </a:r>
            <a:r>
              <a:rPr kumimoji="0" lang="en-GB" sz="1600" b="0" i="0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: </a:t>
            </a:r>
            <a:r>
              <a:rPr kumimoji="0" lang="en-GB" sz="1600" b="0" i="0" u="none" strike="noStrike" cap="none" spc="0" normalizeH="0" dirty="0" err="1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GridCanada</a:t>
            </a:r>
            <a:r>
              <a:rPr kumimoji="0" lang="en-GB" sz="1600" b="0" i="0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, </a:t>
            </a:r>
            <a:r>
              <a:rPr kumimoji="0" lang="en-GB" sz="1600" b="0" i="0" u="none" strike="noStrike" cap="none" spc="0" normalizeH="0" dirty="0" err="1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CILogon</a:t>
            </a:r>
            <a:r>
              <a:rPr kumimoji="0" lang="en-GB" sz="1600" b="0" i="0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 basic/silver/</a:t>
            </a:r>
            <a:r>
              <a:rPr kumimoji="0" lang="en-GB" sz="1600" b="0" i="0" u="none" strike="noStrike" cap="none" spc="0" normalizeH="0" dirty="0" err="1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OpenID</a:t>
            </a:r>
            <a:r>
              <a:rPr lang="en-GB" sz="1600" cap="none" dirty="0">
                <a:solidFill>
                  <a:srgbClr val="6F2575"/>
                </a:solidFill>
              </a:rPr>
              <a:t>, UKeScienceRoot-2007</a:t>
            </a:r>
            <a:endParaRPr kumimoji="0" lang="en-GB" sz="1600" b="0" i="0" u="none" strike="noStrike" cap="none" spc="0" normalizeH="0" dirty="0" smtClean="0">
              <a:ln>
                <a:noFill/>
              </a:ln>
              <a:solidFill>
                <a:srgbClr val="6F2575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  <a:p>
            <a:pPr defTabSz="825500"/>
            <a:r>
              <a:rPr lang="en-GB" sz="1600" b="1" cap="none" dirty="0">
                <a:solidFill>
                  <a:srgbClr val="6F2575"/>
                </a:solidFill>
              </a:rPr>
              <a:t>Removed</a:t>
            </a:r>
            <a:r>
              <a:rPr lang="en-GB" sz="1600" cap="none" dirty="0">
                <a:solidFill>
                  <a:srgbClr val="6F2575"/>
                </a:solidFill>
              </a:rPr>
              <a:t>: </a:t>
            </a:r>
            <a:r>
              <a:rPr lang="en-GB" sz="1600" cap="none" dirty="0" smtClean="0">
                <a:solidFill>
                  <a:srgbClr val="6F2575"/>
                </a:solidFill>
              </a:rPr>
              <a:t>DigiCertGridCA-1-Classic</a:t>
            </a:r>
            <a:r>
              <a:rPr lang="en-GB" sz="1600" cap="none" dirty="0">
                <a:solidFill>
                  <a:srgbClr val="6F2575"/>
                </a:solidFill>
              </a:rPr>
              <a:t>, </a:t>
            </a:r>
            <a:r>
              <a:rPr lang="en-GB" sz="1600" cap="none" dirty="0" err="1">
                <a:solidFill>
                  <a:srgbClr val="6F2575"/>
                </a:solidFill>
              </a:rPr>
              <a:t>DigiCertGridTrustCA</a:t>
            </a:r>
            <a:r>
              <a:rPr lang="en-GB" sz="1600" cap="none" dirty="0">
                <a:solidFill>
                  <a:srgbClr val="6F2575"/>
                </a:solidFill>
              </a:rPr>
              <a:t>-Classic </a:t>
            </a:r>
            <a:endParaRPr lang="en-GB" sz="1600" cap="none" dirty="0" smtClean="0">
              <a:solidFill>
                <a:srgbClr val="6F2575"/>
              </a:solidFill>
            </a:endParaRPr>
          </a:p>
          <a:p>
            <a:pPr defTabSz="825500"/>
            <a:r>
              <a:rPr kumimoji="0" lang="en-GB" sz="1600" b="1" i="0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Will be discontinued </a:t>
            </a:r>
            <a:r>
              <a:rPr kumimoji="0" lang="en-GB" sz="1600" b="0" i="0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soon: </a:t>
            </a:r>
            <a:r>
              <a:rPr kumimoji="0" lang="en-GB" sz="1600" b="0" i="0" u="none" strike="noStrike" cap="none" spc="0" normalizeH="0" dirty="0" err="1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GermanGrid</a:t>
            </a:r>
            <a:r>
              <a:rPr kumimoji="0" lang="en-GB" sz="1600" b="0" i="0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 (</a:t>
            </a:r>
            <a:r>
              <a:rPr kumimoji="0" lang="en-GB" sz="1600" b="0" i="0" u="none" strike="noStrike" cap="none" spc="0" normalizeH="0" dirty="0" err="1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GridKA</a:t>
            </a:r>
            <a:r>
              <a:rPr kumimoji="0" lang="en-GB" sz="1600" b="0" i="0" u="none" strike="noStrike" cap="none" spc="0" normalizeH="0" dirty="0" smtClean="0">
                <a:ln>
                  <a:noFill/>
                </a:ln>
                <a:solidFill>
                  <a:srgbClr val="6F2575"/>
                </a:solidFill>
                <a:effectLst/>
                <a:uFillTx/>
                <a:latin typeface="+mn-lt"/>
                <a:ea typeface="+mn-ea"/>
                <a:cs typeface="+mn-cs"/>
                <a:sym typeface="Arial"/>
              </a:rPr>
              <a:t>)</a:t>
            </a:r>
            <a:endParaRPr kumimoji="0" lang="en-GB" sz="1600" b="0" i="0" u="none" strike="noStrike" cap="none" spc="0" normalizeH="0" dirty="0" smtClean="0">
              <a:ln>
                <a:noFill/>
              </a:ln>
              <a:solidFill>
                <a:srgbClr val="6F2575"/>
              </a:solidFill>
              <a:effectLst/>
              <a:uFillTx/>
              <a:latin typeface="+mn-lt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045645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lines?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834640" y="2022475"/>
            <a:ext cx="5680710" cy="914400"/>
          </a:xfrm>
        </p:spPr>
        <p:txBody>
          <a:bodyPr/>
          <a:lstStyle/>
          <a:p>
            <a:r>
              <a:rPr lang="en-US" i="1" dirty="0" smtClean="0"/>
              <a:t>Discussion</a:t>
            </a:r>
            <a:endParaRPr lang="en-GB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176213" y="4763136"/>
            <a:ext cx="176213" cy="174625"/>
          </a:xfrm>
        </p:spPr>
        <p:txBody>
          <a:bodyPr/>
          <a:lstStyle/>
          <a:p>
            <a:fld id="{86CB4B4D-7CA3-9044-876B-883B54F8677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29215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Nikhef-DG22-NikUM-main">
  <a:themeElements>
    <a:clrScheme name="NIKHEF">
      <a:dk1>
        <a:srgbClr val="000000"/>
      </a:dk1>
      <a:lt1>
        <a:srgbClr val="E6223C"/>
      </a:lt1>
      <a:dk2>
        <a:srgbClr val="000000"/>
      </a:dk2>
      <a:lt2>
        <a:srgbClr val="702677"/>
      </a:lt2>
      <a:accent1>
        <a:srgbClr val="E6223C"/>
      </a:accent1>
      <a:accent2>
        <a:srgbClr val="702677"/>
      </a:accent2>
      <a:accent3>
        <a:srgbClr val="00B3C3"/>
      </a:accent3>
      <a:accent4>
        <a:srgbClr val="E3D88B"/>
      </a:accent4>
      <a:accent5>
        <a:srgbClr val="059F77"/>
      </a:accent5>
      <a:accent6>
        <a:srgbClr val="E6223C"/>
      </a:accent6>
      <a:hlink>
        <a:srgbClr val="0000FF"/>
      </a:hlink>
      <a:folHlink>
        <a:srgbClr val="00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dirty="0" err="1" smtClean="0">
            <a:ln>
              <a:noFill/>
            </a:ln>
            <a:solidFill>
              <a:srgbClr val="6F2575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Nikhef_presentatie-template-lc-2018-DGUM-MF.potx" id="{28A8DCEC-AAE5-48E2-BD78-DBDD74D1174A}" vid="{B269EC47-FC74-43FA-AA4E-D2624E121557}"/>
    </a:ext>
  </a:extLst>
</a:theme>
</file>

<file path=ppt/theme/theme2.xml><?xml version="1.0" encoding="utf-8"?>
<a:theme xmlns:a="http://schemas.openxmlformats.org/drawingml/2006/main" name="Nikhef-DG22-NikOnly-main">
  <a:themeElements>
    <a:clrScheme name="NIKHEF">
      <a:dk1>
        <a:srgbClr val="000000"/>
      </a:dk1>
      <a:lt1>
        <a:srgbClr val="E6223C"/>
      </a:lt1>
      <a:dk2>
        <a:srgbClr val="000000"/>
      </a:dk2>
      <a:lt2>
        <a:srgbClr val="702677"/>
      </a:lt2>
      <a:accent1>
        <a:srgbClr val="E6223C"/>
      </a:accent1>
      <a:accent2>
        <a:srgbClr val="702677"/>
      </a:accent2>
      <a:accent3>
        <a:srgbClr val="00B3C3"/>
      </a:accent3>
      <a:accent4>
        <a:srgbClr val="E3D88B"/>
      </a:accent4>
      <a:accent5>
        <a:srgbClr val="059F77"/>
      </a:accent5>
      <a:accent6>
        <a:srgbClr val="E6223C"/>
      </a:accent6>
      <a:hlink>
        <a:srgbClr val="0000FF"/>
      </a:hlink>
      <a:folHlink>
        <a:srgbClr val="00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600" b="0" i="0" u="none" strike="noStrike" cap="none" spc="0" normalizeH="0" dirty="0" err="1" smtClean="0">
            <a:ln>
              <a:noFill/>
            </a:ln>
            <a:solidFill>
              <a:srgbClr val="6F2575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Nikhef_presentatie-template-lc-2018-DGUM-MF.potx" id="{28A8DCEC-AAE5-48E2-BD78-DBDD74D1174A}" vid="{86EA9C1F-1A98-4DFB-B614-68BD42A61A3A}"/>
    </a:ext>
  </a:extLst>
</a:theme>
</file>

<file path=ppt/theme/theme3.xml><?xml version="1.0" encoding="utf-8"?>
<a:theme xmlns:a="http://schemas.openxmlformats.org/drawingml/2006/main" name="Nikhef-DG22-2018-legacy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Custom 1">
      <a:majorFont>
        <a:latin typeface="Candara"/>
        <a:ea typeface="Candara"/>
        <a:cs typeface="Candara"/>
      </a:majorFont>
      <a:minorFont>
        <a:latin typeface="Akkurat Std"/>
        <a:ea typeface="Candara"/>
        <a:cs typeface="Candar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A8D6FF"/>
        </a:solidFill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101600" tIns="101600" rIns="101600" bIns="101600" numCol="1" spcCol="38100" rtlCol="0" anchor="ctr">
        <a:spAutoFit/>
      </a:bodyPr>
      <a:lstStyle>
        <a:defPPr marL="40639" marR="40639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101600" tIns="101600" rIns="101600" bIns="1016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1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Nikhef_presentatie-template-lc-2018-DGUM-MF.potx" id="{28A8DCEC-AAE5-48E2-BD78-DBDD74D1174A}" vid="{EF368345-ED6E-4C79-B8B6-2E96EF2E4FA5}"/>
    </a:ext>
  </a:extLst>
</a:theme>
</file>

<file path=ppt/theme/theme4.xml><?xml version="1.0" encoding="utf-8"?>
<a:theme xmlns:a="http://schemas.openxmlformats.org/drawingml/2006/main" name="Nikhef-DG22-NikUM-Closures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Custom 1">
      <a:majorFont>
        <a:latin typeface="Candara"/>
        <a:ea typeface="Candara"/>
        <a:cs typeface="Candara"/>
      </a:majorFont>
      <a:minorFont>
        <a:latin typeface="Akkurat Std"/>
        <a:ea typeface="Candara"/>
        <a:cs typeface="Candar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A8D6FF"/>
        </a:solidFill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101600" tIns="101600" rIns="101600" bIns="101600" numCol="1" spcCol="38100" rtlCol="0" anchor="ctr">
        <a:spAutoFit/>
      </a:bodyPr>
      <a:lstStyle>
        <a:defPPr marL="40639" marR="40639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101600" tIns="101600" rIns="101600" bIns="101600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800" b="1" i="1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Nikhef_presentatie-template-lc-2018-DGUM-MF.potx" id="{28A8DCEC-AAE5-48E2-BD78-DBDD74D1174A}" vid="{7E00089A-B55B-4F91-A0B1-ACAA0F72C4E6}"/>
    </a:ext>
  </a:extLst>
</a:theme>
</file>

<file path=ppt/theme/theme5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7000" b="0" i="0" u="none" strike="noStrike" cap="all" spc="0" normalizeH="0" baseline="0">
            <a:ln>
              <a:noFill/>
            </a:ln>
            <a:solidFill>
              <a:srgbClr val="E6223D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Nikhef_presentatie-template-lc-2018-DGUM-MF</Template>
  <TotalTime>220</TotalTime>
  <Words>784</Words>
  <Application>Microsoft Office PowerPoint</Application>
  <PresentationFormat>On-screen Show (16:9)</PresentationFormat>
  <Paragraphs>78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Akkurat Std</vt:lpstr>
      <vt:lpstr>Akkurat Std Bold</vt:lpstr>
      <vt:lpstr>Akkurat Std Mono</vt:lpstr>
      <vt:lpstr>Arial</vt:lpstr>
      <vt:lpstr>Calibri</vt:lpstr>
      <vt:lpstr>Candara</vt:lpstr>
      <vt:lpstr>Helvetica Neue</vt:lpstr>
      <vt:lpstr>Helvetica Neue Medium</vt:lpstr>
      <vt:lpstr>Minion Pro</vt:lpstr>
      <vt:lpstr>Nikhef-DG22-NikUM-main</vt:lpstr>
      <vt:lpstr>Nikhef-DG22-NikOnly-main</vt:lpstr>
      <vt:lpstr>Nikhef-DG22-2018-legacy</vt:lpstr>
      <vt:lpstr>Nikhef-DG22-NikUM-Closures</vt:lpstr>
      <vt:lpstr>RedHat 9+ &amp; FF103:  the issue of sha-1 roots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Time lines?</vt:lpstr>
      <vt:lpstr>PowerPoint Presentation</vt:lpstr>
    </vt:vector>
  </TitlesOfParts>
  <Company>Nikhef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RedHat 9+ &amp; FF103:  the issue of sha-1 roots</dc:title>
  <dc:creator>davidg</dc:creator>
  <cp:lastModifiedBy>davidg</cp:lastModifiedBy>
  <cp:revision>17</cp:revision>
  <dcterms:created xsi:type="dcterms:W3CDTF">2022-10-02T12:23:46Z</dcterms:created>
  <dcterms:modified xsi:type="dcterms:W3CDTF">2023-05-19T19:25:53Z</dcterms:modified>
</cp:coreProperties>
</file>