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2.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3.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740" r:id="rId2"/>
    <p:sldMasterId id="2147483711" r:id="rId3"/>
    <p:sldMasterId id="2147483726" r:id="rId4"/>
  </p:sldMasterIdLst>
  <p:notesMasterIdLst>
    <p:notesMasterId r:id="rId18"/>
  </p:notesMasterIdLst>
  <p:handoutMasterIdLst>
    <p:handoutMasterId r:id="rId19"/>
  </p:handoutMasterIdLst>
  <p:sldIdLst>
    <p:sldId id="256" r:id="rId5"/>
    <p:sldId id="276" r:id="rId6"/>
    <p:sldId id="277" r:id="rId7"/>
    <p:sldId id="278" r:id="rId8"/>
    <p:sldId id="283" r:id="rId9"/>
    <p:sldId id="274" r:id="rId10"/>
    <p:sldId id="275" r:id="rId11"/>
    <p:sldId id="273" r:id="rId12"/>
    <p:sldId id="280" r:id="rId13"/>
    <p:sldId id="281" r:id="rId14"/>
    <p:sldId id="279" r:id="rId15"/>
    <p:sldId id="282" r:id="rId16"/>
    <p:sldId id="271" r:id="rId17"/>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1pPr>
    <a:lvl2pPr marL="0" marR="0" indent="85725"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2pPr>
    <a:lvl3pPr marL="0" marR="0" indent="171450"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3pPr>
    <a:lvl4pPr marL="0" marR="0" indent="257175"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4pPr>
    <a:lvl5pPr marL="0" marR="0" indent="342900"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5pPr>
    <a:lvl6pPr marL="0" marR="0" indent="428625"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6pPr>
    <a:lvl7pPr marL="0" marR="0" indent="514350"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7pPr>
    <a:lvl8pPr marL="0" marR="0" indent="600075"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8pPr>
    <a:lvl9pPr marL="0" marR="0" indent="685800"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D88B"/>
    <a:srgbClr val="6F2575"/>
    <a:srgbClr val="C0C0C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43"/>
  </p:normalViewPr>
  <p:slideViewPr>
    <p:cSldViewPr snapToGrid="0" snapToObjects="1">
      <p:cViewPr varScale="1">
        <p:scale>
          <a:sx n="98" d="100"/>
          <a:sy n="98" d="100"/>
        </p:scale>
        <p:origin x="618" y="9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8" d="100"/>
          <a:sy n="68" d="100"/>
        </p:scale>
        <p:origin x="405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C8E9CF-6ECB-41C1-8DD6-9BF6F92CECC7}" type="datetimeFigureOut">
              <a:rPr lang="en-GB" smtClean="0"/>
              <a:t>10/05/2022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6F6F17-2B88-4A13-AF5C-86B2AC9067A1}" type="slidenum">
              <a:rPr lang="en-GB" smtClean="0"/>
              <a:t>‹#›</a:t>
            </a:fld>
            <a:endParaRPr lang="en-GB"/>
          </a:p>
        </p:txBody>
      </p:sp>
    </p:spTree>
    <p:extLst>
      <p:ext uri="{BB962C8B-B14F-4D97-AF65-F5344CB8AC3E}">
        <p14:creationId xmlns:p14="http://schemas.microsoft.com/office/powerpoint/2010/main" val="262157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2" name="Shape 612"/>
          <p:cNvSpPr>
            <a:spLocks noGrp="1" noRot="1" noChangeAspect="1"/>
          </p:cNvSpPr>
          <p:nvPr>
            <p:ph type="sldImg"/>
          </p:nvPr>
        </p:nvSpPr>
        <p:spPr>
          <a:xfrm>
            <a:off x="381000" y="685800"/>
            <a:ext cx="6096000" cy="3429000"/>
          </a:xfrm>
          <a:prstGeom prst="rect">
            <a:avLst/>
          </a:prstGeom>
        </p:spPr>
        <p:txBody>
          <a:bodyPr/>
          <a:lstStyle/>
          <a:p>
            <a:endParaRPr/>
          </a:p>
        </p:txBody>
      </p:sp>
      <p:sp>
        <p:nvSpPr>
          <p:cNvPr id="613" name="Shape 61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6.wmf"/><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6.wmf"/><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18.jpe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wmf"/><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9.pn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13.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6.wmf"/><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2.wmf"/></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w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w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5.w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5.wmf"/></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Voorblad1">
    <p:spTree>
      <p:nvGrpSpPr>
        <p:cNvPr id="1" name=""/>
        <p:cNvGrpSpPr/>
        <p:nvPr/>
      </p:nvGrpSpPr>
      <p:grpSpPr>
        <a:xfrm>
          <a:off x="0" y="0"/>
          <a:ext cx="0" cy="0"/>
          <a:chOff x="0" y="0"/>
          <a:chExt cx="0" cy="0"/>
        </a:xfrm>
      </p:grpSpPr>
      <p:sp>
        <p:nvSpPr>
          <p:cNvPr id="15" name="Rechthoek"/>
          <p:cNvSpPr/>
          <p:nvPr/>
        </p:nvSpPr>
        <p:spPr>
          <a:xfrm>
            <a:off x="0" y="0"/>
            <a:ext cx="9144000" cy="5143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 name="NIKHEF_PATROON1.png" descr="NIKHEF_PATROON1.png"/>
          <p:cNvPicPr>
            <a:picLocks noChangeAspect="1"/>
          </p:cNvPicPr>
          <p:nvPr/>
        </p:nvPicPr>
        <p:blipFill>
          <a:blip r:embed="rId2">
            <a:extLst/>
          </a:blip>
          <a:stretch>
            <a:fillRect/>
          </a:stretch>
        </p:blipFill>
        <p:spPr>
          <a:xfrm>
            <a:off x="3228926" y="98775"/>
            <a:ext cx="7123931" cy="4945950"/>
          </a:xfrm>
          <a:prstGeom prst="rect">
            <a:avLst/>
          </a:prstGeom>
          <a:ln w="12700">
            <a:miter lim="400000"/>
          </a:ln>
        </p:spPr>
      </p:pic>
      <p:sp>
        <p:nvSpPr>
          <p:cNvPr id="17" name="Vorm"/>
          <p:cNvSpPr/>
          <p:nvPr/>
        </p:nvSpPr>
        <p:spPr>
          <a:xfrm>
            <a:off x="7262180" y="1067"/>
            <a:ext cx="1916944"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21113" y="21600"/>
                </a:lnTo>
                <a:lnTo>
                  <a:pt x="21600" y="21600"/>
                </a:lnTo>
                <a:lnTo>
                  <a:pt x="21600" y="0"/>
                </a:lnTo>
                <a:close/>
              </a:path>
            </a:pathLst>
          </a:custGeom>
          <a:solidFill>
            <a:srgbClr val="E3D88B"/>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 name="Driehoek"/>
          <p:cNvSpPr/>
          <p:nvPr/>
        </p:nvSpPr>
        <p:spPr>
          <a:xfrm>
            <a:off x="-819" y="1067"/>
            <a:ext cx="7262999" cy="26439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dirty="0"/>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lvl1pPr>
          </a:lstStyle>
          <a:p>
            <a:r>
              <a:rPr lang="en-US" smtClean="0"/>
              <a:t>Click to edit Master title style</a:t>
            </a:r>
            <a:endParaRPr dirty="0"/>
          </a:p>
        </p:txBody>
      </p:sp>
      <p:sp>
        <p:nvSpPr>
          <p:cNvPr id="20" name="Tekst"/>
          <p:cNvSpPr txBox="1">
            <a:spLocks noGrp="1"/>
          </p:cNvSpPr>
          <p:nvPr>
            <p:ph type="body" sz="quarter" idx="13"/>
          </p:nvPr>
        </p:nvSpPr>
        <p:spPr>
          <a:xfrm>
            <a:off x="5768975" y="2716932"/>
            <a:ext cx="2443114" cy="2182697"/>
          </a:xfrm>
          <a:prstGeom prst="rect">
            <a:avLst/>
          </a:prstGeom>
        </p:spPr>
        <p:txBody>
          <a:bodyPr anchor="b"/>
          <a:lstStyle>
            <a:lvl1pPr>
              <a:defRPr sz="1600" baseline="0">
                <a:solidFill>
                  <a:srgbClr val="702677"/>
                </a:solidFill>
              </a:defRPr>
            </a:lvl1pPr>
          </a:lstStyle>
          <a:p>
            <a:pPr lvl="0"/>
            <a:r>
              <a:rPr lang="en-US" smtClean="0"/>
              <a:t>Edit Master text styles</a:t>
            </a:r>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rgbClr val="702677"/>
                </a:solidFill>
              </a:defRPr>
            </a:lvl1pPr>
          </a:lstStyle>
          <a:p>
            <a:pPr lvl="0"/>
            <a:r>
              <a:rPr lang="en-US" smtClean="0"/>
              <a:t>Edit Master text styles</a:t>
            </a:r>
          </a:p>
        </p:txBody>
      </p:sp>
      <p:pic>
        <p:nvPicPr>
          <p:cNvPr id="22" name="NIKHEF_LOGO_groot.png" descr="NIKHEF_LOGO_groot.png"/>
          <p:cNvPicPr>
            <a:picLocks noChangeAspect="1"/>
          </p:cNvPicPr>
          <p:nvPr/>
        </p:nvPicPr>
        <p:blipFill>
          <a:blip r:embed="rId3">
            <a:extLst/>
          </a:blip>
          <a:stretch>
            <a:fillRect/>
          </a:stretch>
        </p:blipFill>
        <p:spPr>
          <a:xfrm>
            <a:off x="238125" y="238125"/>
            <a:ext cx="1905000" cy="748349"/>
          </a:xfrm>
          <a:prstGeom prst="rect">
            <a:avLst/>
          </a:prstGeom>
          <a:ln w="12700">
            <a:miter lim="400000"/>
          </a:ln>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3069" y="1070674"/>
            <a:ext cx="2428073" cy="504784"/>
          </a:xfrm>
          <a:prstGeom prst="rect">
            <a:avLst/>
          </a:prstGeom>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A2] Beeld + Tekst">
    <p:spTree>
      <p:nvGrpSpPr>
        <p:cNvPr id="1" name=""/>
        <p:cNvGrpSpPr/>
        <p:nvPr/>
      </p:nvGrpSpPr>
      <p:grpSpPr>
        <a:xfrm>
          <a:off x="0" y="0"/>
          <a:ext cx="0" cy="0"/>
          <a:chOff x="0" y="0"/>
          <a:chExt cx="0" cy="0"/>
        </a:xfrm>
      </p:grpSpPr>
      <p:sp>
        <p:nvSpPr>
          <p:cNvPr id="2" name="Rectangle 1"/>
          <p:cNvSpPr/>
          <p:nvPr userDrawn="1"/>
        </p:nvSpPr>
        <p:spPr>
          <a:xfrm>
            <a:off x="0" y="1"/>
            <a:ext cx="9144000" cy="45773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280028014"/>
      </p:ext>
    </p:extLst>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losure-NikUM-ORCID">
    <p:spTree>
      <p:nvGrpSpPr>
        <p:cNvPr id="1" name=""/>
        <p:cNvGrpSpPr/>
        <p:nvPr/>
      </p:nvGrpSpPr>
      <p:grpSpPr>
        <a:xfrm>
          <a:off x="0" y="0"/>
          <a:ext cx="0" cy="0"/>
          <a:chOff x="0" y="0"/>
          <a:chExt cx="0" cy="0"/>
        </a:xfrm>
      </p:grpSpPr>
      <p:sp>
        <p:nvSpPr>
          <p:cNvPr id="2" name="Title 1"/>
          <p:cNvSpPr>
            <a:spLocks noGrp="1"/>
          </p:cNvSpPr>
          <p:nvPr>
            <p:ph type="title"/>
          </p:nvPr>
        </p:nvSpPr>
        <p:spPr>
          <a:xfrm>
            <a:off x="1949824" y="599440"/>
            <a:ext cx="7029450" cy="742932"/>
          </a:xfrm>
          <a:prstGeom prst="rect">
            <a:avLst/>
          </a:prstGeom>
        </p:spPr>
        <p:txBody>
          <a:bodyPr anchor="ctr"/>
          <a:lstStyle>
            <a:lvl1pPr algn="r">
              <a:defRPr/>
            </a:lvl1pPr>
          </a:lstStyle>
          <a:p>
            <a:r>
              <a:rPr lang="en-US" dirty="0" smtClean="0"/>
              <a:t>Click to edit Master title style</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2319" y="4411198"/>
            <a:ext cx="1481513" cy="58066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0886" y="4487082"/>
            <a:ext cx="2428073" cy="504784"/>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97011" y="4801870"/>
            <a:ext cx="813818" cy="152400"/>
          </a:xfrm>
          <a:prstGeom prst="rect">
            <a:avLst/>
          </a:prstGeom>
        </p:spPr>
      </p:pic>
    </p:spTree>
    <p:extLst>
      <p:ext uri="{BB962C8B-B14F-4D97-AF65-F5344CB8AC3E}">
        <p14:creationId xmlns:p14="http://schemas.microsoft.com/office/powerpoint/2010/main" val="2302791420"/>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losure-NikOnly-ORCID">
    <p:spTree>
      <p:nvGrpSpPr>
        <p:cNvPr id="1" name=""/>
        <p:cNvGrpSpPr/>
        <p:nvPr/>
      </p:nvGrpSpPr>
      <p:grpSpPr>
        <a:xfrm>
          <a:off x="0" y="0"/>
          <a:ext cx="0" cy="0"/>
          <a:chOff x="0" y="0"/>
          <a:chExt cx="0" cy="0"/>
        </a:xfrm>
      </p:grpSpPr>
      <p:sp>
        <p:nvSpPr>
          <p:cNvPr id="2" name="Title 1"/>
          <p:cNvSpPr>
            <a:spLocks noGrp="1"/>
          </p:cNvSpPr>
          <p:nvPr>
            <p:ph type="title"/>
          </p:nvPr>
        </p:nvSpPr>
        <p:spPr>
          <a:xfrm>
            <a:off x="1949824" y="599440"/>
            <a:ext cx="7029450" cy="742932"/>
          </a:xfrm>
          <a:prstGeom prst="rect">
            <a:avLst/>
          </a:prstGeom>
        </p:spPr>
        <p:txBody>
          <a:bodyPr anchor="ctr"/>
          <a:lstStyle>
            <a:lvl1pPr algn="r">
              <a:defRPr/>
            </a:lvl1pPr>
          </a:lstStyle>
          <a:p>
            <a:r>
              <a:rPr lang="en-US" dirty="0" smtClean="0"/>
              <a:t>Click to edit Master title style</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2319" y="4411198"/>
            <a:ext cx="1481513" cy="580668"/>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7011" y="4801870"/>
            <a:ext cx="813818" cy="152400"/>
          </a:xfrm>
          <a:prstGeom prst="rect">
            <a:avLst/>
          </a:prstGeom>
        </p:spPr>
      </p:pic>
    </p:spTree>
    <p:extLst>
      <p:ext uri="{BB962C8B-B14F-4D97-AF65-F5344CB8AC3E}">
        <p14:creationId xmlns:p14="http://schemas.microsoft.com/office/powerpoint/2010/main" val="2375427587"/>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losure-NikUM-EC-ORCID">
    <p:spTree>
      <p:nvGrpSpPr>
        <p:cNvPr id="1" name=""/>
        <p:cNvGrpSpPr/>
        <p:nvPr/>
      </p:nvGrpSpPr>
      <p:grpSpPr>
        <a:xfrm>
          <a:off x="0" y="0"/>
          <a:ext cx="0" cy="0"/>
          <a:chOff x="0" y="0"/>
          <a:chExt cx="0" cy="0"/>
        </a:xfrm>
      </p:grpSpPr>
      <p:sp>
        <p:nvSpPr>
          <p:cNvPr id="2" name="Title 1"/>
          <p:cNvSpPr>
            <a:spLocks noGrp="1"/>
          </p:cNvSpPr>
          <p:nvPr>
            <p:ph type="title"/>
          </p:nvPr>
        </p:nvSpPr>
        <p:spPr>
          <a:xfrm>
            <a:off x="1949824" y="568960"/>
            <a:ext cx="7029450" cy="773412"/>
          </a:xfrm>
          <a:prstGeom prst="rect">
            <a:avLst/>
          </a:prstGeom>
        </p:spPr>
        <p:txBody>
          <a:bodyPr anchor="ctr"/>
          <a:lstStyle>
            <a:lvl1pPr algn="r">
              <a:defRPr/>
            </a:lvl1pPr>
          </a:lstStyle>
          <a:p>
            <a:r>
              <a:rPr lang="en-US" dirty="0" smtClean="0"/>
              <a:t>Click to edit Master title style</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2319" y="4411198"/>
            <a:ext cx="1481513" cy="58066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0886" y="4487082"/>
            <a:ext cx="2428073" cy="504784"/>
          </a:xfrm>
          <a:prstGeom prst="rect">
            <a:avLst/>
          </a:prstGeom>
        </p:spPr>
      </p:pic>
      <p:sp>
        <p:nvSpPr>
          <p:cNvPr id="6" name="TextBox 5"/>
          <p:cNvSpPr txBox="1"/>
          <p:nvPr userDrawn="1"/>
        </p:nvSpPr>
        <p:spPr>
          <a:xfrm>
            <a:off x="559206" y="-8110"/>
            <a:ext cx="2840842" cy="492443"/>
          </a:xfrm>
          <a:prstGeom prst="rect">
            <a:avLst/>
          </a:prstGeom>
          <a:noFill/>
        </p:spPr>
        <p:txBody>
          <a:bodyPr wrap="none" rtlCol="0">
            <a:spAutoFit/>
          </a:bodyPr>
          <a:lstStyle/>
          <a:p>
            <a:pPr algn="l"/>
            <a:r>
              <a:rPr lang="en-GB" sz="650" kern="1200" cap="none" dirty="0" smtClean="0">
                <a:solidFill>
                  <a:srgbClr val="E3D88B"/>
                </a:solidFill>
                <a:effectLst/>
              </a:rPr>
              <a:t>This work has also been co-supported by projects that have </a:t>
            </a:r>
            <a:br>
              <a:rPr lang="en-GB" sz="650" kern="1200" cap="none" dirty="0" smtClean="0">
                <a:solidFill>
                  <a:srgbClr val="E3D88B"/>
                </a:solidFill>
                <a:effectLst/>
              </a:rPr>
            </a:br>
            <a:r>
              <a:rPr lang="en-GB" sz="650" kern="1200" cap="none" dirty="0" smtClean="0">
                <a:solidFill>
                  <a:srgbClr val="E3D88B"/>
                </a:solidFill>
                <a:effectLst/>
              </a:rPr>
              <a:t>received funding from the European Union’s Horizon research and </a:t>
            </a:r>
            <a:br>
              <a:rPr lang="en-GB" sz="650" kern="1200" cap="none" dirty="0" smtClean="0">
                <a:solidFill>
                  <a:srgbClr val="E3D88B"/>
                </a:solidFill>
                <a:effectLst/>
              </a:rPr>
            </a:br>
            <a:r>
              <a:rPr lang="en-GB" sz="650" kern="1200" cap="none" dirty="0" smtClean="0">
                <a:solidFill>
                  <a:srgbClr val="E3D88B"/>
                </a:solidFill>
                <a:effectLst/>
              </a:rPr>
              <a:t>innovation programmes under Grant Agreement No. 856726  (GN4-3), </a:t>
            </a:r>
            <a:br>
              <a:rPr lang="en-GB" sz="650" kern="1200" cap="none" dirty="0" smtClean="0">
                <a:solidFill>
                  <a:srgbClr val="E3D88B"/>
                </a:solidFill>
                <a:effectLst/>
              </a:rPr>
            </a:br>
            <a:r>
              <a:rPr lang="en-GB" sz="650" kern="1200" cap="none" dirty="0" smtClean="0">
                <a:solidFill>
                  <a:srgbClr val="E3D88B"/>
                </a:solidFill>
                <a:effectLst/>
              </a:rPr>
              <a:t>101017536 (EOSC Future), 777536 (EOSC-hub), 730941 (AARC2).</a:t>
            </a:r>
            <a:endParaRPr lang="en-GB" sz="650" cap="none" dirty="0">
              <a:solidFill>
                <a:srgbClr val="E3D88B"/>
              </a:solidFill>
            </a:endParaRP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705" y="45688"/>
            <a:ext cx="552054" cy="375097"/>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97011" y="4801870"/>
            <a:ext cx="813818" cy="152400"/>
          </a:xfrm>
          <a:prstGeom prst="rect">
            <a:avLst/>
          </a:prstGeom>
        </p:spPr>
      </p:pic>
    </p:spTree>
    <p:extLst>
      <p:ext uri="{BB962C8B-B14F-4D97-AF65-F5344CB8AC3E}">
        <p14:creationId xmlns:p14="http://schemas.microsoft.com/office/powerpoint/2010/main" val="1245890727"/>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losure-NikOnly-EC-ORCID">
    <p:spTree>
      <p:nvGrpSpPr>
        <p:cNvPr id="1" name=""/>
        <p:cNvGrpSpPr/>
        <p:nvPr/>
      </p:nvGrpSpPr>
      <p:grpSpPr>
        <a:xfrm>
          <a:off x="0" y="0"/>
          <a:ext cx="0" cy="0"/>
          <a:chOff x="0" y="0"/>
          <a:chExt cx="0" cy="0"/>
        </a:xfrm>
      </p:grpSpPr>
      <p:sp>
        <p:nvSpPr>
          <p:cNvPr id="2" name="Title 1"/>
          <p:cNvSpPr>
            <a:spLocks noGrp="1"/>
          </p:cNvSpPr>
          <p:nvPr>
            <p:ph type="title"/>
          </p:nvPr>
        </p:nvSpPr>
        <p:spPr>
          <a:xfrm>
            <a:off x="1949824" y="568960"/>
            <a:ext cx="7029450" cy="773412"/>
          </a:xfrm>
          <a:prstGeom prst="rect">
            <a:avLst/>
          </a:prstGeom>
        </p:spPr>
        <p:txBody>
          <a:bodyPr anchor="ctr"/>
          <a:lstStyle>
            <a:lvl1pPr algn="r">
              <a:defRPr/>
            </a:lvl1pPr>
          </a:lstStyle>
          <a:p>
            <a:r>
              <a:rPr lang="en-US" dirty="0" smtClean="0"/>
              <a:t>Click to edit Master title style</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2319" y="4411198"/>
            <a:ext cx="1481513" cy="580668"/>
          </a:xfrm>
          <a:prstGeom prst="rect">
            <a:avLst/>
          </a:prstGeom>
        </p:spPr>
      </p:pic>
      <p:sp>
        <p:nvSpPr>
          <p:cNvPr id="6" name="TextBox 5"/>
          <p:cNvSpPr txBox="1"/>
          <p:nvPr userDrawn="1"/>
        </p:nvSpPr>
        <p:spPr>
          <a:xfrm>
            <a:off x="559206" y="-8110"/>
            <a:ext cx="2840842" cy="492443"/>
          </a:xfrm>
          <a:prstGeom prst="rect">
            <a:avLst/>
          </a:prstGeom>
          <a:noFill/>
        </p:spPr>
        <p:txBody>
          <a:bodyPr wrap="none" rtlCol="0">
            <a:spAutoFit/>
          </a:bodyPr>
          <a:lstStyle/>
          <a:p>
            <a:pPr algn="l"/>
            <a:r>
              <a:rPr lang="en-GB" sz="650" kern="1200" cap="none" dirty="0" smtClean="0">
                <a:solidFill>
                  <a:srgbClr val="E3D88B"/>
                </a:solidFill>
                <a:effectLst/>
              </a:rPr>
              <a:t>This work has also been co-supported by projects that have </a:t>
            </a:r>
            <a:br>
              <a:rPr lang="en-GB" sz="650" kern="1200" cap="none" dirty="0" smtClean="0">
                <a:solidFill>
                  <a:srgbClr val="E3D88B"/>
                </a:solidFill>
                <a:effectLst/>
              </a:rPr>
            </a:br>
            <a:r>
              <a:rPr lang="en-GB" sz="650" kern="1200" cap="none" dirty="0" smtClean="0">
                <a:solidFill>
                  <a:srgbClr val="E3D88B"/>
                </a:solidFill>
                <a:effectLst/>
              </a:rPr>
              <a:t>received funding from the European Union’s Horizon research and </a:t>
            </a:r>
            <a:br>
              <a:rPr lang="en-GB" sz="650" kern="1200" cap="none" dirty="0" smtClean="0">
                <a:solidFill>
                  <a:srgbClr val="E3D88B"/>
                </a:solidFill>
                <a:effectLst/>
              </a:rPr>
            </a:br>
            <a:r>
              <a:rPr lang="en-GB" sz="650" kern="1200" cap="none" dirty="0" smtClean="0">
                <a:solidFill>
                  <a:srgbClr val="E3D88B"/>
                </a:solidFill>
                <a:effectLst/>
              </a:rPr>
              <a:t>innovation programmes under Grant Agreement No. 856726  (GN4-3), </a:t>
            </a:r>
            <a:br>
              <a:rPr lang="en-GB" sz="650" kern="1200" cap="none" dirty="0" smtClean="0">
                <a:solidFill>
                  <a:srgbClr val="E3D88B"/>
                </a:solidFill>
                <a:effectLst/>
              </a:rPr>
            </a:br>
            <a:r>
              <a:rPr lang="en-GB" sz="650" kern="1200" cap="none" dirty="0" smtClean="0">
                <a:solidFill>
                  <a:srgbClr val="E3D88B"/>
                </a:solidFill>
                <a:effectLst/>
              </a:rPr>
              <a:t>101017536 (EOSC Future), 777536 (EOSC-hub), 730941 (AARC2).</a:t>
            </a:r>
            <a:endParaRPr lang="en-GB" sz="650" cap="none" dirty="0">
              <a:solidFill>
                <a:srgbClr val="E3D88B"/>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705" y="45688"/>
            <a:ext cx="552054" cy="375097"/>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97011" y="4801870"/>
            <a:ext cx="813818" cy="152400"/>
          </a:xfrm>
          <a:prstGeom prst="rect">
            <a:avLst/>
          </a:prstGeom>
        </p:spPr>
      </p:pic>
    </p:spTree>
    <p:extLst>
      <p:ext uri="{BB962C8B-B14F-4D97-AF65-F5344CB8AC3E}">
        <p14:creationId xmlns:p14="http://schemas.microsoft.com/office/powerpoint/2010/main" val="471536193"/>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losure-NikOnly-RDM">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3791" y="1095615"/>
            <a:ext cx="6135650" cy="3613544"/>
          </a:xfrm>
          <a:prstGeom prst="rect">
            <a:avLst/>
          </a:prstGeom>
        </p:spPr>
      </p:pic>
      <p:sp>
        <p:nvSpPr>
          <p:cNvPr id="6" name="Driehoek"/>
          <p:cNvSpPr/>
          <p:nvPr userDrawn="1"/>
        </p:nvSpPr>
        <p:spPr>
          <a:xfrm rot="10800000" flipH="1">
            <a:off x="-2967" y="637787"/>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702576"/>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7" name="Rechthoek"/>
          <p:cNvSpPr/>
          <p:nvPr userDrawn="1"/>
        </p:nvSpPr>
        <p:spPr>
          <a:xfrm>
            <a:off x="0" y="-14108"/>
            <a:ext cx="9146966" cy="657208"/>
          </a:xfrm>
          <a:prstGeom prst="rect">
            <a:avLst/>
          </a:prstGeom>
          <a:solidFill>
            <a:srgbClr val="702577"/>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8" name="Driehoek"/>
          <p:cNvSpPr/>
          <p:nvPr userDrawn="1"/>
        </p:nvSpPr>
        <p:spPr>
          <a:xfrm rot="5400000">
            <a:off x="310601" y="299996"/>
            <a:ext cx="1378257" cy="19974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3D88A"/>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9" name="Driehoek"/>
          <p:cNvSpPr/>
          <p:nvPr userDrawn="1"/>
        </p:nvSpPr>
        <p:spPr>
          <a:xfrm>
            <a:off x="-2967" y="1655381"/>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2" name="Title 1"/>
          <p:cNvSpPr>
            <a:spLocks noGrp="1"/>
          </p:cNvSpPr>
          <p:nvPr>
            <p:ph type="title"/>
          </p:nvPr>
        </p:nvSpPr>
        <p:spPr>
          <a:xfrm>
            <a:off x="1949824" y="348597"/>
            <a:ext cx="7029450" cy="993775"/>
          </a:xfrm>
          <a:prstGeom prst="rect">
            <a:avLst/>
          </a:prstGeom>
        </p:spPr>
        <p:txBody>
          <a:bodyPr anchor="ctr"/>
          <a:lstStyle>
            <a:lvl1pPr algn="r">
              <a:defRPr/>
            </a:lvl1pPr>
          </a:lstStyle>
          <a:p>
            <a:r>
              <a:rPr lang="en-US" dirty="0" smtClean="0"/>
              <a:t>Click to edit Master title style</a:t>
            </a:r>
            <a:endParaRPr lang="en-GB"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1731" y="3964856"/>
            <a:ext cx="1834422" cy="718988"/>
          </a:xfrm>
          <a:prstGeom prst="rect">
            <a:avLst/>
          </a:prstGeom>
        </p:spPr>
      </p:pic>
      <p:sp>
        <p:nvSpPr>
          <p:cNvPr id="10" name="Rechthoek"/>
          <p:cNvSpPr/>
          <p:nvPr userDrawn="1"/>
        </p:nvSpPr>
        <p:spPr>
          <a:xfrm>
            <a:off x="1130" y="4667250"/>
            <a:ext cx="9147791" cy="476250"/>
          </a:xfrm>
          <a:prstGeom prst="rect">
            <a:avLst/>
          </a:pr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grpSp>
        <p:nvGrpSpPr>
          <p:cNvPr id="11" name="Group 10"/>
          <p:cNvGrpSpPr/>
          <p:nvPr userDrawn="1"/>
        </p:nvGrpSpPr>
        <p:grpSpPr>
          <a:xfrm>
            <a:off x="5064467" y="3720459"/>
            <a:ext cx="3936975" cy="1105431"/>
            <a:chOff x="13257342" y="9941877"/>
            <a:chExt cx="10498600" cy="2947816"/>
          </a:xfrm>
        </p:grpSpPr>
        <p:sp>
          <p:nvSpPr>
            <p:cNvPr id="12" name="2011-2016…"/>
            <p:cNvSpPr txBox="1"/>
            <p:nvPr/>
          </p:nvSpPr>
          <p:spPr>
            <a:xfrm>
              <a:off x="13257342" y="9941877"/>
              <a:ext cx="10498600" cy="2947816"/>
            </a:xfrm>
            <a:prstGeom prst="rect">
              <a:avLst/>
            </a:prstGeom>
            <a:ln w="12700">
              <a:miter lim="400000"/>
            </a:ln>
            <a:extLst>
              <a:ext uri="{C572A759-6A51-4108-AA02-DFA0A04FC94B}">
                <ma14:wrappingTextBoxFlag xmlns:ma14="http://schemas.microsoft.com/office/mac/drawingml/2011/main" xmlns="" val="1"/>
              </a:ext>
            </a:extLst>
          </p:spPr>
          <p:txBody>
            <a:bodyPr wrap="none" lIns="101600" tIns="101600" rIns="101600" bIns="101600" anchor="ctr">
              <a:spAutoFit/>
            </a:bodyPr>
            <a:lstStyle/>
            <a:p>
              <a:pPr algn="r">
                <a:defRPr sz="4800" b="0" i="0">
                  <a:solidFill>
                    <a:srgbClr val="FFFFFF"/>
                  </a:solidFill>
                  <a:latin typeface="Akkurat Std"/>
                  <a:ea typeface="Akkurat Std"/>
                  <a:cs typeface="Akkurat Std"/>
                  <a:sym typeface="Akkurat Std"/>
                </a:defRPr>
              </a:pPr>
              <a:r>
                <a:rPr lang="en-US" sz="1800" cap="none" baseline="0" dirty="0" smtClean="0">
                  <a:solidFill>
                    <a:schemeClr val="bg1"/>
                  </a:solidFill>
                </a:rPr>
                <a:t>David </a:t>
              </a:r>
              <a:r>
                <a:rPr lang="en-US" sz="1800" cap="none" baseline="0" dirty="0" err="1" smtClean="0">
                  <a:solidFill>
                    <a:schemeClr val="bg1"/>
                  </a:solidFill>
                </a:rPr>
                <a:t>Groep</a:t>
              </a:r>
              <a:endParaRPr lang="en-US" sz="1800" cap="none" baseline="0" dirty="0" smtClean="0">
                <a:solidFill>
                  <a:schemeClr val="bg1"/>
                </a:solidFill>
              </a:endParaRPr>
            </a:p>
            <a:p>
              <a:pPr algn="r">
                <a:defRPr sz="4800" b="0" i="0">
                  <a:solidFill>
                    <a:srgbClr val="FFFFFF"/>
                  </a:solidFill>
                  <a:latin typeface="Akkurat Std"/>
                  <a:ea typeface="Akkurat Std"/>
                  <a:cs typeface="Akkurat Std"/>
                  <a:sym typeface="Akkurat Std"/>
                </a:defRPr>
              </a:pPr>
              <a:r>
                <a:rPr lang="en-US" sz="1300" cap="none" baseline="0" dirty="0" smtClean="0">
                  <a:solidFill>
                    <a:srgbClr val="6F2575"/>
                  </a:solidFill>
                </a:rPr>
                <a:t>davidg@nikhef.nl</a:t>
              </a:r>
            </a:p>
            <a:p>
              <a:pPr algn="r">
                <a:defRPr sz="4800" b="0" i="0">
                  <a:solidFill>
                    <a:srgbClr val="FFFFFF"/>
                  </a:solidFill>
                  <a:latin typeface="Akkurat Std"/>
                  <a:ea typeface="Akkurat Std"/>
                  <a:cs typeface="Akkurat Std"/>
                  <a:sym typeface="Akkurat Std"/>
                </a:defRPr>
              </a:pPr>
              <a:r>
                <a:rPr lang="en-GB" sz="1300" cap="none" baseline="0" dirty="0">
                  <a:solidFill>
                    <a:srgbClr val="6F2575"/>
                  </a:solidFill>
                </a:rPr>
                <a:t>https://www.nikhef.nl/~davidg/presentations</a:t>
              </a:r>
              <a:r>
                <a:rPr lang="en-GB" sz="1300" cap="none" baseline="0" dirty="0" smtClean="0">
                  <a:solidFill>
                    <a:srgbClr val="6F2575"/>
                  </a:solidFill>
                </a:rPr>
                <a:t>/</a:t>
              </a:r>
            </a:p>
            <a:p>
              <a:pPr algn="r">
                <a:defRPr sz="4800" b="0" i="0">
                  <a:solidFill>
                    <a:srgbClr val="FFFFFF"/>
                  </a:solidFill>
                  <a:latin typeface="Akkurat Std"/>
                  <a:ea typeface="Akkurat Std"/>
                  <a:cs typeface="Akkurat Std"/>
                  <a:sym typeface="Akkurat Std"/>
                </a:defRPr>
              </a:pPr>
              <a:r>
                <a:rPr lang="en-US" sz="1300" cap="none" baseline="0" dirty="0">
                  <a:solidFill>
                    <a:srgbClr val="6F2575"/>
                  </a:solidFill>
                </a:rPr>
                <a:t>https://orcid.org/0000-0003-1026-6606</a:t>
              </a:r>
              <a:endParaRPr sz="1300" cap="none" baseline="0" dirty="0">
                <a:solidFill>
                  <a:srgbClr val="6F2575"/>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8979" y="12028322"/>
              <a:ext cx="529432" cy="529432"/>
            </a:xfrm>
            <a:prstGeom prst="rect">
              <a:avLst/>
            </a:prstGeom>
          </p:spPr>
        </p:pic>
      </p:gr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6652" y="3957111"/>
            <a:ext cx="1834422" cy="718988"/>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97011" y="4801870"/>
            <a:ext cx="813818" cy="152400"/>
          </a:xfrm>
          <a:prstGeom prst="rect">
            <a:avLst/>
          </a:prstGeom>
        </p:spPr>
      </p:pic>
    </p:spTree>
    <p:extLst>
      <p:ext uri="{BB962C8B-B14F-4D97-AF65-F5344CB8AC3E}">
        <p14:creationId xmlns:p14="http://schemas.microsoft.com/office/powerpoint/2010/main" val="2219571480"/>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losure-NikUM-SURF-ORCID">
    <p:spTree>
      <p:nvGrpSpPr>
        <p:cNvPr id="1" name=""/>
        <p:cNvGrpSpPr/>
        <p:nvPr/>
      </p:nvGrpSpPr>
      <p:grpSpPr>
        <a:xfrm>
          <a:off x="0" y="0"/>
          <a:ext cx="0" cy="0"/>
          <a:chOff x="0" y="0"/>
          <a:chExt cx="0" cy="0"/>
        </a:xfrm>
      </p:grpSpPr>
      <p:sp>
        <p:nvSpPr>
          <p:cNvPr id="2" name="Title 1"/>
          <p:cNvSpPr>
            <a:spLocks noGrp="1"/>
          </p:cNvSpPr>
          <p:nvPr>
            <p:ph type="title"/>
          </p:nvPr>
        </p:nvSpPr>
        <p:spPr>
          <a:xfrm>
            <a:off x="1949824" y="348597"/>
            <a:ext cx="7029450" cy="993775"/>
          </a:xfrm>
          <a:prstGeom prst="rect">
            <a:avLst/>
          </a:prstGeom>
        </p:spPr>
        <p:txBody>
          <a:bodyPr anchor="ctr"/>
          <a:lstStyle>
            <a:lvl1pPr algn="r">
              <a:defRPr/>
            </a:lvl1pPr>
          </a:lstStyle>
          <a:p>
            <a:r>
              <a:rPr lang="en-US" dirty="0" smtClean="0"/>
              <a:t>Click to edit Master title style</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30930" y="4177514"/>
            <a:ext cx="1259675" cy="493720"/>
          </a:xfrm>
          <a:prstGeom prst="rect">
            <a:avLst/>
          </a:prstGeom>
        </p:spPr>
      </p:pic>
      <p:sp>
        <p:nvSpPr>
          <p:cNvPr id="4" name="Title 4"/>
          <p:cNvSpPr txBox="1">
            <a:spLocks/>
          </p:cNvSpPr>
          <p:nvPr userDrawn="1"/>
        </p:nvSpPr>
        <p:spPr>
          <a:xfrm>
            <a:off x="-1" y="4759692"/>
            <a:ext cx="8097011" cy="272047"/>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chorCtr="0"/>
          <a:lstStyle>
            <a:lvl1pPr marL="21675" marR="21675" indent="0" algn="l" defTabSz="485775" eaLnBrk="1" latinLnBrk="0" hangingPunct="1">
              <a:lnSpc>
                <a:spcPct val="100000"/>
              </a:lnSpc>
              <a:spcBef>
                <a:spcPts val="0"/>
              </a:spcBef>
              <a:spcAft>
                <a:spcPts val="0"/>
              </a:spcAft>
              <a:buClrTx/>
              <a:buSzTx/>
              <a:buFontTx/>
              <a:buNone/>
              <a:tabLst/>
              <a:defRPr sz="2800" b="0" i="0" u="none" strike="noStrike" cap="none" spc="0" baseline="0">
                <a:ln>
                  <a:noFill/>
                </a:ln>
                <a:solidFill>
                  <a:schemeClr val="bg1"/>
                </a:solidFill>
                <a:uFill>
                  <a:solidFill>
                    <a:srgbClr val="000000"/>
                  </a:solidFill>
                </a:uFill>
                <a:latin typeface="Akkurat Std" panose="02000503000000000000" pitchFamily="2" charset="0"/>
                <a:ea typeface="Akkurat Std" panose="02000503000000000000" pitchFamily="2" charset="0"/>
                <a:cs typeface="Akkurat Std" panose="02000503000000000000" pitchFamily="2" charset="0"/>
                <a:sym typeface="Akkurat Std Mono"/>
              </a:defRPr>
            </a:lvl1pPr>
            <a:lvl2pPr marL="21675" marR="21675" indent="8572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2pPr>
            <a:lvl3pPr marL="21675" marR="21675" indent="17145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3pPr>
            <a:lvl4pPr marL="21675" marR="21675" indent="25717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4pPr>
            <a:lvl5pPr marL="21675" marR="21675" indent="34290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5pPr>
            <a:lvl6pPr marL="21675" marR="21675" indent="42862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6pPr>
            <a:lvl7pPr marL="21675" marR="21675" indent="51435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7pPr>
            <a:lvl8pPr marL="21675" marR="21675" indent="60007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8pPr>
            <a:lvl9pPr marL="21675" marR="21675" indent="68580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9pPr>
          </a:lstStyle>
          <a:p>
            <a:pPr marL="21675" marR="21675" lvl="0" indent="0" algn="ctr" defTabSz="485775" rtl="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smtClean="0">
                <a:ln>
                  <a:noFill/>
                </a:ln>
                <a:solidFill>
                  <a:srgbClr val="E3D88B"/>
                </a:solidFill>
                <a:effectLst/>
                <a:uLnTx/>
                <a:uFill>
                  <a:solidFill>
                    <a:srgbClr val="000000"/>
                  </a:solidFill>
                </a:uFill>
                <a:latin typeface="Akkurat Std" panose="02000503000000000000" pitchFamily="2" charset="0"/>
                <a:sym typeface="Akkurat Std Mono"/>
              </a:rPr>
              <a:t>this work co-funded by and contributing to the Dutch National e-Infrastructure coordinated by SURF</a:t>
            </a:r>
            <a:endParaRPr kumimoji="0" lang="en-GB" sz="1350" b="0" i="0" u="none" strike="noStrike" kern="0" cap="none" spc="0" normalizeH="0" baseline="0" noProof="0" dirty="0">
              <a:ln>
                <a:noFill/>
              </a:ln>
              <a:solidFill>
                <a:srgbClr val="E3D88B"/>
              </a:solidFill>
              <a:effectLst/>
              <a:uLnTx/>
              <a:uFill>
                <a:solidFill>
                  <a:srgbClr val="000000"/>
                </a:solidFill>
              </a:uFill>
              <a:latin typeface="Akkurat Std" panose="02000503000000000000" pitchFamily="2" charset="0"/>
              <a:sym typeface="Akkurat Std Mono"/>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38883" y="4215439"/>
            <a:ext cx="1010653" cy="515107"/>
          </a:xfrm>
          <a:prstGeom prst="rect">
            <a:avLst/>
          </a:prstGeom>
        </p:spPr>
      </p:pic>
      <p:pic>
        <p:nvPicPr>
          <p:cNvPr id="6" name="Picture 5"/>
          <p:cNvPicPr>
            <a:picLocks noChangeAspect="1"/>
          </p:cNvPicPr>
          <p:nvPr userDrawn="1"/>
        </p:nvPicPr>
        <p:blipFill>
          <a:blip r:embed="rId4" cstate="print">
            <a:lum bright="70000" contrast="-70000"/>
            <a:extLst>
              <a:ext uri="{28A0092B-C50C-407E-A947-70E740481C1C}">
                <a14:useLocalDpi xmlns:a14="http://schemas.microsoft.com/office/drawing/2010/main" val="0"/>
              </a:ext>
            </a:extLst>
          </a:blip>
          <a:stretch>
            <a:fillRect/>
          </a:stretch>
        </p:blipFill>
        <p:spPr>
          <a:xfrm>
            <a:off x="4462256" y="4017975"/>
            <a:ext cx="622642" cy="776662"/>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97011" y="4801870"/>
            <a:ext cx="813818" cy="152400"/>
          </a:xfrm>
          <a:prstGeom prst="rect">
            <a:avLst/>
          </a:prstGeom>
        </p:spPr>
      </p:pic>
    </p:spTree>
    <p:extLst>
      <p:ext uri="{BB962C8B-B14F-4D97-AF65-F5344CB8AC3E}">
        <p14:creationId xmlns:p14="http://schemas.microsoft.com/office/powerpoint/2010/main" val="263660985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section_title-black">
    <p:spTree>
      <p:nvGrpSpPr>
        <p:cNvPr id="1" name=""/>
        <p:cNvGrpSpPr/>
        <p:nvPr/>
      </p:nvGrpSpPr>
      <p:grpSpPr>
        <a:xfrm>
          <a:off x="0" y="0"/>
          <a:ext cx="0" cy="0"/>
          <a:chOff x="0" y="0"/>
          <a:chExt cx="0" cy="0"/>
        </a:xfrm>
      </p:grpSpPr>
      <p:sp>
        <p:nvSpPr>
          <p:cNvPr id="2" name="Rectangle 1"/>
          <p:cNvSpPr/>
          <p:nvPr userDrawn="1"/>
        </p:nvSpPr>
        <p:spPr>
          <a:xfrm>
            <a:off x="0" y="1"/>
            <a:ext cx="9144000" cy="45773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6" name="Title 1"/>
          <p:cNvSpPr>
            <a:spLocks noGrp="1"/>
          </p:cNvSpPr>
          <p:nvPr>
            <p:ph type="title"/>
          </p:nvPr>
        </p:nvSpPr>
        <p:spPr>
          <a:xfrm>
            <a:off x="3494418" y="3280613"/>
            <a:ext cx="5020932" cy="993775"/>
          </a:xfrm>
          <a:prstGeom prst="rect">
            <a:avLst/>
          </a:prstGeom>
        </p:spPr>
        <p:txBody>
          <a:bodyPr/>
          <a:lstStyle>
            <a:lvl1pPr>
              <a:defRPr sz="3600">
                <a:solidFill>
                  <a:srgbClr val="E3D88B"/>
                </a:solidFill>
              </a:defRPr>
            </a:lvl1pPr>
          </a:lstStyle>
          <a:p>
            <a:r>
              <a:rPr lang="en-US" smtClean="0"/>
              <a:t>Click to edit Master title style</a:t>
            </a:r>
            <a:endParaRPr lang="en-GB" dirty="0"/>
          </a:p>
        </p:txBody>
      </p:sp>
      <p:pic>
        <p:nvPicPr>
          <p:cNvPr id="10" name="NIKHEF_PATROON1.png" descr="NIKHEF_PATROON1.png"/>
          <p:cNvPicPr>
            <a:picLocks noChangeAspect="1"/>
          </p:cNvPicPr>
          <p:nvPr userDrawn="1"/>
        </p:nvPicPr>
        <p:blipFill rotWithShape="1">
          <a:blip r:embed="rId2">
            <a:extLst/>
          </a:blip>
          <a:srcRect l="3709" t="15831" r="44950" b="12066"/>
          <a:stretch/>
        </p:blipFill>
        <p:spPr>
          <a:xfrm rot="10800000">
            <a:off x="0" y="505593"/>
            <a:ext cx="3657600" cy="3566160"/>
          </a:xfrm>
          <a:prstGeom prst="rect">
            <a:avLst/>
          </a:prstGeom>
          <a:ln w="12700">
            <a:miter lim="400000"/>
          </a:ln>
        </p:spPr>
      </p:pic>
      <p:sp>
        <p:nvSpPr>
          <p:cNvPr id="4" name="Text Placeholder 3"/>
          <p:cNvSpPr>
            <a:spLocks noGrp="1"/>
          </p:cNvSpPr>
          <p:nvPr>
            <p:ph type="body" sz="quarter" idx="10"/>
          </p:nvPr>
        </p:nvSpPr>
        <p:spPr>
          <a:xfrm>
            <a:off x="3495040" y="2022475"/>
            <a:ext cx="5020310" cy="914400"/>
          </a:xfrm>
        </p:spPr>
        <p:txBody>
          <a:bodyPr anchor="b"/>
          <a:lstStyle>
            <a:lvl1pPr marL="0" marR="0" indent="0" algn="l" defTabSz="309563" rtl="0" eaLnBrk="1" fontAlgn="auto" latinLnBrk="0" hangingPunct="1">
              <a:lnSpc>
                <a:spcPct val="100000"/>
              </a:lnSpc>
              <a:spcBef>
                <a:spcPts val="0"/>
              </a:spcBef>
              <a:spcAft>
                <a:spcPts val="0"/>
              </a:spcAft>
              <a:buClrTx/>
              <a:buSzTx/>
              <a:buFontTx/>
              <a:buNone/>
              <a:tabLst/>
              <a:defRPr>
                <a:solidFill>
                  <a:srgbClr val="E3D88B"/>
                </a:solidFill>
              </a:defRPr>
            </a:lvl1pPr>
            <a:lvl2pPr marL="0" indent="0">
              <a:defRPr>
                <a:solidFill>
                  <a:schemeClr val="accent4">
                    <a:lumMod val="50000"/>
                  </a:schemeClr>
                </a:solidFill>
              </a:defRPr>
            </a:lvl2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63430625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A2] Beeld + Tekst">
    <p:spTree>
      <p:nvGrpSpPr>
        <p:cNvPr id="1" name=""/>
        <p:cNvGrpSpPr/>
        <p:nvPr/>
      </p:nvGrpSpPr>
      <p:grpSpPr>
        <a:xfrm>
          <a:off x="0" y="0"/>
          <a:ext cx="0" cy="0"/>
          <a:chOff x="0" y="0"/>
          <a:chExt cx="0" cy="0"/>
        </a:xfrm>
      </p:grpSpPr>
      <p:sp>
        <p:nvSpPr>
          <p:cNvPr id="154" name="Afbeelding"/>
          <p:cNvSpPr>
            <a:spLocks noGrp="1"/>
          </p:cNvSpPr>
          <p:nvPr>
            <p:ph type="pic" sz="half" idx="13"/>
          </p:nvPr>
        </p:nvSpPr>
        <p:spPr>
          <a:xfrm>
            <a:off x="238125" y="967796"/>
            <a:ext cx="4191769" cy="3366079"/>
          </a:xfrm>
          <a:prstGeom prst="rect">
            <a:avLst/>
          </a:prstGeom>
        </p:spPr>
        <p:txBody>
          <a:bodyPr lIns="91439" tIns="45719" rIns="91439" bIns="45719"/>
          <a:lstStyle/>
          <a:p>
            <a:r>
              <a:rPr lang="en-US" smtClean="0"/>
              <a:t>Click icon to add picture</a:t>
            </a:r>
            <a:endParaRPr/>
          </a:p>
        </p:txBody>
      </p:sp>
      <p:sp>
        <p:nvSpPr>
          <p:cNvPr id="155" name="Hoofdtekst"/>
          <p:cNvSpPr txBox="1">
            <a:spLocks noGrp="1"/>
          </p:cNvSpPr>
          <p:nvPr>
            <p:ph type="body" sz="half" idx="14" hasCustomPrompt="1"/>
          </p:nvPr>
        </p:nvSpPr>
        <p:spPr>
          <a:xfrm>
            <a:off x="4714875" y="967070"/>
            <a:ext cx="4193009"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53496516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3] Tekst + Tekst">
    <p:spTree>
      <p:nvGrpSpPr>
        <p:cNvPr id="1" name=""/>
        <p:cNvGrpSpPr/>
        <p:nvPr/>
      </p:nvGrpSpPr>
      <p:grpSpPr>
        <a:xfrm>
          <a:off x="0" y="0"/>
          <a:ext cx="0" cy="0"/>
          <a:chOff x="0" y="0"/>
          <a:chExt cx="0" cy="0"/>
        </a:xfrm>
      </p:grpSpPr>
      <p:sp>
        <p:nvSpPr>
          <p:cNvPr id="195"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96" name="Hoofdtekst"/>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97" name="Hoofdtekst"/>
          <p:cNvSpPr txBox="1">
            <a:spLocks noGrp="1"/>
          </p:cNvSpPr>
          <p:nvPr>
            <p:ph type="body" sz="half" idx="14" hasCustomPrompt="1"/>
          </p:nvPr>
        </p:nvSpPr>
        <p:spPr>
          <a:xfrm>
            <a:off x="471487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7" name="Tijdelijke aanduiding voor voettekst 9">
            <a:extLst>
              <a:ext uri="{FF2B5EF4-FFF2-40B4-BE49-F238E27FC236}">
                <a16:creationId xmlns:a16="http://schemas.microsoft.com/office/drawing/2014/main" id="{B83153A6-F6AA-7F44-8E1F-AAB407344FC0}"/>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8" name="HOOFDTITEL VAN DEZE SLIDE, EVENTUEEL OVER MEERDERE REGELS.">
            <a:extLst>
              <a:ext uri="{FF2B5EF4-FFF2-40B4-BE49-F238E27FC236}">
                <a16:creationId xmlns:a16="http://schemas.microsoft.com/office/drawing/2014/main" id="{DC859610-B140-AC4F-91F1-D90108BC3EA2}"/>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4] Tekst + Beeld groot">
    <p:spTree>
      <p:nvGrpSpPr>
        <p:cNvPr id="1" name=""/>
        <p:cNvGrpSpPr/>
        <p:nvPr/>
      </p:nvGrpSpPr>
      <p:grpSpPr>
        <a:xfrm>
          <a:off x="0" y="0"/>
          <a:ext cx="0" cy="0"/>
          <a:chOff x="0" y="0"/>
          <a:chExt cx="0" cy="0"/>
        </a:xfrm>
      </p:grpSpPr>
      <p:sp>
        <p:nvSpPr>
          <p:cNvPr id="27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 name="Tijdelijke aanduiding voor voettekst 9">
            <a:extLst>
              <a:ext uri="{FF2B5EF4-FFF2-40B4-BE49-F238E27FC236}">
                <a16:creationId xmlns:a16="http://schemas.microsoft.com/office/drawing/2014/main" id="{D8CA713B-5C09-4E4F-9C38-F857A8727106}"/>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7" name="HOOFDTITEL VAN DEZE SLIDE, EVENTUEEL OVER MEERDERE REGELS.">
            <a:extLst>
              <a:ext uri="{FF2B5EF4-FFF2-40B4-BE49-F238E27FC236}">
                <a16:creationId xmlns:a16="http://schemas.microsoft.com/office/drawing/2014/main" id="{B102C488-C56D-1745-89EB-AEBECD0741F7}"/>
              </a:ext>
            </a:extLst>
          </p:cNvPr>
          <p:cNvSpPr txBox="1">
            <a:spLocks noGrp="1"/>
          </p:cNvSpPr>
          <p:nvPr>
            <p:ph type="body" sz="quarter" idx="13"/>
          </p:nvPr>
        </p:nvSpPr>
        <p:spPr>
          <a:xfrm>
            <a:off x="238125" y="238125"/>
            <a:ext cx="4193009"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8" name="Hoofdtekst">
            <a:extLst>
              <a:ext uri="{FF2B5EF4-FFF2-40B4-BE49-F238E27FC236}">
                <a16:creationId xmlns:a16="http://schemas.microsoft.com/office/drawing/2014/main" id="{C74FE25D-C6A2-C04E-A06E-A3DFC5860968}"/>
              </a:ext>
            </a:extLst>
          </p:cNvPr>
          <p:cNvSpPr txBox="1">
            <a:spLocks noGrp="1"/>
          </p:cNvSpPr>
          <p:nvPr>
            <p:ph type="body" sz="half" idx="14"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9" name="Afbeelding">
            <a:extLst>
              <a:ext uri="{FF2B5EF4-FFF2-40B4-BE49-F238E27FC236}">
                <a16:creationId xmlns:a16="http://schemas.microsoft.com/office/drawing/2014/main" id="{14E92ADA-9A18-D848-96CE-8133951A757C}"/>
              </a:ext>
            </a:extLst>
          </p:cNvPr>
          <p:cNvSpPr>
            <a:spLocks noGrp="1"/>
          </p:cNvSpPr>
          <p:nvPr>
            <p:ph type="pic" idx="15"/>
          </p:nvPr>
        </p:nvSpPr>
        <p:spPr>
          <a:xfrm>
            <a:off x="4715073" y="0"/>
            <a:ext cx="4428927" cy="4572000"/>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295166948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5] Bijschrift + Beeld groot">
    <p:spTree>
      <p:nvGrpSpPr>
        <p:cNvPr id="1" name=""/>
        <p:cNvGrpSpPr/>
        <p:nvPr/>
      </p:nvGrpSpPr>
      <p:grpSpPr>
        <a:xfrm>
          <a:off x="0" y="0"/>
          <a:ext cx="0" cy="0"/>
          <a:chOff x="0" y="0"/>
          <a:chExt cx="0" cy="0"/>
        </a:xfrm>
      </p:grpSpPr>
      <p:sp>
        <p:nvSpPr>
          <p:cNvPr id="27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79" name="Foto bijschrift"/>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280" name="Afbeelding"/>
          <p:cNvSpPr>
            <a:spLocks noGrp="1"/>
          </p:cNvSpPr>
          <p:nvPr>
            <p:ph type="pic" idx="14"/>
          </p:nvPr>
        </p:nvSpPr>
        <p:spPr>
          <a:xfrm>
            <a:off x="2667570" y="0"/>
            <a:ext cx="6476430" cy="4572000"/>
          </a:xfrm>
          <a:prstGeom prst="rect">
            <a:avLst/>
          </a:prstGeom>
        </p:spPr>
        <p:txBody>
          <a:bodyPr lIns="91439" tIns="45719" rIns="91439" bIns="45719"/>
          <a:lstStyle/>
          <a:p>
            <a:r>
              <a:rPr lang="en-US" smtClean="0"/>
              <a:t>Click icon to add picture</a:t>
            </a:r>
            <a:endParaRPr/>
          </a:p>
        </p:txBody>
      </p:sp>
      <p:sp>
        <p:nvSpPr>
          <p:cNvPr id="6" name="Tijdelijke aanduiding voor voettekst 9">
            <a:extLst>
              <a:ext uri="{FF2B5EF4-FFF2-40B4-BE49-F238E27FC236}">
                <a16:creationId xmlns:a16="http://schemas.microsoft.com/office/drawing/2014/main" id="{D8CA713B-5C09-4E4F-9C38-F857A8727106}"/>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B1] Tekst + Beeld">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3" name="HOOFDTITEL VAN DEZE SLIDE, EVENTUEEL OVER MEERDERE REGELS.">
            <a:extLst>
              <a:ext uri="{FF2B5EF4-FFF2-40B4-BE49-F238E27FC236}">
                <a16:creationId xmlns:a16="http://schemas.microsoft.com/office/drawing/2014/main" id="{16CD789B-2FDE-9E4F-B724-313FCDA4D896}"/>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
        <p:nvSpPr>
          <p:cNvPr id="14" name="Hoofdtekst">
            <a:extLst>
              <a:ext uri="{FF2B5EF4-FFF2-40B4-BE49-F238E27FC236}">
                <a16:creationId xmlns:a16="http://schemas.microsoft.com/office/drawing/2014/main" id="{8F383F54-563B-9A4F-83CE-8C5D2AAC2411}"/>
              </a:ext>
            </a:extLst>
          </p:cNvPr>
          <p:cNvSpPr txBox="1">
            <a:spLocks noGrp="1"/>
          </p:cNvSpPr>
          <p:nvPr>
            <p:ph type="body" sz="half" idx="13" hasCustomPrompt="1"/>
          </p:nvPr>
        </p:nvSpPr>
        <p:spPr>
          <a:xfrm>
            <a:off x="238125" y="961121"/>
            <a:ext cx="4193009"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Afbeelding">
            <a:extLst>
              <a:ext uri="{FF2B5EF4-FFF2-40B4-BE49-F238E27FC236}">
                <a16:creationId xmlns:a16="http://schemas.microsoft.com/office/drawing/2014/main" id="{57899EC2-C516-AE4D-BD74-2DE60B519F2C}"/>
              </a:ext>
            </a:extLst>
          </p:cNvPr>
          <p:cNvSpPr>
            <a:spLocks noGrp="1"/>
          </p:cNvSpPr>
          <p:nvPr>
            <p:ph type="pic" sz="half" idx="16"/>
          </p:nvPr>
        </p:nvSpPr>
        <p:spPr>
          <a:xfrm>
            <a:off x="4715495" y="961860"/>
            <a:ext cx="4191769" cy="3372015"/>
          </a:xfrm>
          <a:prstGeom prst="rect">
            <a:avLst/>
          </a:prstGeom>
        </p:spPr>
        <p:txBody>
          <a:bodyPr lIns="91439" tIns="45719" rIns="91439" bIns="45719"/>
          <a:lstStyle/>
          <a:p>
            <a:r>
              <a:rPr lang="en-US" smtClean="0"/>
              <a:t>Click icon to add picture</a:t>
            </a:r>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2] Beeld + Teks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3" name="Afbeelding">
            <a:extLst>
              <a:ext uri="{FF2B5EF4-FFF2-40B4-BE49-F238E27FC236}">
                <a16:creationId xmlns:a16="http://schemas.microsoft.com/office/drawing/2014/main" id="{854D6915-EC47-0443-8D2D-B4C6FA02950F}"/>
              </a:ext>
            </a:extLst>
          </p:cNvPr>
          <p:cNvSpPr>
            <a:spLocks noGrp="1"/>
          </p:cNvSpPr>
          <p:nvPr>
            <p:ph type="pic" sz="half" idx="13"/>
          </p:nvPr>
        </p:nvSpPr>
        <p:spPr>
          <a:xfrm>
            <a:off x="238125" y="961121"/>
            <a:ext cx="4191769" cy="3372754"/>
          </a:xfrm>
          <a:prstGeom prst="rect">
            <a:avLst/>
          </a:prstGeom>
        </p:spPr>
        <p:txBody>
          <a:bodyPr lIns="91439" tIns="45719" rIns="91439" bIns="45719"/>
          <a:lstStyle/>
          <a:p>
            <a:r>
              <a:rPr lang="en-US" smtClean="0"/>
              <a:t>Click icon to add picture</a:t>
            </a:r>
            <a:endParaRPr/>
          </a:p>
        </p:txBody>
      </p:sp>
      <p:sp>
        <p:nvSpPr>
          <p:cNvPr id="14" name="Hoofdtekst">
            <a:extLst>
              <a:ext uri="{FF2B5EF4-FFF2-40B4-BE49-F238E27FC236}">
                <a16:creationId xmlns:a16="http://schemas.microsoft.com/office/drawing/2014/main" id="{4D92B7DB-1453-9C41-A644-6FDD87329F0A}"/>
              </a:ext>
            </a:extLst>
          </p:cNvPr>
          <p:cNvSpPr txBox="1">
            <a:spLocks noGrp="1"/>
          </p:cNvSpPr>
          <p:nvPr>
            <p:ph type="body" sz="half" idx="14" hasCustomPrompt="1"/>
          </p:nvPr>
        </p:nvSpPr>
        <p:spPr>
          <a:xfrm>
            <a:off x="4714875" y="961121"/>
            <a:ext cx="4193009"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HOOFDTITEL VAN DEZE SLIDE, EVENTUEEL OVER MEERDERE REGELS.">
            <a:extLst>
              <a:ext uri="{FF2B5EF4-FFF2-40B4-BE49-F238E27FC236}">
                <a16:creationId xmlns:a16="http://schemas.microsoft.com/office/drawing/2014/main" id="{04D00369-1CA4-7747-BA9D-8239C719DFA1}"/>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238041690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3] Tekst + Teks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3" name="Hoofdtekst">
            <a:extLst>
              <a:ext uri="{FF2B5EF4-FFF2-40B4-BE49-F238E27FC236}">
                <a16:creationId xmlns:a16="http://schemas.microsoft.com/office/drawing/2014/main" id="{519E42B3-C5CA-B34A-BFA7-5538D5460E4D}"/>
              </a:ext>
            </a:extLst>
          </p:cNvPr>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4" name="Hoofdtekst">
            <a:extLst>
              <a:ext uri="{FF2B5EF4-FFF2-40B4-BE49-F238E27FC236}">
                <a16:creationId xmlns:a16="http://schemas.microsoft.com/office/drawing/2014/main" id="{EC571EEC-5282-8A4B-BBE3-EC6B17059A06}"/>
              </a:ext>
            </a:extLst>
          </p:cNvPr>
          <p:cNvSpPr txBox="1">
            <a:spLocks noGrp="1"/>
          </p:cNvSpPr>
          <p:nvPr>
            <p:ph type="body" sz="half" idx="14" hasCustomPrompt="1"/>
          </p:nvPr>
        </p:nvSpPr>
        <p:spPr>
          <a:xfrm>
            <a:off x="471487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HOOFDTITEL VAN DEZE SLIDE, EVENTUEEL OVER MEERDERE REGELS.">
            <a:extLst>
              <a:ext uri="{FF2B5EF4-FFF2-40B4-BE49-F238E27FC236}">
                <a16:creationId xmlns:a16="http://schemas.microsoft.com/office/drawing/2014/main" id="{1AFB6DD2-2DB6-054C-8587-4E89E3A6EE4B}"/>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248049067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4] Tekst + Beeld groo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3" name="HOOFDTITEL VAN DEZE SLIDE, EVENTUEEL OVER MEERDERE REGELS.">
            <a:extLst>
              <a:ext uri="{FF2B5EF4-FFF2-40B4-BE49-F238E27FC236}">
                <a16:creationId xmlns:a16="http://schemas.microsoft.com/office/drawing/2014/main" id="{CECC546E-8411-2446-B343-37FCE081BA5D}"/>
              </a:ext>
            </a:extLst>
          </p:cNvPr>
          <p:cNvSpPr txBox="1">
            <a:spLocks noGrp="1"/>
          </p:cNvSpPr>
          <p:nvPr>
            <p:ph type="body" sz="quarter" idx="13"/>
          </p:nvPr>
        </p:nvSpPr>
        <p:spPr>
          <a:xfrm>
            <a:off x="238125" y="238125"/>
            <a:ext cx="4193009"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14" name="Hoofdtekst">
            <a:extLst>
              <a:ext uri="{FF2B5EF4-FFF2-40B4-BE49-F238E27FC236}">
                <a16:creationId xmlns:a16="http://schemas.microsoft.com/office/drawing/2014/main" id="{832AADFA-B07E-7045-93DC-A348550AB487}"/>
              </a:ext>
            </a:extLst>
          </p:cNvPr>
          <p:cNvSpPr txBox="1">
            <a:spLocks noGrp="1"/>
          </p:cNvSpPr>
          <p:nvPr>
            <p:ph type="body" sz="half" idx="14"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Afbeelding">
            <a:extLst>
              <a:ext uri="{FF2B5EF4-FFF2-40B4-BE49-F238E27FC236}">
                <a16:creationId xmlns:a16="http://schemas.microsoft.com/office/drawing/2014/main" id="{FFA60698-6560-1741-B899-43E9278DBA31}"/>
              </a:ext>
            </a:extLst>
          </p:cNvPr>
          <p:cNvSpPr>
            <a:spLocks noGrp="1"/>
          </p:cNvSpPr>
          <p:nvPr>
            <p:ph type="pic" idx="15"/>
          </p:nvPr>
        </p:nvSpPr>
        <p:spPr>
          <a:xfrm>
            <a:off x="4715073" y="0"/>
            <a:ext cx="4428927" cy="4572000"/>
          </a:xfrm>
          <a:prstGeom prst="rect">
            <a:avLst/>
          </a:prstGeom>
        </p:spPr>
        <p:txBody>
          <a:bodyPr lIns="91439" tIns="45719" rIns="91439" bIns="45719"/>
          <a:lstStyle/>
          <a:p>
            <a:r>
              <a:rPr lang="en-US" smtClean="0"/>
              <a:t>Click icon to add picture</a:t>
            </a:r>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92134992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Voorblad5">
    <p:spTree>
      <p:nvGrpSpPr>
        <p:cNvPr id="1" name=""/>
        <p:cNvGrpSpPr/>
        <p:nvPr/>
      </p:nvGrpSpPr>
      <p:grpSpPr>
        <a:xfrm>
          <a:off x="0" y="0"/>
          <a:ext cx="0" cy="0"/>
          <a:chOff x="0" y="0"/>
          <a:chExt cx="0" cy="0"/>
        </a:xfrm>
      </p:grpSpPr>
      <p:sp>
        <p:nvSpPr>
          <p:cNvPr id="13" name="Rechthoek">
            <a:extLst>
              <a:ext uri="{FF2B5EF4-FFF2-40B4-BE49-F238E27FC236}">
                <a16:creationId xmlns:a16="http://schemas.microsoft.com/office/drawing/2014/main" id="{CF5EDDB9-7A86-D04C-9401-98EF4D0D7E67}"/>
              </a:ext>
            </a:extLst>
          </p:cNvPr>
          <p:cNvSpPr/>
          <p:nvPr userDrawn="1"/>
        </p:nvSpPr>
        <p:spPr>
          <a:xfrm>
            <a:off x="0" y="0"/>
            <a:ext cx="9144000" cy="5143500"/>
          </a:xfrm>
          <a:prstGeom prst="rect">
            <a:avLst/>
          </a:prstGeom>
          <a:solidFill>
            <a:srgbClr val="E3D88B"/>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4" name="NIKHEF_PATROON5.png">
            <a:extLst>
              <a:ext uri="{FF2B5EF4-FFF2-40B4-BE49-F238E27FC236}">
                <a16:creationId xmlns:a16="http://schemas.microsoft.com/office/drawing/2014/main" id="{10B15CBC-C311-4E4C-B35B-5B9ACCE31A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5070" y="873934"/>
            <a:ext cx="4044130" cy="3692993"/>
          </a:xfrm>
          <a:prstGeom prst="rect">
            <a:avLst/>
          </a:prstGeom>
          <a:ln w="12700">
            <a:miter lim="400000"/>
          </a:ln>
        </p:spPr>
      </p:pic>
      <p:sp>
        <p:nvSpPr>
          <p:cNvPr id="15" name="Vorm">
            <a:extLst>
              <a:ext uri="{FF2B5EF4-FFF2-40B4-BE49-F238E27FC236}">
                <a16:creationId xmlns:a16="http://schemas.microsoft.com/office/drawing/2014/main" id="{2F26257E-A76C-5E40-B770-327856CFA5B4}"/>
              </a:ext>
            </a:extLst>
          </p:cNvPr>
          <p:cNvSpPr/>
          <p:nvPr userDrawn="1"/>
        </p:nvSpPr>
        <p:spPr>
          <a:xfrm rot="10800000">
            <a:off x="-40143" y="1067"/>
            <a:ext cx="6399866"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324" y="21600"/>
                </a:lnTo>
                <a:lnTo>
                  <a:pt x="21600" y="21600"/>
                </a:lnTo>
                <a:lnTo>
                  <a:pt x="2160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 name="Tekst">
            <a:extLst>
              <a:ext uri="{FF2B5EF4-FFF2-40B4-BE49-F238E27FC236}">
                <a16:creationId xmlns:a16="http://schemas.microsoft.com/office/drawing/2014/main" id="{095B19CA-2E01-7341-ABB3-F760D1C40DC7}"/>
              </a:ext>
            </a:extLst>
          </p:cNvPr>
          <p:cNvSpPr txBox="1">
            <a:spLocks noGrp="1"/>
          </p:cNvSpPr>
          <p:nvPr>
            <p:ph type="body" sz="quarter" idx="13"/>
          </p:nvPr>
        </p:nvSpPr>
        <p:spPr>
          <a:xfrm>
            <a:off x="6573341" y="2716932"/>
            <a:ext cx="2331716" cy="2182697"/>
          </a:xfrm>
          <a:prstGeom prst="rect">
            <a:avLst/>
          </a:prstGeom>
        </p:spPr>
        <p:txBody>
          <a:bodyPr anchor="b"/>
          <a:lstStyle>
            <a:lvl1pPr>
              <a:defRPr sz="1600">
                <a:solidFill>
                  <a:srgbClr val="702677"/>
                </a:solidFill>
              </a:defRPr>
            </a:lvl1pPr>
          </a:lstStyle>
          <a:p>
            <a:pPr lvl="0"/>
            <a:r>
              <a:rPr lang="en-US" smtClean="0"/>
              <a:t>Edit Master text styles</a:t>
            </a:r>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chemeClr val="accent4"/>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chemeClr val="accent4"/>
                </a:solidFill>
              </a:defRPr>
            </a:lvl1pPr>
          </a:lstStyle>
          <a:p>
            <a:pPr lvl="0"/>
            <a:r>
              <a:rPr lang="en-US" smtClean="0"/>
              <a:t>Edit Master text styles</a:t>
            </a:r>
          </a:p>
        </p:txBody>
      </p:sp>
      <p:pic>
        <p:nvPicPr>
          <p:cNvPr id="18" name="NIKHEF_LOGO_groot2.png" descr="NIKHEF_LOGO_groot2.png">
            <a:extLst>
              <a:ext uri="{FF2B5EF4-FFF2-40B4-BE49-F238E27FC236}">
                <a16:creationId xmlns:a16="http://schemas.microsoft.com/office/drawing/2014/main" id="{59A200F2-14CE-0F42-A103-3A81AC649A07}"/>
              </a:ext>
            </a:extLst>
          </p:cNvPr>
          <p:cNvPicPr>
            <a:picLocks noChangeAspect="1"/>
          </p:cNvPicPr>
          <p:nvPr userDrawn="1"/>
        </p:nvPicPr>
        <p:blipFill>
          <a:blip r:embed="rId3">
            <a:extLst/>
          </a:blip>
          <a:stretch>
            <a:fillRect/>
          </a:stretch>
        </p:blipFill>
        <p:spPr>
          <a:xfrm>
            <a:off x="238125" y="238125"/>
            <a:ext cx="1905001" cy="748349"/>
          </a:xfrm>
          <a:prstGeom prst="rect">
            <a:avLst/>
          </a:prstGeom>
          <a:ln w="12700">
            <a:miter lim="400000"/>
          </a:ln>
        </p:spPr>
      </p:pic>
      <p:pic>
        <p:nvPicPr>
          <p:cNvPr id="9" name="Picture 8"/>
          <p:cNvPicPr>
            <a:picLocks noChangeAspect="1"/>
          </p:cNvPicPr>
          <p:nvPr userDrawn="1"/>
        </p:nvPicPr>
        <p:blipFill>
          <a:blip r:embed="rId4" cstate="print">
            <a:duotone>
              <a:prstClr val="black"/>
              <a:srgbClr val="E3D88B">
                <a:tint val="45000"/>
                <a:satMod val="400000"/>
              </a:srgbClr>
            </a:duotone>
            <a:extLst>
              <a:ext uri="{28A0092B-C50C-407E-A947-70E740481C1C}">
                <a14:useLocalDpi xmlns:a14="http://schemas.microsoft.com/office/drawing/2010/main" val="0"/>
              </a:ext>
            </a:extLst>
          </a:blip>
          <a:stretch>
            <a:fillRect/>
          </a:stretch>
        </p:blipFill>
        <p:spPr>
          <a:xfrm>
            <a:off x="133069" y="1223532"/>
            <a:ext cx="2657839" cy="552551"/>
          </a:xfrm>
          <a:prstGeom prst="rect">
            <a:avLst/>
          </a:prstGeom>
        </p:spPr>
      </p:pic>
    </p:spTree>
    <p:extLst>
      <p:ext uri="{BB962C8B-B14F-4D97-AF65-F5344CB8AC3E}">
        <p14:creationId xmlns:p14="http://schemas.microsoft.com/office/powerpoint/2010/main" val="916197269"/>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5] Bijschrift + Beeld groo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3" name="Foto bijschrift">
            <a:extLst>
              <a:ext uri="{FF2B5EF4-FFF2-40B4-BE49-F238E27FC236}">
                <a16:creationId xmlns:a16="http://schemas.microsoft.com/office/drawing/2014/main" id="{E424E1FF-715F-A04E-A5DD-28E5C7DF8C7F}"/>
              </a:ext>
            </a:extLst>
          </p:cNvPr>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4" name="Afbeelding">
            <a:extLst>
              <a:ext uri="{FF2B5EF4-FFF2-40B4-BE49-F238E27FC236}">
                <a16:creationId xmlns:a16="http://schemas.microsoft.com/office/drawing/2014/main" id="{9B31A421-C084-6941-A8A8-5DFA5DB6612D}"/>
              </a:ext>
            </a:extLst>
          </p:cNvPr>
          <p:cNvSpPr>
            <a:spLocks noGrp="1"/>
          </p:cNvSpPr>
          <p:nvPr>
            <p:ph type="pic" idx="14"/>
          </p:nvPr>
        </p:nvSpPr>
        <p:spPr>
          <a:xfrm>
            <a:off x="2667570" y="0"/>
            <a:ext cx="6476430" cy="4572000"/>
          </a:xfrm>
          <a:prstGeom prst="rect">
            <a:avLst/>
          </a:prstGeom>
        </p:spPr>
        <p:txBody>
          <a:bodyPr lIns="91439" tIns="45719" rIns="91439" bIns="45719"/>
          <a:lstStyle/>
          <a:p>
            <a:r>
              <a:rPr lang="en-US" smtClean="0"/>
              <a:t>Click icon to add picture</a:t>
            </a:r>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174186736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1] Tekst + Beeld">
    <p:spTree>
      <p:nvGrpSpPr>
        <p:cNvPr id="1" name=""/>
        <p:cNvGrpSpPr/>
        <p:nvPr/>
      </p:nvGrpSpPr>
      <p:grpSpPr>
        <a:xfrm>
          <a:off x="0" y="0"/>
          <a:ext cx="0" cy="0"/>
          <a:chOff x="0" y="0"/>
          <a:chExt cx="0" cy="0"/>
        </a:xfrm>
      </p:grpSpPr>
      <p:sp>
        <p:nvSpPr>
          <p:cNvPr id="180"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1"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2"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8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8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A6D0FEAE-F148-754A-851C-E90D8F873A93}"/>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2" name="HOOFDTITEL VAN DEZE SLIDE, EVENTUEEL OVER MEERDERE REGELS.">
            <a:extLst>
              <a:ext uri="{FF2B5EF4-FFF2-40B4-BE49-F238E27FC236}">
                <a16:creationId xmlns:a16="http://schemas.microsoft.com/office/drawing/2014/main" id="{6EC8961D-AFA0-2141-B213-CDDAD5E88B49}"/>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
        <p:nvSpPr>
          <p:cNvPr id="13" name="Hoofdtekst">
            <a:extLst>
              <a:ext uri="{FF2B5EF4-FFF2-40B4-BE49-F238E27FC236}">
                <a16:creationId xmlns:a16="http://schemas.microsoft.com/office/drawing/2014/main" id="{58D32B9B-485B-7448-AEFC-33F6D51139A7}"/>
              </a:ext>
            </a:extLst>
          </p:cNvPr>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4" name="Afbeelding">
            <a:extLst>
              <a:ext uri="{FF2B5EF4-FFF2-40B4-BE49-F238E27FC236}">
                <a16:creationId xmlns:a16="http://schemas.microsoft.com/office/drawing/2014/main" id="{4F1FD79B-1171-2E4D-AE4A-521A5A58D973}"/>
              </a:ext>
            </a:extLst>
          </p:cNvPr>
          <p:cNvSpPr>
            <a:spLocks noGrp="1"/>
          </p:cNvSpPr>
          <p:nvPr>
            <p:ph type="pic" sz="half" idx="16"/>
          </p:nvPr>
        </p:nvSpPr>
        <p:spPr>
          <a:xfrm>
            <a:off x="4715495" y="968520"/>
            <a:ext cx="4191769" cy="3365355"/>
          </a:xfrm>
          <a:prstGeom prst="rect">
            <a:avLst/>
          </a:prstGeom>
        </p:spPr>
        <p:txBody>
          <a:bodyPr lIns="91439" tIns="45719" rIns="91439" bIns="45719"/>
          <a:lstStyle/>
          <a:p>
            <a:r>
              <a:rPr lang="en-US" smtClean="0"/>
              <a:t>Click icon to add picture</a:t>
            </a:r>
            <a:endParaRPr/>
          </a:p>
        </p:txBody>
      </p:sp>
      <p:pic>
        <p:nvPicPr>
          <p:cNvPr id="15" name="Picture 14"/>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159360138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C2] Beeld + Tekst">
    <p:spTree>
      <p:nvGrpSpPr>
        <p:cNvPr id="1" name=""/>
        <p:cNvGrpSpPr/>
        <p:nvPr/>
      </p:nvGrpSpPr>
      <p:grpSpPr>
        <a:xfrm>
          <a:off x="0" y="0"/>
          <a:ext cx="0" cy="0"/>
          <a:chOff x="0" y="0"/>
          <a:chExt cx="0" cy="0"/>
        </a:xfrm>
      </p:grpSpPr>
      <p:sp>
        <p:nvSpPr>
          <p:cNvPr id="180"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1"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2"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8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84" name="Afbeelding"/>
          <p:cNvSpPr>
            <a:spLocks noGrp="1"/>
          </p:cNvSpPr>
          <p:nvPr>
            <p:ph type="pic" sz="half" idx="13"/>
          </p:nvPr>
        </p:nvSpPr>
        <p:spPr>
          <a:xfrm>
            <a:off x="238125" y="967796"/>
            <a:ext cx="4191769" cy="3366079"/>
          </a:xfrm>
          <a:prstGeom prst="rect">
            <a:avLst/>
          </a:prstGeom>
        </p:spPr>
        <p:txBody>
          <a:bodyPr lIns="91439" tIns="45719" rIns="91439" bIns="45719"/>
          <a:lstStyle/>
          <a:p>
            <a:r>
              <a:rPr lang="en-US" smtClean="0"/>
              <a:t>Click icon to add picture</a:t>
            </a:r>
            <a:endParaRPr/>
          </a:p>
        </p:txBody>
      </p:sp>
      <p:sp>
        <p:nvSpPr>
          <p:cNvPr id="185" name="Hoofdtekst"/>
          <p:cNvSpPr txBox="1">
            <a:spLocks noGrp="1"/>
          </p:cNvSpPr>
          <p:nvPr>
            <p:ph type="body" sz="half" idx="14" hasCustomPrompt="1"/>
          </p:nvPr>
        </p:nvSpPr>
        <p:spPr>
          <a:xfrm>
            <a:off x="4714875" y="967070"/>
            <a:ext cx="4193009"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8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A6D0FEAE-F148-754A-851C-E90D8F873A93}"/>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2" name="HOOFDTITEL VAN DEZE SLIDE, EVENTUEEL OVER MEERDERE REGELS.">
            <a:extLst>
              <a:ext uri="{FF2B5EF4-FFF2-40B4-BE49-F238E27FC236}">
                <a16:creationId xmlns:a16="http://schemas.microsoft.com/office/drawing/2014/main" id="{6EC8961D-AFA0-2141-B213-CDDAD5E88B49}"/>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pic>
        <p:nvPicPr>
          <p:cNvPr id="13" name="Picture 12"/>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C3] Tekst + Tekst">
    <p:spTree>
      <p:nvGrpSpPr>
        <p:cNvPr id="1" name=""/>
        <p:cNvGrpSpPr/>
        <p:nvPr/>
      </p:nvGrpSpPr>
      <p:grpSpPr>
        <a:xfrm>
          <a:off x="0" y="0"/>
          <a:ext cx="0" cy="0"/>
          <a:chOff x="0" y="0"/>
          <a:chExt cx="0" cy="0"/>
        </a:xfrm>
      </p:grpSpPr>
      <p:sp>
        <p:nvSpPr>
          <p:cNvPr id="221"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22"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23"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24"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25"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226" name="Hoofdtekst"/>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227" name="Hoofdtekst"/>
          <p:cNvSpPr txBox="1">
            <a:spLocks noGrp="1"/>
          </p:cNvSpPr>
          <p:nvPr>
            <p:ph type="body" sz="half" idx="14" hasCustomPrompt="1"/>
          </p:nvPr>
        </p:nvSpPr>
        <p:spPr>
          <a:xfrm>
            <a:off x="471487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1" name="Tijdelijke aanduiding voor voettekst 9">
            <a:extLst>
              <a:ext uri="{FF2B5EF4-FFF2-40B4-BE49-F238E27FC236}">
                <a16:creationId xmlns:a16="http://schemas.microsoft.com/office/drawing/2014/main" id="{BF86E10D-74D2-C949-AFEC-6FE315C0C51F}"/>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2" name="HOOFDTITEL VAN DEZE SLIDE, EVENTUEEL OVER MEERDERE REGELS.">
            <a:extLst>
              <a:ext uri="{FF2B5EF4-FFF2-40B4-BE49-F238E27FC236}">
                <a16:creationId xmlns:a16="http://schemas.microsoft.com/office/drawing/2014/main" id="{F596623C-DCE5-7141-B4B8-F3C3FF99FC76}"/>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pic>
        <p:nvPicPr>
          <p:cNvPr id="13" name="Picture 12"/>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C4] Tekst + Beeld groot">
    <p:spTree>
      <p:nvGrpSpPr>
        <p:cNvPr id="1" name=""/>
        <p:cNvGrpSpPr/>
        <p:nvPr/>
      </p:nvGrpSpPr>
      <p:grpSpPr>
        <a:xfrm>
          <a:off x="0" y="0"/>
          <a:ext cx="0" cy="0"/>
          <a:chOff x="0" y="0"/>
          <a:chExt cx="0" cy="0"/>
        </a:xfrm>
      </p:grpSpPr>
      <p:sp>
        <p:nvSpPr>
          <p:cNvPr id="262"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4"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5"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67"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268" name="HOOFDTITEL VAN DEZE SLIDE, EVENTUEEL OVER MEERDERE REGELS."/>
          <p:cNvSpPr txBox="1">
            <a:spLocks noGrp="1"/>
          </p:cNvSpPr>
          <p:nvPr>
            <p:ph type="body" sz="quarter" idx="13"/>
          </p:nvPr>
        </p:nvSpPr>
        <p:spPr>
          <a:xfrm>
            <a:off x="238125" y="238125"/>
            <a:ext cx="4193009"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269" name="Hoofdtekst"/>
          <p:cNvSpPr txBox="1">
            <a:spLocks noGrp="1"/>
          </p:cNvSpPr>
          <p:nvPr>
            <p:ph type="body" sz="half" idx="14"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270" name="Afbeelding"/>
          <p:cNvSpPr>
            <a:spLocks noGrp="1"/>
          </p:cNvSpPr>
          <p:nvPr>
            <p:ph type="pic" idx="15"/>
          </p:nvPr>
        </p:nvSpPr>
        <p:spPr>
          <a:xfrm>
            <a:off x="4715073" y="0"/>
            <a:ext cx="4428927" cy="4572000"/>
          </a:xfrm>
          <a:prstGeom prst="rect">
            <a:avLst/>
          </a:prstGeom>
        </p:spPr>
        <p:txBody>
          <a:bodyPr lIns="91439" tIns="45719" rIns="91439" bIns="45719"/>
          <a:lstStyle/>
          <a:p>
            <a:r>
              <a:rPr lang="en-US" smtClean="0"/>
              <a:t>Click icon to add picture</a:t>
            </a:r>
            <a:endParaRPr/>
          </a:p>
        </p:txBody>
      </p:sp>
      <p:sp>
        <p:nvSpPr>
          <p:cNvPr id="11" name="Tijdelijke aanduiding voor voettekst 9">
            <a:extLst>
              <a:ext uri="{FF2B5EF4-FFF2-40B4-BE49-F238E27FC236}">
                <a16:creationId xmlns:a16="http://schemas.microsoft.com/office/drawing/2014/main" id="{FF5E4FE4-B6DD-BD44-B946-6789BC35F7C2}"/>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pic>
        <p:nvPicPr>
          <p:cNvPr id="12" name="Picture 11"/>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5] Bijschrift + Beeld groot">
    <p:spTree>
      <p:nvGrpSpPr>
        <p:cNvPr id="1" name=""/>
        <p:cNvGrpSpPr/>
        <p:nvPr/>
      </p:nvGrpSpPr>
      <p:grpSpPr>
        <a:xfrm>
          <a:off x="0" y="0"/>
          <a:ext cx="0" cy="0"/>
          <a:chOff x="0" y="0"/>
          <a:chExt cx="0" cy="0"/>
        </a:xfrm>
      </p:grpSpPr>
      <p:sp>
        <p:nvSpPr>
          <p:cNvPr id="262"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4"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5"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67"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1" name="Tijdelijke aanduiding voor voettekst 9">
            <a:extLst>
              <a:ext uri="{FF2B5EF4-FFF2-40B4-BE49-F238E27FC236}">
                <a16:creationId xmlns:a16="http://schemas.microsoft.com/office/drawing/2014/main" id="{FF5E4FE4-B6DD-BD44-B946-6789BC35F7C2}"/>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2" name="Foto bijschrift">
            <a:extLst>
              <a:ext uri="{FF2B5EF4-FFF2-40B4-BE49-F238E27FC236}">
                <a16:creationId xmlns:a16="http://schemas.microsoft.com/office/drawing/2014/main" id="{5CB58DAA-4A13-1D45-8D6B-C9714A086237}"/>
              </a:ext>
            </a:extLst>
          </p:cNvPr>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3" name="Afbeelding">
            <a:extLst>
              <a:ext uri="{FF2B5EF4-FFF2-40B4-BE49-F238E27FC236}">
                <a16:creationId xmlns:a16="http://schemas.microsoft.com/office/drawing/2014/main" id="{FA69A5FC-118C-FD41-9E0E-390B213F5EC9}"/>
              </a:ext>
            </a:extLst>
          </p:cNvPr>
          <p:cNvSpPr>
            <a:spLocks noGrp="1"/>
          </p:cNvSpPr>
          <p:nvPr>
            <p:ph type="pic" idx="14"/>
          </p:nvPr>
        </p:nvSpPr>
        <p:spPr>
          <a:xfrm>
            <a:off x="2667570" y="0"/>
            <a:ext cx="6476430" cy="4572000"/>
          </a:xfrm>
          <a:prstGeom prst="rect">
            <a:avLst/>
          </a:prstGeom>
        </p:spPr>
        <p:txBody>
          <a:bodyPr lIns="91439" tIns="45719" rIns="91439" bIns="45719"/>
          <a:lstStyle/>
          <a:p>
            <a:r>
              <a:rPr lang="en-US" smtClean="0"/>
              <a:t>Click icon to add picture</a:t>
            </a:r>
            <a:endParaRPr/>
          </a:p>
        </p:txBody>
      </p:sp>
      <p:pic>
        <p:nvPicPr>
          <p:cNvPr id="10" name="Picture 9"/>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321495841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1] Tekst + Beeld">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375" name="Groepeer"/>
          <p:cNvGrpSpPr/>
          <p:nvPr/>
        </p:nvGrpSpPr>
        <p:grpSpPr>
          <a:xfrm>
            <a:off x="7708383" y="0"/>
            <a:ext cx="1435618" cy="5143500"/>
            <a:chOff x="0" y="0"/>
            <a:chExt cx="3828314" cy="13715999"/>
          </a:xfrm>
        </p:grpSpPr>
        <p:sp>
          <p:nvSpPr>
            <p:cNvPr id="37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317481"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
        <p:nvSpPr>
          <p:cNvPr id="16" name="Hoofdtekst">
            <a:extLst>
              <a:ext uri="{FF2B5EF4-FFF2-40B4-BE49-F238E27FC236}">
                <a16:creationId xmlns:a16="http://schemas.microsoft.com/office/drawing/2014/main" id="{7DE1DA42-EFA7-7D4A-B851-7B8E5CE6DE1E}"/>
              </a:ext>
            </a:extLst>
          </p:cNvPr>
          <p:cNvSpPr txBox="1">
            <a:spLocks noGrp="1"/>
          </p:cNvSpPr>
          <p:nvPr>
            <p:ph type="body" sz="half" idx="14" hasCustomPrompt="1"/>
          </p:nvPr>
        </p:nvSpPr>
        <p:spPr>
          <a:xfrm>
            <a:off x="238125" y="961121"/>
            <a:ext cx="7440464"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373593689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D1] Tekst + Beeld">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375" name="Groepeer"/>
          <p:cNvGrpSpPr/>
          <p:nvPr/>
        </p:nvGrpSpPr>
        <p:grpSpPr>
          <a:xfrm>
            <a:off x="7708383" y="0"/>
            <a:ext cx="1435618" cy="5143500"/>
            <a:chOff x="0" y="0"/>
            <a:chExt cx="3828314" cy="13715999"/>
          </a:xfrm>
        </p:grpSpPr>
        <p:sp>
          <p:nvSpPr>
            <p:cNvPr id="37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
        <p:nvSpPr>
          <p:cNvPr id="15" name="Afbeelding">
            <a:extLst>
              <a:ext uri="{FF2B5EF4-FFF2-40B4-BE49-F238E27FC236}">
                <a16:creationId xmlns:a16="http://schemas.microsoft.com/office/drawing/2014/main" id="{947EFE01-6BFF-0E44-8E51-5AF6FA991248}"/>
              </a:ext>
            </a:extLst>
          </p:cNvPr>
          <p:cNvSpPr>
            <a:spLocks noGrp="1"/>
          </p:cNvSpPr>
          <p:nvPr>
            <p:ph type="pic" sz="half" idx="13"/>
          </p:nvPr>
        </p:nvSpPr>
        <p:spPr>
          <a:xfrm>
            <a:off x="4105275" y="968520"/>
            <a:ext cx="3573314" cy="3365355"/>
          </a:xfrm>
          <a:prstGeom prst="rect">
            <a:avLst/>
          </a:prstGeom>
        </p:spPr>
        <p:txBody>
          <a:bodyPr lIns="91439" tIns="45719" rIns="91439" bIns="45719"/>
          <a:lstStyle/>
          <a:p>
            <a:r>
              <a:rPr lang="en-US" smtClean="0"/>
              <a:t>Click icon to add picture</a:t>
            </a:r>
            <a:endParaRPr/>
          </a:p>
        </p:txBody>
      </p:sp>
      <p:sp>
        <p:nvSpPr>
          <p:cNvPr id="16" name="Hoofdtekst">
            <a:extLst>
              <a:ext uri="{FF2B5EF4-FFF2-40B4-BE49-F238E27FC236}">
                <a16:creationId xmlns:a16="http://schemas.microsoft.com/office/drawing/2014/main" id="{7DE1DA42-EFA7-7D4A-B851-7B8E5CE6DE1E}"/>
              </a:ext>
            </a:extLst>
          </p:cNvPr>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3607942677"/>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D2] Beeld + Tekst">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71" name="Afbeelding"/>
          <p:cNvSpPr>
            <a:spLocks noGrp="1"/>
          </p:cNvSpPr>
          <p:nvPr>
            <p:ph type="pic" sz="half" idx="13"/>
          </p:nvPr>
        </p:nvSpPr>
        <p:spPr>
          <a:xfrm>
            <a:off x="238125" y="967796"/>
            <a:ext cx="3573314" cy="3366079"/>
          </a:xfrm>
          <a:prstGeom prst="rect">
            <a:avLst/>
          </a:prstGeom>
        </p:spPr>
        <p:txBody>
          <a:bodyPr lIns="91439" tIns="45719" rIns="91439" bIns="45719"/>
          <a:lstStyle/>
          <a:p>
            <a:r>
              <a:rPr lang="en-US" smtClean="0"/>
              <a:t>Click icon to add picture</a:t>
            </a:r>
            <a:endParaRPr/>
          </a:p>
        </p:txBody>
      </p:sp>
      <p:sp>
        <p:nvSpPr>
          <p:cNvPr id="372" name="Hoofdtekst"/>
          <p:cNvSpPr txBox="1">
            <a:spLocks noGrp="1"/>
          </p:cNvSpPr>
          <p:nvPr>
            <p:ph type="body" sz="half" idx="14" hasCustomPrompt="1"/>
          </p:nvPr>
        </p:nvSpPr>
        <p:spPr>
          <a:xfrm>
            <a:off x="4095750" y="967070"/>
            <a:ext cx="3572718"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375" name="Groepeer"/>
          <p:cNvGrpSpPr/>
          <p:nvPr/>
        </p:nvGrpSpPr>
        <p:grpSpPr>
          <a:xfrm>
            <a:off x="7708383" y="0"/>
            <a:ext cx="1435618" cy="5143500"/>
            <a:chOff x="0" y="0"/>
            <a:chExt cx="3828314" cy="13715999"/>
          </a:xfrm>
        </p:grpSpPr>
        <p:sp>
          <p:nvSpPr>
            <p:cNvPr id="37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D3] Tekst + Tekst">
    <p:spTree>
      <p:nvGrpSpPr>
        <p:cNvPr id="1" name=""/>
        <p:cNvGrpSpPr/>
        <p:nvPr/>
      </p:nvGrpSpPr>
      <p:grpSpPr>
        <a:xfrm>
          <a:off x="0" y="0"/>
          <a:ext cx="0" cy="0"/>
          <a:chOff x="0" y="0"/>
          <a:chExt cx="0" cy="0"/>
        </a:xfrm>
      </p:grpSpPr>
      <p:sp>
        <p:nvSpPr>
          <p:cNvPr id="418"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19"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0"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22" name="Hoofdtekst"/>
          <p:cNvSpPr txBox="1">
            <a:spLocks noGrp="1"/>
          </p:cNvSpPr>
          <p:nvPr>
            <p:ph type="body" sz="half" idx="13" hasCustomPrompt="1"/>
          </p:nvPr>
        </p:nvSpPr>
        <p:spPr>
          <a:xfrm>
            <a:off x="4095750"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425" name="Groepeer"/>
          <p:cNvGrpSpPr/>
          <p:nvPr/>
        </p:nvGrpSpPr>
        <p:grpSpPr>
          <a:xfrm>
            <a:off x="7708383" y="0"/>
            <a:ext cx="1435618" cy="5143500"/>
            <a:chOff x="0" y="0"/>
            <a:chExt cx="3828314" cy="13715999"/>
          </a:xfrm>
        </p:grpSpPr>
        <p:sp>
          <p:nvSpPr>
            <p:cNvPr id="42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42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427"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3" name="Tijdelijke aanduiding voor voettekst 9">
            <a:extLst>
              <a:ext uri="{FF2B5EF4-FFF2-40B4-BE49-F238E27FC236}">
                <a16:creationId xmlns:a16="http://schemas.microsoft.com/office/drawing/2014/main" id="{90A18C85-6567-2942-8083-4112E16B5D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4" name="HOOFDTITEL VAN DEZE SLIDE, EVENTUEEL OVER MEERDERE REGELS.">
            <a:extLst>
              <a:ext uri="{FF2B5EF4-FFF2-40B4-BE49-F238E27FC236}">
                <a16:creationId xmlns:a16="http://schemas.microsoft.com/office/drawing/2014/main" id="{0E4F1D00-CFCD-EF44-B83A-277DE284857E}"/>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oorblad6">
    <p:spTree>
      <p:nvGrpSpPr>
        <p:cNvPr id="1" name=""/>
        <p:cNvGrpSpPr/>
        <p:nvPr/>
      </p:nvGrpSpPr>
      <p:grpSpPr>
        <a:xfrm>
          <a:off x="0" y="0"/>
          <a:ext cx="0" cy="0"/>
          <a:chOff x="0" y="0"/>
          <a:chExt cx="0" cy="0"/>
        </a:xfrm>
      </p:grpSpPr>
      <p:sp>
        <p:nvSpPr>
          <p:cNvPr id="9" name="Rechthoek">
            <a:extLst>
              <a:ext uri="{FF2B5EF4-FFF2-40B4-BE49-F238E27FC236}">
                <a16:creationId xmlns:a16="http://schemas.microsoft.com/office/drawing/2014/main" id="{239C9850-7907-4B45-AD97-31A4432A1B9C}"/>
              </a:ext>
            </a:extLst>
          </p:cNvPr>
          <p:cNvSpPr/>
          <p:nvPr userDrawn="1"/>
        </p:nvSpPr>
        <p:spPr>
          <a:xfrm>
            <a:off x="0" y="0"/>
            <a:ext cx="9144000" cy="5143500"/>
          </a:xfrm>
          <a:prstGeom prst="rect">
            <a:avLst/>
          </a:prstGeom>
          <a:solidFill>
            <a:srgbClr val="E3D88B"/>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0" name="NIKHEF_PATROON6.png">
            <a:extLst>
              <a:ext uri="{FF2B5EF4-FFF2-40B4-BE49-F238E27FC236}">
                <a16:creationId xmlns:a16="http://schemas.microsoft.com/office/drawing/2014/main" id="{97CF3DCA-6A1B-6F45-9EA9-4D7C469FCE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61443" y="531491"/>
            <a:ext cx="4364024" cy="3985112"/>
          </a:xfrm>
          <a:prstGeom prst="rect">
            <a:avLst/>
          </a:prstGeom>
          <a:ln w="12700">
            <a:miter lim="400000"/>
          </a:ln>
        </p:spPr>
      </p:pic>
      <p:sp>
        <p:nvSpPr>
          <p:cNvPr id="11" name="Vorm">
            <a:extLst>
              <a:ext uri="{FF2B5EF4-FFF2-40B4-BE49-F238E27FC236}">
                <a16:creationId xmlns:a16="http://schemas.microsoft.com/office/drawing/2014/main" id="{649A8509-C260-3449-8987-DC7F00F54DDA}"/>
              </a:ext>
            </a:extLst>
          </p:cNvPr>
          <p:cNvSpPr/>
          <p:nvPr userDrawn="1"/>
        </p:nvSpPr>
        <p:spPr>
          <a:xfrm rot="10800000">
            <a:off x="-40143" y="1067"/>
            <a:ext cx="6399866"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324" y="21600"/>
                </a:lnTo>
                <a:lnTo>
                  <a:pt x="21600" y="21600"/>
                </a:lnTo>
                <a:lnTo>
                  <a:pt x="2160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2" name="Tekst">
            <a:extLst>
              <a:ext uri="{FF2B5EF4-FFF2-40B4-BE49-F238E27FC236}">
                <a16:creationId xmlns:a16="http://schemas.microsoft.com/office/drawing/2014/main" id="{1BE53F92-048C-8D4C-9E5F-D05CF7DDA73A}"/>
              </a:ext>
            </a:extLst>
          </p:cNvPr>
          <p:cNvSpPr txBox="1">
            <a:spLocks noGrp="1"/>
          </p:cNvSpPr>
          <p:nvPr>
            <p:ph type="body" sz="quarter" idx="13"/>
          </p:nvPr>
        </p:nvSpPr>
        <p:spPr>
          <a:xfrm>
            <a:off x="6573341" y="2716932"/>
            <a:ext cx="2331716" cy="2182697"/>
          </a:xfrm>
          <a:prstGeom prst="rect">
            <a:avLst/>
          </a:prstGeom>
        </p:spPr>
        <p:txBody>
          <a:bodyPr anchor="b"/>
          <a:lstStyle>
            <a:lvl1pPr>
              <a:defRPr sz="1600">
                <a:solidFill>
                  <a:srgbClr val="702677"/>
                </a:solidFill>
              </a:defRPr>
            </a:lvl1pPr>
          </a:lstStyle>
          <a:p>
            <a:pPr lvl="0"/>
            <a:r>
              <a:rPr lang="en-US" smtClean="0"/>
              <a:t>Edit Master text styles</a:t>
            </a:r>
          </a:p>
        </p:txBody>
      </p:sp>
      <p:pic>
        <p:nvPicPr>
          <p:cNvPr id="17" name="NIKHEF_LOGO_groot3.png" descr="NIKHEF_LOGO_groot3.png">
            <a:extLst>
              <a:ext uri="{FF2B5EF4-FFF2-40B4-BE49-F238E27FC236}">
                <a16:creationId xmlns:a16="http://schemas.microsoft.com/office/drawing/2014/main" id="{6DF12E6D-91A2-994D-A848-DF0527EFDCA6}"/>
              </a:ext>
            </a:extLst>
          </p:cNvPr>
          <p:cNvPicPr>
            <a:picLocks noChangeAspect="1"/>
          </p:cNvPicPr>
          <p:nvPr userDrawn="1"/>
        </p:nvPicPr>
        <p:blipFill>
          <a:blip r:embed="rId3">
            <a:extLst/>
          </a:blip>
          <a:stretch>
            <a:fillRect/>
          </a:stretch>
        </p:blipFill>
        <p:spPr>
          <a:xfrm>
            <a:off x="238125" y="238125"/>
            <a:ext cx="1905001" cy="748349"/>
          </a:xfrm>
          <a:prstGeom prst="rect">
            <a:avLst/>
          </a:prstGeom>
          <a:ln w="12700">
            <a:miter lim="400000"/>
          </a:ln>
        </p:spPr>
      </p:pic>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chemeClr val="tx2"/>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chemeClr val="tx2"/>
                </a:solidFill>
              </a:defRPr>
            </a:lvl1pPr>
          </a:lstStyle>
          <a:p>
            <a:pPr lvl="0"/>
            <a:r>
              <a:rPr lang="en-US" smtClean="0"/>
              <a:t>Edit Master text styles</a:t>
            </a:r>
          </a:p>
        </p:txBody>
      </p:sp>
      <p:pic>
        <p:nvPicPr>
          <p:cNvPr id="4" name="Picture 3"/>
          <p:cNvPicPr>
            <a:picLocks noChangeAspect="1"/>
          </p:cNvPicPr>
          <p:nvPr userDrawn="1"/>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8359" y="1181003"/>
            <a:ext cx="2614842" cy="543612"/>
          </a:xfrm>
          <a:prstGeom prst="rect">
            <a:avLst/>
          </a:prstGeom>
        </p:spPr>
      </p:pic>
    </p:spTree>
    <p:extLst>
      <p:ext uri="{BB962C8B-B14F-4D97-AF65-F5344CB8AC3E}">
        <p14:creationId xmlns:p14="http://schemas.microsoft.com/office/powerpoint/2010/main" val="3668217708"/>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4] Tekst + Beeld groot">
    <p:spTree>
      <p:nvGrpSpPr>
        <p:cNvPr id="1" name=""/>
        <p:cNvGrpSpPr/>
        <p:nvPr/>
      </p:nvGrpSpPr>
      <p:grpSpPr>
        <a:xfrm>
          <a:off x="0" y="0"/>
          <a:ext cx="0" cy="0"/>
          <a:chOff x="0" y="0"/>
          <a:chExt cx="0" cy="0"/>
        </a:xfrm>
      </p:grpSpPr>
      <p:sp>
        <p:nvSpPr>
          <p:cNvPr id="418"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19"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0"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425" name="Groepeer"/>
          <p:cNvGrpSpPr/>
          <p:nvPr/>
        </p:nvGrpSpPr>
        <p:grpSpPr>
          <a:xfrm>
            <a:off x="7708383" y="0"/>
            <a:ext cx="1435618" cy="5143500"/>
            <a:chOff x="0" y="0"/>
            <a:chExt cx="3828314" cy="13715999"/>
          </a:xfrm>
        </p:grpSpPr>
        <p:sp>
          <p:nvSpPr>
            <p:cNvPr id="42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42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90A18C85-6567-2942-8083-4112E16B5D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5" name="Hoofdtekst">
            <a:extLst>
              <a:ext uri="{FF2B5EF4-FFF2-40B4-BE49-F238E27FC236}">
                <a16:creationId xmlns:a16="http://schemas.microsoft.com/office/drawing/2014/main" id="{CE3A2554-74BD-F447-B71D-43C908BF2C3B}"/>
              </a:ext>
            </a:extLst>
          </p:cNvPr>
          <p:cNvSpPr txBox="1">
            <a:spLocks noGrp="1"/>
          </p:cNvSpPr>
          <p:nvPr>
            <p:ph type="body" sz="half" idx="13"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6" name="HOOFDTITEL VAN DEZE SLIDE, EVENTUEEL OVER MEERDERE REGELS.">
            <a:extLst>
              <a:ext uri="{FF2B5EF4-FFF2-40B4-BE49-F238E27FC236}">
                <a16:creationId xmlns:a16="http://schemas.microsoft.com/office/drawing/2014/main" id="{0E4203EE-2136-E44A-A60B-E597DA61CB31}"/>
              </a:ext>
            </a:extLst>
          </p:cNvPr>
          <p:cNvSpPr txBox="1">
            <a:spLocks noGrp="1"/>
          </p:cNvSpPr>
          <p:nvPr>
            <p:ph type="body" sz="quarter" idx="14"/>
          </p:nvPr>
        </p:nvSpPr>
        <p:spPr>
          <a:xfrm>
            <a:off x="238125" y="238125"/>
            <a:ext cx="3572718"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17" name="Tijdelijke aanduiding voor afbeelding 6">
            <a:extLst>
              <a:ext uri="{FF2B5EF4-FFF2-40B4-BE49-F238E27FC236}">
                <a16:creationId xmlns:a16="http://schemas.microsoft.com/office/drawing/2014/main" id="{B78BA9A3-8950-384F-A16D-93BFCA9CD95E}"/>
              </a:ext>
            </a:extLst>
          </p:cNvPr>
          <p:cNvSpPr>
            <a:spLocks noGrp="1"/>
          </p:cNvSpPr>
          <p:nvPr>
            <p:ph type="pic" sz="quarter" idx="16"/>
          </p:nvPr>
        </p:nvSpPr>
        <p:spPr>
          <a:xfrm>
            <a:off x="4097537" y="0"/>
            <a:ext cx="4531542" cy="4572000"/>
          </a:xfrm>
          <a:custGeom>
            <a:avLst/>
            <a:gdLst>
              <a:gd name="connsiteX0" fmla="*/ 0 w 12077700"/>
              <a:gd name="connsiteY0" fmla="*/ 0 h 12192000"/>
              <a:gd name="connsiteX1" fmla="*/ 12077700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5304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040586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0039123 w 12077700"/>
              <a:gd name="connsiteY2" fmla="*/ 2057400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77700"/>
              <a:gd name="connsiteY0" fmla="*/ 0 h 12192000"/>
              <a:gd name="connsiteX1" fmla="*/ 9644743 w 12077700"/>
              <a:gd name="connsiteY1" fmla="*/ 0 h 12192000"/>
              <a:gd name="connsiteX2" fmla="*/ 12047537 w 12077700"/>
              <a:gd name="connsiteY2" fmla="*/ 6792685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47537"/>
              <a:gd name="connsiteY0" fmla="*/ 0 h 12208328"/>
              <a:gd name="connsiteX1" fmla="*/ 9644743 w 12047537"/>
              <a:gd name="connsiteY1" fmla="*/ 0 h 12208328"/>
              <a:gd name="connsiteX2" fmla="*/ 12047537 w 12047537"/>
              <a:gd name="connsiteY2" fmla="*/ 6792685 h 12208328"/>
              <a:gd name="connsiteX3" fmla="*/ 10199914 w 12047537"/>
              <a:gd name="connsiteY3" fmla="*/ 12208328 h 12208328"/>
              <a:gd name="connsiteX4" fmla="*/ 0 w 12047537"/>
              <a:gd name="connsiteY4" fmla="*/ 12192000 h 12208328"/>
              <a:gd name="connsiteX5" fmla="*/ 0 w 12047537"/>
              <a:gd name="connsiteY5" fmla="*/ 0 h 12208328"/>
              <a:gd name="connsiteX0" fmla="*/ 0 w 12047537"/>
              <a:gd name="connsiteY0" fmla="*/ 0 h 12192000"/>
              <a:gd name="connsiteX1" fmla="*/ 9644743 w 12047537"/>
              <a:gd name="connsiteY1" fmla="*/ 0 h 12192000"/>
              <a:gd name="connsiteX2" fmla="*/ 12047537 w 12047537"/>
              <a:gd name="connsiteY2" fmla="*/ 6792685 h 12192000"/>
              <a:gd name="connsiteX3" fmla="*/ 9922329 w 12047537"/>
              <a:gd name="connsiteY3" fmla="*/ 12077700 h 12192000"/>
              <a:gd name="connsiteX4" fmla="*/ 0 w 12047537"/>
              <a:gd name="connsiteY4" fmla="*/ 12192000 h 12192000"/>
              <a:gd name="connsiteX5" fmla="*/ 0 w 12047537"/>
              <a:gd name="connsiteY5" fmla="*/ 0 h 12192000"/>
              <a:gd name="connsiteX0" fmla="*/ 0 w 12047537"/>
              <a:gd name="connsiteY0" fmla="*/ 0 h 12192000"/>
              <a:gd name="connsiteX1" fmla="*/ 9644743 w 12047537"/>
              <a:gd name="connsiteY1" fmla="*/ 0 h 12192000"/>
              <a:gd name="connsiteX2" fmla="*/ 12047537 w 12047537"/>
              <a:gd name="connsiteY2" fmla="*/ 6792685 h 12192000"/>
              <a:gd name="connsiteX3" fmla="*/ 10167257 w 12047537"/>
              <a:gd name="connsiteY3" fmla="*/ 12192000 h 12192000"/>
              <a:gd name="connsiteX4" fmla="*/ 0 w 12047537"/>
              <a:gd name="connsiteY4" fmla="*/ 12192000 h 12192000"/>
              <a:gd name="connsiteX5" fmla="*/ 0 w 12047537"/>
              <a:gd name="connsiteY5" fmla="*/ 0 h 12192000"/>
              <a:gd name="connsiteX0" fmla="*/ 0 w 11835265"/>
              <a:gd name="connsiteY0" fmla="*/ 0 h 12192000"/>
              <a:gd name="connsiteX1" fmla="*/ 9644743 w 11835265"/>
              <a:gd name="connsiteY1" fmla="*/ 0 h 12192000"/>
              <a:gd name="connsiteX2" fmla="*/ 11835265 w 11835265"/>
              <a:gd name="connsiteY2" fmla="*/ 6906985 h 12192000"/>
              <a:gd name="connsiteX3" fmla="*/ 10167257 w 11835265"/>
              <a:gd name="connsiteY3" fmla="*/ 12192000 h 12192000"/>
              <a:gd name="connsiteX4" fmla="*/ 0 w 11835265"/>
              <a:gd name="connsiteY4" fmla="*/ 12192000 h 12192000"/>
              <a:gd name="connsiteX5" fmla="*/ 0 w 11835265"/>
              <a:gd name="connsiteY5" fmla="*/ 0 h 12192000"/>
              <a:gd name="connsiteX0" fmla="*/ 0 w 12080194"/>
              <a:gd name="connsiteY0" fmla="*/ 0 h 12192000"/>
              <a:gd name="connsiteX1" fmla="*/ 9644743 w 12080194"/>
              <a:gd name="connsiteY1" fmla="*/ 0 h 12192000"/>
              <a:gd name="connsiteX2" fmla="*/ 12080194 w 12080194"/>
              <a:gd name="connsiteY2" fmla="*/ 6890656 h 12192000"/>
              <a:gd name="connsiteX3" fmla="*/ 10167257 w 12080194"/>
              <a:gd name="connsiteY3" fmla="*/ 12192000 h 12192000"/>
              <a:gd name="connsiteX4" fmla="*/ 0 w 12080194"/>
              <a:gd name="connsiteY4" fmla="*/ 12192000 h 12192000"/>
              <a:gd name="connsiteX5" fmla="*/ 0 w 12080194"/>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67257 w 12116770"/>
              <a:gd name="connsiteY3" fmla="*/ 12192000 h 12192000"/>
              <a:gd name="connsiteX4" fmla="*/ 0 w 12116770"/>
              <a:gd name="connsiteY4" fmla="*/ 12192000 h 12192000"/>
              <a:gd name="connsiteX5" fmla="*/ 0 w 12116770"/>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85545 w 12116770"/>
              <a:gd name="connsiteY3" fmla="*/ 12192000 h 12192000"/>
              <a:gd name="connsiteX4" fmla="*/ 0 w 12116770"/>
              <a:gd name="connsiteY4" fmla="*/ 12192000 h 12192000"/>
              <a:gd name="connsiteX5" fmla="*/ 0 w 12116770"/>
              <a:gd name="connsiteY5" fmla="*/ 0 h 12192000"/>
              <a:gd name="connsiteX0" fmla="*/ 0 w 11545270"/>
              <a:gd name="connsiteY0" fmla="*/ 0 h 12192000"/>
              <a:gd name="connsiteX1" fmla="*/ 9644743 w 11545270"/>
              <a:gd name="connsiteY1" fmla="*/ 0 h 12192000"/>
              <a:gd name="connsiteX2" fmla="*/ 11545270 w 11545270"/>
              <a:gd name="connsiteY2" fmla="*/ 6923313 h 12192000"/>
              <a:gd name="connsiteX3" fmla="*/ 10185545 w 11545270"/>
              <a:gd name="connsiteY3" fmla="*/ 12192000 h 12192000"/>
              <a:gd name="connsiteX4" fmla="*/ 0 w 11545270"/>
              <a:gd name="connsiteY4" fmla="*/ 12192000 h 12192000"/>
              <a:gd name="connsiteX5" fmla="*/ 0 w 11545270"/>
              <a:gd name="connsiteY5" fmla="*/ 0 h 12192000"/>
              <a:gd name="connsiteX0" fmla="*/ 0 w 12084113"/>
              <a:gd name="connsiteY0" fmla="*/ 0 h 12192000"/>
              <a:gd name="connsiteX1" fmla="*/ 9644743 w 12084113"/>
              <a:gd name="connsiteY1" fmla="*/ 0 h 12192000"/>
              <a:gd name="connsiteX2" fmla="*/ 12084113 w 12084113"/>
              <a:gd name="connsiteY2" fmla="*/ 6890656 h 12192000"/>
              <a:gd name="connsiteX3" fmla="*/ 10185545 w 12084113"/>
              <a:gd name="connsiteY3" fmla="*/ 12192000 h 12192000"/>
              <a:gd name="connsiteX4" fmla="*/ 0 w 12084113"/>
              <a:gd name="connsiteY4" fmla="*/ 12192000 h 12192000"/>
              <a:gd name="connsiteX5" fmla="*/ 0 w 12084113"/>
              <a:gd name="connsiteY5"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4113" h="12192000">
                <a:moveTo>
                  <a:pt x="0" y="0"/>
                </a:moveTo>
                <a:lnTo>
                  <a:pt x="9644743" y="0"/>
                </a:lnTo>
                <a:lnTo>
                  <a:pt x="12084113" y="6890656"/>
                </a:lnTo>
                <a:lnTo>
                  <a:pt x="10185545" y="12192000"/>
                </a:lnTo>
                <a:lnTo>
                  <a:pt x="0" y="12192000"/>
                </a:lnTo>
                <a:lnTo>
                  <a:pt x="0" y="0"/>
                </a:lnTo>
                <a:close/>
              </a:path>
            </a:pathLst>
          </a:custGeom>
          <a:ln w="12700">
            <a:miter lim="400000"/>
          </a:ln>
          <a:extLst>
            <a:ext uri="{C572A759-6A51-4108-AA02-DFA0A04FC94B}">
              <ma14:wrappingTextBoxFlag xmlns:ma14="http://schemas.microsoft.com/office/mac/drawingml/2011/main" xmlns="" val="1"/>
            </a:ext>
          </a:extLst>
        </p:spPr>
        <p:txBody>
          <a:bodyPr/>
          <a:lstStyle/>
          <a:p>
            <a:r>
              <a:rPr lang="en-US" smtClean="0"/>
              <a:t>Click icon to add picture</a:t>
            </a:r>
            <a:endParaRPr lang="nl-NL"/>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408799815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5] Bijschrift + Beeld groot">
    <p:spTree>
      <p:nvGrpSpPr>
        <p:cNvPr id="1" name=""/>
        <p:cNvGrpSpPr/>
        <p:nvPr/>
      </p:nvGrpSpPr>
      <p:grpSpPr>
        <a:xfrm>
          <a:off x="0" y="0"/>
          <a:ext cx="0" cy="0"/>
          <a:chOff x="0" y="0"/>
          <a:chExt cx="0" cy="0"/>
        </a:xfrm>
      </p:grpSpPr>
      <p:sp>
        <p:nvSpPr>
          <p:cNvPr id="418"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19"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0"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425" name="Groepeer"/>
          <p:cNvGrpSpPr/>
          <p:nvPr/>
        </p:nvGrpSpPr>
        <p:grpSpPr>
          <a:xfrm>
            <a:off x="7708383" y="0"/>
            <a:ext cx="1435618" cy="5143500"/>
            <a:chOff x="0" y="0"/>
            <a:chExt cx="3828314" cy="13715999"/>
          </a:xfrm>
        </p:grpSpPr>
        <p:sp>
          <p:nvSpPr>
            <p:cNvPr id="42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42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90A18C85-6567-2942-8083-4112E16B5D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5" name="Foto bijschrift">
            <a:extLst>
              <a:ext uri="{FF2B5EF4-FFF2-40B4-BE49-F238E27FC236}">
                <a16:creationId xmlns:a16="http://schemas.microsoft.com/office/drawing/2014/main" id="{1D5E391E-F142-F047-84DE-09F983F5C0BE}"/>
              </a:ext>
            </a:extLst>
          </p:cNvPr>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6" name="Afbeelding">
            <a:extLst>
              <a:ext uri="{FF2B5EF4-FFF2-40B4-BE49-F238E27FC236}">
                <a16:creationId xmlns:a16="http://schemas.microsoft.com/office/drawing/2014/main" id="{99AD337A-CABF-0047-B43E-BC0DE0A2E041}"/>
              </a:ext>
            </a:extLst>
          </p:cNvPr>
          <p:cNvSpPr>
            <a:spLocks noGrp="1"/>
          </p:cNvSpPr>
          <p:nvPr>
            <p:ph type="pic" idx="14"/>
          </p:nvPr>
        </p:nvSpPr>
        <p:spPr>
          <a:xfrm>
            <a:off x="2671108" y="-6123"/>
            <a:ext cx="5962625" cy="4578123"/>
          </a:xfrm>
          <a:custGeom>
            <a:avLst/>
            <a:gdLst>
              <a:gd name="connsiteX0" fmla="*/ 0 w 15893238"/>
              <a:gd name="connsiteY0" fmla="*/ 0 h 12192000"/>
              <a:gd name="connsiteX1" fmla="*/ 15893238 w 15893238"/>
              <a:gd name="connsiteY1" fmla="*/ 0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5893238"/>
              <a:gd name="connsiteY0" fmla="*/ 0 h 12192000"/>
              <a:gd name="connsiteX1" fmla="*/ 13019409 w 15893238"/>
              <a:gd name="connsiteY1" fmla="*/ 375558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3068395"/>
              <a:gd name="connsiteY0" fmla="*/ 0 h 12192000"/>
              <a:gd name="connsiteX1" fmla="*/ 13019409 w 13068395"/>
              <a:gd name="connsiteY1" fmla="*/ 375558 h 12192000"/>
              <a:gd name="connsiteX2" fmla="*/ 13068395 w 13068395"/>
              <a:gd name="connsiteY2" fmla="*/ 11685814 h 12192000"/>
              <a:gd name="connsiteX3" fmla="*/ 0 w 13068395"/>
              <a:gd name="connsiteY3" fmla="*/ 12192000 h 12192000"/>
              <a:gd name="connsiteX4" fmla="*/ 0 w 13068395"/>
              <a:gd name="connsiteY4" fmla="*/ 0 h 12192000"/>
              <a:gd name="connsiteX0" fmla="*/ 0 w 13068395"/>
              <a:gd name="connsiteY0" fmla="*/ 0 h 12192000"/>
              <a:gd name="connsiteX1" fmla="*/ 13019409 w 13068395"/>
              <a:gd name="connsiteY1" fmla="*/ 375558 h 12192000"/>
              <a:gd name="connsiteX2" fmla="*/ 13010175 w 13068395"/>
              <a:gd name="connsiteY2" fmla="*/ 3265714 h 12192000"/>
              <a:gd name="connsiteX3" fmla="*/ 13068395 w 13068395"/>
              <a:gd name="connsiteY3" fmla="*/ 11685814 h 12192000"/>
              <a:gd name="connsiteX4" fmla="*/ 0 w 13068395"/>
              <a:gd name="connsiteY4" fmla="*/ 12192000 h 12192000"/>
              <a:gd name="connsiteX5" fmla="*/ 0 w 13068395"/>
              <a:gd name="connsiteY5" fmla="*/ 0 h 12192000"/>
              <a:gd name="connsiteX0" fmla="*/ 0 w 15508447"/>
              <a:gd name="connsiteY0" fmla="*/ 0 h 12192000"/>
              <a:gd name="connsiteX1" fmla="*/ 13019409 w 15508447"/>
              <a:gd name="connsiteY1" fmla="*/ 375558 h 12192000"/>
              <a:gd name="connsiteX2" fmla="*/ 15508447 w 15508447"/>
              <a:gd name="connsiteY2" fmla="*/ 6858000 h 12192000"/>
              <a:gd name="connsiteX3" fmla="*/ 13068395 w 15508447"/>
              <a:gd name="connsiteY3" fmla="*/ 11685814 h 12192000"/>
              <a:gd name="connsiteX4" fmla="*/ 0 w 15508447"/>
              <a:gd name="connsiteY4" fmla="*/ 12192000 h 12192000"/>
              <a:gd name="connsiteX5" fmla="*/ 0 w 15508447"/>
              <a:gd name="connsiteY5" fmla="*/ 0 h 12192000"/>
              <a:gd name="connsiteX0" fmla="*/ 0 w 15508447"/>
              <a:gd name="connsiteY0" fmla="*/ 16328 h 12208328"/>
              <a:gd name="connsiteX1" fmla="*/ 13443951 w 15508447"/>
              <a:gd name="connsiteY1" fmla="*/ 0 h 12208328"/>
              <a:gd name="connsiteX2" fmla="*/ 15508447 w 15508447"/>
              <a:gd name="connsiteY2" fmla="*/ 6874328 h 12208328"/>
              <a:gd name="connsiteX3" fmla="*/ 13068395 w 15508447"/>
              <a:gd name="connsiteY3" fmla="*/ 11702142 h 12208328"/>
              <a:gd name="connsiteX4" fmla="*/ 0 w 15508447"/>
              <a:gd name="connsiteY4" fmla="*/ 12208328 h 12208328"/>
              <a:gd name="connsiteX5" fmla="*/ 0 w 15508447"/>
              <a:gd name="connsiteY5" fmla="*/ 16328 h 12208328"/>
              <a:gd name="connsiteX0" fmla="*/ 0 w 15508447"/>
              <a:gd name="connsiteY0" fmla="*/ 16328 h 12208328"/>
              <a:gd name="connsiteX1" fmla="*/ 13443951 w 15508447"/>
              <a:gd name="connsiteY1" fmla="*/ 0 h 12208328"/>
              <a:gd name="connsiteX2" fmla="*/ 15508447 w 15508447"/>
              <a:gd name="connsiteY2" fmla="*/ 6874328 h 12208328"/>
              <a:gd name="connsiteX3" fmla="*/ 13999123 w 15508447"/>
              <a:gd name="connsiteY3" fmla="*/ 12208328 h 12208328"/>
              <a:gd name="connsiteX4" fmla="*/ 0 w 15508447"/>
              <a:gd name="connsiteY4" fmla="*/ 12208328 h 12208328"/>
              <a:gd name="connsiteX5" fmla="*/ 0 w 15508447"/>
              <a:gd name="connsiteY5" fmla="*/ 16328 h 12208328"/>
              <a:gd name="connsiteX0" fmla="*/ 0 w 15884004"/>
              <a:gd name="connsiteY0" fmla="*/ 16328 h 12208328"/>
              <a:gd name="connsiteX1" fmla="*/ 13443951 w 15884004"/>
              <a:gd name="connsiteY1" fmla="*/ 0 h 12208328"/>
              <a:gd name="connsiteX2" fmla="*/ 15884004 w 15884004"/>
              <a:gd name="connsiteY2" fmla="*/ 6890657 h 12208328"/>
              <a:gd name="connsiteX3" fmla="*/ 13999123 w 15884004"/>
              <a:gd name="connsiteY3" fmla="*/ 12208328 h 12208328"/>
              <a:gd name="connsiteX4" fmla="*/ 0 w 15884004"/>
              <a:gd name="connsiteY4" fmla="*/ 12208328 h 12208328"/>
              <a:gd name="connsiteX5" fmla="*/ 0 w 15884004"/>
              <a:gd name="connsiteY5" fmla="*/ 16328 h 12208328"/>
              <a:gd name="connsiteX0" fmla="*/ 0 w 15557432"/>
              <a:gd name="connsiteY0" fmla="*/ 16328 h 12208328"/>
              <a:gd name="connsiteX1" fmla="*/ 13443951 w 15557432"/>
              <a:gd name="connsiteY1" fmla="*/ 0 h 12208328"/>
              <a:gd name="connsiteX2" fmla="*/ 15557432 w 15557432"/>
              <a:gd name="connsiteY2" fmla="*/ 6939643 h 12208328"/>
              <a:gd name="connsiteX3" fmla="*/ 13999123 w 15557432"/>
              <a:gd name="connsiteY3" fmla="*/ 12208328 h 12208328"/>
              <a:gd name="connsiteX4" fmla="*/ 0 w 15557432"/>
              <a:gd name="connsiteY4" fmla="*/ 12208328 h 12208328"/>
              <a:gd name="connsiteX5" fmla="*/ 0 w 155574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999123 w 15900332"/>
              <a:gd name="connsiteY3" fmla="*/ 12208328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656223 w 15900332"/>
              <a:gd name="connsiteY3" fmla="*/ 11832771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4015452 w 15900332"/>
              <a:gd name="connsiteY3" fmla="*/ 12208328 h 12208328"/>
              <a:gd name="connsiteX4" fmla="*/ 0 w 15900332"/>
              <a:gd name="connsiteY4" fmla="*/ 12208328 h 12208328"/>
              <a:gd name="connsiteX5" fmla="*/ 0 w 15900332"/>
              <a:gd name="connsiteY5" fmla="*/ 16328 h 122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0332" h="12208328">
                <a:moveTo>
                  <a:pt x="0" y="16328"/>
                </a:moveTo>
                <a:lnTo>
                  <a:pt x="13443951" y="0"/>
                </a:lnTo>
                <a:lnTo>
                  <a:pt x="15900332" y="6923315"/>
                </a:lnTo>
                <a:lnTo>
                  <a:pt x="14015452" y="12208328"/>
                </a:lnTo>
                <a:lnTo>
                  <a:pt x="0" y="12208328"/>
                </a:lnTo>
                <a:lnTo>
                  <a:pt x="0" y="16328"/>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3550185286"/>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D1] Tekst + Beeld">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2" name="Group 1"/>
          <p:cNvGrpSpPr/>
          <p:nvPr userDrawn="1"/>
        </p:nvGrpSpPr>
        <p:grpSpPr>
          <a:xfrm>
            <a:off x="7708383" y="0"/>
            <a:ext cx="1435618" cy="5143500"/>
            <a:chOff x="20555686" y="0"/>
            <a:chExt cx="3828315" cy="13716001"/>
          </a:xfrm>
        </p:grpSpPr>
        <p:sp>
          <p:nvSpPr>
            <p:cNvPr id="373" name="Driehoek"/>
            <p:cNvSpPr/>
            <p:nvPr/>
          </p:nvSpPr>
          <p:spPr>
            <a:xfrm rot="10800000">
              <a:off x="20555686" y="2972716"/>
              <a:ext cx="3828315" cy="10743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20555686" y="0"/>
              <a:ext cx="3828315" cy="10743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3D88B"/>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
        <p:nvSpPr>
          <p:cNvPr id="16" name="Hoofdtekst">
            <a:extLst>
              <a:ext uri="{FF2B5EF4-FFF2-40B4-BE49-F238E27FC236}">
                <a16:creationId xmlns:a16="http://schemas.microsoft.com/office/drawing/2014/main" id="{7DE1DA42-EFA7-7D4A-B851-7B8E5CE6DE1E}"/>
              </a:ext>
            </a:extLst>
          </p:cNvPr>
          <p:cNvSpPr txBox="1">
            <a:spLocks noGrp="1"/>
          </p:cNvSpPr>
          <p:nvPr>
            <p:ph type="body" sz="half" idx="14" hasCustomPrompt="1"/>
          </p:nvPr>
        </p:nvSpPr>
        <p:spPr>
          <a:xfrm>
            <a:off x="238125" y="967796"/>
            <a:ext cx="7440464"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162306846"/>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E1] Tekst + Beeld">
    <p:spTree>
      <p:nvGrpSpPr>
        <p:cNvPr id="1" name=""/>
        <p:cNvGrpSpPr/>
        <p:nvPr/>
      </p:nvGrpSpPr>
      <p:grpSpPr>
        <a:xfrm>
          <a:off x="0" y="0"/>
          <a:ext cx="0" cy="0"/>
          <a:chOff x="0" y="0"/>
          <a:chExt cx="0" cy="0"/>
        </a:xfrm>
      </p:grpSpPr>
      <p:sp>
        <p:nvSpPr>
          <p:cNvPr id="332"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3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34"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36" name="Afbeelding"/>
          <p:cNvSpPr>
            <a:spLocks noGrp="1"/>
          </p:cNvSpPr>
          <p:nvPr>
            <p:ph type="pic" sz="half" idx="13"/>
          </p:nvPr>
        </p:nvSpPr>
        <p:spPr>
          <a:xfrm>
            <a:off x="4105275" y="968520"/>
            <a:ext cx="3573314" cy="3365355"/>
          </a:xfrm>
          <a:prstGeom prst="rect">
            <a:avLst/>
          </a:prstGeom>
        </p:spPr>
        <p:txBody>
          <a:bodyPr lIns="91439" tIns="45719" rIns="91439" bIns="45719"/>
          <a:lstStyle/>
          <a:p>
            <a:r>
              <a:rPr lang="en-US" smtClean="0"/>
              <a:t>Click icon to add picture</a:t>
            </a:r>
            <a:endParaRPr/>
          </a:p>
        </p:txBody>
      </p:sp>
      <p:sp>
        <p:nvSpPr>
          <p:cNvPr id="337"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340" name="Groepeer"/>
          <p:cNvGrpSpPr/>
          <p:nvPr/>
        </p:nvGrpSpPr>
        <p:grpSpPr>
          <a:xfrm>
            <a:off x="7708383" y="0"/>
            <a:ext cx="1435618" cy="5143500"/>
            <a:chOff x="0" y="0"/>
            <a:chExt cx="3828314" cy="13715999"/>
          </a:xfrm>
        </p:grpSpPr>
        <p:sp>
          <p:nvSpPr>
            <p:cNvPr id="338"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39"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41"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E68A322A-3985-3B49-AA98-C343E61D2F8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4" name="HOOFDTITEL VAN DEZE SLIDE, EVENTUEEL OVER MEERDERE REGELS.">
            <a:extLst>
              <a:ext uri="{FF2B5EF4-FFF2-40B4-BE49-F238E27FC236}">
                <a16:creationId xmlns:a16="http://schemas.microsoft.com/office/drawing/2014/main" id="{F35E133F-D95E-8E45-933F-D96D674818C3}"/>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E2] Beeld + Tekst">
    <p:spTree>
      <p:nvGrpSpPr>
        <p:cNvPr id="1" name=""/>
        <p:cNvGrpSpPr/>
        <p:nvPr/>
      </p:nvGrpSpPr>
      <p:grpSpPr>
        <a:xfrm>
          <a:off x="0" y="0"/>
          <a:ext cx="0" cy="0"/>
          <a:chOff x="0" y="0"/>
          <a:chExt cx="0" cy="0"/>
        </a:xfrm>
      </p:grpSpPr>
      <p:sp>
        <p:nvSpPr>
          <p:cNvPr id="384"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85"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388" name="Groepeer"/>
          <p:cNvGrpSpPr/>
          <p:nvPr/>
        </p:nvGrpSpPr>
        <p:grpSpPr>
          <a:xfrm>
            <a:off x="7708383" y="0"/>
            <a:ext cx="1435618" cy="5143500"/>
            <a:chOff x="0" y="0"/>
            <a:chExt cx="3828314" cy="13715999"/>
          </a:xfrm>
        </p:grpSpPr>
        <p:sp>
          <p:nvSpPr>
            <p:cNvPr id="386"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87"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38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91" name="Afbeelding"/>
          <p:cNvSpPr>
            <a:spLocks noGrp="1"/>
          </p:cNvSpPr>
          <p:nvPr>
            <p:ph type="pic" sz="half" idx="13"/>
          </p:nvPr>
        </p:nvSpPr>
        <p:spPr>
          <a:xfrm>
            <a:off x="238125" y="967796"/>
            <a:ext cx="3573314" cy="3366079"/>
          </a:xfrm>
          <a:prstGeom prst="rect">
            <a:avLst/>
          </a:prstGeom>
        </p:spPr>
        <p:txBody>
          <a:bodyPr lIns="91439" tIns="45719" rIns="91439" bIns="45719"/>
          <a:lstStyle/>
          <a:p>
            <a:r>
              <a:rPr lang="en-US" smtClean="0"/>
              <a:t>Click icon to add picture</a:t>
            </a:r>
            <a:endParaRPr dirty="0"/>
          </a:p>
        </p:txBody>
      </p:sp>
      <p:sp>
        <p:nvSpPr>
          <p:cNvPr id="392" name="Hoofdtekst"/>
          <p:cNvSpPr txBox="1">
            <a:spLocks noGrp="1"/>
          </p:cNvSpPr>
          <p:nvPr>
            <p:ph type="body" sz="half" idx="14" hasCustomPrompt="1"/>
          </p:nvPr>
        </p:nvSpPr>
        <p:spPr>
          <a:xfrm>
            <a:off x="4095750" y="967070"/>
            <a:ext cx="3572718"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39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3BE53EAE-91D2-0F45-8264-18BC28E7F4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4" name="HOOFDTITEL VAN DEZE SLIDE, EVENTUEEL OVER MEERDERE REGELS.">
            <a:extLst>
              <a:ext uri="{FF2B5EF4-FFF2-40B4-BE49-F238E27FC236}">
                <a16:creationId xmlns:a16="http://schemas.microsoft.com/office/drawing/2014/main" id="{1ABD9389-69DC-CC4D-968D-0A5DB05399E1}"/>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E3] Tekst + Tekst">
    <p:spTree>
      <p:nvGrpSpPr>
        <p:cNvPr id="1" name=""/>
        <p:cNvGrpSpPr/>
        <p:nvPr/>
      </p:nvGrpSpPr>
      <p:grpSpPr>
        <a:xfrm>
          <a:off x="0" y="0"/>
          <a:ext cx="0" cy="0"/>
          <a:chOff x="0" y="0"/>
          <a:chExt cx="0" cy="0"/>
        </a:xfrm>
      </p:grpSpPr>
      <p:sp>
        <p:nvSpPr>
          <p:cNvPr id="43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3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39" name="Groepeer"/>
          <p:cNvGrpSpPr/>
          <p:nvPr/>
        </p:nvGrpSpPr>
        <p:grpSpPr>
          <a:xfrm>
            <a:off x="7708383" y="0"/>
            <a:ext cx="1435618" cy="5143500"/>
            <a:chOff x="0" y="0"/>
            <a:chExt cx="3828314" cy="13715999"/>
          </a:xfrm>
        </p:grpSpPr>
        <p:sp>
          <p:nvSpPr>
            <p:cNvPr id="437"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38"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40"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42" name="Hoofdtekst"/>
          <p:cNvSpPr txBox="1">
            <a:spLocks noGrp="1"/>
          </p:cNvSpPr>
          <p:nvPr>
            <p:ph type="body" sz="half" idx="13" hasCustomPrompt="1"/>
          </p:nvPr>
        </p:nvSpPr>
        <p:spPr>
          <a:xfrm>
            <a:off x="4095750" y="961121"/>
            <a:ext cx="3572718"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44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444" name="Hoofdtekst"/>
          <p:cNvSpPr txBox="1">
            <a:spLocks noGrp="1"/>
          </p:cNvSpPr>
          <p:nvPr>
            <p:ph type="body" sz="half" idx="14" hasCustomPrompt="1"/>
          </p:nvPr>
        </p:nvSpPr>
        <p:spPr>
          <a:xfrm>
            <a:off x="238125" y="961121"/>
            <a:ext cx="3572718"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3" name="Tijdelijke aanduiding voor voettekst 9">
            <a:extLst>
              <a:ext uri="{FF2B5EF4-FFF2-40B4-BE49-F238E27FC236}">
                <a16:creationId xmlns:a16="http://schemas.microsoft.com/office/drawing/2014/main" id="{F001C348-CEDD-784C-B610-CC25AEDCD32E}"/>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4" name="HOOFDTITEL VAN DEZE SLIDE, EVENTUEEL OVER MEERDERE REGELS.">
            <a:extLst>
              <a:ext uri="{FF2B5EF4-FFF2-40B4-BE49-F238E27FC236}">
                <a16:creationId xmlns:a16="http://schemas.microsoft.com/office/drawing/2014/main" id="{47B0887D-9623-2946-B53A-991301EDF138}"/>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E4] Tekst + Beeld groot">
    <p:spTree>
      <p:nvGrpSpPr>
        <p:cNvPr id="1" name=""/>
        <p:cNvGrpSpPr/>
        <p:nvPr/>
      </p:nvGrpSpPr>
      <p:grpSpPr>
        <a:xfrm>
          <a:off x="0" y="0"/>
          <a:ext cx="0" cy="0"/>
          <a:chOff x="0" y="0"/>
          <a:chExt cx="0" cy="0"/>
        </a:xfrm>
      </p:grpSpPr>
      <p:sp>
        <p:nvSpPr>
          <p:cNvPr id="487"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8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91" name="Groepeer"/>
          <p:cNvGrpSpPr/>
          <p:nvPr/>
        </p:nvGrpSpPr>
        <p:grpSpPr>
          <a:xfrm>
            <a:off x="7708383" y="0"/>
            <a:ext cx="1435618" cy="5143500"/>
            <a:chOff x="0" y="0"/>
            <a:chExt cx="3828314" cy="13715999"/>
          </a:xfrm>
        </p:grpSpPr>
        <p:sp>
          <p:nvSpPr>
            <p:cNvPr id="489"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90"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9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94" name="Hoofdtekst"/>
          <p:cNvSpPr txBox="1">
            <a:spLocks noGrp="1"/>
          </p:cNvSpPr>
          <p:nvPr>
            <p:ph type="body" sz="half" idx="13"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495" name="HOOFDTITEL VAN DEZE SLIDE, EVENTUEEL OVER MEERDERE REGELS."/>
          <p:cNvSpPr txBox="1">
            <a:spLocks noGrp="1"/>
          </p:cNvSpPr>
          <p:nvPr>
            <p:ph type="body" sz="quarter" idx="14"/>
          </p:nvPr>
        </p:nvSpPr>
        <p:spPr>
          <a:xfrm>
            <a:off x="238125" y="238125"/>
            <a:ext cx="3572718"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pic>
        <p:nvPicPr>
          <p:cNvPr id="497"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360D94FB-0949-CB4E-91C0-0724EE1FEDCA}"/>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4" name="Tijdelijke aanduiding voor afbeelding 6">
            <a:extLst>
              <a:ext uri="{FF2B5EF4-FFF2-40B4-BE49-F238E27FC236}">
                <a16:creationId xmlns:a16="http://schemas.microsoft.com/office/drawing/2014/main" id="{2748CE92-E070-CE4E-B752-519B819C7882}"/>
              </a:ext>
            </a:extLst>
          </p:cNvPr>
          <p:cNvSpPr>
            <a:spLocks noGrp="1"/>
          </p:cNvSpPr>
          <p:nvPr>
            <p:ph type="pic" sz="quarter" idx="16"/>
          </p:nvPr>
        </p:nvSpPr>
        <p:spPr>
          <a:xfrm>
            <a:off x="4097537" y="0"/>
            <a:ext cx="4531542" cy="4572000"/>
          </a:xfrm>
          <a:custGeom>
            <a:avLst/>
            <a:gdLst>
              <a:gd name="connsiteX0" fmla="*/ 0 w 12077700"/>
              <a:gd name="connsiteY0" fmla="*/ 0 h 12192000"/>
              <a:gd name="connsiteX1" fmla="*/ 12077700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5304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040586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0039123 w 12077700"/>
              <a:gd name="connsiteY2" fmla="*/ 2057400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77700"/>
              <a:gd name="connsiteY0" fmla="*/ 0 h 12192000"/>
              <a:gd name="connsiteX1" fmla="*/ 9644743 w 12077700"/>
              <a:gd name="connsiteY1" fmla="*/ 0 h 12192000"/>
              <a:gd name="connsiteX2" fmla="*/ 12047537 w 12077700"/>
              <a:gd name="connsiteY2" fmla="*/ 6792685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47537"/>
              <a:gd name="connsiteY0" fmla="*/ 0 h 12208328"/>
              <a:gd name="connsiteX1" fmla="*/ 9644743 w 12047537"/>
              <a:gd name="connsiteY1" fmla="*/ 0 h 12208328"/>
              <a:gd name="connsiteX2" fmla="*/ 12047537 w 12047537"/>
              <a:gd name="connsiteY2" fmla="*/ 6792685 h 12208328"/>
              <a:gd name="connsiteX3" fmla="*/ 10199914 w 12047537"/>
              <a:gd name="connsiteY3" fmla="*/ 12208328 h 12208328"/>
              <a:gd name="connsiteX4" fmla="*/ 0 w 12047537"/>
              <a:gd name="connsiteY4" fmla="*/ 12192000 h 12208328"/>
              <a:gd name="connsiteX5" fmla="*/ 0 w 12047537"/>
              <a:gd name="connsiteY5" fmla="*/ 0 h 12208328"/>
              <a:gd name="connsiteX0" fmla="*/ 0 w 12047537"/>
              <a:gd name="connsiteY0" fmla="*/ 0 h 12192000"/>
              <a:gd name="connsiteX1" fmla="*/ 9644743 w 12047537"/>
              <a:gd name="connsiteY1" fmla="*/ 0 h 12192000"/>
              <a:gd name="connsiteX2" fmla="*/ 12047537 w 12047537"/>
              <a:gd name="connsiteY2" fmla="*/ 6792685 h 12192000"/>
              <a:gd name="connsiteX3" fmla="*/ 9922329 w 12047537"/>
              <a:gd name="connsiteY3" fmla="*/ 12077700 h 12192000"/>
              <a:gd name="connsiteX4" fmla="*/ 0 w 12047537"/>
              <a:gd name="connsiteY4" fmla="*/ 12192000 h 12192000"/>
              <a:gd name="connsiteX5" fmla="*/ 0 w 12047537"/>
              <a:gd name="connsiteY5" fmla="*/ 0 h 12192000"/>
              <a:gd name="connsiteX0" fmla="*/ 0 w 12047537"/>
              <a:gd name="connsiteY0" fmla="*/ 0 h 12192000"/>
              <a:gd name="connsiteX1" fmla="*/ 9644743 w 12047537"/>
              <a:gd name="connsiteY1" fmla="*/ 0 h 12192000"/>
              <a:gd name="connsiteX2" fmla="*/ 12047537 w 12047537"/>
              <a:gd name="connsiteY2" fmla="*/ 6792685 h 12192000"/>
              <a:gd name="connsiteX3" fmla="*/ 10167257 w 12047537"/>
              <a:gd name="connsiteY3" fmla="*/ 12192000 h 12192000"/>
              <a:gd name="connsiteX4" fmla="*/ 0 w 12047537"/>
              <a:gd name="connsiteY4" fmla="*/ 12192000 h 12192000"/>
              <a:gd name="connsiteX5" fmla="*/ 0 w 12047537"/>
              <a:gd name="connsiteY5" fmla="*/ 0 h 12192000"/>
              <a:gd name="connsiteX0" fmla="*/ 0 w 11835265"/>
              <a:gd name="connsiteY0" fmla="*/ 0 h 12192000"/>
              <a:gd name="connsiteX1" fmla="*/ 9644743 w 11835265"/>
              <a:gd name="connsiteY1" fmla="*/ 0 h 12192000"/>
              <a:gd name="connsiteX2" fmla="*/ 11835265 w 11835265"/>
              <a:gd name="connsiteY2" fmla="*/ 6906985 h 12192000"/>
              <a:gd name="connsiteX3" fmla="*/ 10167257 w 11835265"/>
              <a:gd name="connsiteY3" fmla="*/ 12192000 h 12192000"/>
              <a:gd name="connsiteX4" fmla="*/ 0 w 11835265"/>
              <a:gd name="connsiteY4" fmla="*/ 12192000 h 12192000"/>
              <a:gd name="connsiteX5" fmla="*/ 0 w 11835265"/>
              <a:gd name="connsiteY5" fmla="*/ 0 h 12192000"/>
              <a:gd name="connsiteX0" fmla="*/ 0 w 12080194"/>
              <a:gd name="connsiteY0" fmla="*/ 0 h 12192000"/>
              <a:gd name="connsiteX1" fmla="*/ 9644743 w 12080194"/>
              <a:gd name="connsiteY1" fmla="*/ 0 h 12192000"/>
              <a:gd name="connsiteX2" fmla="*/ 12080194 w 12080194"/>
              <a:gd name="connsiteY2" fmla="*/ 6890656 h 12192000"/>
              <a:gd name="connsiteX3" fmla="*/ 10167257 w 12080194"/>
              <a:gd name="connsiteY3" fmla="*/ 12192000 h 12192000"/>
              <a:gd name="connsiteX4" fmla="*/ 0 w 12080194"/>
              <a:gd name="connsiteY4" fmla="*/ 12192000 h 12192000"/>
              <a:gd name="connsiteX5" fmla="*/ 0 w 12080194"/>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67257 w 12116770"/>
              <a:gd name="connsiteY3" fmla="*/ 12192000 h 12192000"/>
              <a:gd name="connsiteX4" fmla="*/ 0 w 12116770"/>
              <a:gd name="connsiteY4" fmla="*/ 12192000 h 12192000"/>
              <a:gd name="connsiteX5" fmla="*/ 0 w 12116770"/>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85545 w 12116770"/>
              <a:gd name="connsiteY3" fmla="*/ 12192000 h 12192000"/>
              <a:gd name="connsiteX4" fmla="*/ 0 w 12116770"/>
              <a:gd name="connsiteY4" fmla="*/ 12192000 h 12192000"/>
              <a:gd name="connsiteX5" fmla="*/ 0 w 12116770"/>
              <a:gd name="connsiteY5" fmla="*/ 0 h 12192000"/>
              <a:gd name="connsiteX0" fmla="*/ 0 w 11545270"/>
              <a:gd name="connsiteY0" fmla="*/ 0 h 12192000"/>
              <a:gd name="connsiteX1" fmla="*/ 9644743 w 11545270"/>
              <a:gd name="connsiteY1" fmla="*/ 0 h 12192000"/>
              <a:gd name="connsiteX2" fmla="*/ 11545270 w 11545270"/>
              <a:gd name="connsiteY2" fmla="*/ 6923313 h 12192000"/>
              <a:gd name="connsiteX3" fmla="*/ 10185545 w 11545270"/>
              <a:gd name="connsiteY3" fmla="*/ 12192000 h 12192000"/>
              <a:gd name="connsiteX4" fmla="*/ 0 w 11545270"/>
              <a:gd name="connsiteY4" fmla="*/ 12192000 h 12192000"/>
              <a:gd name="connsiteX5" fmla="*/ 0 w 11545270"/>
              <a:gd name="connsiteY5" fmla="*/ 0 h 12192000"/>
              <a:gd name="connsiteX0" fmla="*/ 0 w 12084113"/>
              <a:gd name="connsiteY0" fmla="*/ 0 h 12192000"/>
              <a:gd name="connsiteX1" fmla="*/ 9644743 w 12084113"/>
              <a:gd name="connsiteY1" fmla="*/ 0 h 12192000"/>
              <a:gd name="connsiteX2" fmla="*/ 12084113 w 12084113"/>
              <a:gd name="connsiteY2" fmla="*/ 6890656 h 12192000"/>
              <a:gd name="connsiteX3" fmla="*/ 10185545 w 12084113"/>
              <a:gd name="connsiteY3" fmla="*/ 12192000 h 12192000"/>
              <a:gd name="connsiteX4" fmla="*/ 0 w 12084113"/>
              <a:gd name="connsiteY4" fmla="*/ 12192000 h 12192000"/>
              <a:gd name="connsiteX5" fmla="*/ 0 w 12084113"/>
              <a:gd name="connsiteY5"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4113" h="12192000">
                <a:moveTo>
                  <a:pt x="0" y="0"/>
                </a:moveTo>
                <a:lnTo>
                  <a:pt x="9644743" y="0"/>
                </a:lnTo>
                <a:lnTo>
                  <a:pt x="12084113" y="6890656"/>
                </a:lnTo>
                <a:lnTo>
                  <a:pt x="10185545" y="12192000"/>
                </a:lnTo>
                <a:lnTo>
                  <a:pt x="0" y="12192000"/>
                </a:lnTo>
                <a:lnTo>
                  <a:pt x="0" y="0"/>
                </a:lnTo>
                <a:close/>
              </a:path>
            </a:pathLst>
          </a:custGeom>
          <a:ln w="12700">
            <a:miter lim="400000"/>
          </a:ln>
          <a:extLst>
            <a:ext uri="{C572A759-6A51-4108-AA02-DFA0A04FC94B}">
              <ma14:wrappingTextBoxFlag xmlns:ma14="http://schemas.microsoft.com/office/mac/drawingml/2011/main" xmlns="" val="1"/>
            </a:ext>
          </a:extLst>
        </p:spPr>
        <p:txBody>
          <a:bodyPr/>
          <a:lstStyle/>
          <a:p>
            <a:r>
              <a:rPr lang="en-US" smtClean="0"/>
              <a:t>Click icon to add picture</a:t>
            </a:r>
            <a:endParaRPr lang="nl-NL"/>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E5] Bijschrift + Beeld groot">
    <p:spTree>
      <p:nvGrpSpPr>
        <p:cNvPr id="1" name=""/>
        <p:cNvGrpSpPr/>
        <p:nvPr/>
      </p:nvGrpSpPr>
      <p:grpSpPr>
        <a:xfrm>
          <a:off x="0" y="0"/>
          <a:ext cx="0" cy="0"/>
          <a:chOff x="0" y="0"/>
          <a:chExt cx="0" cy="0"/>
        </a:xfrm>
      </p:grpSpPr>
      <p:sp>
        <p:nvSpPr>
          <p:cNvPr id="537"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3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541" name="Groepeer"/>
          <p:cNvGrpSpPr/>
          <p:nvPr/>
        </p:nvGrpSpPr>
        <p:grpSpPr>
          <a:xfrm>
            <a:off x="7708383" y="0"/>
            <a:ext cx="1435618" cy="5143500"/>
            <a:chOff x="0" y="0"/>
            <a:chExt cx="3828314" cy="13715999"/>
          </a:xfrm>
        </p:grpSpPr>
        <p:sp>
          <p:nvSpPr>
            <p:cNvPr id="539"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40"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542"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543"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45" name="Foto bijschrift"/>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2" name="Tijdelijke aanduiding voor voettekst 9">
            <a:extLst>
              <a:ext uri="{FF2B5EF4-FFF2-40B4-BE49-F238E27FC236}">
                <a16:creationId xmlns:a16="http://schemas.microsoft.com/office/drawing/2014/main" id="{4B1549F1-2F10-9040-818E-36A7E8D5C3D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3" name="Afbeelding">
            <a:extLst>
              <a:ext uri="{FF2B5EF4-FFF2-40B4-BE49-F238E27FC236}">
                <a16:creationId xmlns:a16="http://schemas.microsoft.com/office/drawing/2014/main" id="{69834E08-80D4-0E46-994C-FDD2C37F9298}"/>
              </a:ext>
            </a:extLst>
          </p:cNvPr>
          <p:cNvSpPr>
            <a:spLocks noGrp="1"/>
          </p:cNvSpPr>
          <p:nvPr>
            <p:ph type="pic" idx="14"/>
          </p:nvPr>
        </p:nvSpPr>
        <p:spPr>
          <a:xfrm>
            <a:off x="2671108" y="-6123"/>
            <a:ext cx="5962625" cy="4578123"/>
          </a:xfrm>
          <a:custGeom>
            <a:avLst/>
            <a:gdLst>
              <a:gd name="connsiteX0" fmla="*/ 0 w 15893238"/>
              <a:gd name="connsiteY0" fmla="*/ 0 h 12192000"/>
              <a:gd name="connsiteX1" fmla="*/ 15893238 w 15893238"/>
              <a:gd name="connsiteY1" fmla="*/ 0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5893238"/>
              <a:gd name="connsiteY0" fmla="*/ 0 h 12192000"/>
              <a:gd name="connsiteX1" fmla="*/ 13019409 w 15893238"/>
              <a:gd name="connsiteY1" fmla="*/ 375558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3068395"/>
              <a:gd name="connsiteY0" fmla="*/ 0 h 12192000"/>
              <a:gd name="connsiteX1" fmla="*/ 13019409 w 13068395"/>
              <a:gd name="connsiteY1" fmla="*/ 375558 h 12192000"/>
              <a:gd name="connsiteX2" fmla="*/ 13068395 w 13068395"/>
              <a:gd name="connsiteY2" fmla="*/ 11685814 h 12192000"/>
              <a:gd name="connsiteX3" fmla="*/ 0 w 13068395"/>
              <a:gd name="connsiteY3" fmla="*/ 12192000 h 12192000"/>
              <a:gd name="connsiteX4" fmla="*/ 0 w 13068395"/>
              <a:gd name="connsiteY4" fmla="*/ 0 h 12192000"/>
              <a:gd name="connsiteX0" fmla="*/ 0 w 13068395"/>
              <a:gd name="connsiteY0" fmla="*/ 0 h 12192000"/>
              <a:gd name="connsiteX1" fmla="*/ 13019409 w 13068395"/>
              <a:gd name="connsiteY1" fmla="*/ 375558 h 12192000"/>
              <a:gd name="connsiteX2" fmla="*/ 13010175 w 13068395"/>
              <a:gd name="connsiteY2" fmla="*/ 3265714 h 12192000"/>
              <a:gd name="connsiteX3" fmla="*/ 13068395 w 13068395"/>
              <a:gd name="connsiteY3" fmla="*/ 11685814 h 12192000"/>
              <a:gd name="connsiteX4" fmla="*/ 0 w 13068395"/>
              <a:gd name="connsiteY4" fmla="*/ 12192000 h 12192000"/>
              <a:gd name="connsiteX5" fmla="*/ 0 w 13068395"/>
              <a:gd name="connsiteY5" fmla="*/ 0 h 12192000"/>
              <a:gd name="connsiteX0" fmla="*/ 0 w 15508447"/>
              <a:gd name="connsiteY0" fmla="*/ 0 h 12192000"/>
              <a:gd name="connsiteX1" fmla="*/ 13019409 w 15508447"/>
              <a:gd name="connsiteY1" fmla="*/ 375558 h 12192000"/>
              <a:gd name="connsiteX2" fmla="*/ 15508447 w 15508447"/>
              <a:gd name="connsiteY2" fmla="*/ 6858000 h 12192000"/>
              <a:gd name="connsiteX3" fmla="*/ 13068395 w 15508447"/>
              <a:gd name="connsiteY3" fmla="*/ 11685814 h 12192000"/>
              <a:gd name="connsiteX4" fmla="*/ 0 w 15508447"/>
              <a:gd name="connsiteY4" fmla="*/ 12192000 h 12192000"/>
              <a:gd name="connsiteX5" fmla="*/ 0 w 15508447"/>
              <a:gd name="connsiteY5" fmla="*/ 0 h 12192000"/>
              <a:gd name="connsiteX0" fmla="*/ 0 w 15508447"/>
              <a:gd name="connsiteY0" fmla="*/ 16328 h 12208328"/>
              <a:gd name="connsiteX1" fmla="*/ 13443951 w 15508447"/>
              <a:gd name="connsiteY1" fmla="*/ 0 h 12208328"/>
              <a:gd name="connsiteX2" fmla="*/ 15508447 w 15508447"/>
              <a:gd name="connsiteY2" fmla="*/ 6874328 h 12208328"/>
              <a:gd name="connsiteX3" fmla="*/ 13068395 w 15508447"/>
              <a:gd name="connsiteY3" fmla="*/ 11702142 h 12208328"/>
              <a:gd name="connsiteX4" fmla="*/ 0 w 15508447"/>
              <a:gd name="connsiteY4" fmla="*/ 12208328 h 12208328"/>
              <a:gd name="connsiteX5" fmla="*/ 0 w 15508447"/>
              <a:gd name="connsiteY5" fmla="*/ 16328 h 12208328"/>
              <a:gd name="connsiteX0" fmla="*/ 0 w 15508447"/>
              <a:gd name="connsiteY0" fmla="*/ 16328 h 12208328"/>
              <a:gd name="connsiteX1" fmla="*/ 13443951 w 15508447"/>
              <a:gd name="connsiteY1" fmla="*/ 0 h 12208328"/>
              <a:gd name="connsiteX2" fmla="*/ 15508447 w 15508447"/>
              <a:gd name="connsiteY2" fmla="*/ 6874328 h 12208328"/>
              <a:gd name="connsiteX3" fmla="*/ 13999123 w 15508447"/>
              <a:gd name="connsiteY3" fmla="*/ 12208328 h 12208328"/>
              <a:gd name="connsiteX4" fmla="*/ 0 w 15508447"/>
              <a:gd name="connsiteY4" fmla="*/ 12208328 h 12208328"/>
              <a:gd name="connsiteX5" fmla="*/ 0 w 15508447"/>
              <a:gd name="connsiteY5" fmla="*/ 16328 h 12208328"/>
              <a:gd name="connsiteX0" fmla="*/ 0 w 15884004"/>
              <a:gd name="connsiteY0" fmla="*/ 16328 h 12208328"/>
              <a:gd name="connsiteX1" fmla="*/ 13443951 w 15884004"/>
              <a:gd name="connsiteY1" fmla="*/ 0 h 12208328"/>
              <a:gd name="connsiteX2" fmla="*/ 15884004 w 15884004"/>
              <a:gd name="connsiteY2" fmla="*/ 6890657 h 12208328"/>
              <a:gd name="connsiteX3" fmla="*/ 13999123 w 15884004"/>
              <a:gd name="connsiteY3" fmla="*/ 12208328 h 12208328"/>
              <a:gd name="connsiteX4" fmla="*/ 0 w 15884004"/>
              <a:gd name="connsiteY4" fmla="*/ 12208328 h 12208328"/>
              <a:gd name="connsiteX5" fmla="*/ 0 w 15884004"/>
              <a:gd name="connsiteY5" fmla="*/ 16328 h 12208328"/>
              <a:gd name="connsiteX0" fmla="*/ 0 w 15557432"/>
              <a:gd name="connsiteY0" fmla="*/ 16328 h 12208328"/>
              <a:gd name="connsiteX1" fmla="*/ 13443951 w 15557432"/>
              <a:gd name="connsiteY1" fmla="*/ 0 h 12208328"/>
              <a:gd name="connsiteX2" fmla="*/ 15557432 w 15557432"/>
              <a:gd name="connsiteY2" fmla="*/ 6939643 h 12208328"/>
              <a:gd name="connsiteX3" fmla="*/ 13999123 w 15557432"/>
              <a:gd name="connsiteY3" fmla="*/ 12208328 h 12208328"/>
              <a:gd name="connsiteX4" fmla="*/ 0 w 15557432"/>
              <a:gd name="connsiteY4" fmla="*/ 12208328 h 12208328"/>
              <a:gd name="connsiteX5" fmla="*/ 0 w 155574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999123 w 15900332"/>
              <a:gd name="connsiteY3" fmla="*/ 12208328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656223 w 15900332"/>
              <a:gd name="connsiteY3" fmla="*/ 11832771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4015452 w 15900332"/>
              <a:gd name="connsiteY3" fmla="*/ 12208328 h 12208328"/>
              <a:gd name="connsiteX4" fmla="*/ 0 w 15900332"/>
              <a:gd name="connsiteY4" fmla="*/ 12208328 h 12208328"/>
              <a:gd name="connsiteX5" fmla="*/ 0 w 15900332"/>
              <a:gd name="connsiteY5" fmla="*/ 16328 h 122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0332" h="12208328">
                <a:moveTo>
                  <a:pt x="0" y="16328"/>
                </a:moveTo>
                <a:lnTo>
                  <a:pt x="13443951" y="0"/>
                </a:lnTo>
                <a:lnTo>
                  <a:pt x="15900332" y="6923315"/>
                </a:lnTo>
                <a:lnTo>
                  <a:pt x="14015452" y="12208328"/>
                </a:lnTo>
                <a:lnTo>
                  <a:pt x="0" y="12208328"/>
                </a:lnTo>
                <a:lnTo>
                  <a:pt x="0" y="16328"/>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F1] Tekst + Beeld">
    <p:spTree>
      <p:nvGrpSpPr>
        <p:cNvPr id="1" name=""/>
        <p:cNvGrpSpPr/>
        <p:nvPr/>
      </p:nvGrpSpPr>
      <p:grpSpPr>
        <a:xfrm>
          <a:off x="0" y="0"/>
          <a:ext cx="0" cy="0"/>
          <a:chOff x="0" y="0"/>
          <a:chExt cx="0" cy="0"/>
        </a:xfrm>
      </p:grpSpPr>
      <p:sp>
        <p:nvSpPr>
          <p:cNvPr id="349"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0"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1"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54" name="Afbeelding"/>
          <p:cNvSpPr>
            <a:spLocks noGrp="1"/>
          </p:cNvSpPr>
          <p:nvPr>
            <p:ph type="pic" sz="half" idx="13"/>
          </p:nvPr>
        </p:nvSpPr>
        <p:spPr>
          <a:xfrm>
            <a:off x="4105275" y="968520"/>
            <a:ext cx="3573314" cy="3365355"/>
          </a:xfrm>
          <a:prstGeom prst="rect">
            <a:avLst/>
          </a:prstGeom>
        </p:spPr>
        <p:txBody>
          <a:bodyPr lIns="91439" tIns="45719" rIns="91439" bIns="45719"/>
          <a:lstStyle/>
          <a:p>
            <a:r>
              <a:rPr lang="en-US" smtClean="0"/>
              <a:t>Click icon to add picture</a:t>
            </a:r>
            <a:endParaRPr/>
          </a:p>
        </p:txBody>
      </p:sp>
      <p:sp>
        <p:nvSpPr>
          <p:cNvPr id="355"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358" name="Groepeer"/>
          <p:cNvGrpSpPr/>
          <p:nvPr/>
        </p:nvGrpSpPr>
        <p:grpSpPr>
          <a:xfrm>
            <a:off x="7708383" y="0"/>
            <a:ext cx="1435618" cy="5143500"/>
            <a:chOff x="0" y="0"/>
            <a:chExt cx="3828314" cy="13715999"/>
          </a:xfrm>
        </p:grpSpPr>
        <p:sp>
          <p:nvSpPr>
            <p:cNvPr id="356"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7"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59"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4" name="Tijdelijke aanduiding voor voettekst 9">
            <a:extLst>
              <a:ext uri="{FF2B5EF4-FFF2-40B4-BE49-F238E27FC236}">
                <a16:creationId xmlns:a16="http://schemas.microsoft.com/office/drawing/2014/main" id="{D9CDCAAD-3409-3C49-BBDB-06E189C1E91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5" name="HOOFDTITEL VAN DEZE SLIDE, EVENTUEEL OVER MEERDERE REGELS.">
            <a:extLst>
              <a:ext uri="{FF2B5EF4-FFF2-40B4-BE49-F238E27FC236}">
                <a16:creationId xmlns:a16="http://schemas.microsoft.com/office/drawing/2014/main" id="{EBA045EE-B5B8-7742-A8E2-6836CA85EE1D}"/>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6" name="Picture 15"/>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F2] Beeld + Tekst">
    <p:spTree>
      <p:nvGrpSpPr>
        <p:cNvPr id="1" name=""/>
        <p:cNvGrpSpPr/>
        <p:nvPr/>
      </p:nvGrpSpPr>
      <p:grpSpPr>
        <a:xfrm>
          <a:off x="0" y="0"/>
          <a:ext cx="0" cy="0"/>
          <a:chOff x="0" y="0"/>
          <a:chExt cx="0" cy="0"/>
        </a:xfrm>
      </p:grpSpPr>
      <p:sp>
        <p:nvSpPr>
          <p:cNvPr id="401"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02"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05" name="Groepeer"/>
          <p:cNvGrpSpPr/>
          <p:nvPr/>
        </p:nvGrpSpPr>
        <p:grpSpPr>
          <a:xfrm>
            <a:off x="7708383" y="0"/>
            <a:ext cx="1435618" cy="5143500"/>
            <a:chOff x="0" y="0"/>
            <a:chExt cx="3828314" cy="13715999"/>
          </a:xfrm>
        </p:grpSpPr>
        <p:sp>
          <p:nvSpPr>
            <p:cNvPr id="40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0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06"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08" name="Afbeelding"/>
          <p:cNvSpPr>
            <a:spLocks noGrp="1"/>
          </p:cNvSpPr>
          <p:nvPr>
            <p:ph type="pic" sz="half" idx="13"/>
          </p:nvPr>
        </p:nvSpPr>
        <p:spPr>
          <a:xfrm>
            <a:off x="238125" y="961121"/>
            <a:ext cx="3573314" cy="3372754"/>
          </a:xfrm>
          <a:prstGeom prst="rect">
            <a:avLst/>
          </a:prstGeom>
        </p:spPr>
        <p:txBody>
          <a:bodyPr lIns="91439" tIns="45719" rIns="91439" bIns="45719"/>
          <a:lstStyle/>
          <a:p>
            <a:r>
              <a:rPr lang="en-US" smtClean="0"/>
              <a:t>Click icon to add picture</a:t>
            </a:r>
            <a:endParaRPr/>
          </a:p>
        </p:txBody>
      </p:sp>
      <p:sp>
        <p:nvSpPr>
          <p:cNvPr id="409" name="Hoofdtekst"/>
          <p:cNvSpPr txBox="1">
            <a:spLocks noGrp="1"/>
          </p:cNvSpPr>
          <p:nvPr>
            <p:ph type="body" sz="half" idx="14" hasCustomPrompt="1"/>
          </p:nvPr>
        </p:nvSpPr>
        <p:spPr>
          <a:xfrm>
            <a:off x="4095750" y="960380"/>
            <a:ext cx="3572718" cy="338044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410"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77CCFCBD-9079-D54E-988E-EBE6541818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4" name="HOOFDTITEL VAN DEZE SLIDE, EVENTUEEL OVER MEERDERE REGELS.">
            <a:extLst>
              <a:ext uri="{FF2B5EF4-FFF2-40B4-BE49-F238E27FC236}">
                <a16:creationId xmlns:a16="http://schemas.microsoft.com/office/drawing/2014/main" id="{C20BBACA-BDFE-9341-8ED2-C6E910F3D52F}"/>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5" name="Picture 14"/>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oorblad4">
    <p:spTree>
      <p:nvGrpSpPr>
        <p:cNvPr id="1" name=""/>
        <p:cNvGrpSpPr/>
        <p:nvPr/>
      </p:nvGrpSpPr>
      <p:grpSpPr>
        <a:xfrm>
          <a:off x="0" y="0"/>
          <a:ext cx="0" cy="0"/>
          <a:chOff x="0" y="0"/>
          <a:chExt cx="0" cy="0"/>
        </a:xfrm>
      </p:grpSpPr>
      <p:pic>
        <p:nvPicPr>
          <p:cNvPr id="6" name="NIKHEF_PATROON3.png">
            <a:extLst>
              <a:ext uri="{FF2B5EF4-FFF2-40B4-BE49-F238E27FC236}">
                <a16:creationId xmlns:a16="http://schemas.microsoft.com/office/drawing/2014/main" id="{117B1C4A-E71D-C149-A599-6C54348A35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2351" y="436086"/>
            <a:ext cx="3919974" cy="4086780"/>
          </a:xfrm>
          <a:prstGeom prst="rect">
            <a:avLst/>
          </a:prstGeom>
          <a:ln w="12700">
            <a:miter lim="400000"/>
          </a:ln>
        </p:spPr>
      </p:pic>
      <p:sp>
        <p:nvSpPr>
          <p:cNvPr id="7" name="Vorm">
            <a:extLst>
              <a:ext uri="{FF2B5EF4-FFF2-40B4-BE49-F238E27FC236}">
                <a16:creationId xmlns:a16="http://schemas.microsoft.com/office/drawing/2014/main" id="{96100131-228D-D34D-9A53-6D440D784316}"/>
              </a:ext>
            </a:extLst>
          </p:cNvPr>
          <p:cNvSpPr/>
          <p:nvPr userDrawn="1"/>
        </p:nvSpPr>
        <p:spPr>
          <a:xfrm rot="10800000">
            <a:off x="-40143" y="1067"/>
            <a:ext cx="6399866"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324" y="21600"/>
                </a:lnTo>
                <a:lnTo>
                  <a:pt x="21600" y="21600"/>
                </a:lnTo>
                <a:lnTo>
                  <a:pt x="2160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8" name="Tekst">
            <a:extLst>
              <a:ext uri="{FF2B5EF4-FFF2-40B4-BE49-F238E27FC236}">
                <a16:creationId xmlns:a16="http://schemas.microsoft.com/office/drawing/2014/main" id="{BDDDFCA9-F825-5B4E-AE28-D51CB58FFAB5}"/>
              </a:ext>
            </a:extLst>
          </p:cNvPr>
          <p:cNvSpPr txBox="1">
            <a:spLocks noGrp="1"/>
          </p:cNvSpPr>
          <p:nvPr>
            <p:ph type="body" sz="quarter" idx="13"/>
          </p:nvPr>
        </p:nvSpPr>
        <p:spPr>
          <a:xfrm>
            <a:off x="6573341" y="2716932"/>
            <a:ext cx="2331716" cy="2182697"/>
          </a:xfrm>
          <a:prstGeom prst="rect">
            <a:avLst/>
          </a:prstGeom>
        </p:spPr>
        <p:txBody>
          <a:bodyPr anchor="b"/>
          <a:lstStyle>
            <a:lvl1pPr>
              <a:defRPr sz="1600">
                <a:solidFill>
                  <a:srgbClr val="702677"/>
                </a:solidFill>
              </a:defRPr>
            </a:lvl1pPr>
          </a:lstStyle>
          <a:p>
            <a:pPr lvl="0"/>
            <a:r>
              <a:rPr lang="en-US" smtClean="0"/>
              <a:t>Edit Master text styles</a:t>
            </a:r>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rgbClr val="FFFFFF"/>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rgbClr val="FFFFFF"/>
                </a:solidFill>
              </a:defRPr>
            </a:lvl1pPr>
          </a:lstStyle>
          <a:p>
            <a:pPr lvl="0"/>
            <a:r>
              <a:rPr lang="en-US" smtClean="0"/>
              <a:t>Edit Master text styles</a:t>
            </a:r>
          </a:p>
        </p:txBody>
      </p:sp>
      <p:pic>
        <p:nvPicPr>
          <p:cNvPr id="22" name="NIKHEF_LOGO_groot.png" descr="NIKHEF_LOGO_groot.png"/>
          <p:cNvPicPr>
            <a:picLocks noChangeAspect="1"/>
          </p:cNvPicPr>
          <p:nvPr/>
        </p:nvPicPr>
        <p:blipFill>
          <a:blip r:embed="rId3">
            <a:extLst/>
          </a:blip>
          <a:stretch>
            <a:fillRect/>
          </a:stretch>
        </p:blipFill>
        <p:spPr>
          <a:xfrm>
            <a:off x="238125" y="238125"/>
            <a:ext cx="1905000" cy="748349"/>
          </a:xfrm>
          <a:prstGeom prst="rect">
            <a:avLst/>
          </a:prstGeom>
          <a:ln w="12700">
            <a:miter lim="400000"/>
          </a:ln>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3069" y="1070674"/>
            <a:ext cx="2428073" cy="504784"/>
          </a:xfrm>
          <a:prstGeom prst="rect">
            <a:avLst/>
          </a:prstGeom>
        </p:spPr>
      </p:pic>
    </p:spTree>
    <p:extLst>
      <p:ext uri="{BB962C8B-B14F-4D97-AF65-F5344CB8AC3E}">
        <p14:creationId xmlns:p14="http://schemas.microsoft.com/office/powerpoint/2010/main" val="2418437068"/>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F3] Tekst + Tekst">
    <p:spTree>
      <p:nvGrpSpPr>
        <p:cNvPr id="1" name=""/>
        <p:cNvGrpSpPr/>
        <p:nvPr/>
      </p:nvGrpSpPr>
      <p:grpSpPr>
        <a:xfrm>
          <a:off x="0" y="0"/>
          <a:ext cx="0" cy="0"/>
          <a:chOff x="0" y="0"/>
          <a:chExt cx="0" cy="0"/>
        </a:xfrm>
      </p:grpSpPr>
      <p:sp>
        <p:nvSpPr>
          <p:cNvPr id="452"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5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56" name="Groepeer"/>
          <p:cNvGrpSpPr/>
          <p:nvPr/>
        </p:nvGrpSpPr>
        <p:grpSpPr>
          <a:xfrm>
            <a:off x="7708383" y="0"/>
            <a:ext cx="1435618" cy="5143500"/>
            <a:chOff x="0" y="0"/>
            <a:chExt cx="3828314" cy="13715999"/>
          </a:xfrm>
        </p:grpSpPr>
        <p:sp>
          <p:nvSpPr>
            <p:cNvPr id="454"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55"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59" name="Hoofdtekst"/>
          <p:cNvSpPr txBox="1">
            <a:spLocks noGrp="1"/>
          </p:cNvSpPr>
          <p:nvPr>
            <p:ph type="body" sz="half" idx="13" hasCustomPrompt="1"/>
          </p:nvPr>
        </p:nvSpPr>
        <p:spPr>
          <a:xfrm>
            <a:off x="4095750"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460"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461"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3" name="Tijdelijke aanduiding voor voettekst 9">
            <a:extLst>
              <a:ext uri="{FF2B5EF4-FFF2-40B4-BE49-F238E27FC236}">
                <a16:creationId xmlns:a16="http://schemas.microsoft.com/office/drawing/2014/main" id="{211BF1ED-0B01-484D-8756-2F0EF115282E}"/>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4" name="HOOFDTITEL VAN DEZE SLIDE, EVENTUEEL OVER MEERDERE REGELS.">
            <a:extLst>
              <a:ext uri="{FF2B5EF4-FFF2-40B4-BE49-F238E27FC236}">
                <a16:creationId xmlns:a16="http://schemas.microsoft.com/office/drawing/2014/main" id="{1D2DA546-8064-7A48-B17D-4C25C7637D8A}"/>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5" name="Picture 14"/>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F4] Tekst + Beeld groot">
    <p:spTree>
      <p:nvGrpSpPr>
        <p:cNvPr id="1" name=""/>
        <p:cNvGrpSpPr/>
        <p:nvPr/>
      </p:nvGrpSpPr>
      <p:grpSpPr>
        <a:xfrm>
          <a:off x="0" y="0"/>
          <a:ext cx="0" cy="0"/>
          <a:chOff x="0" y="0"/>
          <a:chExt cx="0" cy="0"/>
        </a:xfrm>
      </p:grpSpPr>
      <p:sp>
        <p:nvSpPr>
          <p:cNvPr id="504"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05"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508" name="Groepeer"/>
          <p:cNvGrpSpPr/>
          <p:nvPr/>
        </p:nvGrpSpPr>
        <p:grpSpPr>
          <a:xfrm>
            <a:off x="7708383" y="0"/>
            <a:ext cx="1435618" cy="5143500"/>
            <a:chOff x="0" y="0"/>
            <a:chExt cx="3828314" cy="13715999"/>
          </a:xfrm>
        </p:grpSpPr>
        <p:sp>
          <p:nvSpPr>
            <p:cNvPr id="506"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07"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50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11" name="Hoofdtekst"/>
          <p:cNvSpPr txBox="1">
            <a:spLocks noGrp="1"/>
          </p:cNvSpPr>
          <p:nvPr>
            <p:ph type="body" sz="half" idx="13"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512" name="HOOFDTITEL VAN DEZE SLIDE, EVENTUEEL OVER MEERDERE REGELS."/>
          <p:cNvSpPr txBox="1">
            <a:spLocks noGrp="1"/>
          </p:cNvSpPr>
          <p:nvPr>
            <p:ph type="body" sz="quarter" idx="14"/>
          </p:nvPr>
        </p:nvSpPr>
        <p:spPr>
          <a:xfrm>
            <a:off x="238125" y="238125"/>
            <a:ext cx="3572718"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pic>
        <p:nvPicPr>
          <p:cNvPr id="514"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9A56256B-307C-794B-9ADB-E6E5BD1FDA9F}"/>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4" name="Tijdelijke aanduiding voor afbeelding 6">
            <a:extLst>
              <a:ext uri="{FF2B5EF4-FFF2-40B4-BE49-F238E27FC236}">
                <a16:creationId xmlns:a16="http://schemas.microsoft.com/office/drawing/2014/main" id="{78164A18-3028-8F4E-8E60-C70DBE92E851}"/>
              </a:ext>
            </a:extLst>
          </p:cNvPr>
          <p:cNvSpPr>
            <a:spLocks noGrp="1"/>
          </p:cNvSpPr>
          <p:nvPr>
            <p:ph type="pic" sz="quarter" idx="16"/>
          </p:nvPr>
        </p:nvSpPr>
        <p:spPr>
          <a:xfrm>
            <a:off x="4097537" y="0"/>
            <a:ext cx="4531542" cy="4572000"/>
          </a:xfrm>
          <a:custGeom>
            <a:avLst/>
            <a:gdLst>
              <a:gd name="connsiteX0" fmla="*/ 0 w 12077700"/>
              <a:gd name="connsiteY0" fmla="*/ 0 h 12192000"/>
              <a:gd name="connsiteX1" fmla="*/ 12077700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5304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040586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0039123 w 12077700"/>
              <a:gd name="connsiteY2" fmla="*/ 2057400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77700"/>
              <a:gd name="connsiteY0" fmla="*/ 0 h 12192000"/>
              <a:gd name="connsiteX1" fmla="*/ 9644743 w 12077700"/>
              <a:gd name="connsiteY1" fmla="*/ 0 h 12192000"/>
              <a:gd name="connsiteX2" fmla="*/ 12047537 w 12077700"/>
              <a:gd name="connsiteY2" fmla="*/ 6792685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47537"/>
              <a:gd name="connsiteY0" fmla="*/ 0 h 12208328"/>
              <a:gd name="connsiteX1" fmla="*/ 9644743 w 12047537"/>
              <a:gd name="connsiteY1" fmla="*/ 0 h 12208328"/>
              <a:gd name="connsiteX2" fmla="*/ 12047537 w 12047537"/>
              <a:gd name="connsiteY2" fmla="*/ 6792685 h 12208328"/>
              <a:gd name="connsiteX3" fmla="*/ 10199914 w 12047537"/>
              <a:gd name="connsiteY3" fmla="*/ 12208328 h 12208328"/>
              <a:gd name="connsiteX4" fmla="*/ 0 w 12047537"/>
              <a:gd name="connsiteY4" fmla="*/ 12192000 h 12208328"/>
              <a:gd name="connsiteX5" fmla="*/ 0 w 12047537"/>
              <a:gd name="connsiteY5" fmla="*/ 0 h 12208328"/>
              <a:gd name="connsiteX0" fmla="*/ 0 w 12047537"/>
              <a:gd name="connsiteY0" fmla="*/ 0 h 12192000"/>
              <a:gd name="connsiteX1" fmla="*/ 9644743 w 12047537"/>
              <a:gd name="connsiteY1" fmla="*/ 0 h 12192000"/>
              <a:gd name="connsiteX2" fmla="*/ 12047537 w 12047537"/>
              <a:gd name="connsiteY2" fmla="*/ 6792685 h 12192000"/>
              <a:gd name="connsiteX3" fmla="*/ 9922329 w 12047537"/>
              <a:gd name="connsiteY3" fmla="*/ 12077700 h 12192000"/>
              <a:gd name="connsiteX4" fmla="*/ 0 w 12047537"/>
              <a:gd name="connsiteY4" fmla="*/ 12192000 h 12192000"/>
              <a:gd name="connsiteX5" fmla="*/ 0 w 12047537"/>
              <a:gd name="connsiteY5" fmla="*/ 0 h 12192000"/>
              <a:gd name="connsiteX0" fmla="*/ 0 w 12047537"/>
              <a:gd name="connsiteY0" fmla="*/ 0 h 12192000"/>
              <a:gd name="connsiteX1" fmla="*/ 9644743 w 12047537"/>
              <a:gd name="connsiteY1" fmla="*/ 0 h 12192000"/>
              <a:gd name="connsiteX2" fmla="*/ 12047537 w 12047537"/>
              <a:gd name="connsiteY2" fmla="*/ 6792685 h 12192000"/>
              <a:gd name="connsiteX3" fmla="*/ 10167257 w 12047537"/>
              <a:gd name="connsiteY3" fmla="*/ 12192000 h 12192000"/>
              <a:gd name="connsiteX4" fmla="*/ 0 w 12047537"/>
              <a:gd name="connsiteY4" fmla="*/ 12192000 h 12192000"/>
              <a:gd name="connsiteX5" fmla="*/ 0 w 12047537"/>
              <a:gd name="connsiteY5" fmla="*/ 0 h 12192000"/>
              <a:gd name="connsiteX0" fmla="*/ 0 w 11835265"/>
              <a:gd name="connsiteY0" fmla="*/ 0 h 12192000"/>
              <a:gd name="connsiteX1" fmla="*/ 9644743 w 11835265"/>
              <a:gd name="connsiteY1" fmla="*/ 0 h 12192000"/>
              <a:gd name="connsiteX2" fmla="*/ 11835265 w 11835265"/>
              <a:gd name="connsiteY2" fmla="*/ 6906985 h 12192000"/>
              <a:gd name="connsiteX3" fmla="*/ 10167257 w 11835265"/>
              <a:gd name="connsiteY3" fmla="*/ 12192000 h 12192000"/>
              <a:gd name="connsiteX4" fmla="*/ 0 w 11835265"/>
              <a:gd name="connsiteY4" fmla="*/ 12192000 h 12192000"/>
              <a:gd name="connsiteX5" fmla="*/ 0 w 11835265"/>
              <a:gd name="connsiteY5" fmla="*/ 0 h 12192000"/>
              <a:gd name="connsiteX0" fmla="*/ 0 w 12080194"/>
              <a:gd name="connsiteY0" fmla="*/ 0 h 12192000"/>
              <a:gd name="connsiteX1" fmla="*/ 9644743 w 12080194"/>
              <a:gd name="connsiteY1" fmla="*/ 0 h 12192000"/>
              <a:gd name="connsiteX2" fmla="*/ 12080194 w 12080194"/>
              <a:gd name="connsiteY2" fmla="*/ 6890656 h 12192000"/>
              <a:gd name="connsiteX3" fmla="*/ 10167257 w 12080194"/>
              <a:gd name="connsiteY3" fmla="*/ 12192000 h 12192000"/>
              <a:gd name="connsiteX4" fmla="*/ 0 w 12080194"/>
              <a:gd name="connsiteY4" fmla="*/ 12192000 h 12192000"/>
              <a:gd name="connsiteX5" fmla="*/ 0 w 12080194"/>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67257 w 12116770"/>
              <a:gd name="connsiteY3" fmla="*/ 12192000 h 12192000"/>
              <a:gd name="connsiteX4" fmla="*/ 0 w 12116770"/>
              <a:gd name="connsiteY4" fmla="*/ 12192000 h 12192000"/>
              <a:gd name="connsiteX5" fmla="*/ 0 w 12116770"/>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85545 w 12116770"/>
              <a:gd name="connsiteY3" fmla="*/ 12192000 h 12192000"/>
              <a:gd name="connsiteX4" fmla="*/ 0 w 12116770"/>
              <a:gd name="connsiteY4" fmla="*/ 12192000 h 12192000"/>
              <a:gd name="connsiteX5" fmla="*/ 0 w 12116770"/>
              <a:gd name="connsiteY5" fmla="*/ 0 h 12192000"/>
              <a:gd name="connsiteX0" fmla="*/ 0 w 11545270"/>
              <a:gd name="connsiteY0" fmla="*/ 0 h 12192000"/>
              <a:gd name="connsiteX1" fmla="*/ 9644743 w 11545270"/>
              <a:gd name="connsiteY1" fmla="*/ 0 h 12192000"/>
              <a:gd name="connsiteX2" fmla="*/ 11545270 w 11545270"/>
              <a:gd name="connsiteY2" fmla="*/ 6923313 h 12192000"/>
              <a:gd name="connsiteX3" fmla="*/ 10185545 w 11545270"/>
              <a:gd name="connsiteY3" fmla="*/ 12192000 h 12192000"/>
              <a:gd name="connsiteX4" fmla="*/ 0 w 11545270"/>
              <a:gd name="connsiteY4" fmla="*/ 12192000 h 12192000"/>
              <a:gd name="connsiteX5" fmla="*/ 0 w 11545270"/>
              <a:gd name="connsiteY5" fmla="*/ 0 h 12192000"/>
              <a:gd name="connsiteX0" fmla="*/ 0 w 12084113"/>
              <a:gd name="connsiteY0" fmla="*/ 0 h 12192000"/>
              <a:gd name="connsiteX1" fmla="*/ 9644743 w 12084113"/>
              <a:gd name="connsiteY1" fmla="*/ 0 h 12192000"/>
              <a:gd name="connsiteX2" fmla="*/ 12084113 w 12084113"/>
              <a:gd name="connsiteY2" fmla="*/ 6890656 h 12192000"/>
              <a:gd name="connsiteX3" fmla="*/ 10185545 w 12084113"/>
              <a:gd name="connsiteY3" fmla="*/ 12192000 h 12192000"/>
              <a:gd name="connsiteX4" fmla="*/ 0 w 12084113"/>
              <a:gd name="connsiteY4" fmla="*/ 12192000 h 12192000"/>
              <a:gd name="connsiteX5" fmla="*/ 0 w 12084113"/>
              <a:gd name="connsiteY5"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4113" h="12192000">
                <a:moveTo>
                  <a:pt x="0" y="0"/>
                </a:moveTo>
                <a:lnTo>
                  <a:pt x="9644743" y="0"/>
                </a:lnTo>
                <a:lnTo>
                  <a:pt x="12084113" y="6890656"/>
                </a:lnTo>
                <a:lnTo>
                  <a:pt x="10185545" y="12192000"/>
                </a:lnTo>
                <a:lnTo>
                  <a:pt x="0" y="12192000"/>
                </a:lnTo>
                <a:lnTo>
                  <a:pt x="0" y="0"/>
                </a:lnTo>
                <a:close/>
              </a:path>
            </a:pathLst>
          </a:custGeom>
          <a:ln w="12700">
            <a:miter lim="400000"/>
          </a:ln>
          <a:extLst>
            <a:ext uri="{C572A759-6A51-4108-AA02-DFA0A04FC94B}">
              <ma14:wrappingTextBoxFlag xmlns:ma14="http://schemas.microsoft.com/office/mac/drawingml/2011/main" xmlns="" val="1"/>
            </a:ext>
          </a:extLst>
        </p:spPr>
        <p:txBody>
          <a:bodyPr/>
          <a:lstStyle/>
          <a:p>
            <a:r>
              <a:rPr lang="en-US" smtClean="0"/>
              <a:t>Click icon to add picture</a:t>
            </a:r>
            <a:endParaRPr lang="nl-NL"/>
          </a:p>
        </p:txBody>
      </p:sp>
      <p:pic>
        <p:nvPicPr>
          <p:cNvPr id="15" name="Picture 14"/>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F5] Bijschrift + Beeld groot">
    <p:spTree>
      <p:nvGrpSpPr>
        <p:cNvPr id="1" name=""/>
        <p:cNvGrpSpPr/>
        <p:nvPr/>
      </p:nvGrpSpPr>
      <p:grpSpPr>
        <a:xfrm>
          <a:off x="0" y="0"/>
          <a:ext cx="0" cy="0"/>
          <a:chOff x="0" y="0"/>
          <a:chExt cx="0" cy="0"/>
        </a:xfrm>
      </p:grpSpPr>
      <p:sp>
        <p:nvSpPr>
          <p:cNvPr id="553"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54"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557" name="Groepeer"/>
          <p:cNvGrpSpPr/>
          <p:nvPr/>
        </p:nvGrpSpPr>
        <p:grpSpPr>
          <a:xfrm>
            <a:off x="7708383" y="0"/>
            <a:ext cx="1435618" cy="5143500"/>
            <a:chOff x="0" y="0"/>
            <a:chExt cx="3828314" cy="13715999"/>
          </a:xfrm>
        </p:grpSpPr>
        <p:sp>
          <p:nvSpPr>
            <p:cNvPr id="555"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56"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55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55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61" name="Foto bijschrift"/>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2" name="Tijdelijke aanduiding voor voettekst 9">
            <a:extLst>
              <a:ext uri="{FF2B5EF4-FFF2-40B4-BE49-F238E27FC236}">
                <a16:creationId xmlns:a16="http://schemas.microsoft.com/office/drawing/2014/main" id="{C0F6039B-D945-4343-8C53-87D4543F3B6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3" name="Afbeelding">
            <a:extLst>
              <a:ext uri="{FF2B5EF4-FFF2-40B4-BE49-F238E27FC236}">
                <a16:creationId xmlns:a16="http://schemas.microsoft.com/office/drawing/2014/main" id="{FE170D58-885D-C949-B35D-094D7AD09063}"/>
              </a:ext>
            </a:extLst>
          </p:cNvPr>
          <p:cNvSpPr>
            <a:spLocks noGrp="1"/>
          </p:cNvSpPr>
          <p:nvPr>
            <p:ph type="pic" idx="14"/>
          </p:nvPr>
        </p:nvSpPr>
        <p:spPr>
          <a:xfrm>
            <a:off x="2671108" y="-6123"/>
            <a:ext cx="5962625" cy="4578123"/>
          </a:xfrm>
          <a:custGeom>
            <a:avLst/>
            <a:gdLst>
              <a:gd name="connsiteX0" fmla="*/ 0 w 15893238"/>
              <a:gd name="connsiteY0" fmla="*/ 0 h 12192000"/>
              <a:gd name="connsiteX1" fmla="*/ 15893238 w 15893238"/>
              <a:gd name="connsiteY1" fmla="*/ 0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5893238"/>
              <a:gd name="connsiteY0" fmla="*/ 0 h 12192000"/>
              <a:gd name="connsiteX1" fmla="*/ 13019409 w 15893238"/>
              <a:gd name="connsiteY1" fmla="*/ 375558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3068395"/>
              <a:gd name="connsiteY0" fmla="*/ 0 h 12192000"/>
              <a:gd name="connsiteX1" fmla="*/ 13019409 w 13068395"/>
              <a:gd name="connsiteY1" fmla="*/ 375558 h 12192000"/>
              <a:gd name="connsiteX2" fmla="*/ 13068395 w 13068395"/>
              <a:gd name="connsiteY2" fmla="*/ 11685814 h 12192000"/>
              <a:gd name="connsiteX3" fmla="*/ 0 w 13068395"/>
              <a:gd name="connsiteY3" fmla="*/ 12192000 h 12192000"/>
              <a:gd name="connsiteX4" fmla="*/ 0 w 13068395"/>
              <a:gd name="connsiteY4" fmla="*/ 0 h 12192000"/>
              <a:gd name="connsiteX0" fmla="*/ 0 w 13068395"/>
              <a:gd name="connsiteY0" fmla="*/ 0 h 12192000"/>
              <a:gd name="connsiteX1" fmla="*/ 13019409 w 13068395"/>
              <a:gd name="connsiteY1" fmla="*/ 375558 h 12192000"/>
              <a:gd name="connsiteX2" fmla="*/ 13010175 w 13068395"/>
              <a:gd name="connsiteY2" fmla="*/ 3265714 h 12192000"/>
              <a:gd name="connsiteX3" fmla="*/ 13068395 w 13068395"/>
              <a:gd name="connsiteY3" fmla="*/ 11685814 h 12192000"/>
              <a:gd name="connsiteX4" fmla="*/ 0 w 13068395"/>
              <a:gd name="connsiteY4" fmla="*/ 12192000 h 12192000"/>
              <a:gd name="connsiteX5" fmla="*/ 0 w 13068395"/>
              <a:gd name="connsiteY5" fmla="*/ 0 h 12192000"/>
              <a:gd name="connsiteX0" fmla="*/ 0 w 15508447"/>
              <a:gd name="connsiteY0" fmla="*/ 0 h 12192000"/>
              <a:gd name="connsiteX1" fmla="*/ 13019409 w 15508447"/>
              <a:gd name="connsiteY1" fmla="*/ 375558 h 12192000"/>
              <a:gd name="connsiteX2" fmla="*/ 15508447 w 15508447"/>
              <a:gd name="connsiteY2" fmla="*/ 6858000 h 12192000"/>
              <a:gd name="connsiteX3" fmla="*/ 13068395 w 15508447"/>
              <a:gd name="connsiteY3" fmla="*/ 11685814 h 12192000"/>
              <a:gd name="connsiteX4" fmla="*/ 0 w 15508447"/>
              <a:gd name="connsiteY4" fmla="*/ 12192000 h 12192000"/>
              <a:gd name="connsiteX5" fmla="*/ 0 w 15508447"/>
              <a:gd name="connsiteY5" fmla="*/ 0 h 12192000"/>
              <a:gd name="connsiteX0" fmla="*/ 0 w 15508447"/>
              <a:gd name="connsiteY0" fmla="*/ 16328 h 12208328"/>
              <a:gd name="connsiteX1" fmla="*/ 13443951 w 15508447"/>
              <a:gd name="connsiteY1" fmla="*/ 0 h 12208328"/>
              <a:gd name="connsiteX2" fmla="*/ 15508447 w 15508447"/>
              <a:gd name="connsiteY2" fmla="*/ 6874328 h 12208328"/>
              <a:gd name="connsiteX3" fmla="*/ 13068395 w 15508447"/>
              <a:gd name="connsiteY3" fmla="*/ 11702142 h 12208328"/>
              <a:gd name="connsiteX4" fmla="*/ 0 w 15508447"/>
              <a:gd name="connsiteY4" fmla="*/ 12208328 h 12208328"/>
              <a:gd name="connsiteX5" fmla="*/ 0 w 15508447"/>
              <a:gd name="connsiteY5" fmla="*/ 16328 h 12208328"/>
              <a:gd name="connsiteX0" fmla="*/ 0 w 15508447"/>
              <a:gd name="connsiteY0" fmla="*/ 16328 h 12208328"/>
              <a:gd name="connsiteX1" fmla="*/ 13443951 w 15508447"/>
              <a:gd name="connsiteY1" fmla="*/ 0 h 12208328"/>
              <a:gd name="connsiteX2" fmla="*/ 15508447 w 15508447"/>
              <a:gd name="connsiteY2" fmla="*/ 6874328 h 12208328"/>
              <a:gd name="connsiteX3" fmla="*/ 13999123 w 15508447"/>
              <a:gd name="connsiteY3" fmla="*/ 12208328 h 12208328"/>
              <a:gd name="connsiteX4" fmla="*/ 0 w 15508447"/>
              <a:gd name="connsiteY4" fmla="*/ 12208328 h 12208328"/>
              <a:gd name="connsiteX5" fmla="*/ 0 w 15508447"/>
              <a:gd name="connsiteY5" fmla="*/ 16328 h 12208328"/>
              <a:gd name="connsiteX0" fmla="*/ 0 w 15884004"/>
              <a:gd name="connsiteY0" fmla="*/ 16328 h 12208328"/>
              <a:gd name="connsiteX1" fmla="*/ 13443951 w 15884004"/>
              <a:gd name="connsiteY1" fmla="*/ 0 h 12208328"/>
              <a:gd name="connsiteX2" fmla="*/ 15884004 w 15884004"/>
              <a:gd name="connsiteY2" fmla="*/ 6890657 h 12208328"/>
              <a:gd name="connsiteX3" fmla="*/ 13999123 w 15884004"/>
              <a:gd name="connsiteY3" fmla="*/ 12208328 h 12208328"/>
              <a:gd name="connsiteX4" fmla="*/ 0 w 15884004"/>
              <a:gd name="connsiteY4" fmla="*/ 12208328 h 12208328"/>
              <a:gd name="connsiteX5" fmla="*/ 0 w 15884004"/>
              <a:gd name="connsiteY5" fmla="*/ 16328 h 12208328"/>
              <a:gd name="connsiteX0" fmla="*/ 0 w 15557432"/>
              <a:gd name="connsiteY0" fmla="*/ 16328 h 12208328"/>
              <a:gd name="connsiteX1" fmla="*/ 13443951 w 15557432"/>
              <a:gd name="connsiteY1" fmla="*/ 0 h 12208328"/>
              <a:gd name="connsiteX2" fmla="*/ 15557432 w 15557432"/>
              <a:gd name="connsiteY2" fmla="*/ 6939643 h 12208328"/>
              <a:gd name="connsiteX3" fmla="*/ 13999123 w 15557432"/>
              <a:gd name="connsiteY3" fmla="*/ 12208328 h 12208328"/>
              <a:gd name="connsiteX4" fmla="*/ 0 w 15557432"/>
              <a:gd name="connsiteY4" fmla="*/ 12208328 h 12208328"/>
              <a:gd name="connsiteX5" fmla="*/ 0 w 155574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999123 w 15900332"/>
              <a:gd name="connsiteY3" fmla="*/ 12208328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656223 w 15900332"/>
              <a:gd name="connsiteY3" fmla="*/ 11832771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4015452 w 15900332"/>
              <a:gd name="connsiteY3" fmla="*/ 12208328 h 12208328"/>
              <a:gd name="connsiteX4" fmla="*/ 0 w 15900332"/>
              <a:gd name="connsiteY4" fmla="*/ 12208328 h 12208328"/>
              <a:gd name="connsiteX5" fmla="*/ 0 w 15900332"/>
              <a:gd name="connsiteY5" fmla="*/ 16328 h 122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0332" h="12208328">
                <a:moveTo>
                  <a:pt x="0" y="16328"/>
                </a:moveTo>
                <a:lnTo>
                  <a:pt x="13443951" y="0"/>
                </a:lnTo>
                <a:lnTo>
                  <a:pt x="15900332" y="6923315"/>
                </a:lnTo>
                <a:lnTo>
                  <a:pt x="14015452" y="12208328"/>
                </a:lnTo>
                <a:lnTo>
                  <a:pt x="0" y="12208328"/>
                </a:lnTo>
                <a:lnTo>
                  <a:pt x="0" y="16328"/>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Beeld schermvullend">
    <p:spTree>
      <p:nvGrpSpPr>
        <p:cNvPr id="1" name=""/>
        <p:cNvGrpSpPr/>
        <p:nvPr/>
      </p:nvGrpSpPr>
      <p:grpSpPr>
        <a:xfrm>
          <a:off x="0" y="0"/>
          <a:ext cx="0" cy="0"/>
          <a:chOff x="0" y="0"/>
          <a:chExt cx="0" cy="0"/>
        </a:xfrm>
      </p:grpSpPr>
      <p:sp>
        <p:nvSpPr>
          <p:cNvPr id="569" name="Afbeelding"/>
          <p:cNvSpPr>
            <a:spLocks noGrp="1"/>
          </p:cNvSpPr>
          <p:nvPr>
            <p:ph type="pic" idx="13"/>
          </p:nvPr>
        </p:nvSpPr>
        <p:spPr>
          <a:xfrm>
            <a:off x="-23243" y="-7317"/>
            <a:ext cx="9190485" cy="5158135"/>
          </a:xfrm>
          <a:prstGeom prst="rect">
            <a:avLst/>
          </a:prstGeom>
        </p:spPr>
        <p:txBody>
          <a:bodyPr lIns="91439" tIns="45719" rIns="91439" bIns="45719"/>
          <a:lstStyle/>
          <a:p>
            <a:r>
              <a:rPr lang="en-US" smtClean="0"/>
              <a:t>Click icon to add picture</a:t>
            </a:r>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Beeld schermv. vlak2">
    <p:spTree>
      <p:nvGrpSpPr>
        <p:cNvPr id="1" name=""/>
        <p:cNvGrpSpPr/>
        <p:nvPr/>
      </p:nvGrpSpPr>
      <p:grpSpPr>
        <a:xfrm>
          <a:off x="0" y="0"/>
          <a:ext cx="0" cy="0"/>
          <a:chOff x="0" y="0"/>
          <a:chExt cx="0" cy="0"/>
        </a:xfrm>
      </p:grpSpPr>
      <p:sp>
        <p:nvSpPr>
          <p:cNvPr id="586" name="Afbeelding"/>
          <p:cNvSpPr>
            <a:spLocks noGrp="1"/>
          </p:cNvSpPr>
          <p:nvPr>
            <p:ph type="pic" idx="13"/>
          </p:nvPr>
        </p:nvSpPr>
        <p:spPr>
          <a:xfrm>
            <a:off x="-12247" y="0"/>
            <a:ext cx="9156247" cy="5161686"/>
          </a:xfrm>
          <a:custGeom>
            <a:avLst/>
            <a:gdLst>
              <a:gd name="connsiteX0" fmla="*/ 0 w 24384000"/>
              <a:gd name="connsiteY0" fmla="*/ 0 h 13748168"/>
              <a:gd name="connsiteX1" fmla="*/ 24384000 w 24384000"/>
              <a:gd name="connsiteY1" fmla="*/ 0 h 13748168"/>
              <a:gd name="connsiteX2" fmla="*/ 24384000 w 24384000"/>
              <a:gd name="connsiteY2" fmla="*/ 13748168 h 13748168"/>
              <a:gd name="connsiteX3" fmla="*/ 0 w 24384000"/>
              <a:gd name="connsiteY3" fmla="*/ 13748168 h 13748168"/>
              <a:gd name="connsiteX4" fmla="*/ 0 w 24384000"/>
              <a:gd name="connsiteY4" fmla="*/ 0 h 13748168"/>
              <a:gd name="connsiteX0" fmla="*/ 0 w 24384000"/>
              <a:gd name="connsiteY0" fmla="*/ 0 h 13764497"/>
              <a:gd name="connsiteX1" fmla="*/ 24384000 w 24384000"/>
              <a:gd name="connsiteY1" fmla="*/ 0 h 13764497"/>
              <a:gd name="connsiteX2" fmla="*/ 24384000 w 24384000"/>
              <a:gd name="connsiteY2" fmla="*/ 13748168 h 13764497"/>
              <a:gd name="connsiteX3" fmla="*/ 12344400 w 24384000"/>
              <a:gd name="connsiteY3" fmla="*/ 13764497 h 13764497"/>
              <a:gd name="connsiteX4" fmla="*/ 0 w 24384000"/>
              <a:gd name="connsiteY4" fmla="*/ 0 h 13764497"/>
              <a:gd name="connsiteX0" fmla="*/ 0 w 24384000"/>
              <a:gd name="connsiteY0" fmla="*/ 0 h 13764497"/>
              <a:gd name="connsiteX1" fmla="*/ 24384000 w 24384000"/>
              <a:gd name="connsiteY1" fmla="*/ 0 h 13764497"/>
              <a:gd name="connsiteX2" fmla="*/ 24384000 w 24384000"/>
              <a:gd name="connsiteY2" fmla="*/ 13748168 h 13764497"/>
              <a:gd name="connsiteX3" fmla="*/ 12344400 w 24384000"/>
              <a:gd name="connsiteY3" fmla="*/ 13764497 h 13764497"/>
              <a:gd name="connsiteX4" fmla="*/ 4539343 w 24384000"/>
              <a:gd name="connsiteY4" fmla="*/ 5061857 h 13764497"/>
              <a:gd name="connsiteX5" fmla="*/ 0 w 24384000"/>
              <a:gd name="connsiteY5" fmla="*/ 0 h 13764497"/>
              <a:gd name="connsiteX0" fmla="*/ 16329 w 24400329"/>
              <a:gd name="connsiteY0" fmla="*/ 0 h 13764497"/>
              <a:gd name="connsiteX1" fmla="*/ 24400329 w 24400329"/>
              <a:gd name="connsiteY1" fmla="*/ 0 h 13764497"/>
              <a:gd name="connsiteX2" fmla="*/ 24400329 w 24400329"/>
              <a:gd name="connsiteY2" fmla="*/ 13748168 h 13764497"/>
              <a:gd name="connsiteX3" fmla="*/ 12360729 w 24400329"/>
              <a:gd name="connsiteY3" fmla="*/ 13764497 h 13764497"/>
              <a:gd name="connsiteX4" fmla="*/ 0 w 24400329"/>
              <a:gd name="connsiteY4" fmla="*/ 6874328 h 13764497"/>
              <a:gd name="connsiteX5" fmla="*/ 16329 w 24400329"/>
              <a:gd name="connsiteY5" fmla="*/ 0 h 13764497"/>
              <a:gd name="connsiteX0" fmla="*/ 32658 w 24416658"/>
              <a:gd name="connsiteY0" fmla="*/ 0 h 13764497"/>
              <a:gd name="connsiteX1" fmla="*/ 24416658 w 24416658"/>
              <a:gd name="connsiteY1" fmla="*/ 0 h 13764497"/>
              <a:gd name="connsiteX2" fmla="*/ 24416658 w 24416658"/>
              <a:gd name="connsiteY2" fmla="*/ 13748168 h 13764497"/>
              <a:gd name="connsiteX3" fmla="*/ 12377058 w 24416658"/>
              <a:gd name="connsiteY3" fmla="*/ 13764497 h 13764497"/>
              <a:gd name="connsiteX4" fmla="*/ 0 w 24416658"/>
              <a:gd name="connsiteY4" fmla="*/ 8850086 h 13764497"/>
              <a:gd name="connsiteX5" fmla="*/ 32658 w 24416658"/>
              <a:gd name="connsiteY5" fmla="*/ 0 h 13764497"/>
              <a:gd name="connsiteX0" fmla="*/ 32658 w 24416658"/>
              <a:gd name="connsiteY0" fmla="*/ 0 h 13748168"/>
              <a:gd name="connsiteX1" fmla="*/ 24416658 w 24416658"/>
              <a:gd name="connsiteY1" fmla="*/ 0 h 13748168"/>
              <a:gd name="connsiteX2" fmla="*/ 24416658 w 24416658"/>
              <a:gd name="connsiteY2" fmla="*/ 13748168 h 13748168"/>
              <a:gd name="connsiteX3" fmla="*/ 14597744 w 24416658"/>
              <a:gd name="connsiteY3" fmla="*/ 13748168 h 13748168"/>
              <a:gd name="connsiteX4" fmla="*/ 0 w 24416658"/>
              <a:gd name="connsiteY4" fmla="*/ 8850086 h 13748168"/>
              <a:gd name="connsiteX5" fmla="*/ 32658 w 24416658"/>
              <a:gd name="connsiteY5" fmla="*/ 0 h 13748168"/>
              <a:gd name="connsiteX0" fmla="*/ 32658 w 24416658"/>
              <a:gd name="connsiteY0" fmla="*/ 0 h 13764496"/>
              <a:gd name="connsiteX1" fmla="*/ 24416658 w 24416658"/>
              <a:gd name="connsiteY1" fmla="*/ 0 h 13764496"/>
              <a:gd name="connsiteX2" fmla="*/ 24416658 w 24416658"/>
              <a:gd name="connsiteY2" fmla="*/ 13748168 h 13764496"/>
              <a:gd name="connsiteX3" fmla="*/ 14173201 w 24416658"/>
              <a:gd name="connsiteY3" fmla="*/ 13764496 h 13764496"/>
              <a:gd name="connsiteX4" fmla="*/ 0 w 24416658"/>
              <a:gd name="connsiteY4" fmla="*/ 8850086 h 13764496"/>
              <a:gd name="connsiteX5" fmla="*/ 32658 w 24416658"/>
              <a:gd name="connsiteY5" fmla="*/ 0 h 1376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16658" h="13764496">
                <a:moveTo>
                  <a:pt x="32658" y="0"/>
                </a:moveTo>
                <a:lnTo>
                  <a:pt x="24416658" y="0"/>
                </a:lnTo>
                <a:lnTo>
                  <a:pt x="24416658" y="13748168"/>
                </a:lnTo>
                <a:lnTo>
                  <a:pt x="14173201" y="13764496"/>
                </a:lnTo>
                <a:lnTo>
                  <a:pt x="0" y="8850086"/>
                </a:lnTo>
                <a:lnTo>
                  <a:pt x="32658" y="0"/>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dirty="0"/>
          </a:p>
        </p:txBody>
      </p:sp>
      <p:sp>
        <p:nvSpPr>
          <p:cNvPr id="587" name="Foto bijschrift"/>
          <p:cNvSpPr txBox="1">
            <a:spLocks noGrp="1"/>
          </p:cNvSpPr>
          <p:nvPr>
            <p:ph type="body" sz="quarter" idx="14"/>
          </p:nvPr>
        </p:nvSpPr>
        <p:spPr>
          <a:xfrm>
            <a:off x="238125" y="3581243"/>
            <a:ext cx="2300040" cy="1319526"/>
          </a:xfrm>
          <a:prstGeom prst="rect">
            <a:avLst/>
          </a:prstGeom>
        </p:spPr>
        <p:txBody>
          <a:bodyPr anchor="b"/>
          <a:lstStyle>
            <a:lvl1pPr>
              <a:defRPr sz="938"/>
            </a:lvl1pPr>
          </a:lstStyle>
          <a:p>
            <a:pPr lvl="0"/>
            <a:r>
              <a:rPr lang="en-US" smtClean="0"/>
              <a:t>Edit Master text styles</a:t>
            </a: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Beeld schermv. vlak3">
    <p:spTree>
      <p:nvGrpSpPr>
        <p:cNvPr id="1" name=""/>
        <p:cNvGrpSpPr/>
        <p:nvPr/>
      </p:nvGrpSpPr>
      <p:grpSpPr>
        <a:xfrm>
          <a:off x="0" y="0"/>
          <a:ext cx="0" cy="0"/>
          <a:chOff x="0" y="0"/>
          <a:chExt cx="0" cy="0"/>
        </a:xfrm>
      </p:grpSpPr>
      <p:sp>
        <p:nvSpPr>
          <p:cNvPr id="595" name="Afbeelding"/>
          <p:cNvSpPr>
            <a:spLocks noGrp="1"/>
          </p:cNvSpPr>
          <p:nvPr>
            <p:ph type="pic" idx="13"/>
          </p:nvPr>
        </p:nvSpPr>
        <p:spPr>
          <a:xfrm>
            <a:off x="-3348" y="-12520"/>
            <a:ext cx="8438094" cy="5156293"/>
          </a:xfrm>
          <a:custGeom>
            <a:avLst/>
            <a:gdLst>
              <a:gd name="connsiteX0" fmla="*/ 0 w 22501585"/>
              <a:gd name="connsiteY0" fmla="*/ 0 h 13717457"/>
              <a:gd name="connsiteX1" fmla="*/ 22501585 w 22501585"/>
              <a:gd name="connsiteY1" fmla="*/ 0 h 13717457"/>
              <a:gd name="connsiteX2" fmla="*/ 22501585 w 22501585"/>
              <a:gd name="connsiteY2" fmla="*/ 13717457 h 13717457"/>
              <a:gd name="connsiteX3" fmla="*/ 0 w 22501585"/>
              <a:gd name="connsiteY3" fmla="*/ 13717457 h 13717457"/>
              <a:gd name="connsiteX4" fmla="*/ 0 w 22501585"/>
              <a:gd name="connsiteY4" fmla="*/ 0 h 13717457"/>
              <a:gd name="connsiteX0" fmla="*/ 0 w 22501585"/>
              <a:gd name="connsiteY0" fmla="*/ 0 h 13717457"/>
              <a:gd name="connsiteX1" fmla="*/ 17896927 w 22501585"/>
              <a:gd name="connsiteY1" fmla="*/ 0 h 13717457"/>
              <a:gd name="connsiteX2" fmla="*/ 22501585 w 22501585"/>
              <a:gd name="connsiteY2" fmla="*/ 13717457 h 13717457"/>
              <a:gd name="connsiteX3" fmla="*/ 0 w 22501585"/>
              <a:gd name="connsiteY3" fmla="*/ 13717457 h 13717457"/>
              <a:gd name="connsiteX4" fmla="*/ 0 w 22501585"/>
              <a:gd name="connsiteY4" fmla="*/ 0 h 13717457"/>
              <a:gd name="connsiteX0" fmla="*/ 0 w 22501585"/>
              <a:gd name="connsiteY0" fmla="*/ 16329 h 13733786"/>
              <a:gd name="connsiteX1" fmla="*/ 17456057 w 22501585"/>
              <a:gd name="connsiteY1" fmla="*/ 0 h 13733786"/>
              <a:gd name="connsiteX2" fmla="*/ 22501585 w 22501585"/>
              <a:gd name="connsiteY2" fmla="*/ 13733786 h 13733786"/>
              <a:gd name="connsiteX3" fmla="*/ 0 w 22501585"/>
              <a:gd name="connsiteY3" fmla="*/ 13733786 h 13733786"/>
              <a:gd name="connsiteX4" fmla="*/ 0 w 22501585"/>
              <a:gd name="connsiteY4" fmla="*/ 16329 h 13733786"/>
              <a:gd name="connsiteX0" fmla="*/ 0 w 22501585"/>
              <a:gd name="connsiteY0" fmla="*/ 32657 h 13750114"/>
              <a:gd name="connsiteX1" fmla="*/ 17080499 w 22501585"/>
              <a:gd name="connsiteY1" fmla="*/ 0 h 13750114"/>
              <a:gd name="connsiteX2" fmla="*/ 22501585 w 22501585"/>
              <a:gd name="connsiteY2" fmla="*/ 13750114 h 13750114"/>
              <a:gd name="connsiteX3" fmla="*/ 0 w 22501585"/>
              <a:gd name="connsiteY3" fmla="*/ 13750114 h 13750114"/>
              <a:gd name="connsiteX4" fmla="*/ 0 w 22501585"/>
              <a:gd name="connsiteY4" fmla="*/ 32657 h 13750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585" h="13750114">
                <a:moveTo>
                  <a:pt x="0" y="32657"/>
                </a:moveTo>
                <a:lnTo>
                  <a:pt x="17080499" y="0"/>
                </a:lnTo>
                <a:lnTo>
                  <a:pt x="22501585" y="13750114"/>
                </a:lnTo>
                <a:lnTo>
                  <a:pt x="0" y="13750114"/>
                </a:lnTo>
                <a:lnTo>
                  <a:pt x="0" y="32657"/>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a:p>
        </p:txBody>
      </p:sp>
      <p:sp>
        <p:nvSpPr>
          <p:cNvPr id="596" name="Foto bijschrift"/>
          <p:cNvSpPr txBox="1">
            <a:spLocks noGrp="1"/>
          </p:cNvSpPr>
          <p:nvPr>
            <p:ph type="body" sz="quarter" idx="14"/>
          </p:nvPr>
        </p:nvSpPr>
        <p:spPr>
          <a:xfrm>
            <a:off x="7070725" y="242731"/>
            <a:ext cx="1832273" cy="4658039"/>
          </a:xfrm>
          <a:prstGeom prst="rect">
            <a:avLst/>
          </a:prstGeom>
        </p:spPr>
        <p:txBody>
          <a:bodyPr/>
          <a:lstStyle>
            <a:lvl1pPr algn="r">
              <a:defRPr sz="938"/>
            </a:lvl1pPr>
          </a:lstStyle>
          <a:p>
            <a:pPr lvl="0"/>
            <a:r>
              <a:rPr lang="en-US" smtClean="0"/>
              <a:t>Edit Master text styles</a:t>
            </a: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Beeld schermv. vlak4">
    <p:spTree>
      <p:nvGrpSpPr>
        <p:cNvPr id="1" name=""/>
        <p:cNvGrpSpPr/>
        <p:nvPr/>
      </p:nvGrpSpPr>
      <p:grpSpPr>
        <a:xfrm>
          <a:off x="0" y="0"/>
          <a:ext cx="0" cy="0"/>
          <a:chOff x="0" y="0"/>
          <a:chExt cx="0" cy="0"/>
        </a:xfrm>
      </p:grpSpPr>
      <p:sp>
        <p:nvSpPr>
          <p:cNvPr id="604" name="Afbeelding"/>
          <p:cNvSpPr>
            <a:spLocks noGrp="1"/>
          </p:cNvSpPr>
          <p:nvPr>
            <p:ph type="pic" idx="13"/>
          </p:nvPr>
        </p:nvSpPr>
        <p:spPr>
          <a:xfrm>
            <a:off x="-3349" y="-23174"/>
            <a:ext cx="9175924" cy="5166947"/>
          </a:xfrm>
          <a:custGeom>
            <a:avLst/>
            <a:gdLst>
              <a:gd name="connsiteX0" fmla="*/ 0 w 24401860"/>
              <a:gd name="connsiteY0" fmla="*/ 0 h 13745869"/>
              <a:gd name="connsiteX1" fmla="*/ 24401860 w 24401860"/>
              <a:gd name="connsiteY1" fmla="*/ 0 h 13745869"/>
              <a:gd name="connsiteX2" fmla="*/ 24401860 w 24401860"/>
              <a:gd name="connsiteY2" fmla="*/ 13745869 h 13745869"/>
              <a:gd name="connsiteX3" fmla="*/ 0 w 24401860"/>
              <a:gd name="connsiteY3" fmla="*/ 13745869 h 13745869"/>
              <a:gd name="connsiteX4" fmla="*/ 0 w 24401860"/>
              <a:gd name="connsiteY4" fmla="*/ 0 h 13745869"/>
              <a:gd name="connsiteX0" fmla="*/ 0 w 24401860"/>
              <a:gd name="connsiteY0" fmla="*/ 32657 h 13778526"/>
              <a:gd name="connsiteX1" fmla="*/ 10244988 w 24401860"/>
              <a:gd name="connsiteY1" fmla="*/ 0 h 13778526"/>
              <a:gd name="connsiteX2" fmla="*/ 24401860 w 24401860"/>
              <a:gd name="connsiteY2" fmla="*/ 13778526 h 13778526"/>
              <a:gd name="connsiteX3" fmla="*/ 0 w 24401860"/>
              <a:gd name="connsiteY3" fmla="*/ 13778526 h 13778526"/>
              <a:gd name="connsiteX4" fmla="*/ 0 w 24401860"/>
              <a:gd name="connsiteY4" fmla="*/ 32657 h 13778526"/>
              <a:gd name="connsiteX0" fmla="*/ 0 w 24401860"/>
              <a:gd name="connsiteY0" fmla="*/ 32657 h 13778526"/>
              <a:gd name="connsiteX1" fmla="*/ 10244988 w 24401860"/>
              <a:gd name="connsiteY1" fmla="*/ 0 h 13778526"/>
              <a:gd name="connsiteX2" fmla="*/ 15423101 w 24401860"/>
              <a:gd name="connsiteY2" fmla="*/ 5074668 h 13778526"/>
              <a:gd name="connsiteX3" fmla="*/ 24401860 w 24401860"/>
              <a:gd name="connsiteY3" fmla="*/ 13778526 h 13778526"/>
              <a:gd name="connsiteX4" fmla="*/ 0 w 24401860"/>
              <a:gd name="connsiteY4" fmla="*/ 13778526 h 13778526"/>
              <a:gd name="connsiteX5" fmla="*/ 0 w 24401860"/>
              <a:gd name="connsiteY5" fmla="*/ 32657 h 13778526"/>
              <a:gd name="connsiteX0" fmla="*/ 0 w 24469130"/>
              <a:gd name="connsiteY0" fmla="*/ 32657 h 13778526"/>
              <a:gd name="connsiteX1" fmla="*/ 10244988 w 24469130"/>
              <a:gd name="connsiteY1" fmla="*/ 0 h 13778526"/>
              <a:gd name="connsiteX2" fmla="*/ 24469130 w 24469130"/>
              <a:gd name="connsiteY2" fmla="*/ 5384911 h 13778526"/>
              <a:gd name="connsiteX3" fmla="*/ 24401860 w 24469130"/>
              <a:gd name="connsiteY3" fmla="*/ 13778526 h 13778526"/>
              <a:gd name="connsiteX4" fmla="*/ 0 w 24469130"/>
              <a:gd name="connsiteY4" fmla="*/ 13778526 h 13778526"/>
              <a:gd name="connsiteX5" fmla="*/ 0 w 24469130"/>
              <a:gd name="connsiteY5" fmla="*/ 32657 h 1377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69130" h="13778526">
                <a:moveTo>
                  <a:pt x="0" y="32657"/>
                </a:moveTo>
                <a:lnTo>
                  <a:pt x="10244988" y="0"/>
                </a:lnTo>
                <a:lnTo>
                  <a:pt x="24469130" y="5384911"/>
                </a:lnTo>
                <a:lnTo>
                  <a:pt x="24401860" y="13778526"/>
                </a:lnTo>
                <a:lnTo>
                  <a:pt x="0" y="13778526"/>
                </a:lnTo>
                <a:lnTo>
                  <a:pt x="0" y="32657"/>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dirty="0"/>
          </a:p>
        </p:txBody>
      </p:sp>
      <p:sp>
        <p:nvSpPr>
          <p:cNvPr id="605" name="Foto bijschrift"/>
          <p:cNvSpPr txBox="1">
            <a:spLocks noGrp="1"/>
          </p:cNvSpPr>
          <p:nvPr>
            <p:ph type="body" sz="quarter" idx="14"/>
          </p:nvPr>
        </p:nvSpPr>
        <p:spPr>
          <a:xfrm>
            <a:off x="6289303" y="242731"/>
            <a:ext cx="2613695" cy="1498269"/>
          </a:xfrm>
          <a:prstGeom prst="rect">
            <a:avLst/>
          </a:prstGeom>
        </p:spPr>
        <p:txBody>
          <a:bodyPr/>
          <a:lstStyle>
            <a:lvl1pPr algn="r">
              <a:defRPr sz="938"/>
            </a:lvl1pPr>
          </a:lstStyle>
          <a:p>
            <a:pPr lvl="0"/>
            <a:r>
              <a:rPr lang="en-US" smtClean="0"/>
              <a:t>Edit Master text styles</a:t>
            </a: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1_Voorblad1">
    <p:spTree>
      <p:nvGrpSpPr>
        <p:cNvPr id="1" name=""/>
        <p:cNvGrpSpPr/>
        <p:nvPr/>
      </p:nvGrpSpPr>
      <p:grpSpPr>
        <a:xfrm>
          <a:off x="0" y="0"/>
          <a:ext cx="0" cy="0"/>
          <a:chOff x="0" y="0"/>
          <a:chExt cx="0" cy="0"/>
        </a:xfrm>
      </p:grpSpPr>
      <p:sp>
        <p:nvSpPr>
          <p:cNvPr id="15" name="Rechthoek"/>
          <p:cNvSpPr/>
          <p:nvPr/>
        </p:nvSpPr>
        <p:spPr>
          <a:xfrm>
            <a:off x="0" y="0"/>
            <a:ext cx="9144000" cy="5143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 name="NIKHEF_PATROON1.png" descr="NIKHEF_PATROON1.png"/>
          <p:cNvPicPr>
            <a:picLocks noChangeAspect="1"/>
          </p:cNvPicPr>
          <p:nvPr/>
        </p:nvPicPr>
        <p:blipFill>
          <a:blip r:embed="rId2">
            <a:extLst/>
          </a:blip>
          <a:stretch>
            <a:fillRect/>
          </a:stretch>
        </p:blipFill>
        <p:spPr>
          <a:xfrm>
            <a:off x="3228926" y="98775"/>
            <a:ext cx="7123931" cy="4945950"/>
          </a:xfrm>
          <a:prstGeom prst="rect">
            <a:avLst/>
          </a:prstGeom>
          <a:ln w="12700">
            <a:miter lim="400000"/>
          </a:ln>
        </p:spPr>
      </p:pic>
      <p:sp>
        <p:nvSpPr>
          <p:cNvPr id="17" name="Vorm"/>
          <p:cNvSpPr/>
          <p:nvPr/>
        </p:nvSpPr>
        <p:spPr>
          <a:xfrm>
            <a:off x="7262180" y="1067"/>
            <a:ext cx="1916944"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21113" y="21600"/>
                </a:lnTo>
                <a:lnTo>
                  <a:pt x="21600" y="21600"/>
                </a:lnTo>
                <a:lnTo>
                  <a:pt x="21600" y="0"/>
                </a:lnTo>
                <a:close/>
              </a:path>
            </a:pathLst>
          </a:custGeom>
          <a:solidFill>
            <a:srgbClr val="E3D88B"/>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 name="Driehoek"/>
          <p:cNvSpPr/>
          <p:nvPr/>
        </p:nvSpPr>
        <p:spPr>
          <a:xfrm>
            <a:off x="-819" y="1067"/>
            <a:ext cx="7262999" cy="26439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dirty="0"/>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lvl1pPr>
          </a:lstStyle>
          <a:p>
            <a:r>
              <a:rPr lang="en-US" smtClean="0"/>
              <a:t>Click to edit Master title style</a:t>
            </a:r>
            <a:endParaRPr dirty="0"/>
          </a:p>
        </p:txBody>
      </p:sp>
      <p:sp>
        <p:nvSpPr>
          <p:cNvPr id="20" name="Tekst"/>
          <p:cNvSpPr txBox="1">
            <a:spLocks noGrp="1"/>
          </p:cNvSpPr>
          <p:nvPr>
            <p:ph type="body" sz="quarter" idx="13"/>
          </p:nvPr>
        </p:nvSpPr>
        <p:spPr>
          <a:xfrm>
            <a:off x="5768975" y="2716932"/>
            <a:ext cx="2443114" cy="2182697"/>
          </a:xfrm>
          <a:prstGeom prst="rect">
            <a:avLst/>
          </a:prstGeom>
        </p:spPr>
        <p:txBody>
          <a:bodyPr anchor="b"/>
          <a:lstStyle>
            <a:lvl1pPr>
              <a:defRPr sz="1600" baseline="0">
                <a:solidFill>
                  <a:srgbClr val="702677"/>
                </a:solidFill>
              </a:defRPr>
            </a:lvl1pPr>
          </a:lstStyle>
          <a:p>
            <a:pPr lvl="0"/>
            <a:r>
              <a:rPr lang="en-US" smtClean="0"/>
              <a:t>Edit Master text styles</a:t>
            </a:r>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rgbClr val="702677"/>
                </a:solidFill>
              </a:defRPr>
            </a:lvl1pPr>
          </a:lstStyle>
          <a:p>
            <a:pPr lvl="0"/>
            <a:r>
              <a:rPr lang="en-US" smtClean="0"/>
              <a:t>Edit Master text styles</a:t>
            </a:r>
          </a:p>
        </p:txBody>
      </p:sp>
      <p:pic>
        <p:nvPicPr>
          <p:cNvPr id="22" name="NIKHEF_LOGO_groot.png" descr="NIKHEF_LOGO_groot.png"/>
          <p:cNvPicPr>
            <a:picLocks noChangeAspect="1"/>
          </p:cNvPicPr>
          <p:nvPr/>
        </p:nvPicPr>
        <p:blipFill>
          <a:blip r:embed="rId3">
            <a:extLst/>
          </a:blip>
          <a:stretch>
            <a:fillRect/>
          </a:stretch>
        </p:blipFill>
        <p:spPr>
          <a:xfrm>
            <a:off x="238125" y="238125"/>
            <a:ext cx="1905000" cy="748349"/>
          </a:xfrm>
          <a:prstGeom prst="rect">
            <a:avLst/>
          </a:prstGeom>
          <a:ln w="12700">
            <a:miter lim="400000"/>
          </a:ln>
        </p:spPr>
      </p:pic>
    </p:spTree>
    <p:extLst>
      <p:ext uri="{BB962C8B-B14F-4D97-AF65-F5344CB8AC3E}">
        <p14:creationId xmlns:p14="http://schemas.microsoft.com/office/powerpoint/2010/main" val="1634043019"/>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Voorblad5">
    <p:spTree>
      <p:nvGrpSpPr>
        <p:cNvPr id="1" name=""/>
        <p:cNvGrpSpPr/>
        <p:nvPr/>
      </p:nvGrpSpPr>
      <p:grpSpPr>
        <a:xfrm>
          <a:off x="0" y="0"/>
          <a:ext cx="0" cy="0"/>
          <a:chOff x="0" y="0"/>
          <a:chExt cx="0" cy="0"/>
        </a:xfrm>
      </p:grpSpPr>
      <p:sp>
        <p:nvSpPr>
          <p:cNvPr id="13" name="Rechthoek">
            <a:extLst>
              <a:ext uri="{FF2B5EF4-FFF2-40B4-BE49-F238E27FC236}">
                <a16:creationId xmlns:a16="http://schemas.microsoft.com/office/drawing/2014/main" id="{CF5EDDB9-7A86-D04C-9401-98EF4D0D7E67}"/>
              </a:ext>
            </a:extLst>
          </p:cNvPr>
          <p:cNvSpPr/>
          <p:nvPr userDrawn="1"/>
        </p:nvSpPr>
        <p:spPr>
          <a:xfrm>
            <a:off x="0" y="0"/>
            <a:ext cx="9144000" cy="5143500"/>
          </a:xfrm>
          <a:prstGeom prst="rect">
            <a:avLst/>
          </a:prstGeom>
          <a:solidFill>
            <a:srgbClr val="E3D88B"/>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4" name="NIKHEF_PATROON5.png">
            <a:extLst>
              <a:ext uri="{FF2B5EF4-FFF2-40B4-BE49-F238E27FC236}">
                <a16:creationId xmlns:a16="http://schemas.microsoft.com/office/drawing/2014/main" id="{10B15CBC-C311-4E4C-B35B-5B9ACCE31A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5070" y="873934"/>
            <a:ext cx="4044130" cy="3692993"/>
          </a:xfrm>
          <a:prstGeom prst="rect">
            <a:avLst/>
          </a:prstGeom>
          <a:ln w="12700">
            <a:miter lim="400000"/>
          </a:ln>
        </p:spPr>
      </p:pic>
      <p:sp>
        <p:nvSpPr>
          <p:cNvPr id="15" name="Vorm">
            <a:extLst>
              <a:ext uri="{FF2B5EF4-FFF2-40B4-BE49-F238E27FC236}">
                <a16:creationId xmlns:a16="http://schemas.microsoft.com/office/drawing/2014/main" id="{2F26257E-A76C-5E40-B770-327856CFA5B4}"/>
              </a:ext>
            </a:extLst>
          </p:cNvPr>
          <p:cNvSpPr/>
          <p:nvPr userDrawn="1"/>
        </p:nvSpPr>
        <p:spPr>
          <a:xfrm rot="10800000">
            <a:off x="-40143" y="1067"/>
            <a:ext cx="6399866"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324" y="21600"/>
                </a:lnTo>
                <a:lnTo>
                  <a:pt x="21600" y="21600"/>
                </a:lnTo>
                <a:lnTo>
                  <a:pt x="2160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 name="Tekst">
            <a:extLst>
              <a:ext uri="{FF2B5EF4-FFF2-40B4-BE49-F238E27FC236}">
                <a16:creationId xmlns:a16="http://schemas.microsoft.com/office/drawing/2014/main" id="{095B19CA-2E01-7341-ABB3-F760D1C40DC7}"/>
              </a:ext>
            </a:extLst>
          </p:cNvPr>
          <p:cNvSpPr txBox="1">
            <a:spLocks noGrp="1"/>
          </p:cNvSpPr>
          <p:nvPr>
            <p:ph type="body" sz="quarter" idx="13"/>
          </p:nvPr>
        </p:nvSpPr>
        <p:spPr>
          <a:xfrm>
            <a:off x="6573341" y="2716932"/>
            <a:ext cx="2331716" cy="2182697"/>
          </a:xfrm>
          <a:prstGeom prst="rect">
            <a:avLst/>
          </a:prstGeom>
        </p:spPr>
        <p:txBody>
          <a:bodyPr anchor="b"/>
          <a:lstStyle>
            <a:lvl1pPr>
              <a:defRPr sz="1600">
                <a:solidFill>
                  <a:srgbClr val="702677"/>
                </a:solidFill>
              </a:defRPr>
            </a:lvl1pPr>
          </a:lstStyle>
          <a:p>
            <a:pPr lvl="0"/>
            <a:r>
              <a:rPr lang="en-US" smtClean="0"/>
              <a:t>Edit Master text styles</a:t>
            </a:r>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chemeClr val="accent4"/>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chemeClr val="accent4"/>
                </a:solidFill>
              </a:defRPr>
            </a:lvl1pPr>
          </a:lstStyle>
          <a:p>
            <a:pPr lvl="0"/>
            <a:r>
              <a:rPr lang="en-US" smtClean="0"/>
              <a:t>Edit Master text styles</a:t>
            </a:r>
          </a:p>
        </p:txBody>
      </p:sp>
      <p:pic>
        <p:nvPicPr>
          <p:cNvPr id="18" name="NIKHEF_LOGO_groot2.png" descr="NIKHEF_LOGO_groot2.png">
            <a:extLst>
              <a:ext uri="{FF2B5EF4-FFF2-40B4-BE49-F238E27FC236}">
                <a16:creationId xmlns:a16="http://schemas.microsoft.com/office/drawing/2014/main" id="{59A200F2-14CE-0F42-A103-3A81AC649A07}"/>
              </a:ext>
            </a:extLst>
          </p:cNvPr>
          <p:cNvPicPr>
            <a:picLocks noChangeAspect="1"/>
          </p:cNvPicPr>
          <p:nvPr userDrawn="1"/>
        </p:nvPicPr>
        <p:blipFill>
          <a:blip r:embed="rId3">
            <a:extLst/>
          </a:blip>
          <a:stretch>
            <a:fillRect/>
          </a:stretch>
        </p:blipFill>
        <p:spPr>
          <a:xfrm>
            <a:off x="238125" y="238125"/>
            <a:ext cx="1905001" cy="748349"/>
          </a:xfrm>
          <a:prstGeom prst="rect">
            <a:avLst/>
          </a:prstGeom>
          <a:ln w="12700">
            <a:miter lim="400000"/>
          </a:ln>
        </p:spPr>
      </p:pic>
    </p:spTree>
    <p:extLst>
      <p:ext uri="{BB962C8B-B14F-4D97-AF65-F5344CB8AC3E}">
        <p14:creationId xmlns:p14="http://schemas.microsoft.com/office/powerpoint/2010/main" val="2394183405"/>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Voorblad6">
    <p:spTree>
      <p:nvGrpSpPr>
        <p:cNvPr id="1" name=""/>
        <p:cNvGrpSpPr/>
        <p:nvPr/>
      </p:nvGrpSpPr>
      <p:grpSpPr>
        <a:xfrm>
          <a:off x="0" y="0"/>
          <a:ext cx="0" cy="0"/>
          <a:chOff x="0" y="0"/>
          <a:chExt cx="0" cy="0"/>
        </a:xfrm>
      </p:grpSpPr>
      <p:sp>
        <p:nvSpPr>
          <p:cNvPr id="9" name="Rechthoek">
            <a:extLst>
              <a:ext uri="{FF2B5EF4-FFF2-40B4-BE49-F238E27FC236}">
                <a16:creationId xmlns:a16="http://schemas.microsoft.com/office/drawing/2014/main" id="{239C9850-7907-4B45-AD97-31A4432A1B9C}"/>
              </a:ext>
            </a:extLst>
          </p:cNvPr>
          <p:cNvSpPr/>
          <p:nvPr userDrawn="1"/>
        </p:nvSpPr>
        <p:spPr>
          <a:xfrm>
            <a:off x="0" y="0"/>
            <a:ext cx="9144000" cy="5143500"/>
          </a:xfrm>
          <a:prstGeom prst="rect">
            <a:avLst/>
          </a:prstGeom>
          <a:solidFill>
            <a:srgbClr val="E3D88B"/>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0" name="NIKHEF_PATROON6.png">
            <a:extLst>
              <a:ext uri="{FF2B5EF4-FFF2-40B4-BE49-F238E27FC236}">
                <a16:creationId xmlns:a16="http://schemas.microsoft.com/office/drawing/2014/main" id="{97CF3DCA-6A1B-6F45-9EA9-4D7C469FCE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61443" y="531491"/>
            <a:ext cx="4364024" cy="3985112"/>
          </a:xfrm>
          <a:prstGeom prst="rect">
            <a:avLst/>
          </a:prstGeom>
          <a:ln w="12700">
            <a:miter lim="400000"/>
          </a:ln>
        </p:spPr>
      </p:pic>
      <p:sp>
        <p:nvSpPr>
          <p:cNvPr id="11" name="Vorm">
            <a:extLst>
              <a:ext uri="{FF2B5EF4-FFF2-40B4-BE49-F238E27FC236}">
                <a16:creationId xmlns:a16="http://schemas.microsoft.com/office/drawing/2014/main" id="{649A8509-C260-3449-8987-DC7F00F54DDA}"/>
              </a:ext>
            </a:extLst>
          </p:cNvPr>
          <p:cNvSpPr/>
          <p:nvPr userDrawn="1"/>
        </p:nvSpPr>
        <p:spPr>
          <a:xfrm rot="10800000">
            <a:off x="-40143" y="1067"/>
            <a:ext cx="6399866"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324" y="21600"/>
                </a:lnTo>
                <a:lnTo>
                  <a:pt x="21600" y="21600"/>
                </a:lnTo>
                <a:lnTo>
                  <a:pt x="2160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2" name="Tekst">
            <a:extLst>
              <a:ext uri="{FF2B5EF4-FFF2-40B4-BE49-F238E27FC236}">
                <a16:creationId xmlns:a16="http://schemas.microsoft.com/office/drawing/2014/main" id="{1BE53F92-048C-8D4C-9E5F-D05CF7DDA73A}"/>
              </a:ext>
            </a:extLst>
          </p:cNvPr>
          <p:cNvSpPr txBox="1">
            <a:spLocks noGrp="1"/>
          </p:cNvSpPr>
          <p:nvPr>
            <p:ph type="body" sz="quarter" idx="13"/>
          </p:nvPr>
        </p:nvSpPr>
        <p:spPr>
          <a:xfrm>
            <a:off x="6573341" y="2716932"/>
            <a:ext cx="2331716" cy="2182697"/>
          </a:xfrm>
          <a:prstGeom prst="rect">
            <a:avLst/>
          </a:prstGeom>
        </p:spPr>
        <p:txBody>
          <a:bodyPr anchor="b"/>
          <a:lstStyle>
            <a:lvl1pPr>
              <a:defRPr sz="1600">
                <a:solidFill>
                  <a:srgbClr val="702677"/>
                </a:solidFill>
              </a:defRPr>
            </a:lvl1pPr>
          </a:lstStyle>
          <a:p>
            <a:pPr lvl="0"/>
            <a:r>
              <a:rPr lang="en-US" smtClean="0"/>
              <a:t>Edit Master text styles</a:t>
            </a:r>
          </a:p>
        </p:txBody>
      </p:sp>
      <p:pic>
        <p:nvPicPr>
          <p:cNvPr id="17" name="NIKHEF_LOGO_groot3.png" descr="NIKHEF_LOGO_groot3.png">
            <a:extLst>
              <a:ext uri="{FF2B5EF4-FFF2-40B4-BE49-F238E27FC236}">
                <a16:creationId xmlns:a16="http://schemas.microsoft.com/office/drawing/2014/main" id="{6DF12E6D-91A2-994D-A848-DF0527EFDCA6}"/>
              </a:ext>
            </a:extLst>
          </p:cNvPr>
          <p:cNvPicPr>
            <a:picLocks noChangeAspect="1"/>
          </p:cNvPicPr>
          <p:nvPr userDrawn="1"/>
        </p:nvPicPr>
        <p:blipFill>
          <a:blip r:embed="rId3">
            <a:extLst/>
          </a:blip>
          <a:stretch>
            <a:fillRect/>
          </a:stretch>
        </p:blipFill>
        <p:spPr>
          <a:xfrm>
            <a:off x="238125" y="238125"/>
            <a:ext cx="1905001" cy="748349"/>
          </a:xfrm>
          <a:prstGeom prst="rect">
            <a:avLst/>
          </a:prstGeom>
          <a:ln w="12700">
            <a:miter lim="400000"/>
          </a:ln>
        </p:spPr>
      </p:pic>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chemeClr val="tx2"/>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373272854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Voorblad3">
    <p:spTree>
      <p:nvGrpSpPr>
        <p:cNvPr id="1" name=""/>
        <p:cNvGrpSpPr/>
        <p:nvPr/>
      </p:nvGrpSpPr>
      <p:grpSpPr>
        <a:xfrm>
          <a:off x="0" y="0"/>
          <a:ext cx="0" cy="0"/>
          <a:chOff x="0" y="0"/>
          <a:chExt cx="0" cy="0"/>
        </a:xfrm>
      </p:grpSpPr>
      <p:sp>
        <p:nvSpPr>
          <p:cNvPr id="12" name="Driehoek">
            <a:extLst>
              <a:ext uri="{FF2B5EF4-FFF2-40B4-BE49-F238E27FC236}">
                <a16:creationId xmlns:a16="http://schemas.microsoft.com/office/drawing/2014/main" id="{D94CC9BE-E0E2-DD44-99EA-8079FEA30B0A}"/>
              </a:ext>
            </a:extLst>
          </p:cNvPr>
          <p:cNvSpPr/>
          <p:nvPr userDrawn="1"/>
        </p:nvSpPr>
        <p:spPr>
          <a:xfrm>
            <a:off x="-819" y="1067"/>
            <a:ext cx="7262999" cy="26439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chemeClr val="tx2"/>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chemeClr val="tx1"/>
                </a:solidFill>
              </a:defRPr>
            </a:lvl1pPr>
          </a:lstStyle>
          <a:p>
            <a:pPr lvl="0"/>
            <a:r>
              <a:rPr lang="en-US" smtClean="0"/>
              <a:t>Edit Master text styles</a:t>
            </a:r>
          </a:p>
        </p:txBody>
      </p:sp>
      <p:pic>
        <p:nvPicPr>
          <p:cNvPr id="22" name="NIKHEF_LOGO_groot.png" descr="NIKHEF_LOGO_groot.png"/>
          <p:cNvPicPr>
            <a:picLocks noChangeAspect="1"/>
          </p:cNvPicPr>
          <p:nvPr/>
        </p:nvPicPr>
        <p:blipFill>
          <a:blip r:embed="rId2">
            <a:extLst/>
          </a:blip>
          <a:stretch>
            <a:fillRect/>
          </a:stretch>
        </p:blipFill>
        <p:spPr>
          <a:xfrm>
            <a:off x="238125" y="238125"/>
            <a:ext cx="1905000" cy="748349"/>
          </a:xfrm>
          <a:prstGeom prst="rect">
            <a:avLst/>
          </a:prstGeom>
          <a:ln w="12700">
            <a:miter lim="400000"/>
          </a:ln>
        </p:spPr>
      </p:pic>
      <p:sp>
        <p:nvSpPr>
          <p:cNvPr id="3" name="Tijdelijke aanduiding voor afbeelding 2">
            <a:extLst>
              <a:ext uri="{FF2B5EF4-FFF2-40B4-BE49-F238E27FC236}">
                <a16:creationId xmlns:a16="http://schemas.microsoft.com/office/drawing/2014/main" id="{6FF3F697-74A7-814C-A92A-9DAF02A44E92}"/>
              </a:ext>
            </a:extLst>
          </p:cNvPr>
          <p:cNvSpPr>
            <a:spLocks noGrp="1"/>
          </p:cNvSpPr>
          <p:nvPr>
            <p:ph type="pic" sz="quarter" idx="15"/>
          </p:nvPr>
        </p:nvSpPr>
        <p:spPr>
          <a:xfrm>
            <a:off x="4470202" y="0"/>
            <a:ext cx="4673798" cy="5149623"/>
          </a:xfrm>
          <a:custGeom>
            <a:avLst/>
            <a:gdLst>
              <a:gd name="connsiteX0" fmla="*/ 0 w 12463462"/>
              <a:gd name="connsiteY0" fmla="*/ 0 h 13716000"/>
              <a:gd name="connsiteX1" fmla="*/ 12463462 w 12463462"/>
              <a:gd name="connsiteY1" fmla="*/ 0 h 13716000"/>
              <a:gd name="connsiteX2" fmla="*/ 12463462 w 12463462"/>
              <a:gd name="connsiteY2" fmla="*/ 13716000 h 13716000"/>
              <a:gd name="connsiteX3" fmla="*/ 0 w 12463462"/>
              <a:gd name="connsiteY3" fmla="*/ 13716000 h 13716000"/>
              <a:gd name="connsiteX4" fmla="*/ 0 w 12463462"/>
              <a:gd name="connsiteY4" fmla="*/ 0 h 13716000"/>
              <a:gd name="connsiteX0" fmla="*/ 0 w 12463462"/>
              <a:gd name="connsiteY0" fmla="*/ 0 h 13732328"/>
              <a:gd name="connsiteX1" fmla="*/ 12463462 w 12463462"/>
              <a:gd name="connsiteY1" fmla="*/ 0 h 13732328"/>
              <a:gd name="connsiteX2" fmla="*/ 12463462 w 12463462"/>
              <a:gd name="connsiteY2" fmla="*/ 13716000 h 13732328"/>
              <a:gd name="connsiteX3" fmla="*/ 4980215 w 12463462"/>
              <a:gd name="connsiteY3" fmla="*/ 13732328 h 13732328"/>
              <a:gd name="connsiteX4" fmla="*/ 0 w 12463462"/>
              <a:gd name="connsiteY4" fmla="*/ 0 h 1373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3462" h="13732328">
                <a:moveTo>
                  <a:pt x="0" y="0"/>
                </a:moveTo>
                <a:lnTo>
                  <a:pt x="12463462" y="0"/>
                </a:lnTo>
                <a:lnTo>
                  <a:pt x="12463462" y="13716000"/>
                </a:lnTo>
                <a:lnTo>
                  <a:pt x="4980215" y="13732328"/>
                </a:lnTo>
                <a:lnTo>
                  <a:pt x="0" y="0"/>
                </a:lnTo>
                <a:close/>
              </a:path>
            </a:pathLst>
          </a:custGeom>
          <a:ln w="12700">
            <a:miter lim="400000"/>
          </a:ln>
          <a:extLst>
            <a:ext uri="{C572A759-6A51-4108-AA02-DFA0A04FC94B}">
              <ma14:wrappingTextBoxFlag xmlns:ma14="http://schemas.microsoft.com/office/mac/drawingml/2011/main" xmlns="" val="1"/>
            </a:ext>
          </a:extLst>
        </p:spPr>
        <p:txBody>
          <a:bodyPr/>
          <a:lstStyle/>
          <a:p>
            <a:r>
              <a:rPr lang="en-US" smtClean="0"/>
              <a:t>Click icon to add picture</a:t>
            </a:r>
            <a:endParaRPr lang="nl-NL"/>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3069" y="1070674"/>
            <a:ext cx="2428073" cy="504784"/>
          </a:xfrm>
          <a:prstGeom prst="rect">
            <a:avLst/>
          </a:prstGeom>
        </p:spPr>
      </p:pic>
    </p:spTree>
    <p:extLst>
      <p:ext uri="{BB962C8B-B14F-4D97-AF65-F5344CB8AC3E}">
        <p14:creationId xmlns:p14="http://schemas.microsoft.com/office/powerpoint/2010/main" val="796611460"/>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Voorblad4">
    <p:spTree>
      <p:nvGrpSpPr>
        <p:cNvPr id="1" name=""/>
        <p:cNvGrpSpPr/>
        <p:nvPr/>
      </p:nvGrpSpPr>
      <p:grpSpPr>
        <a:xfrm>
          <a:off x="0" y="0"/>
          <a:ext cx="0" cy="0"/>
          <a:chOff x="0" y="0"/>
          <a:chExt cx="0" cy="0"/>
        </a:xfrm>
      </p:grpSpPr>
      <p:pic>
        <p:nvPicPr>
          <p:cNvPr id="6" name="NIKHEF_PATROON3.png">
            <a:extLst>
              <a:ext uri="{FF2B5EF4-FFF2-40B4-BE49-F238E27FC236}">
                <a16:creationId xmlns:a16="http://schemas.microsoft.com/office/drawing/2014/main" id="{117B1C4A-E71D-C149-A599-6C54348A35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2351" y="436086"/>
            <a:ext cx="3919974" cy="4086780"/>
          </a:xfrm>
          <a:prstGeom prst="rect">
            <a:avLst/>
          </a:prstGeom>
          <a:ln w="12700">
            <a:miter lim="400000"/>
          </a:ln>
        </p:spPr>
      </p:pic>
      <p:sp>
        <p:nvSpPr>
          <p:cNvPr id="7" name="Vorm">
            <a:extLst>
              <a:ext uri="{FF2B5EF4-FFF2-40B4-BE49-F238E27FC236}">
                <a16:creationId xmlns:a16="http://schemas.microsoft.com/office/drawing/2014/main" id="{96100131-228D-D34D-9A53-6D440D784316}"/>
              </a:ext>
            </a:extLst>
          </p:cNvPr>
          <p:cNvSpPr/>
          <p:nvPr userDrawn="1"/>
        </p:nvSpPr>
        <p:spPr>
          <a:xfrm rot="10800000">
            <a:off x="-40143" y="1067"/>
            <a:ext cx="6399866"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324" y="21600"/>
                </a:lnTo>
                <a:lnTo>
                  <a:pt x="21600" y="21600"/>
                </a:lnTo>
                <a:lnTo>
                  <a:pt x="2160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8" name="Tekst">
            <a:extLst>
              <a:ext uri="{FF2B5EF4-FFF2-40B4-BE49-F238E27FC236}">
                <a16:creationId xmlns:a16="http://schemas.microsoft.com/office/drawing/2014/main" id="{BDDDFCA9-F825-5B4E-AE28-D51CB58FFAB5}"/>
              </a:ext>
            </a:extLst>
          </p:cNvPr>
          <p:cNvSpPr txBox="1">
            <a:spLocks noGrp="1"/>
          </p:cNvSpPr>
          <p:nvPr>
            <p:ph type="body" sz="quarter" idx="13"/>
          </p:nvPr>
        </p:nvSpPr>
        <p:spPr>
          <a:xfrm>
            <a:off x="6573341" y="2716932"/>
            <a:ext cx="2331716" cy="2182697"/>
          </a:xfrm>
          <a:prstGeom prst="rect">
            <a:avLst/>
          </a:prstGeom>
        </p:spPr>
        <p:txBody>
          <a:bodyPr anchor="b"/>
          <a:lstStyle>
            <a:lvl1pPr>
              <a:defRPr sz="1600">
                <a:solidFill>
                  <a:srgbClr val="702677"/>
                </a:solidFill>
              </a:defRPr>
            </a:lvl1pPr>
          </a:lstStyle>
          <a:p>
            <a:pPr lvl="0"/>
            <a:r>
              <a:rPr lang="en-US" smtClean="0"/>
              <a:t>Edit Master text styles</a:t>
            </a:r>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rgbClr val="FFFFFF"/>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rgbClr val="FFFFFF"/>
                </a:solidFill>
              </a:defRPr>
            </a:lvl1pPr>
          </a:lstStyle>
          <a:p>
            <a:pPr lvl="0"/>
            <a:r>
              <a:rPr lang="en-US" smtClean="0"/>
              <a:t>Edit Master text styles</a:t>
            </a:r>
          </a:p>
        </p:txBody>
      </p:sp>
      <p:pic>
        <p:nvPicPr>
          <p:cNvPr id="22" name="NIKHEF_LOGO_groot.png" descr="NIKHEF_LOGO_groot.png"/>
          <p:cNvPicPr>
            <a:picLocks noChangeAspect="1"/>
          </p:cNvPicPr>
          <p:nvPr/>
        </p:nvPicPr>
        <p:blipFill>
          <a:blip r:embed="rId3">
            <a:extLst/>
          </a:blip>
          <a:stretch>
            <a:fillRect/>
          </a:stretch>
        </p:blipFill>
        <p:spPr>
          <a:xfrm>
            <a:off x="238125" y="238125"/>
            <a:ext cx="1905000" cy="748349"/>
          </a:xfrm>
          <a:prstGeom prst="rect">
            <a:avLst/>
          </a:prstGeom>
          <a:ln w="12700">
            <a:miter lim="400000"/>
          </a:ln>
        </p:spPr>
      </p:pic>
    </p:spTree>
    <p:extLst>
      <p:ext uri="{BB962C8B-B14F-4D97-AF65-F5344CB8AC3E}">
        <p14:creationId xmlns:p14="http://schemas.microsoft.com/office/powerpoint/2010/main" val="1411421751"/>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Voorblad3">
    <p:spTree>
      <p:nvGrpSpPr>
        <p:cNvPr id="1" name=""/>
        <p:cNvGrpSpPr/>
        <p:nvPr/>
      </p:nvGrpSpPr>
      <p:grpSpPr>
        <a:xfrm>
          <a:off x="0" y="0"/>
          <a:ext cx="0" cy="0"/>
          <a:chOff x="0" y="0"/>
          <a:chExt cx="0" cy="0"/>
        </a:xfrm>
      </p:grpSpPr>
      <p:sp>
        <p:nvSpPr>
          <p:cNvPr id="12" name="Driehoek">
            <a:extLst>
              <a:ext uri="{FF2B5EF4-FFF2-40B4-BE49-F238E27FC236}">
                <a16:creationId xmlns:a16="http://schemas.microsoft.com/office/drawing/2014/main" id="{D94CC9BE-E0E2-DD44-99EA-8079FEA30B0A}"/>
              </a:ext>
            </a:extLst>
          </p:cNvPr>
          <p:cNvSpPr/>
          <p:nvPr userDrawn="1"/>
        </p:nvSpPr>
        <p:spPr>
          <a:xfrm>
            <a:off x="-819" y="1067"/>
            <a:ext cx="7262999" cy="26439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chemeClr val="tx2"/>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chemeClr val="tx1"/>
                </a:solidFill>
              </a:defRPr>
            </a:lvl1pPr>
          </a:lstStyle>
          <a:p>
            <a:pPr lvl="0"/>
            <a:r>
              <a:rPr lang="en-US" smtClean="0"/>
              <a:t>Edit Master text styles</a:t>
            </a:r>
          </a:p>
        </p:txBody>
      </p:sp>
      <p:pic>
        <p:nvPicPr>
          <p:cNvPr id="22" name="NIKHEF_LOGO_groot.png" descr="NIKHEF_LOGO_groot.png"/>
          <p:cNvPicPr>
            <a:picLocks noChangeAspect="1"/>
          </p:cNvPicPr>
          <p:nvPr/>
        </p:nvPicPr>
        <p:blipFill>
          <a:blip r:embed="rId2">
            <a:extLst/>
          </a:blip>
          <a:stretch>
            <a:fillRect/>
          </a:stretch>
        </p:blipFill>
        <p:spPr>
          <a:xfrm>
            <a:off x="238125" y="238125"/>
            <a:ext cx="1905000" cy="748349"/>
          </a:xfrm>
          <a:prstGeom prst="rect">
            <a:avLst/>
          </a:prstGeom>
          <a:ln w="12700">
            <a:miter lim="400000"/>
          </a:ln>
        </p:spPr>
      </p:pic>
      <p:sp>
        <p:nvSpPr>
          <p:cNvPr id="3" name="Tijdelijke aanduiding voor afbeelding 2">
            <a:extLst>
              <a:ext uri="{FF2B5EF4-FFF2-40B4-BE49-F238E27FC236}">
                <a16:creationId xmlns:a16="http://schemas.microsoft.com/office/drawing/2014/main" id="{6FF3F697-74A7-814C-A92A-9DAF02A44E92}"/>
              </a:ext>
            </a:extLst>
          </p:cNvPr>
          <p:cNvSpPr>
            <a:spLocks noGrp="1"/>
          </p:cNvSpPr>
          <p:nvPr>
            <p:ph type="pic" sz="quarter" idx="15"/>
          </p:nvPr>
        </p:nvSpPr>
        <p:spPr>
          <a:xfrm>
            <a:off x="4470202" y="0"/>
            <a:ext cx="4673798" cy="5149623"/>
          </a:xfrm>
          <a:custGeom>
            <a:avLst/>
            <a:gdLst>
              <a:gd name="connsiteX0" fmla="*/ 0 w 12463462"/>
              <a:gd name="connsiteY0" fmla="*/ 0 h 13716000"/>
              <a:gd name="connsiteX1" fmla="*/ 12463462 w 12463462"/>
              <a:gd name="connsiteY1" fmla="*/ 0 h 13716000"/>
              <a:gd name="connsiteX2" fmla="*/ 12463462 w 12463462"/>
              <a:gd name="connsiteY2" fmla="*/ 13716000 h 13716000"/>
              <a:gd name="connsiteX3" fmla="*/ 0 w 12463462"/>
              <a:gd name="connsiteY3" fmla="*/ 13716000 h 13716000"/>
              <a:gd name="connsiteX4" fmla="*/ 0 w 12463462"/>
              <a:gd name="connsiteY4" fmla="*/ 0 h 13716000"/>
              <a:gd name="connsiteX0" fmla="*/ 0 w 12463462"/>
              <a:gd name="connsiteY0" fmla="*/ 0 h 13732328"/>
              <a:gd name="connsiteX1" fmla="*/ 12463462 w 12463462"/>
              <a:gd name="connsiteY1" fmla="*/ 0 h 13732328"/>
              <a:gd name="connsiteX2" fmla="*/ 12463462 w 12463462"/>
              <a:gd name="connsiteY2" fmla="*/ 13716000 h 13732328"/>
              <a:gd name="connsiteX3" fmla="*/ 4980215 w 12463462"/>
              <a:gd name="connsiteY3" fmla="*/ 13732328 h 13732328"/>
              <a:gd name="connsiteX4" fmla="*/ 0 w 12463462"/>
              <a:gd name="connsiteY4" fmla="*/ 0 h 1373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3462" h="13732328">
                <a:moveTo>
                  <a:pt x="0" y="0"/>
                </a:moveTo>
                <a:lnTo>
                  <a:pt x="12463462" y="0"/>
                </a:lnTo>
                <a:lnTo>
                  <a:pt x="12463462" y="13716000"/>
                </a:lnTo>
                <a:lnTo>
                  <a:pt x="4980215" y="13732328"/>
                </a:lnTo>
                <a:lnTo>
                  <a:pt x="0" y="0"/>
                </a:lnTo>
                <a:close/>
              </a:path>
            </a:pathLst>
          </a:custGeom>
          <a:ln w="12700">
            <a:miter lim="400000"/>
          </a:ln>
          <a:extLst>
            <a:ext uri="{C572A759-6A51-4108-AA02-DFA0A04FC94B}">
              <ma14:wrappingTextBoxFlag xmlns:ma14="http://schemas.microsoft.com/office/mac/drawingml/2011/main" xmlns="" val="1"/>
            </a:ext>
          </a:extLst>
        </p:spPr>
        <p:txBody>
          <a:bodyPr/>
          <a:lstStyle/>
          <a:p>
            <a:r>
              <a:rPr lang="en-US" smtClean="0"/>
              <a:t>Click icon to add picture</a:t>
            </a:r>
            <a:endParaRPr lang="nl-NL"/>
          </a:p>
        </p:txBody>
      </p:sp>
    </p:spTree>
    <p:extLst>
      <p:ext uri="{BB962C8B-B14F-4D97-AF65-F5344CB8AC3E}">
        <p14:creationId xmlns:p14="http://schemas.microsoft.com/office/powerpoint/2010/main" val="2878019193"/>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A2] Beeld + Tekst">
    <p:spTree>
      <p:nvGrpSpPr>
        <p:cNvPr id="1" name=""/>
        <p:cNvGrpSpPr/>
        <p:nvPr/>
      </p:nvGrpSpPr>
      <p:grpSpPr>
        <a:xfrm>
          <a:off x="0" y="0"/>
          <a:ext cx="0" cy="0"/>
          <a:chOff x="0" y="0"/>
          <a:chExt cx="0" cy="0"/>
        </a:xfrm>
      </p:grpSpPr>
      <p:sp>
        <p:nvSpPr>
          <p:cNvPr id="155" name="Hoofdtekst"/>
          <p:cNvSpPr txBox="1">
            <a:spLocks noGrp="1"/>
          </p:cNvSpPr>
          <p:nvPr>
            <p:ph type="body" sz="half" idx="14" hasCustomPrompt="1"/>
          </p:nvPr>
        </p:nvSpPr>
        <p:spPr>
          <a:xfrm>
            <a:off x="238125" y="967796"/>
            <a:ext cx="8669759" cy="3373033"/>
          </a:xfrm>
          <a:prstGeom prst="rect">
            <a:avLst/>
          </a:prstGeom>
        </p:spPr>
        <p:txBody>
          <a:bodyPr/>
          <a:lstStyle>
            <a:lvl1pPr marL="0" indent="0">
              <a:buFont typeface="Arial" panose="020B0604020202020204" pitchFamily="34" charset="0"/>
              <a:buNone/>
              <a:defRPr sz="2063"/>
            </a:lvl1pPr>
            <a:lvl2pPr marL="119063" indent="0">
              <a:buFont typeface="Arial" panose="020B0604020202020204" pitchFamily="34" charset="0"/>
              <a:buNone/>
              <a:defRPr/>
            </a:lvl2pPr>
            <a:lvl3pPr marL="288925" indent="0">
              <a:buFont typeface="Arial" panose="020B0604020202020204" pitchFamily="34" charset="0"/>
              <a:buNone/>
              <a:defRPr/>
            </a:lvl3pPr>
            <a:lvl4pPr marL="401638" indent="0">
              <a:buFont typeface="Arial" panose="020B0604020202020204" pitchFamily="34" charset="0"/>
              <a:buNone/>
              <a:defRPr/>
            </a:lvl4pPr>
            <a:lvl5pPr marL="515938" indent="0">
              <a:buFont typeface="Arial" panose="020B0604020202020204" pitchFamily="34" charset="0"/>
              <a:buNone/>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0110"/>
          </a:xfrm>
          <a:prstGeom prst="rect">
            <a:avLst/>
          </a:prstGeom>
        </p:spPr>
        <p:txBody>
          <a:bodyPr>
            <a:spAutoFit/>
          </a:bodyPr>
          <a:lstStyle>
            <a:lvl1pPr>
              <a:defRPr sz="2600"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988749203"/>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A2] Beeld">
    <p:spTree>
      <p:nvGrpSpPr>
        <p:cNvPr id="1" name=""/>
        <p:cNvGrpSpPr/>
        <p:nvPr/>
      </p:nvGrpSpPr>
      <p:grpSpPr>
        <a:xfrm>
          <a:off x="0" y="0"/>
          <a:ext cx="0" cy="0"/>
          <a:chOff x="0" y="0"/>
          <a:chExt cx="0" cy="0"/>
        </a:xfrm>
      </p:grpSpPr>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0110"/>
          </a:xfrm>
          <a:prstGeom prst="rect">
            <a:avLst/>
          </a:prstGeom>
        </p:spPr>
        <p:txBody>
          <a:bodyPr>
            <a:spAutoFit/>
          </a:bodyPr>
          <a:lstStyle>
            <a:lvl1pPr>
              <a:defRPr sz="2600"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2709753344"/>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ubsection_title">
    <p:spTree>
      <p:nvGrpSpPr>
        <p:cNvPr id="1" name=""/>
        <p:cNvGrpSpPr/>
        <p:nvPr/>
      </p:nvGrpSpPr>
      <p:grpSpPr>
        <a:xfrm>
          <a:off x="0" y="0"/>
          <a:ext cx="0" cy="0"/>
          <a:chOff x="0" y="0"/>
          <a:chExt cx="0" cy="0"/>
        </a:xfrm>
      </p:grpSpPr>
      <p:sp>
        <p:nvSpPr>
          <p:cNvPr id="2" name="Title 1"/>
          <p:cNvSpPr>
            <a:spLocks noGrp="1"/>
          </p:cNvSpPr>
          <p:nvPr>
            <p:ph type="title"/>
          </p:nvPr>
        </p:nvSpPr>
        <p:spPr>
          <a:xfrm>
            <a:off x="2743200" y="3280613"/>
            <a:ext cx="5772150" cy="993775"/>
          </a:xfrm>
          <a:prstGeom prst="rect">
            <a:avLst/>
          </a:prstGeom>
        </p:spPr>
        <p:txBody>
          <a:bodyPr/>
          <a:lstStyle>
            <a:lvl1pPr>
              <a:defRPr sz="3600">
                <a:solidFill>
                  <a:srgbClr val="6F2575"/>
                </a:solidFill>
              </a:defRPr>
            </a:lvl1pPr>
          </a:lstStyle>
          <a:p>
            <a:r>
              <a:rPr lang="en-US" smtClean="0"/>
              <a:t>Click to edit Master title style</a:t>
            </a:r>
            <a:endParaRPr lang="en-GB" dirty="0"/>
          </a:p>
        </p:txBody>
      </p:sp>
      <p:sp>
        <p:nvSpPr>
          <p:cNvPr id="4" name="Footer Placeholder 3"/>
          <p:cNvSpPr>
            <a:spLocks noGrp="1"/>
          </p:cNvSpPr>
          <p:nvPr>
            <p:ph type="ftr" sz="quarter" idx="11"/>
          </p:nvPr>
        </p:nvSpPr>
        <p:spPr/>
        <p:txBody>
          <a:bodyPr/>
          <a:lstStyle/>
          <a:p>
            <a:endParaRPr lang="nl-NL" dirty="0"/>
          </a:p>
        </p:txBody>
      </p:sp>
      <p:pic>
        <p:nvPicPr>
          <p:cNvPr id="6" name="NIKHEF_PATROON3.png">
            <a:extLst>
              <a:ext uri="{FF2B5EF4-FFF2-40B4-BE49-F238E27FC236}">
                <a16:creationId xmlns:a16="http://schemas.microsoft.com/office/drawing/2014/main" id="{117B1C4A-E71D-C149-A599-6C54348A35B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967" r="-3946"/>
          <a:stretch/>
        </p:blipFill>
        <p:spPr>
          <a:xfrm>
            <a:off x="0" y="187608"/>
            <a:ext cx="2743200" cy="4086780"/>
          </a:xfrm>
          <a:prstGeom prst="rect">
            <a:avLst/>
          </a:prstGeom>
          <a:ln w="12700">
            <a:miter lim="400000"/>
          </a:ln>
        </p:spPr>
      </p:pic>
      <p:sp>
        <p:nvSpPr>
          <p:cNvPr id="5" name="Text Placeholder 3"/>
          <p:cNvSpPr>
            <a:spLocks noGrp="1"/>
          </p:cNvSpPr>
          <p:nvPr>
            <p:ph type="body" sz="quarter" idx="10"/>
          </p:nvPr>
        </p:nvSpPr>
        <p:spPr>
          <a:xfrm>
            <a:off x="2743200" y="2022475"/>
            <a:ext cx="5772150" cy="914400"/>
          </a:xfrm>
        </p:spPr>
        <p:txBody>
          <a:bodyPr anchor="b"/>
          <a:lstStyle>
            <a:lvl1pPr marL="0" marR="0" indent="0" algn="l" defTabSz="309563" rtl="0" eaLnBrk="1" fontAlgn="auto" latinLnBrk="0" hangingPunct="1">
              <a:lnSpc>
                <a:spcPct val="100000"/>
              </a:lnSpc>
              <a:spcBef>
                <a:spcPts val="0"/>
              </a:spcBef>
              <a:spcAft>
                <a:spcPts val="0"/>
              </a:spcAft>
              <a:buClrTx/>
              <a:buSzTx/>
              <a:buFontTx/>
              <a:buNone/>
              <a:tabLst/>
              <a:defRPr>
                <a:solidFill>
                  <a:srgbClr val="6F2575"/>
                </a:solidFill>
              </a:defRPr>
            </a:lvl1pPr>
            <a:lvl2pPr marL="0" indent="0">
              <a:defRPr>
                <a:solidFill>
                  <a:schemeClr val="accent4">
                    <a:lumMod val="50000"/>
                  </a:schemeClr>
                </a:solidFill>
              </a:defRPr>
            </a:lvl2pPr>
          </a:lstStyle>
          <a:p>
            <a:pPr lvl="0"/>
            <a:endParaRPr lang="en-US" dirty="0" smtClean="0"/>
          </a:p>
          <a:p>
            <a:pPr lvl="0"/>
            <a:r>
              <a:rPr lang="en-US" dirty="0" smtClean="0"/>
              <a:t>Edit Master text styles</a:t>
            </a:r>
          </a:p>
        </p:txBody>
      </p:sp>
    </p:spTree>
    <p:extLst>
      <p:ext uri="{BB962C8B-B14F-4D97-AF65-F5344CB8AC3E}">
        <p14:creationId xmlns:p14="http://schemas.microsoft.com/office/powerpoint/2010/main" val="199318347"/>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A2] Beeld + Tekst">
    <p:spTree>
      <p:nvGrpSpPr>
        <p:cNvPr id="1" name=""/>
        <p:cNvGrpSpPr/>
        <p:nvPr/>
      </p:nvGrpSpPr>
      <p:grpSpPr>
        <a:xfrm>
          <a:off x="0" y="0"/>
          <a:ext cx="0" cy="0"/>
          <a:chOff x="0" y="0"/>
          <a:chExt cx="0" cy="0"/>
        </a:xfrm>
      </p:grpSpPr>
      <p:sp>
        <p:nvSpPr>
          <p:cNvPr id="2" name="Rectangle 1"/>
          <p:cNvSpPr/>
          <p:nvPr userDrawn="1"/>
        </p:nvSpPr>
        <p:spPr>
          <a:xfrm>
            <a:off x="0" y="1"/>
            <a:ext cx="9144000" cy="45773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5" name="Hoofdtekst"/>
          <p:cNvSpPr txBox="1">
            <a:spLocks noGrp="1"/>
          </p:cNvSpPr>
          <p:nvPr>
            <p:ph type="body" sz="half" idx="14" hasCustomPrompt="1"/>
          </p:nvPr>
        </p:nvSpPr>
        <p:spPr>
          <a:xfrm>
            <a:off x="238125" y="967796"/>
            <a:ext cx="8669759" cy="3373033"/>
          </a:xfrm>
          <a:prstGeom prst="rect">
            <a:avLst/>
          </a:prstGeom>
        </p:spPr>
        <p:txBody>
          <a:bodyPr/>
          <a:lstStyle>
            <a:lvl1pPr marL="0" indent="0">
              <a:buFont typeface="Arial" panose="020B0604020202020204" pitchFamily="34" charset="0"/>
              <a:buNone/>
              <a:defRPr sz="2063">
                <a:solidFill>
                  <a:srgbClr val="E3D88B"/>
                </a:solidFill>
              </a:defRPr>
            </a:lvl1pPr>
            <a:lvl2pPr marL="119063" indent="0">
              <a:buFont typeface="Arial" panose="020B0604020202020204" pitchFamily="34" charset="0"/>
              <a:buNone/>
              <a:defRPr/>
            </a:lvl2pPr>
            <a:lvl3pPr marL="288925" indent="0">
              <a:buFont typeface="Arial" panose="020B0604020202020204" pitchFamily="34" charset="0"/>
              <a:buNone/>
              <a:defRPr/>
            </a:lvl3pPr>
            <a:lvl4pPr marL="401638" indent="0">
              <a:buFont typeface="Arial" panose="020B0604020202020204" pitchFamily="34" charset="0"/>
              <a:buNone/>
              <a:defRPr/>
            </a:lvl4pPr>
            <a:lvl5pPr marL="515938" indent="0">
              <a:buFont typeface="Arial" panose="020B0604020202020204" pitchFamily="34" charset="0"/>
              <a:buNone/>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355964992"/>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A2] Beeld + Tekst">
    <p:spTree>
      <p:nvGrpSpPr>
        <p:cNvPr id="1" name=""/>
        <p:cNvGrpSpPr/>
        <p:nvPr/>
      </p:nvGrpSpPr>
      <p:grpSpPr>
        <a:xfrm>
          <a:off x="0" y="0"/>
          <a:ext cx="0" cy="0"/>
          <a:chOff x="0" y="0"/>
          <a:chExt cx="0" cy="0"/>
        </a:xfrm>
      </p:grpSpPr>
      <p:sp>
        <p:nvSpPr>
          <p:cNvPr id="2" name="Rectangle 1"/>
          <p:cNvSpPr/>
          <p:nvPr userDrawn="1"/>
        </p:nvSpPr>
        <p:spPr>
          <a:xfrm>
            <a:off x="0" y="1"/>
            <a:ext cx="9144000" cy="45773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3374516455"/>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ubsection_title-black">
    <p:spTree>
      <p:nvGrpSpPr>
        <p:cNvPr id="1" name=""/>
        <p:cNvGrpSpPr/>
        <p:nvPr/>
      </p:nvGrpSpPr>
      <p:grpSpPr>
        <a:xfrm>
          <a:off x="0" y="0"/>
          <a:ext cx="0" cy="0"/>
          <a:chOff x="0" y="0"/>
          <a:chExt cx="0" cy="0"/>
        </a:xfrm>
      </p:grpSpPr>
      <p:sp>
        <p:nvSpPr>
          <p:cNvPr id="2" name="Rectangle 1"/>
          <p:cNvSpPr/>
          <p:nvPr userDrawn="1"/>
        </p:nvSpPr>
        <p:spPr>
          <a:xfrm>
            <a:off x="0" y="1"/>
            <a:ext cx="9144000" cy="45773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6" name="Title 1"/>
          <p:cNvSpPr>
            <a:spLocks noGrp="1"/>
          </p:cNvSpPr>
          <p:nvPr>
            <p:ph type="title"/>
          </p:nvPr>
        </p:nvSpPr>
        <p:spPr>
          <a:xfrm>
            <a:off x="3494418" y="3280613"/>
            <a:ext cx="5020932" cy="993775"/>
          </a:xfrm>
          <a:prstGeom prst="rect">
            <a:avLst/>
          </a:prstGeom>
        </p:spPr>
        <p:txBody>
          <a:bodyPr/>
          <a:lstStyle>
            <a:lvl1pPr>
              <a:defRPr sz="3600">
                <a:solidFill>
                  <a:srgbClr val="E3D88B"/>
                </a:solidFill>
              </a:defRPr>
            </a:lvl1pPr>
          </a:lstStyle>
          <a:p>
            <a:r>
              <a:rPr lang="en-US" dirty="0" smtClean="0"/>
              <a:t>Click to edit Master title style</a:t>
            </a:r>
            <a:endParaRPr lang="en-GB" dirty="0"/>
          </a:p>
        </p:txBody>
      </p:sp>
      <p:pic>
        <p:nvPicPr>
          <p:cNvPr id="10" name="NIKHEF_PATROON1.png" descr="NIKHEF_PATROON1.png"/>
          <p:cNvPicPr>
            <a:picLocks noChangeAspect="1"/>
          </p:cNvPicPr>
          <p:nvPr userDrawn="1"/>
        </p:nvPicPr>
        <p:blipFill rotWithShape="1">
          <a:blip r:embed="rId2">
            <a:extLst/>
          </a:blip>
          <a:srcRect l="3709" t="15831" r="44950" b="12066"/>
          <a:stretch/>
        </p:blipFill>
        <p:spPr>
          <a:xfrm rot="10800000">
            <a:off x="0" y="505593"/>
            <a:ext cx="3657600" cy="3566160"/>
          </a:xfrm>
          <a:prstGeom prst="rect">
            <a:avLst/>
          </a:prstGeom>
          <a:ln w="12700">
            <a:miter lim="400000"/>
          </a:ln>
        </p:spPr>
      </p:pic>
      <p:sp>
        <p:nvSpPr>
          <p:cNvPr id="4" name="Text Placeholder 3"/>
          <p:cNvSpPr>
            <a:spLocks noGrp="1"/>
          </p:cNvSpPr>
          <p:nvPr>
            <p:ph type="body" sz="quarter" idx="10"/>
          </p:nvPr>
        </p:nvSpPr>
        <p:spPr>
          <a:xfrm>
            <a:off x="3495040" y="2022475"/>
            <a:ext cx="5020310" cy="914400"/>
          </a:xfrm>
        </p:spPr>
        <p:txBody>
          <a:bodyPr anchor="b"/>
          <a:lstStyle>
            <a:lvl1pPr marL="0" marR="0" indent="0" algn="l" defTabSz="309563" rtl="0" eaLnBrk="1" fontAlgn="auto" latinLnBrk="0" hangingPunct="1">
              <a:lnSpc>
                <a:spcPct val="100000"/>
              </a:lnSpc>
              <a:spcBef>
                <a:spcPts val="0"/>
              </a:spcBef>
              <a:spcAft>
                <a:spcPts val="0"/>
              </a:spcAft>
              <a:buClrTx/>
              <a:buSzTx/>
              <a:buFontTx/>
              <a:buNone/>
              <a:tabLst/>
              <a:defRPr>
                <a:solidFill>
                  <a:srgbClr val="E3D88B"/>
                </a:solidFill>
              </a:defRPr>
            </a:lvl1pPr>
            <a:lvl2pPr marL="0" indent="0">
              <a:defRPr>
                <a:solidFill>
                  <a:schemeClr val="accent4">
                    <a:lumMod val="50000"/>
                  </a:schemeClr>
                </a:solidFill>
              </a:defRPr>
            </a:lvl2pPr>
          </a:lstStyle>
          <a:p>
            <a:pPr lvl="0"/>
            <a:endParaRPr lang="en-US" dirty="0" smtClean="0"/>
          </a:p>
          <a:p>
            <a:pPr lvl="0"/>
            <a:r>
              <a:rPr lang="en-US" dirty="0" smtClean="0"/>
              <a:t>Edit Master text styles</a:t>
            </a:r>
          </a:p>
        </p:txBody>
      </p:sp>
    </p:spTree>
    <p:extLst>
      <p:ext uri="{BB962C8B-B14F-4D97-AF65-F5344CB8AC3E}">
        <p14:creationId xmlns:p14="http://schemas.microsoft.com/office/powerpoint/2010/main" val="3618660482"/>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A2] Beeld + Tekst">
    <p:spTree>
      <p:nvGrpSpPr>
        <p:cNvPr id="1" name=""/>
        <p:cNvGrpSpPr/>
        <p:nvPr/>
      </p:nvGrpSpPr>
      <p:grpSpPr>
        <a:xfrm>
          <a:off x="0" y="0"/>
          <a:ext cx="0" cy="0"/>
          <a:chOff x="0" y="0"/>
          <a:chExt cx="0" cy="0"/>
        </a:xfrm>
      </p:grpSpPr>
      <p:sp>
        <p:nvSpPr>
          <p:cNvPr id="154" name="Afbeelding"/>
          <p:cNvSpPr>
            <a:spLocks noGrp="1"/>
          </p:cNvSpPr>
          <p:nvPr>
            <p:ph type="pic" sz="half" idx="13"/>
          </p:nvPr>
        </p:nvSpPr>
        <p:spPr>
          <a:xfrm>
            <a:off x="238125" y="967796"/>
            <a:ext cx="4191769" cy="3366079"/>
          </a:xfrm>
          <a:prstGeom prst="rect">
            <a:avLst/>
          </a:prstGeom>
        </p:spPr>
        <p:txBody>
          <a:bodyPr lIns="91439" tIns="45719" rIns="91439" bIns="45719"/>
          <a:lstStyle/>
          <a:p>
            <a:r>
              <a:rPr lang="en-US" smtClean="0"/>
              <a:t>Click icon to add picture</a:t>
            </a:r>
            <a:endParaRPr/>
          </a:p>
        </p:txBody>
      </p:sp>
      <p:sp>
        <p:nvSpPr>
          <p:cNvPr id="155" name="Hoofdtekst"/>
          <p:cNvSpPr txBox="1">
            <a:spLocks noGrp="1"/>
          </p:cNvSpPr>
          <p:nvPr>
            <p:ph type="body" sz="half" idx="14" hasCustomPrompt="1"/>
          </p:nvPr>
        </p:nvSpPr>
        <p:spPr>
          <a:xfrm>
            <a:off x="4714875" y="967070"/>
            <a:ext cx="4193009"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153289969"/>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3] Tekst + Tekst">
    <p:spTree>
      <p:nvGrpSpPr>
        <p:cNvPr id="1" name=""/>
        <p:cNvGrpSpPr/>
        <p:nvPr/>
      </p:nvGrpSpPr>
      <p:grpSpPr>
        <a:xfrm>
          <a:off x="0" y="0"/>
          <a:ext cx="0" cy="0"/>
          <a:chOff x="0" y="0"/>
          <a:chExt cx="0" cy="0"/>
        </a:xfrm>
      </p:grpSpPr>
      <p:sp>
        <p:nvSpPr>
          <p:cNvPr id="195"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96" name="Hoofdtekst"/>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97" name="Hoofdtekst"/>
          <p:cNvSpPr txBox="1">
            <a:spLocks noGrp="1"/>
          </p:cNvSpPr>
          <p:nvPr>
            <p:ph type="body" sz="half" idx="14" hasCustomPrompt="1"/>
          </p:nvPr>
        </p:nvSpPr>
        <p:spPr>
          <a:xfrm>
            <a:off x="471487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7" name="Tijdelijke aanduiding voor voettekst 9">
            <a:extLst>
              <a:ext uri="{FF2B5EF4-FFF2-40B4-BE49-F238E27FC236}">
                <a16:creationId xmlns:a16="http://schemas.microsoft.com/office/drawing/2014/main" id="{B83153A6-F6AA-7F44-8E1F-AAB407344FC0}"/>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8" name="HOOFDTITEL VAN DEZE SLIDE, EVENTUEEL OVER MEERDERE REGELS.">
            <a:extLst>
              <a:ext uri="{FF2B5EF4-FFF2-40B4-BE49-F238E27FC236}">
                <a16:creationId xmlns:a16="http://schemas.microsoft.com/office/drawing/2014/main" id="{DC859610-B140-AC4F-91F1-D90108BC3EA2}"/>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43362322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A2] Beeld + Tekst">
    <p:spTree>
      <p:nvGrpSpPr>
        <p:cNvPr id="1" name=""/>
        <p:cNvGrpSpPr/>
        <p:nvPr/>
      </p:nvGrpSpPr>
      <p:grpSpPr>
        <a:xfrm>
          <a:off x="0" y="0"/>
          <a:ext cx="0" cy="0"/>
          <a:chOff x="0" y="0"/>
          <a:chExt cx="0" cy="0"/>
        </a:xfrm>
      </p:grpSpPr>
      <p:sp>
        <p:nvSpPr>
          <p:cNvPr id="155" name="Hoofdtekst"/>
          <p:cNvSpPr txBox="1">
            <a:spLocks noGrp="1"/>
          </p:cNvSpPr>
          <p:nvPr>
            <p:ph type="body" sz="half" idx="14" hasCustomPrompt="1"/>
          </p:nvPr>
        </p:nvSpPr>
        <p:spPr>
          <a:xfrm>
            <a:off x="238125" y="967796"/>
            <a:ext cx="8669759" cy="3373033"/>
          </a:xfrm>
          <a:prstGeom prst="rect">
            <a:avLst/>
          </a:prstGeom>
        </p:spPr>
        <p:txBody>
          <a:bodyPr/>
          <a:lstStyle>
            <a:lvl1pPr marL="0" indent="0">
              <a:buFont typeface="Arial" panose="020B0604020202020204" pitchFamily="34" charset="0"/>
              <a:buNone/>
              <a:defRPr sz="2063"/>
            </a:lvl1pPr>
            <a:lvl2pPr marL="119063" indent="0">
              <a:buFont typeface="Arial" panose="020B0604020202020204" pitchFamily="34" charset="0"/>
              <a:buNone/>
              <a:defRPr/>
            </a:lvl2pPr>
            <a:lvl3pPr marL="288925" indent="0">
              <a:buFont typeface="Arial" panose="020B0604020202020204" pitchFamily="34" charset="0"/>
              <a:buNone/>
              <a:defRPr/>
            </a:lvl3pPr>
            <a:lvl4pPr marL="401638" indent="0">
              <a:buFont typeface="Arial" panose="020B0604020202020204" pitchFamily="34" charset="0"/>
              <a:buNone/>
              <a:defRPr/>
            </a:lvl4pPr>
            <a:lvl5pPr marL="515938" indent="0">
              <a:buFont typeface="Arial" panose="020B0604020202020204" pitchFamily="34" charset="0"/>
              <a:buNone/>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0110"/>
          </a:xfrm>
          <a:prstGeom prst="rect">
            <a:avLst/>
          </a:prstGeom>
        </p:spPr>
        <p:txBody>
          <a:bodyPr>
            <a:spAutoFit/>
          </a:bodyPr>
          <a:lstStyle>
            <a:lvl1pPr>
              <a:defRPr sz="2600"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112139330"/>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4] Tekst + Beeld groot">
    <p:spTree>
      <p:nvGrpSpPr>
        <p:cNvPr id="1" name=""/>
        <p:cNvGrpSpPr/>
        <p:nvPr/>
      </p:nvGrpSpPr>
      <p:grpSpPr>
        <a:xfrm>
          <a:off x="0" y="0"/>
          <a:ext cx="0" cy="0"/>
          <a:chOff x="0" y="0"/>
          <a:chExt cx="0" cy="0"/>
        </a:xfrm>
      </p:grpSpPr>
      <p:sp>
        <p:nvSpPr>
          <p:cNvPr id="27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 name="Tijdelijke aanduiding voor voettekst 9">
            <a:extLst>
              <a:ext uri="{FF2B5EF4-FFF2-40B4-BE49-F238E27FC236}">
                <a16:creationId xmlns:a16="http://schemas.microsoft.com/office/drawing/2014/main" id="{D8CA713B-5C09-4E4F-9C38-F857A8727106}"/>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7" name="HOOFDTITEL VAN DEZE SLIDE, EVENTUEEL OVER MEERDERE REGELS.">
            <a:extLst>
              <a:ext uri="{FF2B5EF4-FFF2-40B4-BE49-F238E27FC236}">
                <a16:creationId xmlns:a16="http://schemas.microsoft.com/office/drawing/2014/main" id="{B102C488-C56D-1745-89EB-AEBECD0741F7}"/>
              </a:ext>
            </a:extLst>
          </p:cNvPr>
          <p:cNvSpPr txBox="1">
            <a:spLocks noGrp="1"/>
          </p:cNvSpPr>
          <p:nvPr>
            <p:ph type="body" sz="quarter" idx="13"/>
          </p:nvPr>
        </p:nvSpPr>
        <p:spPr>
          <a:xfrm>
            <a:off x="238125" y="238125"/>
            <a:ext cx="4193009"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8" name="Hoofdtekst">
            <a:extLst>
              <a:ext uri="{FF2B5EF4-FFF2-40B4-BE49-F238E27FC236}">
                <a16:creationId xmlns:a16="http://schemas.microsoft.com/office/drawing/2014/main" id="{C74FE25D-C6A2-C04E-A06E-A3DFC5860968}"/>
              </a:ext>
            </a:extLst>
          </p:cNvPr>
          <p:cNvSpPr txBox="1">
            <a:spLocks noGrp="1"/>
          </p:cNvSpPr>
          <p:nvPr>
            <p:ph type="body" sz="half" idx="14"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9" name="Afbeelding">
            <a:extLst>
              <a:ext uri="{FF2B5EF4-FFF2-40B4-BE49-F238E27FC236}">
                <a16:creationId xmlns:a16="http://schemas.microsoft.com/office/drawing/2014/main" id="{14E92ADA-9A18-D848-96CE-8133951A757C}"/>
              </a:ext>
            </a:extLst>
          </p:cNvPr>
          <p:cNvSpPr>
            <a:spLocks noGrp="1"/>
          </p:cNvSpPr>
          <p:nvPr>
            <p:ph type="pic" idx="15"/>
          </p:nvPr>
        </p:nvSpPr>
        <p:spPr>
          <a:xfrm>
            <a:off x="4715073" y="0"/>
            <a:ext cx="4428927" cy="4572000"/>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1916904246"/>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5] Bijschrift + Beeld groot">
    <p:spTree>
      <p:nvGrpSpPr>
        <p:cNvPr id="1" name=""/>
        <p:cNvGrpSpPr/>
        <p:nvPr/>
      </p:nvGrpSpPr>
      <p:grpSpPr>
        <a:xfrm>
          <a:off x="0" y="0"/>
          <a:ext cx="0" cy="0"/>
          <a:chOff x="0" y="0"/>
          <a:chExt cx="0" cy="0"/>
        </a:xfrm>
      </p:grpSpPr>
      <p:sp>
        <p:nvSpPr>
          <p:cNvPr id="27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79" name="Foto bijschrift"/>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280" name="Afbeelding"/>
          <p:cNvSpPr>
            <a:spLocks noGrp="1"/>
          </p:cNvSpPr>
          <p:nvPr>
            <p:ph type="pic" idx="14"/>
          </p:nvPr>
        </p:nvSpPr>
        <p:spPr>
          <a:xfrm>
            <a:off x="2667570" y="0"/>
            <a:ext cx="6476430" cy="4572000"/>
          </a:xfrm>
          <a:prstGeom prst="rect">
            <a:avLst/>
          </a:prstGeom>
        </p:spPr>
        <p:txBody>
          <a:bodyPr lIns="91439" tIns="45719" rIns="91439" bIns="45719"/>
          <a:lstStyle/>
          <a:p>
            <a:r>
              <a:rPr lang="en-US" smtClean="0"/>
              <a:t>Click icon to add picture</a:t>
            </a:r>
            <a:endParaRPr/>
          </a:p>
        </p:txBody>
      </p:sp>
      <p:sp>
        <p:nvSpPr>
          <p:cNvPr id="6" name="Tijdelijke aanduiding voor voettekst 9">
            <a:extLst>
              <a:ext uri="{FF2B5EF4-FFF2-40B4-BE49-F238E27FC236}">
                <a16:creationId xmlns:a16="http://schemas.microsoft.com/office/drawing/2014/main" id="{D8CA713B-5C09-4E4F-9C38-F857A8727106}"/>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Tree>
    <p:extLst>
      <p:ext uri="{BB962C8B-B14F-4D97-AF65-F5344CB8AC3E}">
        <p14:creationId xmlns:p14="http://schemas.microsoft.com/office/powerpoint/2010/main" val="199480006"/>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B1] Tekst + Beeld">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3" name="HOOFDTITEL VAN DEZE SLIDE, EVENTUEEL OVER MEERDERE REGELS.">
            <a:extLst>
              <a:ext uri="{FF2B5EF4-FFF2-40B4-BE49-F238E27FC236}">
                <a16:creationId xmlns:a16="http://schemas.microsoft.com/office/drawing/2014/main" id="{16CD789B-2FDE-9E4F-B724-313FCDA4D896}"/>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
        <p:nvSpPr>
          <p:cNvPr id="14" name="Hoofdtekst">
            <a:extLst>
              <a:ext uri="{FF2B5EF4-FFF2-40B4-BE49-F238E27FC236}">
                <a16:creationId xmlns:a16="http://schemas.microsoft.com/office/drawing/2014/main" id="{8F383F54-563B-9A4F-83CE-8C5D2AAC2411}"/>
              </a:ext>
            </a:extLst>
          </p:cNvPr>
          <p:cNvSpPr txBox="1">
            <a:spLocks noGrp="1"/>
          </p:cNvSpPr>
          <p:nvPr>
            <p:ph type="body" sz="half" idx="13" hasCustomPrompt="1"/>
          </p:nvPr>
        </p:nvSpPr>
        <p:spPr>
          <a:xfrm>
            <a:off x="238125" y="961121"/>
            <a:ext cx="4193009"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Afbeelding">
            <a:extLst>
              <a:ext uri="{FF2B5EF4-FFF2-40B4-BE49-F238E27FC236}">
                <a16:creationId xmlns:a16="http://schemas.microsoft.com/office/drawing/2014/main" id="{57899EC2-C516-AE4D-BD74-2DE60B519F2C}"/>
              </a:ext>
            </a:extLst>
          </p:cNvPr>
          <p:cNvSpPr>
            <a:spLocks noGrp="1"/>
          </p:cNvSpPr>
          <p:nvPr>
            <p:ph type="pic" sz="half" idx="16"/>
          </p:nvPr>
        </p:nvSpPr>
        <p:spPr>
          <a:xfrm>
            <a:off x="4715495" y="961860"/>
            <a:ext cx="4191769" cy="3372015"/>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4081607339"/>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B2] Beeld + Teks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3" name="Afbeelding">
            <a:extLst>
              <a:ext uri="{FF2B5EF4-FFF2-40B4-BE49-F238E27FC236}">
                <a16:creationId xmlns:a16="http://schemas.microsoft.com/office/drawing/2014/main" id="{854D6915-EC47-0443-8D2D-B4C6FA02950F}"/>
              </a:ext>
            </a:extLst>
          </p:cNvPr>
          <p:cNvSpPr>
            <a:spLocks noGrp="1"/>
          </p:cNvSpPr>
          <p:nvPr>
            <p:ph type="pic" sz="half" idx="13"/>
          </p:nvPr>
        </p:nvSpPr>
        <p:spPr>
          <a:xfrm>
            <a:off x="238125" y="961121"/>
            <a:ext cx="4191769" cy="3372754"/>
          </a:xfrm>
          <a:prstGeom prst="rect">
            <a:avLst/>
          </a:prstGeom>
        </p:spPr>
        <p:txBody>
          <a:bodyPr lIns="91439" tIns="45719" rIns="91439" bIns="45719"/>
          <a:lstStyle/>
          <a:p>
            <a:r>
              <a:rPr lang="en-US" smtClean="0"/>
              <a:t>Click icon to add picture</a:t>
            </a:r>
            <a:endParaRPr/>
          </a:p>
        </p:txBody>
      </p:sp>
      <p:sp>
        <p:nvSpPr>
          <p:cNvPr id="14" name="Hoofdtekst">
            <a:extLst>
              <a:ext uri="{FF2B5EF4-FFF2-40B4-BE49-F238E27FC236}">
                <a16:creationId xmlns:a16="http://schemas.microsoft.com/office/drawing/2014/main" id="{4D92B7DB-1453-9C41-A644-6FDD87329F0A}"/>
              </a:ext>
            </a:extLst>
          </p:cNvPr>
          <p:cNvSpPr txBox="1">
            <a:spLocks noGrp="1"/>
          </p:cNvSpPr>
          <p:nvPr>
            <p:ph type="body" sz="half" idx="14" hasCustomPrompt="1"/>
          </p:nvPr>
        </p:nvSpPr>
        <p:spPr>
          <a:xfrm>
            <a:off x="4714875" y="961121"/>
            <a:ext cx="4193009"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HOOFDTITEL VAN DEZE SLIDE, EVENTUEEL OVER MEERDERE REGELS.">
            <a:extLst>
              <a:ext uri="{FF2B5EF4-FFF2-40B4-BE49-F238E27FC236}">
                <a16:creationId xmlns:a16="http://schemas.microsoft.com/office/drawing/2014/main" id="{04D00369-1CA4-7747-BA9D-8239C719DFA1}"/>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4015933633"/>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3] Tekst + Teks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3" name="Hoofdtekst">
            <a:extLst>
              <a:ext uri="{FF2B5EF4-FFF2-40B4-BE49-F238E27FC236}">
                <a16:creationId xmlns:a16="http://schemas.microsoft.com/office/drawing/2014/main" id="{519E42B3-C5CA-B34A-BFA7-5538D5460E4D}"/>
              </a:ext>
            </a:extLst>
          </p:cNvPr>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4" name="Hoofdtekst">
            <a:extLst>
              <a:ext uri="{FF2B5EF4-FFF2-40B4-BE49-F238E27FC236}">
                <a16:creationId xmlns:a16="http://schemas.microsoft.com/office/drawing/2014/main" id="{EC571EEC-5282-8A4B-BBE3-EC6B17059A06}"/>
              </a:ext>
            </a:extLst>
          </p:cNvPr>
          <p:cNvSpPr txBox="1">
            <a:spLocks noGrp="1"/>
          </p:cNvSpPr>
          <p:nvPr>
            <p:ph type="body" sz="half" idx="14" hasCustomPrompt="1"/>
          </p:nvPr>
        </p:nvSpPr>
        <p:spPr>
          <a:xfrm>
            <a:off x="471487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HOOFDTITEL VAN DEZE SLIDE, EVENTUEEL OVER MEERDERE REGELS.">
            <a:extLst>
              <a:ext uri="{FF2B5EF4-FFF2-40B4-BE49-F238E27FC236}">
                <a16:creationId xmlns:a16="http://schemas.microsoft.com/office/drawing/2014/main" id="{1AFB6DD2-2DB6-054C-8587-4E89E3A6EE4B}"/>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3367912011"/>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B4] Tekst + Beeld groo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3" name="HOOFDTITEL VAN DEZE SLIDE, EVENTUEEL OVER MEERDERE REGELS.">
            <a:extLst>
              <a:ext uri="{FF2B5EF4-FFF2-40B4-BE49-F238E27FC236}">
                <a16:creationId xmlns:a16="http://schemas.microsoft.com/office/drawing/2014/main" id="{CECC546E-8411-2446-B343-37FCE081BA5D}"/>
              </a:ext>
            </a:extLst>
          </p:cNvPr>
          <p:cNvSpPr txBox="1">
            <a:spLocks noGrp="1"/>
          </p:cNvSpPr>
          <p:nvPr>
            <p:ph type="body" sz="quarter" idx="13"/>
          </p:nvPr>
        </p:nvSpPr>
        <p:spPr>
          <a:xfrm>
            <a:off x="238125" y="238125"/>
            <a:ext cx="4193009"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14" name="Hoofdtekst">
            <a:extLst>
              <a:ext uri="{FF2B5EF4-FFF2-40B4-BE49-F238E27FC236}">
                <a16:creationId xmlns:a16="http://schemas.microsoft.com/office/drawing/2014/main" id="{832AADFA-B07E-7045-93DC-A348550AB487}"/>
              </a:ext>
            </a:extLst>
          </p:cNvPr>
          <p:cNvSpPr txBox="1">
            <a:spLocks noGrp="1"/>
          </p:cNvSpPr>
          <p:nvPr>
            <p:ph type="body" sz="half" idx="14"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Afbeelding">
            <a:extLst>
              <a:ext uri="{FF2B5EF4-FFF2-40B4-BE49-F238E27FC236}">
                <a16:creationId xmlns:a16="http://schemas.microsoft.com/office/drawing/2014/main" id="{FFA60698-6560-1741-B899-43E9278DBA31}"/>
              </a:ext>
            </a:extLst>
          </p:cNvPr>
          <p:cNvSpPr>
            <a:spLocks noGrp="1"/>
          </p:cNvSpPr>
          <p:nvPr>
            <p:ph type="pic" idx="15"/>
          </p:nvPr>
        </p:nvSpPr>
        <p:spPr>
          <a:xfrm>
            <a:off x="4715073" y="0"/>
            <a:ext cx="4428927" cy="4572000"/>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3361339778"/>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B5] Bijschrift + Beeld groo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3" name="Foto bijschrift">
            <a:extLst>
              <a:ext uri="{FF2B5EF4-FFF2-40B4-BE49-F238E27FC236}">
                <a16:creationId xmlns:a16="http://schemas.microsoft.com/office/drawing/2014/main" id="{E424E1FF-715F-A04E-A5DD-28E5C7DF8C7F}"/>
              </a:ext>
            </a:extLst>
          </p:cNvPr>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4" name="Afbeelding">
            <a:extLst>
              <a:ext uri="{FF2B5EF4-FFF2-40B4-BE49-F238E27FC236}">
                <a16:creationId xmlns:a16="http://schemas.microsoft.com/office/drawing/2014/main" id="{9B31A421-C084-6941-A8A8-5DFA5DB6612D}"/>
              </a:ext>
            </a:extLst>
          </p:cNvPr>
          <p:cNvSpPr>
            <a:spLocks noGrp="1"/>
          </p:cNvSpPr>
          <p:nvPr>
            <p:ph type="pic" idx="14"/>
          </p:nvPr>
        </p:nvSpPr>
        <p:spPr>
          <a:xfrm>
            <a:off x="2667570" y="0"/>
            <a:ext cx="6476430" cy="4572000"/>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3478687553"/>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1] Tekst + Beeld">
    <p:spTree>
      <p:nvGrpSpPr>
        <p:cNvPr id="1" name=""/>
        <p:cNvGrpSpPr/>
        <p:nvPr/>
      </p:nvGrpSpPr>
      <p:grpSpPr>
        <a:xfrm>
          <a:off x="0" y="0"/>
          <a:ext cx="0" cy="0"/>
          <a:chOff x="0" y="0"/>
          <a:chExt cx="0" cy="0"/>
        </a:xfrm>
      </p:grpSpPr>
      <p:sp>
        <p:nvSpPr>
          <p:cNvPr id="180"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1"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2"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8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8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A6D0FEAE-F148-754A-851C-E90D8F873A93}"/>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2" name="HOOFDTITEL VAN DEZE SLIDE, EVENTUEEL OVER MEERDERE REGELS.">
            <a:extLst>
              <a:ext uri="{FF2B5EF4-FFF2-40B4-BE49-F238E27FC236}">
                <a16:creationId xmlns:a16="http://schemas.microsoft.com/office/drawing/2014/main" id="{6EC8961D-AFA0-2141-B213-CDDAD5E88B49}"/>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
        <p:nvSpPr>
          <p:cNvPr id="13" name="Hoofdtekst">
            <a:extLst>
              <a:ext uri="{FF2B5EF4-FFF2-40B4-BE49-F238E27FC236}">
                <a16:creationId xmlns:a16="http://schemas.microsoft.com/office/drawing/2014/main" id="{58D32B9B-485B-7448-AEFC-33F6D51139A7}"/>
              </a:ext>
            </a:extLst>
          </p:cNvPr>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4" name="Afbeelding">
            <a:extLst>
              <a:ext uri="{FF2B5EF4-FFF2-40B4-BE49-F238E27FC236}">
                <a16:creationId xmlns:a16="http://schemas.microsoft.com/office/drawing/2014/main" id="{4F1FD79B-1171-2E4D-AE4A-521A5A58D973}"/>
              </a:ext>
            </a:extLst>
          </p:cNvPr>
          <p:cNvSpPr>
            <a:spLocks noGrp="1"/>
          </p:cNvSpPr>
          <p:nvPr>
            <p:ph type="pic" sz="half" idx="16"/>
          </p:nvPr>
        </p:nvSpPr>
        <p:spPr>
          <a:xfrm>
            <a:off x="4715495" y="968520"/>
            <a:ext cx="4191769" cy="3365355"/>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2716174032"/>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2] Beeld + Tekst">
    <p:spTree>
      <p:nvGrpSpPr>
        <p:cNvPr id="1" name=""/>
        <p:cNvGrpSpPr/>
        <p:nvPr/>
      </p:nvGrpSpPr>
      <p:grpSpPr>
        <a:xfrm>
          <a:off x="0" y="0"/>
          <a:ext cx="0" cy="0"/>
          <a:chOff x="0" y="0"/>
          <a:chExt cx="0" cy="0"/>
        </a:xfrm>
      </p:grpSpPr>
      <p:sp>
        <p:nvSpPr>
          <p:cNvPr id="180"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1"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2"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8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84" name="Afbeelding"/>
          <p:cNvSpPr>
            <a:spLocks noGrp="1"/>
          </p:cNvSpPr>
          <p:nvPr>
            <p:ph type="pic" sz="half" idx="13"/>
          </p:nvPr>
        </p:nvSpPr>
        <p:spPr>
          <a:xfrm>
            <a:off x="238125" y="967796"/>
            <a:ext cx="4191769" cy="3366079"/>
          </a:xfrm>
          <a:prstGeom prst="rect">
            <a:avLst/>
          </a:prstGeom>
        </p:spPr>
        <p:txBody>
          <a:bodyPr lIns="91439" tIns="45719" rIns="91439" bIns="45719"/>
          <a:lstStyle/>
          <a:p>
            <a:r>
              <a:rPr lang="en-US" smtClean="0"/>
              <a:t>Click icon to add picture</a:t>
            </a:r>
            <a:endParaRPr/>
          </a:p>
        </p:txBody>
      </p:sp>
      <p:sp>
        <p:nvSpPr>
          <p:cNvPr id="185" name="Hoofdtekst"/>
          <p:cNvSpPr txBox="1">
            <a:spLocks noGrp="1"/>
          </p:cNvSpPr>
          <p:nvPr>
            <p:ph type="body" sz="half" idx="14" hasCustomPrompt="1"/>
          </p:nvPr>
        </p:nvSpPr>
        <p:spPr>
          <a:xfrm>
            <a:off x="4714875" y="967070"/>
            <a:ext cx="4193009"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8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A6D0FEAE-F148-754A-851C-E90D8F873A93}"/>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2" name="HOOFDTITEL VAN DEZE SLIDE, EVENTUEEL OVER MEERDERE REGELS.">
            <a:extLst>
              <a:ext uri="{FF2B5EF4-FFF2-40B4-BE49-F238E27FC236}">
                <a16:creationId xmlns:a16="http://schemas.microsoft.com/office/drawing/2014/main" id="{6EC8961D-AFA0-2141-B213-CDDAD5E88B49}"/>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3882168874"/>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3] Tekst + Tekst">
    <p:spTree>
      <p:nvGrpSpPr>
        <p:cNvPr id="1" name=""/>
        <p:cNvGrpSpPr/>
        <p:nvPr/>
      </p:nvGrpSpPr>
      <p:grpSpPr>
        <a:xfrm>
          <a:off x="0" y="0"/>
          <a:ext cx="0" cy="0"/>
          <a:chOff x="0" y="0"/>
          <a:chExt cx="0" cy="0"/>
        </a:xfrm>
      </p:grpSpPr>
      <p:sp>
        <p:nvSpPr>
          <p:cNvPr id="221"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22"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23"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24"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25"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226" name="Hoofdtekst"/>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227" name="Hoofdtekst"/>
          <p:cNvSpPr txBox="1">
            <a:spLocks noGrp="1"/>
          </p:cNvSpPr>
          <p:nvPr>
            <p:ph type="body" sz="half" idx="14" hasCustomPrompt="1"/>
          </p:nvPr>
        </p:nvSpPr>
        <p:spPr>
          <a:xfrm>
            <a:off x="471487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1" name="Tijdelijke aanduiding voor voettekst 9">
            <a:extLst>
              <a:ext uri="{FF2B5EF4-FFF2-40B4-BE49-F238E27FC236}">
                <a16:creationId xmlns:a16="http://schemas.microsoft.com/office/drawing/2014/main" id="{BF86E10D-74D2-C949-AFEC-6FE315C0C51F}"/>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2" name="HOOFDTITEL VAN DEZE SLIDE, EVENTUEEL OVER MEERDERE REGELS.">
            <a:extLst>
              <a:ext uri="{FF2B5EF4-FFF2-40B4-BE49-F238E27FC236}">
                <a16:creationId xmlns:a16="http://schemas.microsoft.com/office/drawing/2014/main" id="{F596623C-DCE5-7141-B4B8-F3C3FF99FC76}"/>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34519229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A2] Beeld">
    <p:spTree>
      <p:nvGrpSpPr>
        <p:cNvPr id="1" name=""/>
        <p:cNvGrpSpPr/>
        <p:nvPr/>
      </p:nvGrpSpPr>
      <p:grpSpPr>
        <a:xfrm>
          <a:off x="0" y="0"/>
          <a:ext cx="0" cy="0"/>
          <a:chOff x="0" y="0"/>
          <a:chExt cx="0" cy="0"/>
        </a:xfrm>
      </p:grpSpPr>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0110"/>
          </a:xfrm>
          <a:prstGeom prst="rect">
            <a:avLst/>
          </a:prstGeom>
        </p:spPr>
        <p:txBody>
          <a:bodyPr>
            <a:spAutoFit/>
          </a:bodyPr>
          <a:lstStyle>
            <a:lvl1pPr>
              <a:defRPr sz="2600"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91888323"/>
      </p:ext>
    </p:extLst>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4] Tekst + Beeld groot">
    <p:spTree>
      <p:nvGrpSpPr>
        <p:cNvPr id="1" name=""/>
        <p:cNvGrpSpPr/>
        <p:nvPr/>
      </p:nvGrpSpPr>
      <p:grpSpPr>
        <a:xfrm>
          <a:off x="0" y="0"/>
          <a:ext cx="0" cy="0"/>
          <a:chOff x="0" y="0"/>
          <a:chExt cx="0" cy="0"/>
        </a:xfrm>
      </p:grpSpPr>
      <p:sp>
        <p:nvSpPr>
          <p:cNvPr id="262"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4"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5"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67"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268" name="HOOFDTITEL VAN DEZE SLIDE, EVENTUEEL OVER MEERDERE REGELS."/>
          <p:cNvSpPr txBox="1">
            <a:spLocks noGrp="1"/>
          </p:cNvSpPr>
          <p:nvPr>
            <p:ph type="body" sz="quarter" idx="13"/>
          </p:nvPr>
        </p:nvSpPr>
        <p:spPr>
          <a:xfrm>
            <a:off x="238125" y="238125"/>
            <a:ext cx="4193009"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269" name="Hoofdtekst"/>
          <p:cNvSpPr txBox="1">
            <a:spLocks noGrp="1"/>
          </p:cNvSpPr>
          <p:nvPr>
            <p:ph type="body" sz="half" idx="14"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270" name="Afbeelding"/>
          <p:cNvSpPr>
            <a:spLocks noGrp="1"/>
          </p:cNvSpPr>
          <p:nvPr>
            <p:ph type="pic" idx="15"/>
          </p:nvPr>
        </p:nvSpPr>
        <p:spPr>
          <a:xfrm>
            <a:off x="4715073" y="0"/>
            <a:ext cx="4428927" cy="4572000"/>
          </a:xfrm>
          <a:prstGeom prst="rect">
            <a:avLst/>
          </a:prstGeom>
        </p:spPr>
        <p:txBody>
          <a:bodyPr lIns="91439" tIns="45719" rIns="91439" bIns="45719"/>
          <a:lstStyle/>
          <a:p>
            <a:r>
              <a:rPr lang="en-US" smtClean="0"/>
              <a:t>Click icon to add picture</a:t>
            </a:r>
            <a:endParaRPr/>
          </a:p>
        </p:txBody>
      </p:sp>
      <p:sp>
        <p:nvSpPr>
          <p:cNvPr id="11" name="Tijdelijke aanduiding voor voettekst 9">
            <a:extLst>
              <a:ext uri="{FF2B5EF4-FFF2-40B4-BE49-F238E27FC236}">
                <a16:creationId xmlns:a16="http://schemas.microsoft.com/office/drawing/2014/main" id="{FF5E4FE4-B6DD-BD44-B946-6789BC35F7C2}"/>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Tree>
    <p:extLst>
      <p:ext uri="{BB962C8B-B14F-4D97-AF65-F5344CB8AC3E}">
        <p14:creationId xmlns:p14="http://schemas.microsoft.com/office/powerpoint/2010/main" val="2549722192"/>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5] Bijschrift + Beeld groot">
    <p:spTree>
      <p:nvGrpSpPr>
        <p:cNvPr id="1" name=""/>
        <p:cNvGrpSpPr/>
        <p:nvPr/>
      </p:nvGrpSpPr>
      <p:grpSpPr>
        <a:xfrm>
          <a:off x="0" y="0"/>
          <a:ext cx="0" cy="0"/>
          <a:chOff x="0" y="0"/>
          <a:chExt cx="0" cy="0"/>
        </a:xfrm>
      </p:grpSpPr>
      <p:sp>
        <p:nvSpPr>
          <p:cNvPr id="262"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4"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5"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67"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1" name="Tijdelijke aanduiding voor voettekst 9">
            <a:extLst>
              <a:ext uri="{FF2B5EF4-FFF2-40B4-BE49-F238E27FC236}">
                <a16:creationId xmlns:a16="http://schemas.microsoft.com/office/drawing/2014/main" id="{FF5E4FE4-B6DD-BD44-B946-6789BC35F7C2}"/>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2" name="Foto bijschrift">
            <a:extLst>
              <a:ext uri="{FF2B5EF4-FFF2-40B4-BE49-F238E27FC236}">
                <a16:creationId xmlns:a16="http://schemas.microsoft.com/office/drawing/2014/main" id="{5CB58DAA-4A13-1D45-8D6B-C9714A086237}"/>
              </a:ext>
            </a:extLst>
          </p:cNvPr>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3" name="Afbeelding">
            <a:extLst>
              <a:ext uri="{FF2B5EF4-FFF2-40B4-BE49-F238E27FC236}">
                <a16:creationId xmlns:a16="http://schemas.microsoft.com/office/drawing/2014/main" id="{FA69A5FC-118C-FD41-9E0E-390B213F5EC9}"/>
              </a:ext>
            </a:extLst>
          </p:cNvPr>
          <p:cNvSpPr>
            <a:spLocks noGrp="1"/>
          </p:cNvSpPr>
          <p:nvPr>
            <p:ph type="pic" idx="14"/>
          </p:nvPr>
        </p:nvSpPr>
        <p:spPr>
          <a:xfrm>
            <a:off x="2667570" y="0"/>
            <a:ext cx="6476430" cy="4572000"/>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3674123976"/>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D1] Tekst + Beeld">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375" name="Groepeer"/>
          <p:cNvGrpSpPr/>
          <p:nvPr/>
        </p:nvGrpSpPr>
        <p:grpSpPr>
          <a:xfrm>
            <a:off x="7708383" y="0"/>
            <a:ext cx="1435618" cy="5143500"/>
            <a:chOff x="0" y="0"/>
            <a:chExt cx="3828314" cy="13715999"/>
          </a:xfrm>
        </p:grpSpPr>
        <p:sp>
          <p:nvSpPr>
            <p:cNvPr id="37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
        <p:nvSpPr>
          <p:cNvPr id="16" name="Hoofdtekst">
            <a:extLst>
              <a:ext uri="{FF2B5EF4-FFF2-40B4-BE49-F238E27FC236}">
                <a16:creationId xmlns:a16="http://schemas.microsoft.com/office/drawing/2014/main" id="{7DE1DA42-EFA7-7D4A-B851-7B8E5CE6DE1E}"/>
              </a:ext>
            </a:extLst>
          </p:cNvPr>
          <p:cNvSpPr txBox="1">
            <a:spLocks noGrp="1"/>
          </p:cNvSpPr>
          <p:nvPr>
            <p:ph type="body" sz="half" idx="14" hasCustomPrompt="1"/>
          </p:nvPr>
        </p:nvSpPr>
        <p:spPr>
          <a:xfrm>
            <a:off x="238125" y="961121"/>
            <a:ext cx="7440464"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Tree>
    <p:extLst>
      <p:ext uri="{BB962C8B-B14F-4D97-AF65-F5344CB8AC3E}">
        <p14:creationId xmlns:p14="http://schemas.microsoft.com/office/powerpoint/2010/main" val="4093756150"/>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D1] Tekst + Beeld">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375" name="Groepeer"/>
          <p:cNvGrpSpPr/>
          <p:nvPr/>
        </p:nvGrpSpPr>
        <p:grpSpPr>
          <a:xfrm>
            <a:off x="7708383" y="0"/>
            <a:ext cx="1435618" cy="5143500"/>
            <a:chOff x="0" y="0"/>
            <a:chExt cx="3828314" cy="13715999"/>
          </a:xfrm>
        </p:grpSpPr>
        <p:sp>
          <p:nvSpPr>
            <p:cNvPr id="37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
        <p:nvSpPr>
          <p:cNvPr id="15" name="Afbeelding">
            <a:extLst>
              <a:ext uri="{FF2B5EF4-FFF2-40B4-BE49-F238E27FC236}">
                <a16:creationId xmlns:a16="http://schemas.microsoft.com/office/drawing/2014/main" id="{947EFE01-6BFF-0E44-8E51-5AF6FA991248}"/>
              </a:ext>
            </a:extLst>
          </p:cNvPr>
          <p:cNvSpPr>
            <a:spLocks noGrp="1"/>
          </p:cNvSpPr>
          <p:nvPr>
            <p:ph type="pic" sz="half" idx="13"/>
          </p:nvPr>
        </p:nvSpPr>
        <p:spPr>
          <a:xfrm>
            <a:off x="4105275" y="968520"/>
            <a:ext cx="3573314" cy="3365355"/>
          </a:xfrm>
          <a:prstGeom prst="rect">
            <a:avLst/>
          </a:prstGeom>
        </p:spPr>
        <p:txBody>
          <a:bodyPr lIns="91439" tIns="45719" rIns="91439" bIns="45719"/>
          <a:lstStyle/>
          <a:p>
            <a:r>
              <a:rPr lang="en-US" smtClean="0"/>
              <a:t>Click icon to add picture</a:t>
            </a:r>
            <a:endParaRPr/>
          </a:p>
        </p:txBody>
      </p:sp>
      <p:sp>
        <p:nvSpPr>
          <p:cNvPr id="16" name="Hoofdtekst">
            <a:extLst>
              <a:ext uri="{FF2B5EF4-FFF2-40B4-BE49-F238E27FC236}">
                <a16:creationId xmlns:a16="http://schemas.microsoft.com/office/drawing/2014/main" id="{7DE1DA42-EFA7-7D4A-B851-7B8E5CE6DE1E}"/>
              </a:ext>
            </a:extLst>
          </p:cNvPr>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Tree>
    <p:extLst>
      <p:ext uri="{BB962C8B-B14F-4D97-AF65-F5344CB8AC3E}">
        <p14:creationId xmlns:p14="http://schemas.microsoft.com/office/powerpoint/2010/main" val="149102221"/>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2] Beeld + Tekst">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71" name="Afbeelding"/>
          <p:cNvSpPr>
            <a:spLocks noGrp="1"/>
          </p:cNvSpPr>
          <p:nvPr>
            <p:ph type="pic" sz="half" idx="13"/>
          </p:nvPr>
        </p:nvSpPr>
        <p:spPr>
          <a:xfrm>
            <a:off x="238125" y="967796"/>
            <a:ext cx="3573314" cy="3366079"/>
          </a:xfrm>
          <a:prstGeom prst="rect">
            <a:avLst/>
          </a:prstGeom>
        </p:spPr>
        <p:txBody>
          <a:bodyPr lIns="91439" tIns="45719" rIns="91439" bIns="45719"/>
          <a:lstStyle/>
          <a:p>
            <a:r>
              <a:rPr lang="en-US" smtClean="0"/>
              <a:t>Click icon to add picture</a:t>
            </a:r>
            <a:endParaRPr/>
          </a:p>
        </p:txBody>
      </p:sp>
      <p:sp>
        <p:nvSpPr>
          <p:cNvPr id="372" name="Hoofdtekst"/>
          <p:cNvSpPr txBox="1">
            <a:spLocks noGrp="1"/>
          </p:cNvSpPr>
          <p:nvPr>
            <p:ph type="body" sz="half" idx="14" hasCustomPrompt="1"/>
          </p:nvPr>
        </p:nvSpPr>
        <p:spPr>
          <a:xfrm>
            <a:off x="4095750" y="967070"/>
            <a:ext cx="3572718"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375" name="Groepeer"/>
          <p:cNvGrpSpPr/>
          <p:nvPr/>
        </p:nvGrpSpPr>
        <p:grpSpPr>
          <a:xfrm>
            <a:off x="7708383" y="0"/>
            <a:ext cx="1435618" cy="5143500"/>
            <a:chOff x="0" y="0"/>
            <a:chExt cx="3828314" cy="13715999"/>
          </a:xfrm>
        </p:grpSpPr>
        <p:sp>
          <p:nvSpPr>
            <p:cNvPr id="37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693670025"/>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3] Tekst + Tekst">
    <p:spTree>
      <p:nvGrpSpPr>
        <p:cNvPr id="1" name=""/>
        <p:cNvGrpSpPr/>
        <p:nvPr/>
      </p:nvGrpSpPr>
      <p:grpSpPr>
        <a:xfrm>
          <a:off x="0" y="0"/>
          <a:ext cx="0" cy="0"/>
          <a:chOff x="0" y="0"/>
          <a:chExt cx="0" cy="0"/>
        </a:xfrm>
      </p:grpSpPr>
      <p:sp>
        <p:nvSpPr>
          <p:cNvPr id="418"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19"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0"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22" name="Hoofdtekst"/>
          <p:cNvSpPr txBox="1">
            <a:spLocks noGrp="1"/>
          </p:cNvSpPr>
          <p:nvPr>
            <p:ph type="body" sz="half" idx="13" hasCustomPrompt="1"/>
          </p:nvPr>
        </p:nvSpPr>
        <p:spPr>
          <a:xfrm>
            <a:off x="4095750"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425" name="Groepeer"/>
          <p:cNvGrpSpPr/>
          <p:nvPr/>
        </p:nvGrpSpPr>
        <p:grpSpPr>
          <a:xfrm>
            <a:off x="7708383" y="0"/>
            <a:ext cx="1435618" cy="5143500"/>
            <a:chOff x="0" y="0"/>
            <a:chExt cx="3828314" cy="13715999"/>
          </a:xfrm>
        </p:grpSpPr>
        <p:sp>
          <p:nvSpPr>
            <p:cNvPr id="42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42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427"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3" name="Tijdelijke aanduiding voor voettekst 9">
            <a:extLst>
              <a:ext uri="{FF2B5EF4-FFF2-40B4-BE49-F238E27FC236}">
                <a16:creationId xmlns:a16="http://schemas.microsoft.com/office/drawing/2014/main" id="{90A18C85-6567-2942-8083-4112E16B5D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4" name="HOOFDTITEL VAN DEZE SLIDE, EVENTUEEL OVER MEERDERE REGELS.">
            <a:extLst>
              <a:ext uri="{FF2B5EF4-FFF2-40B4-BE49-F238E27FC236}">
                <a16:creationId xmlns:a16="http://schemas.microsoft.com/office/drawing/2014/main" id="{0E4F1D00-CFCD-EF44-B83A-277DE284857E}"/>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804044333"/>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4] Tekst + Beeld groot">
    <p:spTree>
      <p:nvGrpSpPr>
        <p:cNvPr id="1" name=""/>
        <p:cNvGrpSpPr/>
        <p:nvPr/>
      </p:nvGrpSpPr>
      <p:grpSpPr>
        <a:xfrm>
          <a:off x="0" y="0"/>
          <a:ext cx="0" cy="0"/>
          <a:chOff x="0" y="0"/>
          <a:chExt cx="0" cy="0"/>
        </a:xfrm>
      </p:grpSpPr>
      <p:sp>
        <p:nvSpPr>
          <p:cNvPr id="418"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19"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0"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425" name="Groepeer"/>
          <p:cNvGrpSpPr/>
          <p:nvPr/>
        </p:nvGrpSpPr>
        <p:grpSpPr>
          <a:xfrm>
            <a:off x="7708383" y="0"/>
            <a:ext cx="1435618" cy="5143500"/>
            <a:chOff x="0" y="0"/>
            <a:chExt cx="3828314" cy="13715999"/>
          </a:xfrm>
        </p:grpSpPr>
        <p:sp>
          <p:nvSpPr>
            <p:cNvPr id="42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42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90A18C85-6567-2942-8083-4112E16B5D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5" name="Hoofdtekst">
            <a:extLst>
              <a:ext uri="{FF2B5EF4-FFF2-40B4-BE49-F238E27FC236}">
                <a16:creationId xmlns:a16="http://schemas.microsoft.com/office/drawing/2014/main" id="{CE3A2554-74BD-F447-B71D-43C908BF2C3B}"/>
              </a:ext>
            </a:extLst>
          </p:cNvPr>
          <p:cNvSpPr txBox="1">
            <a:spLocks noGrp="1"/>
          </p:cNvSpPr>
          <p:nvPr>
            <p:ph type="body" sz="half" idx="13"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6" name="HOOFDTITEL VAN DEZE SLIDE, EVENTUEEL OVER MEERDERE REGELS.">
            <a:extLst>
              <a:ext uri="{FF2B5EF4-FFF2-40B4-BE49-F238E27FC236}">
                <a16:creationId xmlns:a16="http://schemas.microsoft.com/office/drawing/2014/main" id="{0E4203EE-2136-E44A-A60B-E597DA61CB31}"/>
              </a:ext>
            </a:extLst>
          </p:cNvPr>
          <p:cNvSpPr txBox="1">
            <a:spLocks noGrp="1"/>
          </p:cNvSpPr>
          <p:nvPr>
            <p:ph type="body" sz="quarter" idx="14"/>
          </p:nvPr>
        </p:nvSpPr>
        <p:spPr>
          <a:xfrm>
            <a:off x="238125" y="238125"/>
            <a:ext cx="3572718"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17" name="Tijdelijke aanduiding voor afbeelding 6">
            <a:extLst>
              <a:ext uri="{FF2B5EF4-FFF2-40B4-BE49-F238E27FC236}">
                <a16:creationId xmlns:a16="http://schemas.microsoft.com/office/drawing/2014/main" id="{B78BA9A3-8950-384F-A16D-93BFCA9CD95E}"/>
              </a:ext>
            </a:extLst>
          </p:cNvPr>
          <p:cNvSpPr>
            <a:spLocks noGrp="1"/>
          </p:cNvSpPr>
          <p:nvPr>
            <p:ph type="pic" sz="quarter" idx="16"/>
          </p:nvPr>
        </p:nvSpPr>
        <p:spPr>
          <a:xfrm>
            <a:off x="4097537" y="0"/>
            <a:ext cx="4531542" cy="4572000"/>
          </a:xfrm>
          <a:custGeom>
            <a:avLst/>
            <a:gdLst>
              <a:gd name="connsiteX0" fmla="*/ 0 w 12077700"/>
              <a:gd name="connsiteY0" fmla="*/ 0 h 12192000"/>
              <a:gd name="connsiteX1" fmla="*/ 12077700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5304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040586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0039123 w 12077700"/>
              <a:gd name="connsiteY2" fmla="*/ 2057400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77700"/>
              <a:gd name="connsiteY0" fmla="*/ 0 h 12192000"/>
              <a:gd name="connsiteX1" fmla="*/ 9644743 w 12077700"/>
              <a:gd name="connsiteY1" fmla="*/ 0 h 12192000"/>
              <a:gd name="connsiteX2" fmla="*/ 12047537 w 12077700"/>
              <a:gd name="connsiteY2" fmla="*/ 6792685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47537"/>
              <a:gd name="connsiteY0" fmla="*/ 0 h 12208328"/>
              <a:gd name="connsiteX1" fmla="*/ 9644743 w 12047537"/>
              <a:gd name="connsiteY1" fmla="*/ 0 h 12208328"/>
              <a:gd name="connsiteX2" fmla="*/ 12047537 w 12047537"/>
              <a:gd name="connsiteY2" fmla="*/ 6792685 h 12208328"/>
              <a:gd name="connsiteX3" fmla="*/ 10199914 w 12047537"/>
              <a:gd name="connsiteY3" fmla="*/ 12208328 h 12208328"/>
              <a:gd name="connsiteX4" fmla="*/ 0 w 12047537"/>
              <a:gd name="connsiteY4" fmla="*/ 12192000 h 12208328"/>
              <a:gd name="connsiteX5" fmla="*/ 0 w 12047537"/>
              <a:gd name="connsiteY5" fmla="*/ 0 h 12208328"/>
              <a:gd name="connsiteX0" fmla="*/ 0 w 12047537"/>
              <a:gd name="connsiteY0" fmla="*/ 0 h 12192000"/>
              <a:gd name="connsiteX1" fmla="*/ 9644743 w 12047537"/>
              <a:gd name="connsiteY1" fmla="*/ 0 h 12192000"/>
              <a:gd name="connsiteX2" fmla="*/ 12047537 w 12047537"/>
              <a:gd name="connsiteY2" fmla="*/ 6792685 h 12192000"/>
              <a:gd name="connsiteX3" fmla="*/ 9922329 w 12047537"/>
              <a:gd name="connsiteY3" fmla="*/ 12077700 h 12192000"/>
              <a:gd name="connsiteX4" fmla="*/ 0 w 12047537"/>
              <a:gd name="connsiteY4" fmla="*/ 12192000 h 12192000"/>
              <a:gd name="connsiteX5" fmla="*/ 0 w 12047537"/>
              <a:gd name="connsiteY5" fmla="*/ 0 h 12192000"/>
              <a:gd name="connsiteX0" fmla="*/ 0 w 12047537"/>
              <a:gd name="connsiteY0" fmla="*/ 0 h 12192000"/>
              <a:gd name="connsiteX1" fmla="*/ 9644743 w 12047537"/>
              <a:gd name="connsiteY1" fmla="*/ 0 h 12192000"/>
              <a:gd name="connsiteX2" fmla="*/ 12047537 w 12047537"/>
              <a:gd name="connsiteY2" fmla="*/ 6792685 h 12192000"/>
              <a:gd name="connsiteX3" fmla="*/ 10167257 w 12047537"/>
              <a:gd name="connsiteY3" fmla="*/ 12192000 h 12192000"/>
              <a:gd name="connsiteX4" fmla="*/ 0 w 12047537"/>
              <a:gd name="connsiteY4" fmla="*/ 12192000 h 12192000"/>
              <a:gd name="connsiteX5" fmla="*/ 0 w 12047537"/>
              <a:gd name="connsiteY5" fmla="*/ 0 h 12192000"/>
              <a:gd name="connsiteX0" fmla="*/ 0 w 11835265"/>
              <a:gd name="connsiteY0" fmla="*/ 0 h 12192000"/>
              <a:gd name="connsiteX1" fmla="*/ 9644743 w 11835265"/>
              <a:gd name="connsiteY1" fmla="*/ 0 h 12192000"/>
              <a:gd name="connsiteX2" fmla="*/ 11835265 w 11835265"/>
              <a:gd name="connsiteY2" fmla="*/ 6906985 h 12192000"/>
              <a:gd name="connsiteX3" fmla="*/ 10167257 w 11835265"/>
              <a:gd name="connsiteY3" fmla="*/ 12192000 h 12192000"/>
              <a:gd name="connsiteX4" fmla="*/ 0 w 11835265"/>
              <a:gd name="connsiteY4" fmla="*/ 12192000 h 12192000"/>
              <a:gd name="connsiteX5" fmla="*/ 0 w 11835265"/>
              <a:gd name="connsiteY5" fmla="*/ 0 h 12192000"/>
              <a:gd name="connsiteX0" fmla="*/ 0 w 12080194"/>
              <a:gd name="connsiteY0" fmla="*/ 0 h 12192000"/>
              <a:gd name="connsiteX1" fmla="*/ 9644743 w 12080194"/>
              <a:gd name="connsiteY1" fmla="*/ 0 h 12192000"/>
              <a:gd name="connsiteX2" fmla="*/ 12080194 w 12080194"/>
              <a:gd name="connsiteY2" fmla="*/ 6890656 h 12192000"/>
              <a:gd name="connsiteX3" fmla="*/ 10167257 w 12080194"/>
              <a:gd name="connsiteY3" fmla="*/ 12192000 h 12192000"/>
              <a:gd name="connsiteX4" fmla="*/ 0 w 12080194"/>
              <a:gd name="connsiteY4" fmla="*/ 12192000 h 12192000"/>
              <a:gd name="connsiteX5" fmla="*/ 0 w 12080194"/>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67257 w 12116770"/>
              <a:gd name="connsiteY3" fmla="*/ 12192000 h 12192000"/>
              <a:gd name="connsiteX4" fmla="*/ 0 w 12116770"/>
              <a:gd name="connsiteY4" fmla="*/ 12192000 h 12192000"/>
              <a:gd name="connsiteX5" fmla="*/ 0 w 12116770"/>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85545 w 12116770"/>
              <a:gd name="connsiteY3" fmla="*/ 12192000 h 12192000"/>
              <a:gd name="connsiteX4" fmla="*/ 0 w 12116770"/>
              <a:gd name="connsiteY4" fmla="*/ 12192000 h 12192000"/>
              <a:gd name="connsiteX5" fmla="*/ 0 w 12116770"/>
              <a:gd name="connsiteY5" fmla="*/ 0 h 12192000"/>
              <a:gd name="connsiteX0" fmla="*/ 0 w 11545270"/>
              <a:gd name="connsiteY0" fmla="*/ 0 h 12192000"/>
              <a:gd name="connsiteX1" fmla="*/ 9644743 w 11545270"/>
              <a:gd name="connsiteY1" fmla="*/ 0 h 12192000"/>
              <a:gd name="connsiteX2" fmla="*/ 11545270 w 11545270"/>
              <a:gd name="connsiteY2" fmla="*/ 6923313 h 12192000"/>
              <a:gd name="connsiteX3" fmla="*/ 10185545 w 11545270"/>
              <a:gd name="connsiteY3" fmla="*/ 12192000 h 12192000"/>
              <a:gd name="connsiteX4" fmla="*/ 0 w 11545270"/>
              <a:gd name="connsiteY4" fmla="*/ 12192000 h 12192000"/>
              <a:gd name="connsiteX5" fmla="*/ 0 w 11545270"/>
              <a:gd name="connsiteY5" fmla="*/ 0 h 12192000"/>
              <a:gd name="connsiteX0" fmla="*/ 0 w 12084113"/>
              <a:gd name="connsiteY0" fmla="*/ 0 h 12192000"/>
              <a:gd name="connsiteX1" fmla="*/ 9644743 w 12084113"/>
              <a:gd name="connsiteY1" fmla="*/ 0 h 12192000"/>
              <a:gd name="connsiteX2" fmla="*/ 12084113 w 12084113"/>
              <a:gd name="connsiteY2" fmla="*/ 6890656 h 12192000"/>
              <a:gd name="connsiteX3" fmla="*/ 10185545 w 12084113"/>
              <a:gd name="connsiteY3" fmla="*/ 12192000 h 12192000"/>
              <a:gd name="connsiteX4" fmla="*/ 0 w 12084113"/>
              <a:gd name="connsiteY4" fmla="*/ 12192000 h 12192000"/>
              <a:gd name="connsiteX5" fmla="*/ 0 w 12084113"/>
              <a:gd name="connsiteY5"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4113" h="12192000">
                <a:moveTo>
                  <a:pt x="0" y="0"/>
                </a:moveTo>
                <a:lnTo>
                  <a:pt x="9644743" y="0"/>
                </a:lnTo>
                <a:lnTo>
                  <a:pt x="12084113" y="6890656"/>
                </a:lnTo>
                <a:lnTo>
                  <a:pt x="10185545" y="12192000"/>
                </a:lnTo>
                <a:lnTo>
                  <a:pt x="0" y="12192000"/>
                </a:lnTo>
                <a:lnTo>
                  <a:pt x="0" y="0"/>
                </a:lnTo>
                <a:close/>
              </a:path>
            </a:pathLst>
          </a:custGeom>
          <a:ln w="12700">
            <a:miter lim="400000"/>
          </a:ln>
          <a:extLst>
            <a:ext uri="{C572A759-6A51-4108-AA02-DFA0A04FC94B}">
              <ma14:wrappingTextBoxFlag xmlns:ma14="http://schemas.microsoft.com/office/mac/drawingml/2011/main" xmlns="" val="1"/>
            </a:ext>
          </a:extLst>
        </p:spPr>
        <p:txBody>
          <a:bodyPr/>
          <a:lstStyle/>
          <a:p>
            <a:r>
              <a:rPr lang="en-US" smtClean="0"/>
              <a:t>Click icon to add picture</a:t>
            </a:r>
            <a:endParaRPr lang="nl-NL"/>
          </a:p>
        </p:txBody>
      </p:sp>
    </p:spTree>
    <p:extLst>
      <p:ext uri="{BB962C8B-B14F-4D97-AF65-F5344CB8AC3E}">
        <p14:creationId xmlns:p14="http://schemas.microsoft.com/office/powerpoint/2010/main" val="2435178964"/>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5] Bijschrift + Beeld groot">
    <p:spTree>
      <p:nvGrpSpPr>
        <p:cNvPr id="1" name=""/>
        <p:cNvGrpSpPr/>
        <p:nvPr/>
      </p:nvGrpSpPr>
      <p:grpSpPr>
        <a:xfrm>
          <a:off x="0" y="0"/>
          <a:ext cx="0" cy="0"/>
          <a:chOff x="0" y="0"/>
          <a:chExt cx="0" cy="0"/>
        </a:xfrm>
      </p:grpSpPr>
      <p:sp>
        <p:nvSpPr>
          <p:cNvPr id="418"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19"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0"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425" name="Groepeer"/>
          <p:cNvGrpSpPr/>
          <p:nvPr/>
        </p:nvGrpSpPr>
        <p:grpSpPr>
          <a:xfrm>
            <a:off x="7708383" y="0"/>
            <a:ext cx="1435618" cy="5143500"/>
            <a:chOff x="0" y="0"/>
            <a:chExt cx="3828314" cy="13715999"/>
          </a:xfrm>
        </p:grpSpPr>
        <p:sp>
          <p:nvSpPr>
            <p:cNvPr id="42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42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90A18C85-6567-2942-8083-4112E16B5D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5" name="Foto bijschrift">
            <a:extLst>
              <a:ext uri="{FF2B5EF4-FFF2-40B4-BE49-F238E27FC236}">
                <a16:creationId xmlns:a16="http://schemas.microsoft.com/office/drawing/2014/main" id="{1D5E391E-F142-F047-84DE-09F983F5C0BE}"/>
              </a:ext>
            </a:extLst>
          </p:cNvPr>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6" name="Afbeelding">
            <a:extLst>
              <a:ext uri="{FF2B5EF4-FFF2-40B4-BE49-F238E27FC236}">
                <a16:creationId xmlns:a16="http://schemas.microsoft.com/office/drawing/2014/main" id="{99AD337A-CABF-0047-B43E-BC0DE0A2E041}"/>
              </a:ext>
            </a:extLst>
          </p:cNvPr>
          <p:cNvSpPr>
            <a:spLocks noGrp="1"/>
          </p:cNvSpPr>
          <p:nvPr>
            <p:ph type="pic" idx="14"/>
          </p:nvPr>
        </p:nvSpPr>
        <p:spPr>
          <a:xfrm>
            <a:off x="2671108" y="-6123"/>
            <a:ext cx="5962625" cy="4578123"/>
          </a:xfrm>
          <a:custGeom>
            <a:avLst/>
            <a:gdLst>
              <a:gd name="connsiteX0" fmla="*/ 0 w 15893238"/>
              <a:gd name="connsiteY0" fmla="*/ 0 h 12192000"/>
              <a:gd name="connsiteX1" fmla="*/ 15893238 w 15893238"/>
              <a:gd name="connsiteY1" fmla="*/ 0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5893238"/>
              <a:gd name="connsiteY0" fmla="*/ 0 h 12192000"/>
              <a:gd name="connsiteX1" fmla="*/ 13019409 w 15893238"/>
              <a:gd name="connsiteY1" fmla="*/ 375558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3068395"/>
              <a:gd name="connsiteY0" fmla="*/ 0 h 12192000"/>
              <a:gd name="connsiteX1" fmla="*/ 13019409 w 13068395"/>
              <a:gd name="connsiteY1" fmla="*/ 375558 h 12192000"/>
              <a:gd name="connsiteX2" fmla="*/ 13068395 w 13068395"/>
              <a:gd name="connsiteY2" fmla="*/ 11685814 h 12192000"/>
              <a:gd name="connsiteX3" fmla="*/ 0 w 13068395"/>
              <a:gd name="connsiteY3" fmla="*/ 12192000 h 12192000"/>
              <a:gd name="connsiteX4" fmla="*/ 0 w 13068395"/>
              <a:gd name="connsiteY4" fmla="*/ 0 h 12192000"/>
              <a:gd name="connsiteX0" fmla="*/ 0 w 13068395"/>
              <a:gd name="connsiteY0" fmla="*/ 0 h 12192000"/>
              <a:gd name="connsiteX1" fmla="*/ 13019409 w 13068395"/>
              <a:gd name="connsiteY1" fmla="*/ 375558 h 12192000"/>
              <a:gd name="connsiteX2" fmla="*/ 13010175 w 13068395"/>
              <a:gd name="connsiteY2" fmla="*/ 3265714 h 12192000"/>
              <a:gd name="connsiteX3" fmla="*/ 13068395 w 13068395"/>
              <a:gd name="connsiteY3" fmla="*/ 11685814 h 12192000"/>
              <a:gd name="connsiteX4" fmla="*/ 0 w 13068395"/>
              <a:gd name="connsiteY4" fmla="*/ 12192000 h 12192000"/>
              <a:gd name="connsiteX5" fmla="*/ 0 w 13068395"/>
              <a:gd name="connsiteY5" fmla="*/ 0 h 12192000"/>
              <a:gd name="connsiteX0" fmla="*/ 0 w 15508447"/>
              <a:gd name="connsiteY0" fmla="*/ 0 h 12192000"/>
              <a:gd name="connsiteX1" fmla="*/ 13019409 w 15508447"/>
              <a:gd name="connsiteY1" fmla="*/ 375558 h 12192000"/>
              <a:gd name="connsiteX2" fmla="*/ 15508447 w 15508447"/>
              <a:gd name="connsiteY2" fmla="*/ 6858000 h 12192000"/>
              <a:gd name="connsiteX3" fmla="*/ 13068395 w 15508447"/>
              <a:gd name="connsiteY3" fmla="*/ 11685814 h 12192000"/>
              <a:gd name="connsiteX4" fmla="*/ 0 w 15508447"/>
              <a:gd name="connsiteY4" fmla="*/ 12192000 h 12192000"/>
              <a:gd name="connsiteX5" fmla="*/ 0 w 15508447"/>
              <a:gd name="connsiteY5" fmla="*/ 0 h 12192000"/>
              <a:gd name="connsiteX0" fmla="*/ 0 w 15508447"/>
              <a:gd name="connsiteY0" fmla="*/ 16328 h 12208328"/>
              <a:gd name="connsiteX1" fmla="*/ 13443951 w 15508447"/>
              <a:gd name="connsiteY1" fmla="*/ 0 h 12208328"/>
              <a:gd name="connsiteX2" fmla="*/ 15508447 w 15508447"/>
              <a:gd name="connsiteY2" fmla="*/ 6874328 h 12208328"/>
              <a:gd name="connsiteX3" fmla="*/ 13068395 w 15508447"/>
              <a:gd name="connsiteY3" fmla="*/ 11702142 h 12208328"/>
              <a:gd name="connsiteX4" fmla="*/ 0 w 15508447"/>
              <a:gd name="connsiteY4" fmla="*/ 12208328 h 12208328"/>
              <a:gd name="connsiteX5" fmla="*/ 0 w 15508447"/>
              <a:gd name="connsiteY5" fmla="*/ 16328 h 12208328"/>
              <a:gd name="connsiteX0" fmla="*/ 0 w 15508447"/>
              <a:gd name="connsiteY0" fmla="*/ 16328 h 12208328"/>
              <a:gd name="connsiteX1" fmla="*/ 13443951 w 15508447"/>
              <a:gd name="connsiteY1" fmla="*/ 0 h 12208328"/>
              <a:gd name="connsiteX2" fmla="*/ 15508447 w 15508447"/>
              <a:gd name="connsiteY2" fmla="*/ 6874328 h 12208328"/>
              <a:gd name="connsiteX3" fmla="*/ 13999123 w 15508447"/>
              <a:gd name="connsiteY3" fmla="*/ 12208328 h 12208328"/>
              <a:gd name="connsiteX4" fmla="*/ 0 w 15508447"/>
              <a:gd name="connsiteY4" fmla="*/ 12208328 h 12208328"/>
              <a:gd name="connsiteX5" fmla="*/ 0 w 15508447"/>
              <a:gd name="connsiteY5" fmla="*/ 16328 h 12208328"/>
              <a:gd name="connsiteX0" fmla="*/ 0 w 15884004"/>
              <a:gd name="connsiteY0" fmla="*/ 16328 h 12208328"/>
              <a:gd name="connsiteX1" fmla="*/ 13443951 w 15884004"/>
              <a:gd name="connsiteY1" fmla="*/ 0 h 12208328"/>
              <a:gd name="connsiteX2" fmla="*/ 15884004 w 15884004"/>
              <a:gd name="connsiteY2" fmla="*/ 6890657 h 12208328"/>
              <a:gd name="connsiteX3" fmla="*/ 13999123 w 15884004"/>
              <a:gd name="connsiteY3" fmla="*/ 12208328 h 12208328"/>
              <a:gd name="connsiteX4" fmla="*/ 0 w 15884004"/>
              <a:gd name="connsiteY4" fmla="*/ 12208328 h 12208328"/>
              <a:gd name="connsiteX5" fmla="*/ 0 w 15884004"/>
              <a:gd name="connsiteY5" fmla="*/ 16328 h 12208328"/>
              <a:gd name="connsiteX0" fmla="*/ 0 w 15557432"/>
              <a:gd name="connsiteY0" fmla="*/ 16328 h 12208328"/>
              <a:gd name="connsiteX1" fmla="*/ 13443951 w 15557432"/>
              <a:gd name="connsiteY1" fmla="*/ 0 h 12208328"/>
              <a:gd name="connsiteX2" fmla="*/ 15557432 w 15557432"/>
              <a:gd name="connsiteY2" fmla="*/ 6939643 h 12208328"/>
              <a:gd name="connsiteX3" fmla="*/ 13999123 w 15557432"/>
              <a:gd name="connsiteY3" fmla="*/ 12208328 h 12208328"/>
              <a:gd name="connsiteX4" fmla="*/ 0 w 15557432"/>
              <a:gd name="connsiteY4" fmla="*/ 12208328 h 12208328"/>
              <a:gd name="connsiteX5" fmla="*/ 0 w 155574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999123 w 15900332"/>
              <a:gd name="connsiteY3" fmla="*/ 12208328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656223 w 15900332"/>
              <a:gd name="connsiteY3" fmla="*/ 11832771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4015452 w 15900332"/>
              <a:gd name="connsiteY3" fmla="*/ 12208328 h 12208328"/>
              <a:gd name="connsiteX4" fmla="*/ 0 w 15900332"/>
              <a:gd name="connsiteY4" fmla="*/ 12208328 h 12208328"/>
              <a:gd name="connsiteX5" fmla="*/ 0 w 15900332"/>
              <a:gd name="connsiteY5" fmla="*/ 16328 h 122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0332" h="12208328">
                <a:moveTo>
                  <a:pt x="0" y="16328"/>
                </a:moveTo>
                <a:lnTo>
                  <a:pt x="13443951" y="0"/>
                </a:lnTo>
                <a:lnTo>
                  <a:pt x="15900332" y="6923315"/>
                </a:lnTo>
                <a:lnTo>
                  <a:pt x="14015452" y="12208328"/>
                </a:lnTo>
                <a:lnTo>
                  <a:pt x="0" y="12208328"/>
                </a:lnTo>
                <a:lnTo>
                  <a:pt x="0" y="16328"/>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2168879878"/>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2_[D1] Tekst + Beeld">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2" name="Group 1"/>
          <p:cNvGrpSpPr/>
          <p:nvPr userDrawn="1"/>
        </p:nvGrpSpPr>
        <p:grpSpPr>
          <a:xfrm>
            <a:off x="7708383" y="0"/>
            <a:ext cx="1435618" cy="5143500"/>
            <a:chOff x="20555686" y="0"/>
            <a:chExt cx="3828315" cy="13716001"/>
          </a:xfrm>
        </p:grpSpPr>
        <p:sp>
          <p:nvSpPr>
            <p:cNvPr id="373" name="Driehoek"/>
            <p:cNvSpPr/>
            <p:nvPr/>
          </p:nvSpPr>
          <p:spPr>
            <a:xfrm rot="10800000">
              <a:off x="20555686" y="2972716"/>
              <a:ext cx="3828315" cy="10743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20555686" y="0"/>
              <a:ext cx="3828315" cy="10743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3D88B"/>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
        <p:nvSpPr>
          <p:cNvPr id="16" name="Hoofdtekst">
            <a:extLst>
              <a:ext uri="{FF2B5EF4-FFF2-40B4-BE49-F238E27FC236}">
                <a16:creationId xmlns:a16="http://schemas.microsoft.com/office/drawing/2014/main" id="{7DE1DA42-EFA7-7D4A-B851-7B8E5CE6DE1E}"/>
              </a:ext>
            </a:extLst>
          </p:cNvPr>
          <p:cNvSpPr txBox="1">
            <a:spLocks noGrp="1"/>
          </p:cNvSpPr>
          <p:nvPr>
            <p:ph type="body" sz="half" idx="14" hasCustomPrompt="1"/>
          </p:nvPr>
        </p:nvSpPr>
        <p:spPr>
          <a:xfrm>
            <a:off x="238125" y="967796"/>
            <a:ext cx="7440464"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Tree>
    <p:extLst>
      <p:ext uri="{BB962C8B-B14F-4D97-AF65-F5344CB8AC3E}">
        <p14:creationId xmlns:p14="http://schemas.microsoft.com/office/powerpoint/2010/main" val="2851580926"/>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E1] Tekst + Beeld">
    <p:spTree>
      <p:nvGrpSpPr>
        <p:cNvPr id="1" name=""/>
        <p:cNvGrpSpPr/>
        <p:nvPr/>
      </p:nvGrpSpPr>
      <p:grpSpPr>
        <a:xfrm>
          <a:off x="0" y="0"/>
          <a:ext cx="0" cy="0"/>
          <a:chOff x="0" y="0"/>
          <a:chExt cx="0" cy="0"/>
        </a:xfrm>
      </p:grpSpPr>
      <p:sp>
        <p:nvSpPr>
          <p:cNvPr id="332"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3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34"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36" name="Afbeelding"/>
          <p:cNvSpPr>
            <a:spLocks noGrp="1"/>
          </p:cNvSpPr>
          <p:nvPr>
            <p:ph type="pic" sz="half" idx="13"/>
          </p:nvPr>
        </p:nvSpPr>
        <p:spPr>
          <a:xfrm>
            <a:off x="4105275" y="968520"/>
            <a:ext cx="3573314" cy="3365355"/>
          </a:xfrm>
          <a:prstGeom prst="rect">
            <a:avLst/>
          </a:prstGeom>
        </p:spPr>
        <p:txBody>
          <a:bodyPr lIns="91439" tIns="45719" rIns="91439" bIns="45719"/>
          <a:lstStyle/>
          <a:p>
            <a:r>
              <a:rPr lang="en-US" smtClean="0"/>
              <a:t>Click icon to add picture</a:t>
            </a:r>
            <a:endParaRPr/>
          </a:p>
        </p:txBody>
      </p:sp>
      <p:sp>
        <p:nvSpPr>
          <p:cNvPr id="337"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340" name="Groepeer"/>
          <p:cNvGrpSpPr/>
          <p:nvPr/>
        </p:nvGrpSpPr>
        <p:grpSpPr>
          <a:xfrm>
            <a:off x="7708383" y="0"/>
            <a:ext cx="1435618" cy="5143500"/>
            <a:chOff x="0" y="0"/>
            <a:chExt cx="3828314" cy="13715999"/>
          </a:xfrm>
        </p:grpSpPr>
        <p:sp>
          <p:nvSpPr>
            <p:cNvPr id="338"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39"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41"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E68A322A-3985-3B49-AA98-C343E61D2F8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4" name="HOOFDTITEL VAN DEZE SLIDE, EVENTUEEL OVER MEERDERE REGELS.">
            <a:extLst>
              <a:ext uri="{FF2B5EF4-FFF2-40B4-BE49-F238E27FC236}">
                <a16:creationId xmlns:a16="http://schemas.microsoft.com/office/drawing/2014/main" id="{F35E133F-D95E-8E45-933F-D96D674818C3}"/>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278194015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_title">
    <p:spTree>
      <p:nvGrpSpPr>
        <p:cNvPr id="1" name=""/>
        <p:cNvGrpSpPr/>
        <p:nvPr/>
      </p:nvGrpSpPr>
      <p:grpSpPr>
        <a:xfrm>
          <a:off x="0" y="0"/>
          <a:ext cx="0" cy="0"/>
          <a:chOff x="0" y="0"/>
          <a:chExt cx="0" cy="0"/>
        </a:xfrm>
      </p:grpSpPr>
      <p:sp>
        <p:nvSpPr>
          <p:cNvPr id="2" name="Title 1"/>
          <p:cNvSpPr>
            <a:spLocks noGrp="1"/>
          </p:cNvSpPr>
          <p:nvPr>
            <p:ph type="title"/>
          </p:nvPr>
        </p:nvSpPr>
        <p:spPr>
          <a:xfrm>
            <a:off x="2743200" y="3280613"/>
            <a:ext cx="5772150" cy="993775"/>
          </a:xfrm>
          <a:prstGeom prst="rect">
            <a:avLst/>
          </a:prstGeom>
        </p:spPr>
        <p:txBody>
          <a:bodyPr/>
          <a:lstStyle>
            <a:lvl1pPr>
              <a:defRPr sz="3600">
                <a:solidFill>
                  <a:srgbClr val="6F2575"/>
                </a:solidFill>
              </a:defRPr>
            </a:lvl1pPr>
          </a:lstStyle>
          <a:p>
            <a:r>
              <a:rPr lang="en-US" smtClean="0"/>
              <a:t>Click to edit Master title style</a:t>
            </a:r>
            <a:endParaRPr lang="en-GB" dirty="0"/>
          </a:p>
        </p:txBody>
      </p:sp>
      <p:sp>
        <p:nvSpPr>
          <p:cNvPr id="4" name="Footer Placeholder 3"/>
          <p:cNvSpPr>
            <a:spLocks noGrp="1"/>
          </p:cNvSpPr>
          <p:nvPr>
            <p:ph type="ftr" sz="quarter" idx="11"/>
          </p:nvPr>
        </p:nvSpPr>
        <p:spPr/>
        <p:txBody>
          <a:bodyPr/>
          <a:lstStyle/>
          <a:p>
            <a:endParaRPr lang="nl-NL" dirty="0"/>
          </a:p>
        </p:txBody>
      </p:sp>
      <p:pic>
        <p:nvPicPr>
          <p:cNvPr id="6" name="NIKHEF_PATROON3.png">
            <a:extLst>
              <a:ext uri="{FF2B5EF4-FFF2-40B4-BE49-F238E27FC236}">
                <a16:creationId xmlns:a16="http://schemas.microsoft.com/office/drawing/2014/main" id="{117B1C4A-E71D-C149-A599-6C54348A35B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967" r="-3946"/>
          <a:stretch/>
        </p:blipFill>
        <p:spPr>
          <a:xfrm>
            <a:off x="0" y="187608"/>
            <a:ext cx="2743200" cy="4086780"/>
          </a:xfrm>
          <a:prstGeom prst="rect">
            <a:avLst/>
          </a:prstGeom>
          <a:ln w="12700">
            <a:miter lim="400000"/>
          </a:ln>
        </p:spPr>
      </p:pic>
      <p:sp>
        <p:nvSpPr>
          <p:cNvPr id="5" name="Text Placeholder 3"/>
          <p:cNvSpPr>
            <a:spLocks noGrp="1"/>
          </p:cNvSpPr>
          <p:nvPr>
            <p:ph type="body" sz="quarter" idx="10"/>
          </p:nvPr>
        </p:nvSpPr>
        <p:spPr>
          <a:xfrm>
            <a:off x="2743200" y="2022475"/>
            <a:ext cx="5772150" cy="914400"/>
          </a:xfrm>
        </p:spPr>
        <p:txBody>
          <a:bodyPr anchor="b"/>
          <a:lstStyle>
            <a:lvl1pPr marL="0" marR="0" indent="0" algn="l" defTabSz="309563" rtl="0" eaLnBrk="1" fontAlgn="auto" latinLnBrk="0" hangingPunct="1">
              <a:lnSpc>
                <a:spcPct val="100000"/>
              </a:lnSpc>
              <a:spcBef>
                <a:spcPts val="0"/>
              </a:spcBef>
              <a:spcAft>
                <a:spcPts val="0"/>
              </a:spcAft>
              <a:buClrTx/>
              <a:buSzTx/>
              <a:buFontTx/>
              <a:buNone/>
              <a:tabLst/>
              <a:defRPr>
                <a:solidFill>
                  <a:srgbClr val="6F2575"/>
                </a:solidFill>
              </a:defRPr>
            </a:lvl1pPr>
            <a:lvl2pPr marL="0" indent="0">
              <a:defRPr>
                <a:solidFill>
                  <a:schemeClr val="accent4">
                    <a:lumMod val="50000"/>
                  </a:schemeClr>
                </a:solidFill>
              </a:defRPr>
            </a:lvl2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3604657035"/>
      </p:ext>
    </p:extLst>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E2] Beeld + Tekst">
    <p:spTree>
      <p:nvGrpSpPr>
        <p:cNvPr id="1" name=""/>
        <p:cNvGrpSpPr/>
        <p:nvPr/>
      </p:nvGrpSpPr>
      <p:grpSpPr>
        <a:xfrm>
          <a:off x="0" y="0"/>
          <a:ext cx="0" cy="0"/>
          <a:chOff x="0" y="0"/>
          <a:chExt cx="0" cy="0"/>
        </a:xfrm>
      </p:grpSpPr>
      <p:sp>
        <p:nvSpPr>
          <p:cNvPr id="384"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85"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388" name="Groepeer"/>
          <p:cNvGrpSpPr/>
          <p:nvPr/>
        </p:nvGrpSpPr>
        <p:grpSpPr>
          <a:xfrm>
            <a:off x="7708383" y="0"/>
            <a:ext cx="1435618" cy="5143500"/>
            <a:chOff x="0" y="0"/>
            <a:chExt cx="3828314" cy="13715999"/>
          </a:xfrm>
        </p:grpSpPr>
        <p:sp>
          <p:nvSpPr>
            <p:cNvPr id="386"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87"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38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91" name="Afbeelding"/>
          <p:cNvSpPr>
            <a:spLocks noGrp="1"/>
          </p:cNvSpPr>
          <p:nvPr>
            <p:ph type="pic" sz="half" idx="13"/>
          </p:nvPr>
        </p:nvSpPr>
        <p:spPr>
          <a:xfrm>
            <a:off x="238125" y="967796"/>
            <a:ext cx="3573314" cy="3366079"/>
          </a:xfrm>
          <a:prstGeom prst="rect">
            <a:avLst/>
          </a:prstGeom>
        </p:spPr>
        <p:txBody>
          <a:bodyPr lIns="91439" tIns="45719" rIns="91439" bIns="45719"/>
          <a:lstStyle/>
          <a:p>
            <a:r>
              <a:rPr lang="en-US" smtClean="0"/>
              <a:t>Click icon to add picture</a:t>
            </a:r>
            <a:endParaRPr dirty="0"/>
          </a:p>
        </p:txBody>
      </p:sp>
      <p:sp>
        <p:nvSpPr>
          <p:cNvPr id="392" name="Hoofdtekst"/>
          <p:cNvSpPr txBox="1">
            <a:spLocks noGrp="1"/>
          </p:cNvSpPr>
          <p:nvPr>
            <p:ph type="body" sz="half" idx="14" hasCustomPrompt="1"/>
          </p:nvPr>
        </p:nvSpPr>
        <p:spPr>
          <a:xfrm>
            <a:off x="4095750" y="967070"/>
            <a:ext cx="3572718"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39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3BE53EAE-91D2-0F45-8264-18BC28E7F4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4" name="HOOFDTITEL VAN DEZE SLIDE, EVENTUEEL OVER MEERDERE REGELS.">
            <a:extLst>
              <a:ext uri="{FF2B5EF4-FFF2-40B4-BE49-F238E27FC236}">
                <a16:creationId xmlns:a16="http://schemas.microsoft.com/office/drawing/2014/main" id="{1ABD9389-69DC-CC4D-968D-0A5DB05399E1}"/>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416650536"/>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E3] Tekst + Tekst">
    <p:spTree>
      <p:nvGrpSpPr>
        <p:cNvPr id="1" name=""/>
        <p:cNvGrpSpPr/>
        <p:nvPr/>
      </p:nvGrpSpPr>
      <p:grpSpPr>
        <a:xfrm>
          <a:off x="0" y="0"/>
          <a:ext cx="0" cy="0"/>
          <a:chOff x="0" y="0"/>
          <a:chExt cx="0" cy="0"/>
        </a:xfrm>
      </p:grpSpPr>
      <p:sp>
        <p:nvSpPr>
          <p:cNvPr id="43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3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39" name="Groepeer"/>
          <p:cNvGrpSpPr/>
          <p:nvPr/>
        </p:nvGrpSpPr>
        <p:grpSpPr>
          <a:xfrm>
            <a:off x="7708383" y="0"/>
            <a:ext cx="1435618" cy="5143500"/>
            <a:chOff x="0" y="0"/>
            <a:chExt cx="3828314" cy="13715999"/>
          </a:xfrm>
        </p:grpSpPr>
        <p:sp>
          <p:nvSpPr>
            <p:cNvPr id="437"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38"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40"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42" name="Hoofdtekst"/>
          <p:cNvSpPr txBox="1">
            <a:spLocks noGrp="1"/>
          </p:cNvSpPr>
          <p:nvPr>
            <p:ph type="body" sz="half" idx="13" hasCustomPrompt="1"/>
          </p:nvPr>
        </p:nvSpPr>
        <p:spPr>
          <a:xfrm>
            <a:off x="4095750" y="961121"/>
            <a:ext cx="3572718"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44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444" name="Hoofdtekst"/>
          <p:cNvSpPr txBox="1">
            <a:spLocks noGrp="1"/>
          </p:cNvSpPr>
          <p:nvPr>
            <p:ph type="body" sz="half" idx="14" hasCustomPrompt="1"/>
          </p:nvPr>
        </p:nvSpPr>
        <p:spPr>
          <a:xfrm>
            <a:off x="238125" y="961121"/>
            <a:ext cx="3572718"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3" name="Tijdelijke aanduiding voor voettekst 9">
            <a:extLst>
              <a:ext uri="{FF2B5EF4-FFF2-40B4-BE49-F238E27FC236}">
                <a16:creationId xmlns:a16="http://schemas.microsoft.com/office/drawing/2014/main" id="{F001C348-CEDD-784C-B610-CC25AEDCD32E}"/>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4" name="HOOFDTITEL VAN DEZE SLIDE, EVENTUEEL OVER MEERDERE REGELS.">
            <a:extLst>
              <a:ext uri="{FF2B5EF4-FFF2-40B4-BE49-F238E27FC236}">
                <a16:creationId xmlns:a16="http://schemas.microsoft.com/office/drawing/2014/main" id="{47B0887D-9623-2946-B53A-991301EDF138}"/>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2268789566"/>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E4] Tekst + Beeld groot">
    <p:spTree>
      <p:nvGrpSpPr>
        <p:cNvPr id="1" name=""/>
        <p:cNvGrpSpPr/>
        <p:nvPr/>
      </p:nvGrpSpPr>
      <p:grpSpPr>
        <a:xfrm>
          <a:off x="0" y="0"/>
          <a:ext cx="0" cy="0"/>
          <a:chOff x="0" y="0"/>
          <a:chExt cx="0" cy="0"/>
        </a:xfrm>
      </p:grpSpPr>
      <p:sp>
        <p:nvSpPr>
          <p:cNvPr id="487"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8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91" name="Groepeer"/>
          <p:cNvGrpSpPr/>
          <p:nvPr/>
        </p:nvGrpSpPr>
        <p:grpSpPr>
          <a:xfrm>
            <a:off x="7708383" y="0"/>
            <a:ext cx="1435618" cy="5143500"/>
            <a:chOff x="0" y="0"/>
            <a:chExt cx="3828314" cy="13715999"/>
          </a:xfrm>
        </p:grpSpPr>
        <p:sp>
          <p:nvSpPr>
            <p:cNvPr id="489"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90"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9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94" name="Hoofdtekst"/>
          <p:cNvSpPr txBox="1">
            <a:spLocks noGrp="1"/>
          </p:cNvSpPr>
          <p:nvPr>
            <p:ph type="body" sz="half" idx="13"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495" name="HOOFDTITEL VAN DEZE SLIDE, EVENTUEEL OVER MEERDERE REGELS."/>
          <p:cNvSpPr txBox="1">
            <a:spLocks noGrp="1"/>
          </p:cNvSpPr>
          <p:nvPr>
            <p:ph type="body" sz="quarter" idx="14"/>
          </p:nvPr>
        </p:nvSpPr>
        <p:spPr>
          <a:xfrm>
            <a:off x="238125" y="238125"/>
            <a:ext cx="3572718"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pic>
        <p:nvPicPr>
          <p:cNvPr id="497"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360D94FB-0949-CB4E-91C0-0724EE1FEDCA}"/>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4" name="Tijdelijke aanduiding voor afbeelding 6">
            <a:extLst>
              <a:ext uri="{FF2B5EF4-FFF2-40B4-BE49-F238E27FC236}">
                <a16:creationId xmlns:a16="http://schemas.microsoft.com/office/drawing/2014/main" id="{2748CE92-E070-CE4E-B752-519B819C7882}"/>
              </a:ext>
            </a:extLst>
          </p:cNvPr>
          <p:cNvSpPr>
            <a:spLocks noGrp="1"/>
          </p:cNvSpPr>
          <p:nvPr>
            <p:ph type="pic" sz="quarter" idx="16"/>
          </p:nvPr>
        </p:nvSpPr>
        <p:spPr>
          <a:xfrm>
            <a:off x="4097537" y="0"/>
            <a:ext cx="4531542" cy="4572000"/>
          </a:xfrm>
          <a:custGeom>
            <a:avLst/>
            <a:gdLst>
              <a:gd name="connsiteX0" fmla="*/ 0 w 12077700"/>
              <a:gd name="connsiteY0" fmla="*/ 0 h 12192000"/>
              <a:gd name="connsiteX1" fmla="*/ 12077700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5304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040586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0039123 w 12077700"/>
              <a:gd name="connsiteY2" fmla="*/ 2057400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77700"/>
              <a:gd name="connsiteY0" fmla="*/ 0 h 12192000"/>
              <a:gd name="connsiteX1" fmla="*/ 9644743 w 12077700"/>
              <a:gd name="connsiteY1" fmla="*/ 0 h 12192000"/>
              <a:gd name="connsiteX2" fmla="*/ 12047537 w 12077700"/>
              <a:gd name="connsiteY2" fmla="*/ 6792685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47537"/>
              <a:gd name="connsiteY0" fmla="*/ 0 h 12208328"/>
              <a:gd name="connsiteX1" fmla="*/ 9644743 w 12047537"/>
              <a:gd name="connsiteY1" fmla="*/ 0 h 12208328"/>
              <a:gd name="connsiteX2" fmla="*/ 12047537 w 12047537"/>
              <a:gd name="connsiteY2" fmla="*/ 6792685 h 12208328"/>
              <a:gd name="connsiteX3" fmla="*/ 10199914 w 12047537"/>
              <a:gd name="connsiteY3" fmla="*/ 12208328 h 12208328"/>
              <a:gd name="connsiteX4" fmla="*/ 0 w 12047537"/>
              <a:gd name="connsiteY4" fmla="*/ 12192000 h 12208328"/>
              <a:gd name="connsiteX5" fmla="*/ 0 w 12047537"/>
              <a:gd name="connsiteY5" fmla="*/ 0 h 12208328"/>
              <a:gd name="connsiteX0" fmla="*/ 0 w 12047537"/>
              <a:gd name="connsiteY0" fmla="*/ 0 h 12192000"/>
              <a:gd name="connsiteX1" fmla="*/ 9644743 w 12047537"/>
              <a:gd name="connsiteY1" fmla="*/ 0 h 12192000"/>
              <a:gd name="connsiteX2" fmla="*/ 12047537 w 12047537"/>
              <a:gd name="connsiteY2" fmla="*/ 6792685 h 12192000"/>
              <a:gd name="connsiteX3" fmla="*/ 9922329 w 12047537"/>
              <a:gd name="connsiteY3" fmla="*/ 12077700 h 12192000"/>
              <a:gd name="connsiteX4" fmla="*/ 0 w 12047537"/>
              <a:gd name="connsiteY4" fmla="*/ 12192000 h 12192000"/>
              <a:gd name="connsiteX5" fmla="*/ 0 w 12047537"/>
              <a:gd name="connsiteY5" fmla="*/ 0 h 12192000"/>
              <a:gd name="connsiteX0" fmla="*/ 0 w 12047537"/>
              <a:gd name="connsiteY0" fmla="*/ 0 h 12192000"/>
              <a:gd name="connsiteX1" fmla="*/ 9644743 w 12047537"/>
              <a:gd name="connsiteY1" fmla="*/ 0 h 12192000"/>
              <a:gd name="connsiteX2" fmla="*/ 12047537 w 12047537"/>
              <a:gd name="connsiteY2" fmla="*/ 6792685 h 12192000"/>
              <a:gd name="connsiteX3" fmla="*/ 10167257 w 12047537"/>
              <a:gd name="connsiteY3" fmla="*/ 12192000 h 12192000"/>
              <a:gd name="connsiteX4" fmla="*/ 0 w 12047537"/>
              <a:gd name="connsiteY4" fmla="*/ 12192000 h 12192000"/>
              <a:gd name="connsiteX5" fmla="*/ 0 w 12047537"/>
              <a:gd name="connsiteY5" fmla="*/ 0 h 12192000"/>
              <a:gd name="connsiteX0" fmla="*/ 0 w 11835265"/>
              <a:gd name="connsiteY0" fmla="*/ 0 h 12192000"/>
              <a:gd name="connsiteX1" fmla="*/ 9644743 w 11835265"/>
              <a:gd name="connsiteY1" fmla="*/ 0 h 12192000"/>
              <a:gd name="connsiteX2" fmla="*/ 11835265 w 11835265"/>
              <a:gd name="connsiteY2" fmla="*/ 6906985 h 12192000"/>
              <a:gd name="connsiteX3" fmla="*/ 10167257 w 11835265"/>
              <a:gd name="connsiteY3" fmla="*/ 12192000 h 12192000"/>
              <a:gd name="connsiteX4" fmla="*/ 0 w 11835265"/>
              <a:gd name="connsiteY4" fmla="*/ 12192000 h 12192000"/>
              <a:gd name="connsiteX5" fmla="*/ 0 w 11835265"/>
              <a:gd name="connsiteY5" fmla="*/ 0 h 12192000"/>
              <a:gd name="connsiteX0" fmla="*/ 0 w 12080194"/>
              <a:gd name="connsiteY0" fmla="*/ 0 h 12192000"/>
              <a:gd name="connsiteX1" fmla="*/ 9644743 w 12080194"/>
              <a:gd name="connsiteY1" fmla="*/ 0 h 12192000"/>
              <a:gd name="connsiteX2" fmla="*/ 12080194 w 12080194"/>
              <a:gd name="connsiteY2" fmla="*/ 6890656 h 12192000"/>
              <a:gd name="connsiteX3" fmla="*/ 10167257 w 12080194"/>
              <a:gd name="connsiteY3" fmla="*/ 12192000 h 12192000"/>
              <a:gd name="connsiteX4" fmla="*/ 0 w 12080194"/>
              <a:gd name="connsiteY4" fmla="*/ 12192000 h 12192000"/>
              <a:gd name="connsiteX5" fmla="*/ 0 w 12080194"/>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67257 w 12116770"/>
              <a:gd name="connsiteY3" fmla="*/ 12192000 h 12192000"/>
              <a:gd name="connsiteX4" fmla="*/ 0 w 12116770"/>
              <a:gd name="connsiteY4" fmla="*/ 12192000 h 12192000"/>
              <a:gd name="connsiteX5" fmla="*/ 0 w 12116770"/>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85545 w 12116770"/>
              <a:gd name="connsiteY3" fmla="*/ 12192000 h 12192000"/>
              <a:gd name="connsiteX4" fmla="*/ 0 w 12116770"/>
              <a:gd name="connsiteY4" fmla="*/ 12192000 h 12192000"/>
              <a:gd name="connsiteX5" fmla="*/ 0 w 12116770"/>
              <a:gd name="connsiteY5" fmla="*/ 0 h 12192000"/>
              <a:gd name="connsiteX0" fmla="*/ 0 w 11545270"/>
              <a:gd name="connsiteY0" fmla="*/ 0 h 12192000"/>
              <a:gd name="connsiteX1" fmla="*/ 9644743 w 11545270"/>
              <a:gd name="connsiteY1" fmla="*/ 0 h 12192000"/>
              <a:gd name="connsiteX2" fmla="*/ 11545270 w 11545270"/>
              <a:gd name="connsiteY2" fmla="*/ 6923313 h 12192000"/>
              <a:gd name="connsiteX3" fmla="*/ 10185545 w 11545270"/>
              <a:gd name="connsiteY3" fmla="*/ 12192000 h 12192000"/>
              <a:gd name="connsiteX4" fmla="*/ 0 w 11545270"/>
              <a:gd name="connsiteY4" fmla="*/ 12192000 h 12192000"/>
              <a:gd name="connsiteX5" fmla="*/ 0 w 11545270"/>
              <a:gd name="connsiteY5" fmla="*/ 0 h 12192000"/>
              <a:gd name="connsiteX0" fmla="*/ 0 w 12084113"/>
              <a:gd name="connsiteY0" fmla="*/ 0 h 12192000"/>
              <a:gd name="connsiteX1" fmla="*/ 9644743 w 12084113"/>
              <a:gd name="connsiteY1" fmla="*/ 0 h 12192000"/>
              <a:gd name="connsiteX2" fmla="*/ 12084113 w 12084113"/>
              <a:gd name="connsiteY2" fmla="*/ 6890656 h 12192000"/>
              <a:gd name="connsiteX3" fmla="*/ 10185545 w 12084113"/>
              <a:gd name="connsiteY3" fmla="*/ 12192000 h 12192000"/>
              <a:gd name="connsiteX4" fmla="*/ 0 w 12084113"/>
              <a:gd name="connsiteY4" fmla="*/ 12192000 h 12192000"/>
              <a:gd name="connsiteX5" fmla="*/ 0 w 12084113"/>
              <a:gd name="connsiteY5"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4113" h="12192000">
                <a:moveTo>
                  <a:pt x="0" y="0"/>
                </a:moveTo>
                <a:lnTo>
                  <a:pt x="9644743" y="0"/>
                </a:lnTo>
                <a:lnTo>
                  <a:pt x="12084113" y="6890656"/>
                </a:lnTo>
                <a:lnTo>
                  <a:pt x="10185545" y="12192000"/>
                </a:lnTo>
                <a:lnTo>
                  <a:pt x="0" y="12192000"/>
                </a:lnTo>
                <a:lnTo>
                  <a:pt x="0" y="0"/>
                </a:lnTo>
                <a:close/>
              </a:path>
            </a:pathLst>
          </a:custGeom>
          <a:ln w="12700">
            <a:miter lim="400000"/>
          </a:ln>
          <a:extLst>
            <a:ext uri="{C572A759-6A51-4108-AA02-DFA0A04FC94B}">
              <ma14:wrappingTextBoxFlag xmlns:ma14="http://schemas.microsoft.com/office/mac/drawingml/2011/main" xmlns="" val="1"/>
            </a:ext>
          </a:extLst>
        </p:spPr>
        <p:txBody>
          <a:bodyPr/>
          <a:lstStyle/>
          <a:p>
            <a:r>
              <a:rPr lang="en-US" smtClean="0"/>
              <a:t>Click icon to add picture</a:t>
            </a:r>
            <a:endParaRPr lang="nl-NL"/>
          </a:p>
        </p:txBody>
      </p:sp>
    </p:spTree>
    <p:extLst>
      <p:ext uri="{BB962C8B-B14F-4D97-AF65-F5344CB8AC3E}">
        <p14:creationId xmlns:p14="http://schemas.microsoft.com/office/powerpoint/2010/main" val="4104831298"/>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E5] Bijschrift + Beeld groot">
    <p:spTree>
      <p:nvGrpSpPr>
        <p:cNvPr id="1" name=""/>
        <p:cNvGrpSpPr/>
        <p:nvPr/>
      </p:nvGrpSpPr>
      <p:grpSpPr>
        <a:xfrm>
          <a:off x="0" y="0"/>
          <a:ext cx="0" cy="0"/>
          <a:chOff x="0" y="0"/>
          <a:chExt cx="0" cy="0"/>
        </a:xfrm>
      </p:grpSpPr>
      <p:sp>
        <p:nvSpPr>
          <p:cNvPr id="537"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3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541" name="Groepeer"/>
          <p:cNvGrpSpPr/>
          <p:nvPr/>
        </p:nvGrpSpPr>
        <p:grpSpPr>
          <a:xfrm>
            <a:off x="7708383" y="0"/>
            <a:ext cx="1435618" cy="5143500"/>
            <a:chOff x="0" y="0"/>
            <a:chExt cx="3828314" cy="13715999"/>
          </a:xfrm>
        </p:grpSpPr>
        <p:sp>
          <p:nvSpPr>
            <p:cNvPr id="539"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40"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542"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543"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45" name="Foto bijschrift"/>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2" name="Tijdelijke aanduiding voor voettekst 9">
            <a:extLst>
              <a:ext uri="{FF2B5EF4-FFF2-40B4-BE49-F238E27FC236}">
                <a16:creationId xmlns:a16="http://schemas.microsoft.com/office/drawing/2014/main" id="{4B1549F1-2F10-9040-818E-36A7E8D5C3D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3" name="Afbeelding">
            <a:extLst>
              <a:ext uri="{FF2B5EF4-FFF2-40B4-BE49-F238E27FC236}">
                <a16:creationId xmlns:a16="http://schemas.microsoft.com/office/drawing/2014/main" id="{69834E08-80D4-0E46-994C-FDD2C37F9298}"/>
              </a:ext>
            </a:extLst>
          </p:cNvPr>
          <p:cNvSpPr>
            <a:spLocks noGrp="1"/>
          </p:cNvSpPr>
          <p:nvPr>
            <p:ph type="pic" idx="14"/>
          </p:nvPr>
        </p:nvSpPr>
        <p:spPr>
          <a:xfrm>
            <a:off x="2671108" y="-6123"/>
            <a:ext cx="5962625" cy="4578123"/>
          </a:xfrm>
          <a:custGeom>
            <a:avLst/>
            <a:gdLst>
              <a:gd name="connsiteX0" fmla="*/ 0 w 15893238"/>
              <a:gd name="connsiteY0" fmla="*/ 0 h 12192000"/>
              <a:gd name="connsiteX1" fmla="*/ 15893238 w 15893238"/>
              <a:gd name="connsiteY1" fmla="*/ 0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5893238"/>
              <a:gd name="connsiteY0" fmla="*/ 0 h 12192000"/>
              <a:gd name="connsiteX1" fmla="*/ 13019409 w 15893238"/>
              <a:gd name="connsiteY1" fmla="*/ 375558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3068395"/>
              <a:gd name="connsiteY0" fmla="*/ 0 h 12192000"/>
              <a:gd name="connsiteX1" fmla="*/ 13019409 w 13068395"/>
              <a:gd name="connsiteY1" fmla="*/ 375558 h 12192000"/>
              <a:gd name="connsiteX2" fmla="*/ 13068395 w 13068395"/>
              <a:gd name="connsiteY2" fmla="*/ 11685814 h 12192000"/>
              <a:gd name="connsiteX3" fmla="*/ 0 w 13068395"/>
              <a:gd name="connsiteY3" fmla="*/ 12192000 h 12192000"/>
              <a:gd name="connsiteX4" fmla="*/ 0 w 13068395"/>
              <a:gd name="connsiteY4" fmla="*/ 0 h 12192000"/>
              <a:gd name="connsiteX0" fmla="*/ 0 w 13068395"/>
              <a:gd name="connsiteY0" fmla="*/ 0 h 12192000"/>
              <a:gd name="connsiteX1" fmla="*/ 13019409 w 13068395"/>
              <a:gd name="connsiteY1" fmla="*/ 375558 h 12192000"/>
              <a:gd name="connsiteX2" fmla="*/ 13010175 w 13068395"/>
              <a:gd name="connsiteY2" fmla="*/ 3265714 h 12192000"/>
              <a:gd name="connsiteX3" fmla="*/ 13068395 w 13068395"/>
              <a:gd name="connsiteY3" fmla="*/ 11685814 h 12192000"/>
              <a:gd name="connsiteX4" fmla="*/ 0 w 13068395"/>
              <a:gd name="connsiteY4" fmla="*/ 12192000 h 12192000"/>
              <a:gd name="connsiteX5" fmla="*/ 0 w 13068395"/>
              <a:gd name="connsiteY5" fmla="*/ 0 h 12192000"/>
              <a:gd name="connsiteX0" fmla="*/ 0 w 15508447"/>
              <a:gd name="connsiteY0" fmla="*/ 0 h 12192000"/>
              <a:gd name="connsiteX1" fmla="*/ 13019409 w 15508447"/>
              <a:gd name="connsiteY1" fmla="*/ 375558 h 12192000"/>
              <a:gd name="connsiteX2" fmla="*/ 15508447 w 15508447"/>
              <a:gd name="connsiteY2" fmla="*/ 6858000 h 12192000"/>
              <a:gd name="connsiteX3" fmla="*/ 13068395 w 15508447"/>
              <a:gd name="connsiteY3" fmla="*/ 11685814 h 12192000"/>
              <a:gd name="connsiteX4" fmla="*/ 0 w 15508447"/>
              <a:gd name="connsiteY4" fmla="*/ 12192000 h 12192000"/>
              <a:gd name="connsiteX5" fmla="*/ 0 w 15508447"/>
              <a:gd name="connsiteY5" fmla="*/ 0 h 12192000"/>
              <a:gd name="connsiteX0" fmla="*/ 0 w 15508447"/>
              <a:gd name="connsiteY0" fmla="*/ 16328 h 12208328"/>
              <a:gd name="connsiteX1" fmla="*/ 13443951 w 15508447"/>
              <a:gd name="connsiteY1" fmla="*/ 0 h 12208328"/>
              <a:gd name="connsiteX2" fmla="*/ 15508447 w 15508447"/>
              <a:gd name="connsiteY2" fmla="*/ 6874328 h 12208328"/>
              <a:gd name="connsiteX3" fmla="*/ 13068395 w 15508447"/>
              <a:gd name="connsiteY3" fmla="*/ 11702142 h 12208328"/>
              <a:gd name="connsiteX4" fmla="*/ 0 w 15508447"/>
              <a:gd name="connsiteY4" fmla="*/ 12208328 h 12208328"/>
              <a:gd name="connsiteX5" fmla="*/ 0 w 15508447"/>
              <a:gd name="connsiteY5" fmla="*/ 16328 h 12208328"/>
              <a:gd name="connsiteX0" fmla="*/ 0 w 15508447"/>
              <a:gd name="connsiteY0" fmla="*/ 16328 h 12208328"/>
              <a:gd name="connsiteX1" fmla="*/ 13443951 w 15508447"/>
              <a:gd name="connsiteY1" fmla="*/ 0 h 12208328"/>
              <a:gd name="connsiteX2" fmla="*/ 15508447 w 15508447"/>
              <a:gd name="connsiteY2" fmla="*/ 6874328 h 12208328"/>
              <a:gd name="connsiteX3" fmla="*/ 13999123 w 15508447"/>
              <a:gd name="connsiteY3" fmla="*/ 12208328 h 12208328"/>
              <a:gd name="connsiteX4" fmla="*/ 0 w 15508447"/>
              <a:gd name="connsiteY4" fmla="*/ 12208328 h 12208328"/>
              <a:gd name="connsiteX5" fmla="*/ 0 w 15508447"/>
              <a:gd name="connsiteY5" fmla="*/ 16328 h 12208328"/>
              <a:gd name="connsiteX0" fmla="*/ 0 w 15884004"/>
              <a:gd name="connsiteY0" fmla="*/ 16328 h 12208328"/>
              <a:gd name="connsiteX1" fmla="*/ 13443951 w 15884004"/>
              <a:gd name="connsiteY1" fmla="*/ 0 h 12208328"/>
              <a:gd name="connsiteX2" fmla="*/ 15884004 w 15884004"/>
              <a:gd name="connsiteY2" fmla="*/ 6890657 h 12208328"/>
              <a:gd name="connsiteX3" fmla="*/ 13999123 w 15884004"/>
              <a:gd name="connsiteY3" fmla="*/ 12208328 h 12208328"/>
              <a:gd name="connsiteX4" fmla="*/ 0 w 15884004"/>
              <a:gd name="connsiteY4" fmla="*/ 12208328 h 12208328"/>
              <a:gd name="connsiteX5" fmla="*/ 0 w 15884004"/>
              <a:gd name="connsiteY5" fmla="*/ 16328 h 12208328"/>
              <a:gd name="connsiteX0" fmla="*/ 0 w 15557432"/>
              <a:gd name="connsiteY0" fmla="*/ 16328 h 12208328"/>
              <a:gd name="connsiteX1" fmla="*/ 13443951 w 15557432"/>
              <a:gd name="connsiteY1" fmla="*/ 0 h 12208328"/>
              <a:gd name="connsiteX2" fmla="*/ 15557432 w 15557432"/>
              <a:gd name="connsiteY2" fmla="*/ 6939643 h 12208328"/>
              <a:gd name="connsiteX3" fmla="*/ 13999123 w 15557432"/>
              <a:gd name="connsiteY3" fmla="*/ 12208328 h 12208328"/>
              <a:gd name="connsiteX4" fmla="*/ 0 w 15557432"/>
              <a:gd name="connsiteY4" fmla="*/ 12208328 h 12208328"/>
              <a:gd name="connsiteX5" fmla="*/ 0 w 155574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999123 w 15900332"/>
              <a:gd name="connsiteY3" fmla="*/ 12208328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656223 w 15900332"/>
              <a:gd name="connsiteY3" fmla="*/ 11832771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4015452 w 15900332"/>
              <a:gd name="connsiteY3" fmla="*/ 12208328 h 12208328"/>
              <a:gd name="connsiteX4" fmla="*/ 0 w 15900332"/>
              <a:gd name="connsiteY4" fmla="*/ 12208328 h 12208328"/>
              <a:gd name="connsiteX5" fmla="*/ 0 w 15900332"/>
              <a:gd name="connsiteY5" fmla="*/ 16328 h 122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0332" h="12208328">
                <a:moveTo>
                  <a:pt x="0" y="16328"/>
                </a:moveTo>
                <a:lnTo>
                  <a:pt x="13443951" y="0"/>
                </a:lnTo>
                <a:lnTo>
                  <a:pt x="15900332" y="6923315"/>
                </a:lnTo>
                <a:lnTo>
                  <a:pt x="14015452" y="12208328"/>
                </a:lnTo>
                <a:lnTo>
                  <a:pt x="0" y="12208328"/>
                </a:lnTo>
                <a:lnTo>
                  <a:pt x="0" y="16328"/>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1971514775"/>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F1] Tekst + Beeld">
    <p:spTree>
      <p:nvGrpSpPr>
        <p:cNvPr id="1" name=""/>
        <p:cNvGrpSpPr/>
        <p:nvPr/>
      </p:nvGrpSpPr>
      <p:grpSpPr>
        <a:xfrm>
          <a:off x="0" y="0"/>
          <a:ext cx="0" cy="0"/>
          <a:chOff x="0" y="0"/>
          <a:chExt cx="0" cy="0"/>
        </a:xfrm>
      </p:grpSpPr>
      <p:sp>
        <p:nvSpPr>
          <p:cNvPr id="349"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0"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1"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54" name="Afbeelding"/>
          <p:cNvSpPr>
            <a:spLocks noGrp="1"/>
          </p:cNvSpPr>
          <p:nvPr>
            <p:ph type="pic" sz="half" idx="13"/>
          </p:nvPr>
        </p:nvSpPr>
        <p:spPr>
          <a:xfrm>
            <a:off x="4105275" y="968520"/>
            <a:ext cx="3573314" cy="3365355"/>
          </a:xfrm>
          <a:prstGeom prst="rect">
            <a:avLst/>
          </a:prstGeom>
        </p:spPr>
        <p:txBody>
          <a:bodyPr lIns="91439" tIns="45719" rIns="91439" bIns="45719"/>
          <a:lstStyle/>
          <a:p>
            <a:r>
              <a:rPr lang="en-US" smtClean="0"/>
              <a:t>Click icon to add picture</a:t>
            </a:r>
            <a:endParaRPr/>
          </a:p>
        </p:txBody>
      </p:sp>
      <p:sp>
        <p:nvSpPr>
          <p:cNvPr id="355"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358" name="Groepeer"/>
          <p:cNvGrpSpPr/>
          <p:nvPr/>
        </p:nvGrpSpPr>
        <p:grpSpPr>
          <a:xfrm>
            <a:off x="7708383" y="0"/>
            <a:ext cx="1435618" cy="5143500"/>
            <a:chOff x="0" y="0"/>
            <a:chExt cx="3828314" cy="13715999"/>
          </a:xfrm>
        </p:grpSpPr>
        <p:sp>
          <p:nvSpPr>
            <p:cNvPr id="356"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7"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59"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4" name="Tijdelijke aanduiding voor voettekst 9">
            <a:extLst>
              <a:ext uri="{FF2B5EF4-FFF2-40B4-BE49-F238E27FC236}">
                <a16:creationId xmlns:a16="http://schemas.microsoft.com/office/drawing/2014/main" id="{D9CDCAAD-3409-3C49-BBDB-06E189C1E91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5" name="HOOFDTITEL VAN DEZE SLIDE, EVENTUEEL OVER MEERDERE REGELS.">
            <a:extLst>
              <a:ext uri="{FF2B5EF4-FFF2-40B4-BE49-F238E27FC236}">
                <a16:creationId xmlns:a16="http://schemas.microsoft.com/office/drawing/2014/main" id="{EBA045EE-B5B8-7742-A8E2-6836CA85EE1D}"/>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3961047627"/>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F2] Beeld + Tekst">
    <p:spTree>
      <p:nvGrpSpPr>
        <p:cNvPr id="1" name=""/>
        <p:cNvGrpSpPr/>
        <p:nvPr/>
      </p:nvGrpSpPr>
      <p:grpSpPr>
        <a:xfrm>
          <a:off x="0" y="0"/>
          <a:ext cx="0" cy="0"/>
          <a:chOff x="0" y="0"/>
          <a:chExt cx="0" cy="0"/>
        </a:xfrm>
      </p:grpSpPr>
      <p:sp>
        <p:nvSpPr>
          <p:cNvPr id="401"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02"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05" name="Groepeer"/>
          <p:cNvGrpSpPr/>
          <p:nvPr/>
        </p:nvGrpSpPr>
        <p:grpSpPr>
          <a:xfrm>
            <a:off x="7708383" y="0"/>
            <a:ext cx="1435618" cy="5143500"/>
            <a:chOff x="0" y="0"/>
            <a:chExt cx="3828314" cy="13715999"/>
          </a:xfrm>
        </p:grpSpPr>
        <p:sp>
          <p:nvSpPr>
            <p:cNvPr id="40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0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06"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08" name="Afbeelding"/>
          <p:cNvSpPr>
            <a:spLocks noGrp="1"/>
          </p:cNvSpPr>
          <p:nvPr>
            <p:ph type="pic" sz="half" idx="13"/>
          </p:nvPr>
        </p:nvSpPr>
        <p:spPr>
          <a:xfrm>
            <a:off x="238125" y="961121"/>
            <a:ext cx="3573314" cy="3372754"/>
          </a:xfrm>
          <a:prstGeom prst="rect">
            <a:avLst/>
          </a:prstGeom>
        </p:spPr>
        <p:txBody>
          <a:bodyPr lIns="91439" tIns="45719" rIns="91439" bIns="45719"/>
          <a:lstStyle/>
          <a:p>
            <a:r>
              <a:rPr lang="en-US" smtClean="0"/>
              <a:t>Click icon to add picture</a:t>
            </a:r>
            <a:endParaRPr/>
          </a:p>
        </p:txBody>
      </p:sp>
      <p:sp>
        <p:nvSpPr>
          <p:cNvPr id="409" name="Hoofdtekst"/>
          <p:cNvSpPr txBox="1">
            <a:spLocks noGrp="1"/>
          </p:cNvSpPr>
          <p:nvPr>
            <p:ph type="body" sz="half" idx="14" hasCustomPrompt="1"/>
          </p:nvPr>
        </p:nvSpPr>
        <p:spPr>
          <a:xfrm>
            <a:off x="4095750" y="960380"/>
            <a:ext cx="3572718" cy="338044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410"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77CCFCBD-9079-D54E-988E-EBE6541818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4" name="HOOFDTITEL VAN DEZE SLIDE, EVENTUEEL OVER MEERDERE REGELS.">
            <a:extLst>
              <a:ext uri="{FF2B5EF4-FFF2-40B4-BE49-F238E27FC236}">
                <a16:creationId xmlns:a16="http://schemas.microsoft.com/office/drawing/2014/main" id="{C20BBACA-BDFE-9341-8ED2-C6E910F3D52F}"/>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3927341121"/>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F3] Tekst + Tekst">
    <p:spTree>
      <p:nvGrpSpPr>
        <p:cNvPr id="1" name=""/>
        <p:cNvGrpSpPr/>
        <p:nvPr/>
      </p:nvGrpSpPr>
      <p:grpSpPr>
        <a:xfrm>
          <a:off x="0" y="0"/>
          <a:ext cx="0" cy="0"/>
          <a:chOff x="0" y="0"/>
          <a:chExt cx="0" cy="0"/>
        </a:xfrm>
      </p:grpSpPr>
      <p:sp>
        <p:nvSpPr>
          <p:cNvPr id="452"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5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56" name="Groepeer"/>
          <p:cNvGrpSpPr/>
          <p:nvPr/>
        </p:nvGrpSpPr>
        <p:grpSpPr>
          <a:xfrm>
            <a:off x="7708383" y="0"/>
            <a:ext cx="1435618" cy="5143500"/>
            <a:chOff x="0" y="0"/>
            <a:chExt cx="3828314" cy="13715999"/>
          </a:xfrm>
        </p:grpSpPr>
        <p:sp>
          <p:nvSpPr>
            <p:cNvPr id="454"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55"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59" name="Hoofdtekst"/>
          <p:cNvSpPr txBox="1">
            <a:spLocks noGrp="1"/>
          </p:cNvSpPr>
          <p:nvPr>
            <p:ph type="body" sz="half" idx="13" hasCustomPrompt="1"/>
          </p:nvPr>
        </p:nvSpPr>
        <p:spPr>
          <a:xfrm>
            <a:off x="4095750"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460"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461"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3" name="Tijdelijke aanduiding voor voettekst 9">
            <a:extLst>
              <a:ext uri="{FF2B5EF4-FFF2-40B4-BE49-F238E27FC236}">
                <a16:creationId xmlns:a16="http://schemas.microsoft.com/office/drawing/2014/main" id="{211BF1ED-0B01-484D-8756-2F0EF115282E}"/>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4" name="HOOFDTITEL VAN DEZE SLIDE, EVENTUEEL OVER MEERDERE REGELS.">
            <a:extLst>
              <a:ext uri="{FF2B5EF4-FFF2-40B4-BE49-F238E27FC236}">
                <a16:creationId xmlns:a16="http://schemas.microsoft.com/office/drawing/2014/main" id="{1D2DA546-8064-7A48-B17D-4C25C7637D8A}"/>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2695996908"/>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F4] Tekst + Beeld groot">
    <p:spTree>
      <p:nvGrpSpPr>
        <p:cNvPr id="1" name=""/>
        <p:cNvGrpSpPr/>
        <p:nvPr/>
      </p:nvGrpSpPr>
      <p:grpSpPr>
        <a:xfrm>
          <a:off x="0" y="0"/>
          <a:ext cx="0" cy="0"/>
          <a:chOff x="0" y="0"/>
          <a:chExt cx="0" cy="0"/>
        </a:xfrm>
      </p:grpSpPr>
      <p:sp>
        <p:nvSpPr>
          <p:cNvPr id="504"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05"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508" name="Groepeer"/>
          <p:cNvGrpSpPr/>
          <p:nvPr/>
        </p:nvGrpSpPr>
        <p:grpSpPr>
          <a:xfrm>
            <a:off x="7708383" y="0"/>
            <a:ext cx="1435618" cy="5143500"/>
            <a:chOff x="0" y="0"/>
            <a:chExt cx="3828314" cy="13715999"/>
          </a:xfrm>
        </p:grpSpPr>
        <p:sp>
          <p:nvSpPr>
            <p:cNvPr id="506"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07"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50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11" name="Hoofdtekst"/>
          <p:cNvSpPr txBox="1">
            <a:spLocks noGrp="1"/>
          </p:cNvSpPr>
          <p:nvPr>
            <p:ph type="body" sz="half" idx="13"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512" name="HOOFDTITEL VAN DEZE SLIDE, EVENTUEEL OVER MEERDERE REGELS."/>
          <p:cNvSpPr txBox="1">
            <a:spLocks noGrp="1"/>
          </p:cNvSpPr>
          <p:nvPr>
            <p:ph type="body" sz="quarter" idx="14"/>
          </p:nvPr>
        </p:nvSpPr>
        <p:spPr>
          <a:xfrm>
            <a:off x="238125" y="238125"/>
            <a:ext cx="3572718"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pic>
        <p:nvPicPr>
          <p:cNvPr id="514"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9A56256B-307C-794B-9ADB-E6E5BD1FDA9F}"/>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4" name="Tijdelijke aanduiding voor afbeelding 6">
            <a:extLst>
              <a:ext uri="{FF2B5EF4-FFF2-40B4-BE49-F238E27FC236}">
                <a16:creationId xmlns:a16="http://schemas.microsoft.com/office/drawing/2014/main" id="{78164A18-3028-8F4E-8E60-C70DBE92E851}"/>
              </a:ext>
            </a:extLst>
          </p:cNvPr>
          <p:cNvSpPr>
            <a:spLocks noGrp="1"/>
          </p:cNvSpPr>
          <p:nvPr>
            <p:ph type="pic" sz="quarter" idx="16"/>
          </p:nvPr>
        </p:nvSpPr>
        <p:spPr>
          <a:xfrm>
            <a:off x="4097537" y="0"/>
            <a:ext cx="4531542" cy="4572000"/>
          </a:xfrm>
          <a:custGeom>
            <a:avLst/>
            <a:gdLst>
              <a:gd name="connsiteX0" fmla="*/ 0 w 12077700"/>
              <a:gd name="connsiteY0" fmla="*/ 0 h 12192000"/>
              <a:gd name="connsiteX1" fmla="*/ 12077700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5304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040586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0039123 w 12077700"/>
              <a:gd name="connsiteY2" fmla="*/ 2057400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77700"/>
              <a:gd name="connsiteY0" fmla="*/ 0 h 12192000"/>
              <a:gd name="connsiteX1" fmla="*/ 9644743 w 12077700"/>
              <a:gd name="connsiteY1" fmla="*/ 0 h 12192000"/>
              <a:gd name="connsiteX2" fmla="*/ 12047537 w 12077700"/>
              <a:gd name="connsiteY2" fmla="*/ 6792685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47537"/>
              <a:gd name="connsiteY0" fmla="*/ 0 h 12208328"/>
              <a:gd name="connsiteX1" fmla="*/ 9644743 w 12047537"/>
              <a:gd name="connsiteY1" fmla="*/ 0 h 12208328"/>
              <a:gd name="connsiteX2" fmla="*/ 12047537 w 12047537"/>
              <a:gd name="connsiteY2" fmla="*/ 6792685 h 12208328"/>
              <a:gd name="connsiteX3" fmla="*/ 10199914 w 12047537"/>
              <a:gd name="connsiteY3" fmla="*/ 12208328 h 12208328"/>
              <a:gd name="connsiteX4" fmla="*/ 0 w 12047537"/>
              <a:gd name="connsiteY4" fmla="*/ 12192000 h 12208328"/>
              <a:gd name="connsiteX5" fmla="*/ 0 w 12047537"/>
              <a:gd name="connsiteY5" fmla="*/ 0 h 12208328"/>
              <a:gd name="connsiteX0" fmla="*/ 0 w 12047537"/>
              <a:gd name="connsiteY0" fmla="*/ 0 h 12192000"/>
              <a:gd name="connsiteX1" fmla="*/ 9644743 w 12047537"/>
              <a:gd name="connsiteY1" fmla="*/ 0 h 12192000"/>
              <a:gd name="connsiteX2" fmla="*/ 12047537 w 12047537"/>
              <a:gd name="connsiteY2" fmla="*/ 6792685 h 12192000"/>
              <a:gd name="connsiteX3" fmla="*/ 9922329 w 12047537"/>
              <a:gd name="connsiteY3" fmla="*/ 12077700 h 12192000"/>
              <a:gd name="connsiteX4" fmla="*/ 0 w 12047537"/>
              <a:gd name="connsiteY4" fmla="*/ 12192000 h 12192000"/>
              <a:gd name="connsiteX5" fmla="*/ 0 w 12047537"/>
              <a:gd name="connsiteY5" fmla="*/ 0 h 12192000"/>
              <a:gd name="connsiteX0" fmla="*/ 0 w 12047537"/>
              <a:gd name="connsiteY0" fmla="*/ 0 h 12192000"/>
              <a:gd name="connsiteX1" fmla="*/ 9644743 w 12047537"/>
              <a:gd name="connsiteY1" fmla="*/ 0 h 12192000"/>
              <a:gd name="connsiteX2" fmla="*/ 12047537 w 12047537"/>
              <a:gd name="connsiteY2" fmla="*/ 6792685 h 12192000"/>
              <a:gd name="connsiteX3" fmla="*/ 10167257 w 12047537"/>
              <a:gd name="connsiteY3" fmla="*/ 12192000 h 12192000"/>
              <a:gd name="connsiteX4" fmla="*/ 0 w 12047537"/>
              <a:gd name="connsiteY4" fmla="*/ 12192000 h 12192000"/>
              <a:gd name="connsiteX5" fmla="*/ 0 w 12047537"/>
              <a:gd name="connsiteY5" fmla="*/ 0 h 12192000"/>
              <a:gd name="connsiteX0" fmla="*/ 0 w 11835265"/>
              <a:gd name="connsiteY0" fmla="*/ 0 h 12192000"/>
              <a:gd name="connsiteX1" fmla="*/ 9644743 w 11835265"/>
              <a:gd name="connsiteY1" fmla="*/ 0 h 12192000"/>
              <a:gd name="connsiteX2" fmla="*/ 11835265 w 11835265"/>
              <a:gd name="connsiteY2" fmla="*/ 6906985 h 12192000"/>
              <a:gd name="connsiteX3" fmla="*/ 10167257 w 11835265"/>
              <a:gd name="connsiteY3" fmla="*/ 12192000 h 12192000"/>
              <a:gd name="connsiteX4" fmla="*/ 0 w 11835265"/>
              <a:gd name="connsiteY4" fmla="*/ 12192000 h 12192000"/>
              <a:gd name="connsiteX5" fmla="*/ 0 w 11835265"/>
              <a:gd name="connsiteY5" fmla="*/ 0 h 12192000"/>
              <a:gd name="connsiteX0" fmla="*/ 0 w 12080194"/>
              <a:gd name="connsiteY0" fmla="*/ 0 h 12192000"/>
              <a:gd name="connsiteX1" fmla="*/ 9644743 w 12080194"/>
              <a:gd name="connsiteY1" fmla="*/ 0 h 12192000"/>
              <a:gd name="connsiteX2" fmla="*/ 12080194 w 12080194"/>
              <a:gd name="connsiteY2" fmla="*/ 6890656 h 12192000"/>
              <a:gd name="connsiteX3" fmla="*/ 10167257 w 12080194"/>
              <a:gd name="connsiteY3" fmla="*/ 12192000 h 12192000"/>
              <a:gd name="connsiteX4" fmla="*/ 0 w 12080194"/>
              <a:gd name="connsiteY4" fmla="*/ 12192000 h 12192000"/>
              <a:gd name="connsiteX5" fmla="*/ 0 w 12080194"/>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67257 w 12116770"/>
              <a:gd name="connsiteY3" fmla="*/ 12192000 h 12192000"/>
              <a:gd name="connsiteX4" fmla="*/ 0 w 12116770"/>
              <a:gd name="connsiteY4" fmla="*/ 12192000 h 12192000"/>
              <a:gd name="connsiteX5" fmla="*/ 0 w 12116770"/>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85545 w 12116770"/>
              <a:gd name="connsiteY3" fmla="*/ 12192000 h 12192000"/>
              <a:gd name="connsiteX4" fmla="*/ 0 w 12116770"/>
              <a:gd name="connsiteY4" fmla="*/ 12192000 h 12192000"/>
              <a:gd name="connsiteX5" fmla="*/ 0 w 12116770"/>
              <a:gd name="connsiteY5" fmla="*/ 0 h 12192000"/>
              <a:gd name="connsiteX0" fmla="*/ 0 w 11545270"/>
              <a:gd name="connsiteY0" fmla="*/ 0 h 12192000"/>
              <a:gd name="connsiteX1" fmla="*/ 9644743 w 11545270"/>
              <a:gd name="connsiteY1" fmla="*/ 0 h 12192000"/>
              <a:gd name="connsiteX2" fmla="*/ 11545270 w 11545270"/>
              <a:gd name="connsiteY2" fmla="*/ 6923313 h 12192000"/>
              <a:gd name="connsiteX3" fmla="*/ 10185545 w 11545270"/>
              <a:gd name="connsiteY3" fmla="*/ 12192000 h 12192000"/>
              <a:gd name="connsiteX4" fmla="*/ 0 w 11545270"/>
              <a:gd name="connsiteY4" fmla="*/ 12192000 h 12192000"/>
              <a:gd name="connsiteX5" fmla="*/ 0 w 11545270"/>
              <a:gd name="connsiteY5" fmla="*/ 0 h 12192000"/>
              <a:gd name="connsiteX0" fmla="*/ 0 w 12084113"/>
              <a:gd name="connsiteY0" fmla="*/ 0 h 12192000"/>
              <a:gd name="connsiteX1" fmla="*/ 9644743 w 12084113"/>
              <a:gd name="connsiteY1" fmla="*/ 0 h 12192000"/>
              <a:gd name="connsiteX2" fmla="*/ 12084113 w 12084113"/>
              <a:gd name="connsiteY2" fmla="*/ 6890656 h 12192000"/>
              <a:gd name="connsiteX3" fmla="*/ 10185545 w 12084113"/>
              <a:gd name="connsiteY3" fmla="*/ 12192000 h 12192000"/>
              <a:gd name="connsiteX4" fmla="*/ 0 w 12084113"/>
              <a:gd name="connsiteY4" fmla="*/ 12192000 h 12192000"/>
              <a:gd name="connsiteX5" fmla="*/ 0 w 12084113"/>
              <a:gd name="connsiteY5"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4113" h="12192000">
                <a:moveTo>
                  <a:pt x="0" y="0"/>
                </a:moveTo>
                <a:lnTo>
                  <a:pt x="9644743" y="0"/>
                </a:lnTo>
                <a:lnTo>
                  <a:pt x="12084113" y="6890656"/>
                </a:lnTo>
                <a:lnTo>
                  <a:pt x="10185545" y="12192000"/>
                </a:lnTo>
                <a:lnTo>
                  <a:pt x="0" y="12192000"/>
                </a:lnTo>
                <a:lnTo>
                  <a:pt x="0" y="0"/>
                </a:lnTo>
                <a:close/>
              </a:path>
            </a:pathLst>
          </a:custGeom>
          <a:ln w="12700">
            <a:miter lim="400000"/>
          </a:ln>
          <a:extLst>
            <a:ext uri="{C572A759-6A51-4108-AA02-DFA0A04FC94B}">
              <ma14:wrappingTextBoxFlag xmlns:ma14="http://schemas.microsoft.com/office/mac/drawingml/2011/main" xmlns="" val="1"/>
            </a:ext>
          </a:extLst>
        </p:spPr>
        <p:txBody>
          <a:bodyPr/>
          <a:lstStyle/>
          <a:p>
            <a:r>
              <a:rPr lang="en-US" smtClean="0"/>
              <a:t>Click icon to add picture</a:t>
            </a:r>
            <a:endParaRPr lang="nl-NL"/>
          </a:p>
        </p:txBody>
      </p:sp>
    </p:spTree>
    <p:extLst>
      <p:ext uri="{BB962C8B-B14F-4D97-AF65-F5344CB8AC3E}">
        <p14:creationId xmlns:p14="http://schemas.microsoft.com/office/powerpoint/2010/main" val="2623202005"/>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F5] Bijschrift + Beeld groot">
    <p:spTree>
      <p:nvGrpSpPr>
        <p:cNvPr id="1" name=""/>
        <p:cNvGrpSpPr/>
        <p:nvPr/>
      </p:nvGrpSpPr>
      <p:grpSpPr>
        <a:xfrm>
          <a:off x="0" y="0"/>
          <a:ext cx="0" cy="0"/>
          <a:chOff x="0" y="0"/>
          <a:chExt cx="0" cy="0"/>
        </a:xfrm>
      </p:grpSpPr>
      <p:sp>
        <p:nvSpPr>
          <p:cNvPr id="553"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54"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557" name="Groepeer"/>
          <p:cNvGrpSpPr/>
          <p:nvPr/>
        </p:nvGrpSpPr>
        <p:grpSpPr>
          <a:xfrm>
            <a:off x="7708383" y="0"/>
            <a:ext cx="1435618" cy="5143500"/>
            <a:chOff x="0" y="0"/>
            <a:chExt cx="3828314" cy="13715999"/>
          </a:xfrm>
        </p:grpSpPr>
        <p:sp>
          <p:nvSpPr>
            <p:cNvPr id="555"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56"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55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55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61" name="Foto bijschrift"/>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2" name="Tijdelijke aanduiding voor voettekst 9">
            <a:extLst>
              <a:ext uri="{FF2B5EF4-FFF2-40B4-BE49-F238E27FC236}">
                <a16:creationId xmlns:a16="http://schemas.microsoft.com/office/drawing/2014/main" id="{C0F6039B-D945-4343-8C53-87D4543F3B6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13" name="Afbeelding">
            <a:extLst>
              <a:ext uri="{FF2B5EF4-FFF2-40B4-BE49-F238E27FC236}">
                <a16:creationId xmlns:a16="http://schemas.microsoft.com/office/drawing/2014/main" id="{FE170D58-885D-C949-B35D-094D7AD09063}"/>
              </a:ext>
            </a:extLst>
          </p:cNvPr>
          <p:cNvSpPr>
            <a:spLocks noGrp="1"/>
          </p:cNvSpPr>
          <p:nvPr>
            <p:ph type="pic" idx="14"/>
          </p:nvPr>
        </p:nvSpPr>
        <p:spPr>
          <a:xfrm>
            <a:off x="2671108" y="-6123"/>
            <a:ext cx="5962625" cy="4578123"/>
          </a:xfrm>
          <a:custGeom>
            <a:avLst/>
            <a:gdLst>
              <a:gd name="connsiteX0" fmla="*/ 0 w 15893238"/>
              <a:gd name="connsiteY0" fmla="*/ 0 h 12192000"/>
              <a:gd name="connsiteX1" fmla="*/ 15893238 w 15893238"/>
              <a:gd name="connsiteY1" fmla="*/ 0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5893238"/>
              <a:gd name="connsiteY0" fmla="*/ 0 h 12192000"/>
              <a:gd name="connsiteX1" fmla="*/ 13019409 w 15893238"/>
              <a:gd name="connsiteY1" fmla="*/ 375558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3068395"/>
              <a:gd name="connsiteY0" fmla="*/ 0 h 12192000"/>
              <a:gd name="connsiteX1" fmla="*/ 13019409 w 13068395"/>
              <a:gd name="connsiteY1" fmla="*/ 375558 h 12192000"/>
              <a:gd name="connsiteX2" fmla="*/ 13068395 w 13068395"/>
              <a:gd name="connsiteY2" fmla="*/ 11685814 h 12192000"/>
              <a:gd name="connsiteX3" fmla="*/ 0 w 13068395"/>
              <a:gd name="connsiteY3" fmla="*/ 12192000 h 12192000"/>
              <a:gd name="connsiteX4" fmla="*/ 0 w 13068395"/>
              <a:gd name="connsiteY4" fmla="*/ 0 h 12192000"/>
              <a:gd name="connsiteX0" fmla="*/ 0 w 13068395"/>
              <a:gd name="connsiteY0" fmla="*/ 0 h 12192000"/>
              <a:gd name="connsiteX1" fmla="*/ 13019409 w 13068395"/>
              <a:gd name="connsiteY1" fmla="*/ 375558 h 12192000"/>
              <a:gd name="connsiteX2" fmla="*/ 13010175 w 13068395"/>
              <a:gd name="connsiteY2" fmla="*/ 3265714 h 12192000"/>
              <a:gd name="connsiteX3" fmla="*/ 13068395 w 13068395"/>
              <a:gd name="connsiteY3" fmla="*/ 11685814 h 12192000"/>
              <a:gd name="connsiteX4" fmla="*/ 0 w 13068395"/>
              <a:gd name="connsiteY4" fmla="*/ 12192000 h 12192000"/>
              <a:gd name="connsiteX5" fmla="*/ 0 w 13068395"/>
              <a:gd name="connsiteY5" fmla="*/ 0 h 12192000"/>
              <a:gd name="connsiteX0" fmla="*/ 0 w 15508447"/>
              <a:gd name="connsiteY0" fmla="*/ 0 h 12192000"/>
              <a:gd name="connsiteX1" fmla="*/ 13019409 w 15508447"/>
              <a:gd name="connsiteY1" fmla="*/ 375558 h 12192000"/>
              <a:gd name="connsiteX2" fmla="*/ 15508447 w 15508447"/>
              <a:gd name="connsiteY2" fmla="*/ 6858000 h 12192000"/>
              <a:gd name="connsiteX3" fmla="*/ 13068395 w 15508447"/>
              <a:gd name="connsiteY3" fmla="*/ 11685814 h 12192000"/>
              <a:gd name="connsiteX4" fmla="*/ 0 w 15508447"/>
              <a:gd name="connsiteY4" fmla="*/ 12192000 h 12192000"/>
              <a:gd name="connsiteX5" fmla="*/ 0 w 15508447"/>
              <a:gd name="connsiteY5" fmla="*/ 0 h 12192000"/>
              <a:gd name="connsiteX0" fmla="*/ 0 w 15508447"/>
              <a:gd name="connsiteY0" fmla="*/ 16328 h 12208328"/>
              <a:gd name="connsiteX1" fmla="*/ 13443951 w 15508447"/>
              <a:gd name="connsiteY1" fmla="*/ 0 h 12208328"/>
              <a:gd name="connsiteX2" fmla="*/ 15508447 w 15508447"/>
              <a:gd name="connsiteY2" fmla="*/ 6874328 h 12208328"/>
              <a:gd name="connsiteX3" fmla="*/ 13068395 w 15508447"/>
              <a:gd name="connsiteY3" fmla="*/ 11702142 h 12208328"/>
              <a:gd name="connsiteX4" fmla="*/ 0 w 15508447"/>
              <a:gd name="connsiteY4" fmla="*/ 12208328 h 12208328"/>
              <a:gd name="connsiteX5" fmla="*/ 0 w 15508447"/>
              <a:gd name="connsiteY5" fmla="*/ 16328 h 12208328"/>
              <a:gd name="connsiteX0" fmla="*/ 0 w 15508447"/>
              <a:gd name="connsiteY0" fmla="*/ 16328 h 12208328"/>
              <a:gd name="connsiteX1" fmla="*/ 13443951 w 15508447"/>
              <a:gd name="connsiteY1" fmla="*/ 0 h 12208328"/>
              <a:gd name="connsiteX2" fmla="*/ 15508447 w 15508447"/>
              <a:gd name="connsiteY2" fmla="*/ 6874328 h 12208328"/>
              <a:gd name="connsiteX3" fmla="*/ 13999123 w 15508447"/>
              <a:gd name="connsiteY3" fmla="*/ 12208328 h 12208328"/>
              <a:gd name="connsiteX4" fmla="*/ 0 w 15508447"/>
              <a:gd name="connsiteY4" fmla="*/ 12208328 h 12208328"/>
              <a:gd name="connsiteX5" fmla="*/ 0 w 15508447"/>
              <a:gd name="connsiteY5" fmla="*/ 16328 h 12208328"/>
              <a:gd name="connsiteX0" fmla="*/ 0 w 15884004"/>
              <a:gd name="connsiteY0" fmla="*/ 16328 h 12208328"/>
              <a:gd name="connsiteX1" fmla="*/ 13443951 w 15884004"/>
              <a:gd name="connsiteY1" fmla="*/ 0 h 12208328"/>
              <a:gd name="connsiteX2" fmla="*/ 15884004 w 15884004"/>
              <a:gd name="connsiteY2" fmla="*/ 6890657 h 12208328"/>
              <a:gd name="connsiteX3" fmla="*/ 13999123 w 15884004"/>
              <a:gd name="connsiteY3" fmla="*/ 12208328 h 12208328"/>
              <a:gd name="connsiteX4" fmla="*/ 0 w 15884004"/>
              <a:gd name="connsiteY4" fmla="*/ 12208328 h 12208328"/>
              <a:gd name="connsiteX5" fmla="*/ 0 w 15884004"/>
              <a:gd name="connsiteY5" fmla="*/ 16328 h 12208328"/>
              <a:gd name="connsiteX0" fmla="*/ 0 w 15557432"/>
              <a:gd name="connsiteY0" fmla="*/ 16328 h 12208328"/>
              <a:gd name="connsiteX1" fmla="*/ 13443951 w 15557432"/>
              <a:gd name="connsiteY1" fmla="*/ 0 h 12208328"/>
              <a:gd name="connsiteX2" fmla="*/ 15557432 w 15557432"/>
              <a:gd name="connsiteY2" fmla="*/ 6939643 h 12208328"/>
              <a:gd name="connsiteX3" fmla="*/ 13999123 w 15557432"/>
              <a:gd name="connsiteY3" fmla="*/ 12208328 h 12208328"/>
              <a:gd name="connsiteX4" fmla="*/ 0 w 15557432"/>
              <a:gd name="connsiteY4" fmla="*/ 12208328 h 12208328"/>
              <a:gd name="connsiteX5" fmla="*/ 0 w 155574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999123 w 15900332"/>
              <a:gd name="connsiteY3" fmla="*/ 12208328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656223 w 15900332"/>
              <a:gd name="connsiteY3" fmla="*/ 11832771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4015452 w 15900332"/>
              <a:gd name="connsiteY3" fmla="*/ 12208328 h 12208328"/>
              <a:gd name="connsiteX4" fmla="*/ 0 w 15900332"/>
              <a:gd name="connsiteY4" fmla="*/ 12208328 h 12208328"/>
              <a:gd name="connsiteX5" fmla="*/ 0 w 15900332"/>
              <a:gd name="connsiteY5" fmla="*/ 16328 h 122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0332" h="12208328">
                <a:moveTo>
                  <a:pt x="0" y="16328"/>
                </a:moveTo>
                <a:lnTo>
                  <a:pt x="13443951" y="0"/>
                </a:lnTo>
                <a:lnTo>
                  <a:pt x="15900332" y="6923315"/>
                </a:lnTo>
                <a:lnTo>
                  <a:pt x="14015452" y="12208328"/>
                </a:lnTo>
                <a:lnTo>
                  <a:pt x="0" y="12208328"/>
                </a:lnTo>
                <a:lnTo>
                  <a:pt x="0" y="16328"/>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1205539118"/>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x" preserve="1">
  <p:cSld name="Beeld schermvullend">
    <p:spTree>
      <p:nvGrpSpPr>
        <p:cNvPr id="1" name=""/>
        <p:cNvGrpSpPr/>
        <p:nvPr/>
      </p:nvGrpSpPr>
      <p:grpSpPr>
        <a:xfrm>
          <a:off x="0" y="0"/>
          <a:ext cx="0" cy="0"/>
          <a:chOff x="0" y="0"/>
          <a:chExt cx="0" cy="0"/>
        </a:xfrm>
      </p:grpSpPr>
      <p:sp>
        <p:nvSpPr>
          <p:cNvPr id="569" name="Afbeelding"/>
          <p:cNvSpPr>
            <a:spLocks noGrp="1"/>
          </p:cNvSpPr>
          <p:nvPr>
            <p:ph type="pic" idx="13"/>
          </p:nvPr>
        </p:nvSpPr>
        <p:spPr>
          <a:xfrm>
            <a:off x="-23243" y="-7317"/>
            <a:ext cx="9190485" cy="5158135"/>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50036949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A2] Beeld + Tekst">
    <p:spTree>
      <p:nvGrpSpPr>
        <p:cNvPr id="1" name=""/>
        <p:cNvGrpSpPr/>
        <p:nvPr/>
      </p:nvGrpSpPr>
      <p:grpSpPr>
        <a:xfrm>
          <a:off x="0" y="0"/>
          <a:ext cx="0" cy="0"/>
          <a:chOff x="0" y="0"/>
          <a:chExt cx="0" cy="0"/>
        </a:xfrm>
      </p:grpSpPr>
      <p:sp>
        <p:nvSpPr>
          <p:cNvPr id="2" name="Rectangle 1"/>
          <p:cNvSpPr/>
          <p:nvPr userDrawn="1"/>
        </p:nvSpPr>
        <p:spPr>
          <a:xfrm>
            <a:off x="0" y="1"/>
            <a:ext cx="9144000" cy="45773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5" name="Hoofdtekst"/>
          <p:cNvSpPr txBox="1">
            <a:spLocks noGrp="1"/>
          </p:cNvSpPr>
          <p:nvPr>
            <p:ph type="body" sz="half" idx="14" hasCustomPrompt="1"/>
          </p:nvPr>
        </p:nvSpPr>
        <p:spPr>
          <a:xfrm>
            <a:off x="238125" y="967796"/>
            <a:ext cx="8669759" cy="3373033"/>
          </a:xfrm>
          <a:prstGeom prst="rect">
            <a:avLst/>
          </a:prstGeom>
        </p:spPr>
        <p:txBody>
          <a:bodyPr/>
          <a:lstStyle>
            <a:lvl1pPr marL="0" indent="0">
              <a:buFont typeface="Arial" panose="020B0604020202020204" pitchFamily="34" charset="0"/>
              <a:buNone/>
              <a:defRPr sz="2063">
                <a:solidFill>
                  <a:srgbClr val="E3D88B"/>
                </a:solidFill>
              </a:defRPr>
            </a:lvl1pPr>
            <a:lvl2pPr marL="119063" indent="0">
              <a:buFont typeface="Arial" panose="020B0604020202020204" pitchFamily="34" charset="0"/>
              <a:buNone/>
              <a:defRPr/>
            </a:lvl2pPr>
            <a:lvl3pPr marL="288925" indent="0">
              <a:buFont typeface="Arial" panose="020B0604020202020204" pitchFamily="34" charset="0"/>
              <a:buNone/>
              <a:defRPr/>
            </a:lvl3pPr>
            <a:lvl4pPr marL="401638" indent="0">
              <a:buFont typeface="Arial" panose="020B0604020202020204" pitchFamily="34" charset="0"/>
              <a:buNone/>
              <a:defRPr/>
            </a:lvl4pPr>
            <a:lvl5pPr marL="515938" indent="0">
              <a:buFont typeface="Arial" panose="020B0604020202020204" pitchFamily="34" charset="0"/>
              <a:buNone/>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43780311"/>
      </p:ext>
    </p:extLst>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x" preserve="1">
  <p:cSld name="Beeld schermv. vlak2">
    <p:spTree>
      <p:nvGrpSpPr>
        <p:cNvPr id="1" name=""/>
        <p:cNvGrpSpPr/>
        <p:nvPr/>
      </p:nvGrpSpPr>
      <p:grpSpPr>
        <a:xfrm>
          <a:off x="0" y="0"/>
          <a:ext cx="0" cy="0"/>
          <a:chOff x="0" y="0"/>
          <a:chExt cx="0" cy="0"/>
        </a:xfrm>
      </p:grpSpPr>
      <p:sp>
        <p:nvSpPr>
          <p:cNvPr id="586" name="Afbeelding"/>
          <p:cNvSpPr>
            <a:spLocks noGrp="1"/>
          </p:cNvSpPr>
          <p:nvPr>
            <p:ph type="pic" idx="13"/>
          </p:nvPr>
        </p:nvSpPr>
        <p:spPr>
          <a:xfrm>
            <a:off x="-12247" y="0"/>
            <a:ext cx="9156247" cy="5161686"/>
          </a:xfrm>
          <a:custGeom>
            <a:avLst/>
            <a:gdLst>
              <a:gd name="connsiteX0" fmla="*/ 0 w 24384000"/>
              <a:gd name="connsiteY0" fmla="*/ 0 h 13748168"/>
              <a:gd name="connsiteX1" fmla="*/ 24384000 w 24384000"/>
              <a:gd name="connsiteY1" fmla="*/ 0 h 13748168"/>
              <a:gd name="connsiteX2" fmla="*/ 24384000 w 24384000"/>
              <a:gd name="connsiteY2" fmla="*/ 13748168 h 13748168"/>
              <a:gd name="connsiteX3" fmla="*/ 0 w 24384000"/>
              <a:gd name="connsiteY3" fmla="*/ 13748168 h 13748168"/>
              <a:gd name="connsiteX4" fmla="*/ 0 w 24384000"/>
              <a:gd name="connsiteY4" fmla="*/ 0 h 13748168"/>
              <a:gd name="connsiteX0" fmla="*/ 0 w 24384000"/>
              <a:gd name="connsiteY0" fmla="*/ 0 h 13764497"/>
              <a:gd name="connsiteX1" fmla="*/ 24384000 w 24384000"/>
              <a:gd name="connsiteY1" fmla="*/ 0 h 13764497"/>
              <a:gd name="connsiteX2" fmla="*/ 24384000 w 24384000"/>
              <a:gd name="connsiteY2" fmla="*/ 13748168 h 13764497"/>
              <a:gd name="connsiteX3" fmla="*/ 12344400 w 24384000"/>
              <a:gd name="connsiteY3" fmla="*/ 13764497 h 13764497"/>
              <a:gd name="connsiteX4" fmla="*/ 0 w 24384000"/>
              <a:gd name="connsiteY4" fmla="*/ 0 h 13764497"/>
              <a:gd name="connsiteX0" fmla="*/ 0 w 24384000"/>
              <a:gd name="connsiteY0" fmla="*/ 0 h 13764497"/>
              <a:gd name="connsiteX1" fmla="*/ 24384000 w 24384000"/>
              <a:gd name="connsiteY1" fmla="*/ 0 h 13764497"/>
              <a:gd name="connsiteX2" fmla="*/ 24384000 w 24384000"/>
              <a:gd name="connsiteY2" fmla="*/ 13748168 h 13764497"/>
              <a:gd name="connsiteX3" fmla="*/ 12344400 w 24384000"/>
              <a:gd name="connsiteY3" fmla="*/ 13764497 h 13764497"/>
              <a:gd name="connsiteX4" fmla="*/ 4539343 w 24384000"/>
              <a:gd name="connsiteY4" fmla="*/ 5061857 h 13764497"/>
              <a:gd name="connsiteX5" fmla="*/ 0 w 24384000"/>
              <a:gd name="connsiteY5" fmla="*/ 0 h 13764497"/>
              <a:gd name="connsiteX0" fmla="*/ 16329 w 24400329"/>
              <a:gd name="connsiteY0" fmla="*/ 0 h 13764497"/>
              <a:gd name="connsiteX1" fmla="*/ 24400329 w 24400329"/>
              <a:gd name="connsiteY1" fmla="*/ 0 h 13764497"/>
              <a:gd name="connsiteX2" fmla="*/ 24400329 w 24400329"/>
              <a:gd name="connsiteY2" fmla="*/ 13748168 h 13764497"/>
              <a:gd name="connsiteX3" fmla="*/ 12360729 w 24400329"/>
              <a:gd name="connsiteY3" fmla="*/ 13764497 h 13764497"/>
              <a:gd name="connsiteX4" fmla="*/ 0 w 24400329"/>
              <a:gd name="connsiteY4" fmla="*/ 6874328 h 13764497"/>
              <a:gd name="connsiteX5" fmla="*/ 16329 w 24400329"/>
              <a:gd name="connsiteY5" fmla="*/ 0 h 13764497"/>
              <a:gd name="connsiteX0" fmla="*/ 32658 w 24416658"/>
              <a:gd name="connsiteY0" fmla="*/ 0 h 13764497"/>
              <a:gd name="connsiteX1" fmla="*/ 24416658 w 24416658"/>
              <a:gd name="connsiteY1" fmla="*/ 0 h 13764497"/>
              <a:gd name="connsiteX2" fmla="*/ 24416658 w 24416658"/>
              <a:gd name="connsiteY2" fmla="*/ 13748168 h 13764497"/>
              <a:gd name="connsiteX3" fmla="*/ 12377058 w 24416658"/>
              <a:gd name="connsiteY3" fmla="*/ 13764497 h 13764497"/>
              <a:gd name="connsiteX4" fmla="*/ 0 w 24416658"/>
              <a:gd name="connsiteY4" fmla="*/ 8850086 h 13764497"/>
              <a:gd name="connsiteX5" fmla="*/ 32658 w 24416658"/>
              <a:gd name="connsiteY5" fmla="*/ 0 h 13764497"/>
              <a:gd name="connsiteX0" fmla="*/ 32658 w 24416658"/>
              <a:gd name="connsiteY0" fmla="*/ 0 h 13748168"/>
              <a:gd name="connsiteX1" fmla="*/ 24416658 w 24416658"/>
              <a:gd name="connsiteY1" fmla="*/ 0 h 13748168"/>
              <a:gd name="connsiteX2" fmla="*/ 24416658 w 24416658"/>
              <a:gd name="connsiteY2" fmla="*/ 13748168 h 13748168"/>
              <a:gd name="connsiteX3" fmla="*/ 14597744 w 24416658"/>
              <a:gd name="connsiteY3" fmla="*/ 13748168 h 13748168"/>
              <a:gd name="connsiteX4" fmla="*/ 0 w 24416658"/>
              <a:gd name="connsiteY4" fmla="*/ 8850086 h 13748168"/>
              <a:gd name="connsiteX5" fmla="*/ 32658 w 24416658"/>
              <a:gd name="connsiteY5" fmla="*/ 0 h 13748168"/>
              <a:gd name="connsiteX0" fmla="*/ 32658 w 24416658"/>
              <a:gd name="connsiteY0" fmla="*/ 0 h 13764496"/>
              <a:gd name="connsiteX1" fmla="*/ 24416658 w 24416658"/>
              <a:gd name="connsiteY1" fmla="*/ 0 h 13764496"/>
              <a:gd name="connsiteX2" fmla="*/ 24416658 w 24416658"/>
              <a:gd name="connsiteY2" fmla="*/ 13748168 h 13764496"/>
              <a:gd name="connsiteX3" fmla="*/ 14173201 w 24416658"/>
              <a:gd name="connsiteY3" fmla="*/ 13764496 h 13764496"/>
              <a:gd name="connsiteX4" fmla="*/ 0 w 24416658"/>
              <a:gd name="connsiteY4" fmla="*/ 8850086 h 13764496"/>
              <a:gd name="connsiteX5" fmla="*/ 32658 w 24416658"/>
              <a:gd name="connsiteY5" fmla="*/ 0 h 1376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16658" h="13764496">
                <a:moveTo>
                  <a:pt x="32658" y="0"/>
                </a:moveTo>
                <a:lnTo>
                  <a:pt x="24416658" y="0"/>
                </a:lnTo>
                <a:lnTo>
                  <a:pt x="24416658" y="13748168"/>
                </a:lnTo>
                <a:lnTo>
                  <a:pt x="14173201" y="13764496"/>
                </a:lnTo>
                <a:lnTo>
                  <a:pt x="0" y="8850086"/>
                </a:lnTo>
                <a:lnTo>
                  <a:pt x="32658" y="0"/>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dirty="0"/>
          </a:p>
        </p:txBody>
      </p:sp>
      <p:sp>
        <p:nvSpPr>
          <p:cNvPr id="587" name="Foto bijschrift"/>
          <p:cNvSpPr txBox="1">
            <a:spLocks noGrp="1"/>
          </p:cNvSpPr>
          <p:nvPr>
            <p:ph type="body" sz="quarter" idx="14"/>
          </p:nvPr>
        </p:nvSpPr>
        <p:spPr>
          <a:xfrm>
            <a:off x="238125" y="3581243"/>
            <a:ext cx="2300040" cy="1319526"/>
          </a:xfrm>
          <a:prstGeom prst="rect">
            <a:avLst/>
          </a:prstGeom>
        </p:spPr>
        <p:txBody>
          <a:bodyPr anchor="b"/>
          <a:lstStyle>
            <a:lvl1pPr>
              <a:defRPr sz="938"/>
            </a:lvl1pPr>
          </a:lstStyle>
          <a:p>
            <a:pPr lvl="0"/>
            <a:r>
              <a:rPr lang="en-US" smtClean="0"/>
              <a:t>Edit Master text styles</a:t>
            </a:r>
          </a:p>
        </p:txBody>
      </p:sp>
    </p:spTree>
    <p:extLst>
      <p:ext uri="{BB962C8B-B14F-4D97-AF65-F5344CB8AC3E}">
        <p14:creationId xmlns:p14="http://schemas.microsoft.com/office/powerpoint/2010/main" val="178861827"/>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 preserve="1">
  <p:cSld name="Beeld schermv. vlak3">
    <p:spTree>
      <p:nvGrpSpPr>
        <p:cNvPr id="1" name=""/>
        <p:cNvGrpSpPr/>
        <p:nvPr/>
      </p:nvGrpSpPr>
      <p:grpSpPr>
        <a:xfrm>
          <a:off x="0" y="0"/>
          <a:ext cx="0" cy="0"/>
          <a:chOff x="0" y="0"/>
          <a:chExt cx="0" cy="0"/>
        </a:xfrm>
      </p:grpSpPr>
      <p:sp>
        <p:nvSpPr>
          <p:cNvPr id="595" name="Afbeelding"/>
          <p:cNvSpPr>
            <a:spLocks noGrp="1"/>
          </p:cNvSpPr>
          <p:nvPr>
            <p:ph type="pic" idx="13"/>
          </p:nvPr>
        </p:nvSpPr>
        <p:spPr>
          <a:xfrm>
            <a:off x="-3348" y="-12520"/>
            <a:ext cx="8438094" cy="5156293"/>
          </a:xfrm>
          <a:custGeom>
            <a:avLst/>
            <a:gdLst>
              <a:gd name="connsiteX0" fmla="*/ 0 w 22501585"/>
              <a:gd name="connsiteY0" fmla="*/ 0 h 13717457"/>
              <a:gd name="connsiteX1" fmla="*/ 22501585 w 22501585"/>
              <a:gd name="connsiteY1" fmla="*/ 0 h 13717457"/>
              <a:gd name="connsiteX2" fmla="*/ 22501585 w 22501585"/>
              <a:gd name="connsiteY2" fmla="*/ 13717457 h 13717457"/>
              <a:gd name="connsiteX3" fmla="*/ 0 w 22501585"/>
              <a:gd name="connsiteY3" fmla="*/ 13717457 h 13717457"/>
              <a:gd name="connsiteX4" fmla="*/ 0 w 22501585"/>
              <a:gd name="connsiteY4" fmla="*/ 0 h 13717457"/>
              <a:gd name="connsiteX0" fmla="*/ 0 w 22501585"/>
              <a:gd name="connsiteY0" fmla="*/ 0 h 13717457"/>
              <a:gd name="connsiteX1" fmla="*/ 17896927 w 22501585"/>
              <a:gd name="connsiteY1" fmla="*/ 0 h 13717457"/>
              <a:gd name="connsiteX2" fmla="*/ 22501585 w 22501585"/>
              <a:gd name="connsiteY2" fmla="*/ 13717457 h 13717457"/>
              <a:gd name="connsiteX3" fmla="*/ 0 w 22501585"/>
              <a:gd name="connsiteY3" fmla="*/ 13717457 h 13717457"/>
              <a:gd name="connsiteX4" fmla="*/ 0 w 22501585"/>
              <a:gd name="connsiteY4" fmla="*/ 0 h 13717457"/>
              <a:gd name="connsiteX0" fmla="*/ 0 w 22501585"/>
              <a:gd name="connsiteY0" fmla="*/ 16329 h 13733786"/>
              <a:gd name="connsiteX1" fmla="*/ 17456057 w 22501585"/>
              <a:gd name="connsiteY1" fmla="*/ 0 h 13733786"/>
              <a:gd name="connsiteX2" fmla="*/ 22501585 w 22501585"/>
              <a:gd name="connsiteY2" fmla="*/ 13733786 h 13733786"/>
              <a:gd name="connsiteX3" fmla="*/ 0 w 22501585"/>
              <a:gd name="connsiteY3" fmla="*/ 13733786 h 13733786"/>
              <a:gd name="connsiteX4" fmla="*/ 0 w 22501585"/>
              <a:gd name="connsiteY4" fmla="*/ 16329 h 13733786"/>
              <a:gd name="connsiteX0" fmla="*/ 0 w 22501585"/>
              <a:gd name="connsiteY0" fmla="*/ 32657 h 13750114"/>
              <a:gd name="connsiteX1" fmla="*/ 17080499 w 22501585"/>
              <a:gd name="connsiteY1" fmla="*/ 0 h 13750114"/>
              <a:gd name="connsiteX2" fmla="*/ 22501585 w 22501585"/>
              <a:gd name="connsiteY2" fmla="*/ 13750114 h 13750114"/>
              <a:gd name="connsiteX3" fmla="*/ 0 w 22501585"/>
              <a:gd name="connsiteY3" fmla="*/ 13750114 h 13750114"/>
              <a:gd name="connsiteX4" fmla="*/ 0 w 22501585"/>
              <a:gd name="connsiteY4" fmla="*/ 32657 h 13750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585" h="13750114">
                <a:moveTo>
                  <a:pt x="0" y="32657"/>
                </a:moveTo>
                <a:lnTo>
                  <a:pt x="17080499" y="0"/>
                </a:lnTo>
                <a:lnTo>
                  <a:pt x="22501585" y="13750114"/>
                </a:lnTo>
                <a:lnTo>
                  <a:pt x="0" y="13750114"/>
                </a:lnTo>
                <a:lnTo>
                  <a:pt x="0" y="32657"/>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a:p>
        </p:txBody>
      </p:sp>
      <p:sp>
        <p:nvSpPr>
          <p:cNvPr id="596" name="Foto bijschrift"/>
          <p:cNvSpPr txBox="1">
            <a:spLocks noGrp="1"/>
          </p:cNvSpPr>
          <p:nvPr>
            <p:ph type="body" sz="quarter" idx="14"/>
          </p:nvPr>
        </p:nvSpPr>
        <p:spPr>
          <a:xfrm>
            <a:off x="7070725" y="242731"/>
            <a:ext cx="1832273" cy="4658039"/>
          </a:xfrm>
          <a:prstGeom prst="rect">
            <a:avLst/>
          </a:prstGeom>
        </p:spPr>
        <p:txBody>
          <a:bodyPr/>
          <a:lstStyle>
            <a:lvl1pPr algn="r">
              <a:defRPr sz="938"/>
            </a:lvl1pPr>
          </a:lstStyle>
          <a:p>
            <a:pPr lvl="0"/>
            <a:r>
              <a:rPr lang="en-US" smtClean="0"/>
              <a:t>Edit Master text styles</a:t>
            </a:r>
          </a:p>
        </p:txBody>
      </p:sp>
    </p:spTree>
    <p:extLst>
      <p:ext uri="{BB962C8B-B14F-4D97-AF65-F5344CB8AC3E}">
        <p14:creationId xmlns:p14="http://schemas.microsoft.com/office/powerpoint/2010/main" val="1633689257"/>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 preserve="1">
  <p:cSld name="Beeld schermv. vlak4">
    <p:spTree>
      <p:nvGrpSpPr>
        <p:cNvPr id="1" name=""/>
        <p:cNvGrpSpPr/>
        <p:nvPr/>
      </p:nvGrpSpPr>
      <p:grpSpPr>
        <a:xfrm>
          <a:off x="0" y="0"/>
          <a:ext cx="0" cy="0"/>
          <a:chOff x="0" y="0"/>
          <a:chExt cx="0" cy="0"/>
        </a:xfrm>
      </p:grpSpPr>
      <p:sp>
        <p:nvSpPr>
          <p:cNvPr id="604" name="Afbeelding"/>
          <p:cNvSpPr>
            <a:spLocks noGrp="1"/>
          </p:cNvSpPr>
          <p:nvPr>
            <p:ph type="pic" idx="13"/>
          </p:nvPr>
        </p:nvSpPr>
        <p:spPr>
          <a:xfrm>
            <a:off x="-3349" y="-23174"/>
            <a:ext cx="9175924" cy="5166947"/>
          </a:xfrm>
          <a:custGeom>
            <a:avLst/>
            <a:gdLst>
              <a:gd name="connsiteX0" fmla="*/ 0 w 24401860"/>
              <a:gd name="connsiteY0" fmla="*/ 0 h 13745869"/>
              <a:gd name="connsiteX1" fmla="*/ 24401860 w 24401860"/>
              <a:gd name="connsiteY1" fmla="*/ 0 h 13745869"/>
              <a:gd name="connsiteX2" fmla="*/ 24401860 w 24401860"/>
              <a:gd name="connsiteY2" fmla="*/ 13745869 h 13745869"/>
              <a:gd name="connsiteX3" fmla="*/ 0 w 24401860"/>
              <a:gd name="connsiteY3" fmla="*/ 13745869 h 13745869"/>
              <a:gd name="connsiteX4" fmla="*/ 0 w 24401860"/>
              <a:gd name="connsiteY4" fmla="*/ 0 h 13745869"/>
              <a:gd name="connsiteX0" fmla="*/ 0 w 24401860"/>
              <a:gd name="connsiteY0" fmla="*/ 32657 h 13778526"/>
              <a:gd name="connsiteX1" fmla="*/ 10244988 w 24401860"/>
              <a:gd name="connsiteY1" fmla="*/ 0 h 13778526"/>
              <a:gd name="connsiteX2" fmla="*/ 24401860 w 24401860"/>
              <a:gd name="connsiteY2" fmla="*/ 13778526 h 13778526"/>
              <a:gd name="connsiteX3" fmla="*/ 0 w 24401860"/>
              <a:gd name="connsiteY3" fmla="*/ 13778526 h 13778526"/>
              <a:gd name="connsiteX4" fmla="*/ 0 w 24401860"/>
              <a:gd name="connsiteY4" fmla="*/ 32657 h 13778526"/>
              <a:gd name="connsiteX0" fmla="*/ 0 w 24401860"/>
              <a:gd name="connsiteY0" fmla="*/ 32657 h 13778526"/>
              <a:gd name="connsiteX1" fmla="*/ 10244988 w 24401860"/>
              <a:gd name="connsiteY1" fmla="*/ 0 h 13778526"/>
              <a:gd name="connsiteX2" fmla="*/ 15423101 w 24401860"/>
              <a:gd name="connsiteY2" fmla="*/ 5074668 h 13778526"/>
              <a:gd name="connsiteX3" fmla="*/ 24401860 w 24401860"/>
              <a:gd name="connsiteY3" fmla="*/ 13778526 h 13778526"/>
              <a:gd name="connsiteX4" fmla="*/ 0 w 24401860"/>
              <a:gd name="connsiteY4" fmla="*/ 13778526 h 13778526"/>
              <a:gd name="connsiteX5" fmla="*/ 0 w 24401860"/>
              <a:gd name="connsiteY5" fmla="*/ 32657 h 13778526"/>
              <a:gd name="connsiteX0" fmla="*/ 0 w 24469130"/>
              <a:gd name="connsiteY0" fmla="*/ 32657 h 13778526"/>
              <a:gd name="connsiteX1" fmla="*/ 10244988 w 24469130"/>
              <a:gd name="connsiteY1" fmla="*/ 0 h 13778526"/>
              <a:gd name="connsiteX2" fmla="*/ 24469130 w 24469130"/>
              <a:gd name="connsiteY2" fmla="*/ 5384911 h 13778526"/>
              <a:gd name="connsiteX3" fmla="*/ 24401860 w 24469130"/>
              <a:gd name="connsiteY3" fmla="*/ 13778526 h 13778526"/>
              <a:gd name="connsiteX4" fmla="*/ 0 w 24469130"/>
              <a:gd name="connsiteY4" fmla="*/ 13778526 h 13778526"/>
              <a:gd name="connsiteX5" fmla="*/ 0 w 24469130"/>
              <a:gd name="connsiteY5" fmla="*/ 32657 h 1377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69130" h="13778526">
                <a:moveTo>
                  <a:pt x="0" y="32657"/>
                </a:moveTo>
                <a:lnTo>
                  <a:pt x="10244988" y="0"/>
                </a:lnTo>
                <a:lnTo>
                  <a:pt x="24469130" y="5384911"/>
                </a:lnTo>
                <a:lnTo>
                  <a:pt x="24401860" y="13778526"/>
                </a:lnTo>
                <a:lnTo>
                  <a:pt x="0" y="13778526"/>
                </a:lnTo>
                <a:lnTo>
                  <a:pt x="0" y="32657"/>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dirty="0"/>
          </a:p>
        </p:txBody>
      </p:sp>
      <p:sp>
        <p:nvSpPr>
          <p:cNvPr id="605" name="Foto bijschrift"/>
          <p:cNvSpPr txBox="1">
            <a:spLocks noGrp="1"/>
          </p:cNvSpPr>
          <p:nvPr>
            <p:ph type="body" sz="quarter" idx="14"/>
          </p:nvPr>
        </p:nvSpPr>
        <p:spPr>
          <a:xfrm>
            <a:off x="6289303" y="242731"/>
            <a:ext cx="2613695" cy="1498269"/>
          </a:xfrm>
          <a:prstGeom prst="rect">
            <a:avLst/>
          </a:prstGeom>
        </p:spPr>
        <p:txBody>
          <a:bodyPr/>
          <a:lstStyle>
            <a:lvl1pPr algn="r">
              <a:defRPr sz="938"/>
            </a:lvl1pPr>
          </a:lstStyle>
          <a:p>
            <a:pPr lvl="0"/>
            <a:r>
              <a:rPr lang="en-US" smtClean="0"/>
              <a:t>Edit Master text styles</a:t>
            </a:r>
          </a:p>
        </p:txBody>
      </p:sp>
    </p:spTree>
    <p:extLst>
      <p:ext uri="{BB962C8B-B14F-4D97-AF65-F5344CB8AC3E}">
        <p14:creationId xmlns:p14="http://schemas.microsoft.com/office/powerpoint/2010/main" val="3541923566"/>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Nik2018-Standard-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867364252"/>
      </p:ext>
    </p:extLst>
  </p:cSld>
  <p:clrMapOvr>
    <a:masterClrMapping/>
  </p:clrMapOvr>
  <p:transition spd="med"/>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dirty="0"/>
          </a:p>
        </p:txBody>
      </p:sp>
      <p:sp>
        <p:nvSpPr>
          <p:cNvPr id="5" name="Content Placeholder 4"/>
          <p:cNvSpPr>
            <a:spLocks noGrp="1"/>
          </p:cNvSpPr>
          <p:nvPr>
            <p:ph sz="quarter" idx="11"/>
          </p:nvPr>
        </p:nvSpPr>
        <p:spPr>
          <a:xfrm>
            <a:off x="347663" y="957262"/>
            <a:ext cx="8454628" cy="3955852"/>
          </a:xfrm>
          <a:prstGeom prst="rect">
            <a:avLst/>
          </a:prstGeom>
        </p:spPr>
        <p:txBody>
          <a:bodyPr/>
          <a:lstStyle>
            <a:lvl1pPr>
              <a:defRPr sz="2200">
                <a:solidFill>
                  <a:schemeClr val="tx1"/>
                </a:solidFill>
                <a:latin typeface="Akkurat Std" panose="02000503000000000000" pitchFamily="2" charset="0"/>
              </a:defRPr>
            </a:lvl1pPr>
            <a:lvl2pPr>
              <a:defRPr sz="2000">
                <a:solidFill>
                  <a:schemeClr val="tx1"/>
                </a:solidFill>
                <a:latin typeface="Akkurat Std" panose="02000503000000000000" pitchFamily="2" charset="0"/>
              </a:defRPr>
            </a:lvl2pPr>
            <a:lvl3pPr>
              <a:defRPr sz="1800">
                <a:solidFill>
                  <a:schemeClr val="tx1"/>
                </a:solidFill>
                <a:latin typeface="Akkurat Std" panose="02000503000000000000" pitchFamily="2" charset="0"/>
              </a:defRPr>
            </a:lvl3pPr>
            <a:lvl4pPr>
              <a:defRPr sz="1600">
                <a:solidFill>
                  <a:schemeClr val="tx1"/>
                </a:solidFill>
                <a:latin typeface="Akkurat Std" panose="02000503000000000000" pitchFamily="2" charset="0"/>
              </a:defRPr>
            </a:lvl4pPr>
            <a:lvl5pPr>
              <a:defRPr sz="1600">
                <a:solidFill>
                  <a:schemeClr val="tx1"/>
                </a:solidFill>
                <a:latin typeface="Akkurat Std" panose="02000503000000000000" pitchFamily="2"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931127073"/>
      </p:ext>
    </p:extLst>
  </p:cSld>
  <p:clrMapOvr>
    <a:masterClrMapping/>
  </p:clrMapOvr>
  <p:transition spd="med"/>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GB" dirty="0"/>
          </a:p>
        </p:txBody>
      </p:sp>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dirty="0"/>
          </a:p>
        </p:txBody>
      </p:sp>
      <p:sp>
        <p:nvSpPr>
          <p:cNvPr id="5" name="Content Placeholder 4"/>
          <p:cNvSpPr>
            <a:spLocks noGrp="1"/>
          </p:cNvSpPr>
          <p:nvPr>
            <p:ph sz="quarter" idx="11"/>
          </p:nvPr>
        </p:nvSpPr>
        <p:spPr>
          <a:xfrm>
            <a:off x="347663" y="957262"/>
            <a:ext cx="8454628" cy="3955852"/>
          </a:xfrm>
          <a:prstGeom prst="rect">
            <a:avLst/>
          </a:prstGeom>
        </p:spPr>
        <p:txBody>
          <a:bodyPr/>
          <a:lstStyle>
            <a:lvl1pPr>
              <a:defRPr sz="2200">
                <a:solidFill>
                  <a:schemeClr val="tx1"/>
                </a:solidFill>
                <a:latin typeface="Akkurat Std" panose="02000503000000000000" pitchFamily="2" charset="0"/>
              </a:defRPr>
            </a:lvl1pPr>
            <a:lvl2pPr>
              <a:defRPr sz="2000">
                <a:solidFill>
                  <a:schemeClr val="tx1"/>
                </a:solidFill>
                <a:latin typeface="Akkurat Std" panose="02000503000000000000" pitchFamily="2" charset="0"/>
              </a:defRPr>
            </a:lvl2pPr>
            <a:lvl3pPr>
              <a:defRPr sz="1800">
                <a:solidFill>
                  <a:schemeClr val="tx1"/>
                </a:solidFill>
                <a:latin typeface="Akkurat Std" panose="02000503000000000000" pitchFamily="2" charset="0"/>
              </a:defRPr>
            </a:lvl3pPr>
            <a:lvl4pPr>
              <a:defRPr sz="1600">
                <a:solidFill>
                  <a:schemeClr val="tx1"/>
                </a:solidFill>
                <a:latin typeface="Akkurat Std" panose="02000503000000000000" pitchFamily="2" charset="0"/>
              </a:defRPr>
            </a:lvl4pPr>
            <a:lvl5pPr>
              <a:defRPr sz="1600">
                <a:solidFill>
                  <a:schemeClr val="tx1"/>
                </a:solidFill>
                <a:latin typeface="Akkurat Std" panose="02000503000000000000" pitchFamily="2"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488938088"/>
      </p:ext>
    </p:extLst>
  </p:cSld>
  <p:clrMapOvr>
    <a:masterClrMapping/>
  </p:clrMapOvr>
  <p:transition spd="med"/>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Nik2018-Standard-Blank">
    <p:spTree>
      <p:nvGrpSpPr>
        <p:cNvPr id="1" name=""/>
        <p:cNvGrpSpPr/>
        <p:nvPr/>
      </p:nvGrpSpPr>
      <p:grpSpPr>
        <a:xfrm>
          <a:off x="0" y="0"/>
          <a:ext cx="0" cy="0"/>
          <a:chOff x="0" y="0"/>
          <a:chExt cx="0" cy="0"/>
        </a:xfrm>
      </p:grpSpPr>
      <p:sp>
        <p:nvSpPr>
          <p:cNvPr id="4" name="Rectangle 3"/>
          <p:cNvSpPr/>
          <p:nvPr userDrawn="1"/>
        </p:nvSpPr>
        <p:spPr>
          <a:xfrm>
            <a:off x="0" y="695158"/>
            <a:ext cx="9144000" cy="4448342"/>
          </a:xfrm>
          <a:prstGeom prst="rect">
            <a:avLst/>
          </a:prstGeom>
          <a:solidFill>
            <a:schemeClr val="tx1"/>
          </a:solidFill>
          <a:ln w="127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40639" marR="40639" indent="0" algn="l" defTabSz="9144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
                <a:solidFill>
                  <a:srgbClr val="000000"/>
                </a:solidFill>
              </a:uFill>
              <a:latin typeface="Arial"/>
              <a:ea typeface="Arial"/>
              <a:cs typeface="Arial"/>
              <a:sym typeface="Arial"/>
            </a:endParaRPr>
          </a:p>
        </p:txBody>
      </p:sp>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269264900"/>
      </p:ext>
    </p:extLst>
  </p:cSld>
  <p:clrMapOvr>
    <a:masterClrMapping/>
  </p:clrMapOvr>
  <p:transition spd="med"/>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7" name="Rectangle 6"/>
          <p:cNvSpPr/>
          <p:nvPr userDrawn="1"/>
        </p:nvSpPr>
        <p:spPr>
          <a:xfrm>
            <a:off x="0" y="695158"/>
            <a:ext cx="9144000" cy="4448342"/>
          </a:xfrm>
          <a:prstGeom prst="rect">
            <a:avLst/>
          </a:prstGeom>
          <a:solidFill>
            <a:srgbClr val="E3D88B"/>
          </a:solidFill>
          <a:ln w="127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40639" marR="40639" indent="0" algn="l" defTabSz="9144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
                <a:solidFill>
                  <a:srgbClr val="000000"/>
                </a:solidFill>
              </a:uFill>
              <a:latin typeface="Arial"/>
              <a:ea typeface="Arial"/>
              <a:cs typeface="Arial"/>
              <a:sym typeface="Arial"/>
            </a:endParaRPr>
          </a:p>
        </p:txBody>
      </p:sp>
      <p:sp>
        <p:nvSpPr>
          <p:cNvPr id="4" name="Rectangle 3"/>
          <p:cNvSpPr/>
          <p:nvPr userDrawn="1"/>
        </p:nvSpPr>
        <p:spPr>
          <a:xfrm>
            <a:off x="0" y="2572084"/>
            <a:ext cx="7950994" cy="1598863"/>
          </a:xfrm>
          <a:prstGeom prst="rect">
            <a:avLst/>
          </a:prstGeom>
          <a:solidFill>
            <a:srgbClr val="6F2575"/>
          </a:solidFill>
          <a:ln w="127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40639" marR="40639" indent="0" algn="l" defTabSz="9144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
                <a:solidFill>
                  <a:srgbClr val="000000"/>
                </a:solidFill>
              </a:uFill>
              <a:latin typeface="Arial"/>
              <a:ea typeface="Arial"/>
              <a:cs typeface="Arial"/>
              <a:sym typeface="Arial"/>
            </a:endParaRPr>
          </a:p>
        </p:txBody>
      </p:sp>
      <p:sp>
        <p:nvSpPr>
          <p:cNvPr id="11" name="Title 10"/>
          <p:cNvSpPr>
            <a:spLocks noGrp="1"/>
          </p:cNvSpPr>
          <p:nvPr>
            <p:ph type="title"/>
          </p:nvPr>
        </p:nvSpPr>
        <p:spPr>
          <a:xfrm>
            <a:off x="1259632" y="3273828"/>
            <a:ext cx="6691362" cy="587220"/>
          </a:xfrm>
        </p:spPr>
        <p:txBody>
          <a:bodyPr/>
          <a:lstStyle>
            <a:lvl1pPr algn="l">
              <a:defRPr sz="3600"/>
            </a:lvl1pPr>
          </a:lstStyle>
          <a:p>
            <a:r>
              <a:rPr lang="en-US" dirty="0" smtClean="0"/>
              <a:t>Click to edit Master title style</a:t>
            </a:r>
            <a:endParaRPr lang="en-US" dirty="0"/>
          </a:p>
        </p:txBody>
      </p:sp>
      <p:sp>
        <p:nvSpPr>
          <p:cNvPr id="3" name="Text Placeholder 2"/>
          <p:cNvSpPr>
            <a:spLocks noGrp="1"/>
          </p:cNvSpPr>
          <p:nvPr>
            <p:ph type="body" idx="1"/>
          </p:nvPr>
        </p:nvSpPr>
        <p:spPr>
          <a:xfrm>
            <a:off x="1259632" y="2668191"/>
            <a:ext cx="6400800" cy="495783"/>
          </a:xfrm>
        </p:spPr>
        <p:txBody>
          <a:bodyPr anchor="b"/>
          <a:lstStyle>
            <a:lvl1pPr marL="18288" indent="0">
              <a:lnSpc>
                <a:spcPts val="2300"/>
              </a:lnSpc>
              <a:spcBef>
                <a:spcPts val="0"/>
              </a:spcBef>
              <a:buNone/>
              <a:defRPr sz="2000">
                <a:solidFill>
                  <a:schemeClr val="tx2">
                    <a:shade val="30000"/>
                    <a:satMod val="150000"/>
                  </a:schemeClr>
                </a:solidFill>
                <a:latin typeface="Akkurat Std Bold" panose="02000803000000000000" pitchFamily="2"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dirty="0" smtClean="0"/>
              <a:t>Click to edit Master text styles</a:t>
            </a:r>
          </a:p>
        </p:txBody>
      </p:sp>
      <p:sp>
        <p:nvSpPr>
          <p:cNvPr id="6" name="Isosceles Triangle 5"/>
          <p:cNvSpPr/>
          <p:nvPr userDrawn="1"/>
        </p:nvSpPr>
        <p:spPr>
          <a:xfrm rot="10800000">
            <a:off x="7087935" y="2572084"/>
            <a:ext cx="1729133" cy="1598863"/>
          </a:xfrm>
          <a:prstGeom prst="triangle">
            <a:avLst/>
          </a:prstGeom>
          <a:solidFill>
            <a:srgbClr val="6F2575"/>
          </a:solidFill>
          <a:ln w="127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40639" marR="40639" indent="0" algn="l" defTabSz="9144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
                <a:solidFill>
                  <a:srgbClr val="000000"/>
                </a:solidFill>
              </a:uFill>
              <a:latin typeface="Arial"/>
              <a:ea typeface="Arial"/>
              <a:cs typeface="Arial"/>
              <a:sym typeface="Arial"/>
            </a:endParaRPr>
          </a:p>
        </p:txBody>
      </p:sp>
    </p:spTree>
    <p:extLst>
      <p:ext uri="{BB962C8B-B14F-4D97-AF65-F5344CB8AC3E}">
        <p14:creationId xmlns:p14="http://schemas.microsoft.com/office/powerpoint/2010/main" val="1043082603"/>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losure-NikUM-plai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8209" y="1293854"/>
            <a:ext cx="6220749" cy="3373223"/>
          </a:xfrm>
          <a:prstGeom prst="rect">
            <a:avLst/>
          </a:prstGeom>
        </p:spPr>
      </p:pic>
      <p:sp>
        <p:nvSpPr>
          <p:cNvPr id="5" name="Driehoek"/>
          <p:cNvSpPr/>
          <p:nvPr userDrawn="1"/>
        </p:nvSpPr>
        <p:spPr>
          <a:xfrm rot="10800000" flipH="1">
            <a:off x="-2967" y="637787"/>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702576"/>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7" name="Rechthoek"/>
          <p:cNvSpPr/>
          <p:nvPr userDrawn="1"/>
        </p:nvSpPr>
        <p:spPr>
          <a:xfrm>
            <a:off x="-27822" y="-16147"/>
            <a:ext cx="9171822" cy="659246"/>
          </a:xfrm>
          <a:prstGeom prst="rect">
            <a:avLst/>
          </a:prstGeom>
          <a:solidFill>
            <a:srgbClr val="702577"/>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8" name="Dianummer"/>
          <p:cNvSpPr txBox="1">
            <a:spLocks/>
          </p:cNvSpPr>
          <p:nvPr userDrawn="1"/>
        </p:nvSpPr>
        <p:spPr>
          <a:xfrm>
            <a:off x="8801243" y="4913264"/>
            <a:ext cx="256081" cy="227226"/>
          </a:xfrm>
          <a:prstGeom prst="rect">
            <a:avLst/>
          </a:prstGeom>
          <a:ln w="12700">
            <a:miter lim="400000"/>
          </a:ln>
          <a:extLst>
            <a:ext uri="{C572A759-6A51-4108-AA02-DFA0A04FC94B}">
              <ma14:wrappingTextBoxFlag xmlns:ma14="http://schemas.microsoft.com/office/mac/drawingml/2011/main" xmlns="" val="1"/>
            </a:ext>
          </a:extLst>
        </p:spPr>
        <p:txBody>
          <a:bodyPr wrap="none" lIns="26789" tIns="26789" rIns="26789" bIns="2678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kkurat Std" panose="02000503000000000000" pitchFamily="2" charset="0"/>
                <a:ea typeface="+mn-ea"/>
                <a:cs typeface="+mn-cs"/>
                <a:sym typeface="Candara"/>
              </a:defRPr>
            </a:lvl1pPr>
            <a:lvl2pPr marL="0" marR="0" indent="2286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GB" sz="1125" smtClean="0"/>
              <a:pPr/>
              <a:t>‹#›</a:t>
            </a:fld>
            <a:endParaRPr lang="en-GB" sz="1125"/>
          </a:p>
        </p:txBody>
      </p:sp>
      <p:sp>
        <p:nvSpPr>
          <p:cNvPr id="9" name="Physics Data Processing…"/>
          <p:cNvSpPr txBox="1">
            <a:spLocks noGrp="1"/>
          </p:cNvSpPr>
          <p:nvPr>
            <p:ph type="title" hasCustomPrompt="1"/>
          </p:nvPr>
        </p:nvSpPr>
        <p:spPr>
          <a:xfrm>
            <a:off x="-800" y="89583"/>
            <a:ext cx="9145600" cy="1397003"/>
          </a:xfrm>
          <a:prstGeom prst="rect">
            <a:avLst/>
          </a:prstGeom>
        </p:spPr>
        <p:txBody>
          <a:bodyPr/>
          <a:lstStyle>
            <a:lvl1pPr algn="ctr">
              <a:defRPr/>
            </a:lvl1pPr>
            <a:lvl2pPr algn="ctr">
              <a:defRPr sz="2700">
                <a:latin typeface="Akkurat Std"/>
                <a:ea typeface="Akkurat Std"/>
                <a:cs typeface="Akkurat Std"/>
                <a:sym typeface="Akkurat Std"/>
              </a:defRPr>
            </a:lvl2pPr>
          </a:lstStyle>
          <a:p>
            <a:r>
              <a:rPr lang="en-US" dirty="0" smtClean="0">
                <a:solidFill>
                  <a:schemeClr val="bg1"/>
                </a:solidFill>
              </a:rPr>
              <a:t>Main Title</a:t>
            </a:r>
            <a:endParaRPr dirty="0" smtClean="0">
              <a:solidFill>
                <a:schemeClr val="bg1"/>
              </a:solidFill>
            </a:endParaRPr>
          </a:p>
          <a:p>
            <a:pPr lvl="1"/>
            <a:r>
              <a:rPr lang="en-US" dirty="0" smtClean="0"/>
              <a:t>Subtitle text</a:t>
            </a:r>
            <a:endParaRPr dirty="0"/>
          </a:p>
        </p:txBody>
      </p:sp>
      <p:sp>
        <p:nvSpPr>
          <p:cNvPr id="11" name="Driehoek"/>
          <p:cNvSpPr/>
          <p:nvPr userDrawn="1"/>
        </p:nvSpPr>
        <p:spPr>
          <a:xfrm rot="5400000">
            <a:off x="310601" y="299996"/>
            <a:ext cx="1378257" cy="19974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3D88A"/>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12" name="Driehoek"/>
          <p:cNvSpPr/>
          <p:nvPr userDrawn="1"/>
        </p:nvSpPr>
        <p:spPr>
          <a:xfrm>
            <a:off x="-2967" y="1655381"/>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6" name="Text Placeholder 5"/>
          <p:cNvSpPr>
            <a:spLocks noGrp="1"/>
          </p:cNvSpPr>
          <p:nvPr>
            <p:ph type="body" sz="quarter" idx="11"/>
          </p:nvPr>
        </p:nvSpPr>
        <p:spPr>
          <a:xfrm>
            <a:off x="4679950" y="3281869"/>
            <a:ext cx="4180852" cy="923697"/>
          </a:xfrm>
          <a:prstGeom prst="rect">
            <a:avLst/>
          </a:prstGeom>
        </p:spPr>
        <p:txBody>
          <a:bodyPr/>
          <a:lstStyle>
            <a:lvl1pPr marL="15240" indent="0" algn="r">
              <a:buNone/>
              <a:defRPr sz="1800">
                <a:solidFill>
                  <a:schemeClr val="bg1"/>
                </a:solidFill>
                <a:latin typeface="Akkurat Std" panose="02000503000000000000" pitchFamily="2" charset="0"/>
              </a:defRPr>
            </a:lvl1pPr>
          </a:lstStyle>
          <a:p>
            <a:pPr lvl="0"/>
            <a:r>
              <a:rPr lang="en-US" dirty="0" smtClean="0"/>
              <a:t>Edit Master text styles</a:t>
            </a:r>
          </a:p>
        </p:txBody>
      </p:sp>
      <p:sp>
        <p:nvSpPr>
          <p:cNvPr id="10" name="Rechthoek"/>
          <p:cNvSpPr/>
          <p:nvPr userDrawn="1"/>
        </p:nvSpPr>
        <p:spPr>
          <a:xfrm>
            <a:off x="-824" y="4674995"/>
            <a:ext cx="9144824" cy="476250"/>
          </a:xfrm>
          <a:prstGeom prst="rect">
            <a:avLst/>
          </a:pr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17" name="2011-2016…"/>
          <p:cNvSpPr txBox="1"/>
          <p:nvPr userDrawn="1"/>
        </p:nvSpPr>
        <p:spPr>
          <a:xfrm>
            <a:off x="7543867" y="4551606"/>
            <a:ext cx="1317668" cy="507831"/>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p>
            <a:pPr algn="r">
              <a:defRPr sz="4800" b="0" i="0">
                <a:solidFill>
                  <a:srgbClr val="FFFFFF"/>
                </a:solidFill>
                <a:latin typeface="Akkurat Std"/>
                <a:ea typeface="Akkurat Std"/>
                <a:cs typeface="Akkurat Std"/>
                <a:sym typeface="Akkurat Std"/>
              </a:defRPr>
            </a:pPr>
            <a:r>
              <a:rPr lang="en-US" sz="1600" cap="none" baseline="0" dirty="0" smtClean="0">
                <a:solidFill>
                  <a:srgbClr val="E3D88A"/>
                </a:solidFill>
              </a:rPr>
              <a:t>David </a:t>
            </a:r>
            <a:r>
              <a:rPr lang="en-US" sz="1600" cap="none" baseline="0" dirty="0" err="1" smtClean="0">
                <a:solidFill>
                  <a:srgbClr val="E3D88A"/>
                </a:solidFill>
              </a:rPr>
              <a:t>Groep</a:t>
            </a:r>
            <a:endParaRPr lang="en-US" sz="1600" cap="none" baseline="0" dirty="0" smtClean="0">
              <a:solidFill>
                <a:srgbClr val="E3D88A"/>
              </a:solidFill>
            </a:endParaRPr>
          </a:p>
          <a:p>
            <a:pPr algn="r">
              <a:defRPr sz="4800" b="0" i="0">
                <a:solidFill>
                  <a:srgbClr val="FFFFFF"/>
                </a:solidFill>
                <a:latin typeface="Akkurat Std"/>
                <a:ea typeface="Akkurat Std"/>
                <a:cs typeface="Akkurat Std"/>
                <a:sym typeface="Akkurat Std"/>
              </a:defRPr>
            </a:pPr>
            <a:r>
              <a:rPr lang="en-US" sz="1200" cap="none" baseline="0" dirty="0" smtClean="0">
                <a:solidFill>
                  <a:srgbClr val="6F2575"/>
                </a:solidFill>
              </a:rPr>
              <a:t>davidg@nikhef.nl</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8435" y="4473814"/>
            <a:ext cx="1186455" cy="46151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46317" y="4390909"/>
            <a:ext cx="3017492" cy="627320"/>
          </a:xfrm>
          <a:prstGeom prst="rect">
            <a:avLst/>
          </a:prstGeom>
        </p:spPr>
      </p:pic>
    </p:spTree>
    <p:extLst>
      <p:ext uri="{BB962C8B-B14F-4D97-AF65-F5344CB8AC3E}">
        <p14:creationId xmlns:p14="http://schemas.microsoft.com/office/powerpoint/2010/main" val="2025651723"/>
      </p:ext>
    </p:extLst>
  </p:cSld>
  <p:clrMapOvr>
    <a:masterClrMapping/>
  </p:clrMapOvr>
  <p:transition spd="med"/>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losure-NikOnly-plai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8209" y="1293854"/>
            <a:ext cx="6220749" cy="3373223"/>
          </a:xfrm>
          <a:prstGeom prst="rect">
            <a:avLst/>
          </a:prstGeom>
        </p:spPr>
      </p:pic>
      <p:sp>
        <p:nvSpPr>
          <p:cNvPr id="5" name="Driehoek"/>
          <p:cNvSpPr/>
          <p:nvPr userDrawn="1"/>
        </p:nvSpPr>
        <p:spPr>
          <a:xfrm rot="10800000" flipH="1">
            <a:off x="-2967" y="637787"/>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702576"/>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7" name="Rechthoek"/>
          <p:cNvSpPr/>
          <p:nvPr userDrawn="1"/>
        </p:nvSpPr>
        <p:spPr>
          <a:xfrm>
            <a:off x="-27822" y="-16147"/>
            <a:ext cx="9171822" cy="659246"/>
          </a:xfrm>
          <a:prstGeom prst="rect">
            <a:avLst/>
          </a:prstGeom>
          <a:solidFill>
            <a:srgbClr val="702577"/>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8" name="Dianummer"/>
          <p:cNvSpPr txBox="1">
            <a:spLocks/>
          </p:cNvSpPr>
          <p:nvPr userDrawn="1"/>
        </p:nvSpPr>
        <p:spPr>
          <a:xfrm>
            <a:off x="8801243" y="4913264"/>
            <a:ext cx="256081" cy="227226"/>
          </a:xfrm>
          <a:prstGeom prst="rect">
            <a:avLst/>
          </a:prstGeom>
          <a:ln w="12700">
            <a:miter lim="400000"/>
          </a:ln>
          <a:extLst>
            <a:ext uri="{C572A759-6A51-4108-AA02-DFA0A04FC94B}">
              <ma14:wrappingTextBoxFlag xmlns:ma14="http://schemas.microsoft.com/office/mac/drawingml/2011/main" xmlns="" val="1"/>
            </a:ext>
          </a:extLst>
        </p:spPr>
        <p:txBody>
          <a:bodyPr wrap="none" lIns="26789" tIns="26789" rIns="26789" bIns="2678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kkurat Std" panose="02000503000000000000" pitchFamily="2" charset="0"/>
                <a:ea typeface="+mn-ea"/>
                <a:cs typeface="+mn-cs"/>
                <a:sym typeface="Candara"/>
              </a:defRPr>
            </a:lvl1pPr>
            <a:lvl2pPr marL="0" marR="0" indent="2286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GB" sz="1125" smtClean="0"/>
              <a:pPr/>
              <a:t>‹#›</a:t>
            </a:fld>
            <a:endParaRPr lang="en-GB" sz="1125"/>
          </a:p>
        </p:txBody>
      </p:sp>
      <p:sp>
        <p:nvSpPr>
          <p:cNvPr id="9" name="Physics Data Processing…"/>
          <p:cNvSpPr txBox="1">
            <a:spLocks noGrp="1"/>
          </p:cNvSpPr>
          <p:nvPr>
            <p:ph type="title" hasCustomPrompt="1"/>
          </p:nvPr>
        </p:nvSpPr>
        <p:spPr>
          <a:xfrm>
            <a:off x="-800" y="89583"/>
            <a:ext cx="9145600" cy="1397003"/>
          </a:xfrm>
          <a:prstGeom prst="rect">
            <a:avLst/>
          </a:prstGeom>
        </p:spPr>
        <p:txBody>
          <a:bodyPr/>
          <a:lstStyle>
            <a:lvl1pPr algn="ctr">
              <a:defRPr/>
            </a:lvl1pPr>
            <a:lvl2pPr algn="ctr">
              <a:defRPr sz="2700">
                <a:latin typeface="Akkurat Std"/>
                <a:ea typeface="Akkurat Std"/>
                <a:cs typeface="Akkurat Std"/>
                <a:sym typeface="Akkurat Std"/>
              </a:defRPr>
            </a:lvl2pPr>
          </a:lstStyle>
          <a:p>
            <a:r>
              <a:rPr lang="en-US" dirty="0" smtClean="0">
                <a:solidFill>
                  <a:schemeClr val="bg1"/>
                </a:solidFill>
              </a:rPr>
              <a:t>Main Title</a:t>
            </a:r>
            <a:endParaRPr dirty="0" smtClean="0">
              <a:solidFill>
                <a:schemeClr val="bg1"/>
              </a:solidFill>
            </a:endParaRPr>
          </a:p>
          <a:p>
            <a:pPr lvl="1"/>
            <a:r>
              <a:rPr lang="en-US" dirty="0" smtClean="0"/>
              <a:t>Subtitle text</a:t>
            </a:r>
            <a:endParaRPr dirty="0"/>
          </a:p>
        </p:txBody>
      </p:sp>
      <p:sp>
        <p:nvSpPr>
          <p:cNvPr id="11" name="Driehoek"/>
          <p:cNvSpPr/>
          <p:nvPr userDrawn="1"/>
        </p:nvSpPr>
        <p:spPr>
          <a:xfrm rot="5400000">
            <a:off x="310601" y="299996"/>
            <a:ext cx="1378257" cy="19974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3D88A"/>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12" name="Driehoek"/>
          <p:cNvSpPr/>
          <p:nvPr userDrawn="1"/>
        </p:nvSpPr>
        <p:spPr>
          <a:xfrm>
            <a:off x="-2967" y="1655381"/>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6" name="Text Placeholder 5"/>
          <p:cNvSpPr>
            <a:spLocks noGrp="1"/>
          </p:cNvSpPr>
          <p:nvPr>
            <p:ph type="body" sz="quarter" idx="11"/>
          </p:nvPr>
        </p:nvSpPr>
        <p:spPr>
          <a:xfrm>
            <a:off x="4679950" y="3281869"/>
            <a:ext cx="4180852" cy="923697"/>
          </a:xfrm>
          <a:prstGeom prst="rect">
            <a:avLst/>
          </a:prstGeom>
        </p:spPr>
        <p:txBody>
          <a:bodyPr/>
          <a:lstStyle>
            <a:lvl1pPr marL="15240" indent="0" algn="r">
              <a:buNone/>
              <a:defRPr sz="1800">
                <a:solidFill>
                  <a:schemeClr val="bg1"/>
                </a:solidFill>
                <a:latin typeface="Akkurat Std" panose="02000503000000000000" pitchFamily="2" charset="0"/>
              </a:defRPr>
            </a:lvl1pPr>
          </a:lstStyle>
          <a:p>
            <a:pPr lvl="0"/>
            <a:r>
              <a:rPr lang="en-US" dirty="0" smtClean="0"/>
              <a:t>Edit Master text styles</a:t>
            </a:r>
          </a:p>
        </p:txBody>
      </p:sp>
      <p:sp>
        <p:nvSpPr>
          <p:cNvPr id="10" name="Rechthoek"/>
          <p:cNvSpPr/>
          <p:nvPr userDrawn="1"/>
        </p:nvSpPr>
        <p:spPr>
          <a:xfrm>
            <a:off x="-824" y="4674995"/>
            <a:ext cx="9144824" cy="476250"/>
          </a:xfrm>
          <a:prstGeom prst="rect">
            <a:avLst/>
          </a:pr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17" name="2011-2016…"/>
          <p:cNvSpPr txBox="1"/>
          <p:nvPr userDrawn="1"/>
        </p:nvSpPr>
        <p:spPr>
          <a:xfrm>
            <a:off x="7543867" y="4551606"/>
            <a:ext cx="1317668" cy="507831"/>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p>
            <a:pPr algn="r">
              <a:defRPr sz="4800" b="0" i="0">
                <a:solidFill>
                  <a:srgbClr val="FFFFFF"/>
                </a:solidFill>
                <a:latin typeface="Akkurat Std"/>
                <a:ea typeface="Akkurat Std"/>
                <a:cs typeface="Akkurat Std"/>
                <a:sym typeface="Akkurat Std"/>
              </a:defRPr>
            </a:pPr>
            <a:r>
              <a:rPr lang="en-US" sz="1600" cap="none" baseline="0" dirty="0" smtClean="0">
                <a:solidFill>
                  <a:srgbClr val="E3D88A"/>
                </a:solidFill>
              </a:rPr>
              <a:t>David </a:t>
            </a:r>
            <a:r>
              <a:rPr lang="en-US" sz="1600" cap="none" baseline="0" dirty="0" err="1" smtClean="0">
                <a:solidFill>
                  <a:srgbClr val="E3D88A"/>
                </a:solidFill>
              </a:rPr>
              <a:t>Groep</a:t>
            </a:r>
            <a:endParaRPr lang="en-US" sz="1600" cap="none" baseline="0" dirty="0" smtClean="0">
              <a:solidFill>
                <a:srgbClr val="E3D88A"/>
              </a:solidFill>
            </a:endParaRPr>
          </a:p>
          <a:p>
            <a:pPr algn="r">
              <a:defRPr sz="4800" b="0" i="0">
                <a:solidFill>
                  <a:srgbClr val="FFFFFF"/>
                </a:solidFill>
                <a:latin typeface="Akkurat Std"/>
                <a:ea typeface="Akkurat Std"/>
                <a:cs typeface="Akkurat Std"/>
                <a:sym typeface="Akkurat Std"/>
              </a:defRPr>
            </a:pPr>
            <a:r>
              <a:rPr lang="en-US" sz="1200" cap="none" baseline="0" dirty="0" smtClean="0">
                <a:solidFill>
                  <a:srgbClr val="6F2575"/>
                </a:solidFill>
              </a:rPr>
              <a:t>davidg@nikhef.nl</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8435" y="4473814"/>
            <a:ext cx="1186455" cy="461511"/>
          </a:xfrm>
          <a:prstGeom prst="rect">
            <a:avLst/>
          </a:prstGeom>
        </p:spPr>
      </p:pic>
    </p:spTree>
    <p:extLst>
      <p:ext uri="{BB962C8B-B14F-4D97-AF65-F5344CB8AC3E}">
        <p14:creationId xmlns:p14="http://schemas.microsoft.com/office/powerpoint/2010/main" val="3799646216"/>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2.w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9" Type="http://schemas.openxmlformats.org/officeDocument/2006/relationships/slideLayout" Target="../slideLayouts/slideLayout85.xml"/><Relationship Id="rId21" Type="http://schemas.openxmlformats.org/officeDocument/2006/relationships/slideLayout" Target="../slideLayouts/slideLayout67.xml"/><Relationship Id="rId34" Type="http://schemas.openxmlformats.org/officeDocument/2006/relationships/slideLayout" Target="../slideLayouts/slideLayout80.xml"/><Relationship Id="rId42" Type="http://schemas.openxmlformats.org/officeDocument/2006/relationships/slideLayout" Target="../slideLayouts/slideLayout88.xml"/><Relationship Id="rId47" Type="http://schemas.openxmlformats.org/officeDocument/2006/relationships/theme" Target="../theme/theme2.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9" Type="http://schemas.openxmlformats.org/officeDocument/2006/relationships/slideLayout" Target="../slideLayouts/slideLayout7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37" Type="http://schemas.openxmlformats.org/officeDocument/2006/relationships/slideLayout" Target="../slideLayouts/slideLayout83.xml"/><Relationship Id="rId40" Type="http://schemas.openxmlformats.org/officeDocument/2006/relationships/slideLayout" Target="../slideLayouts/slideLayout86.xml"/><Relationship Id="rId45" Type="http://schemas.openxmlformats.org/officeDocument/2006/relationships/slideLayout" Target="../slideLayouts/slideLayout91.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36" Type="http://schemas.openxmlformats.org/officeDocument/2006/relationships/slideLayout" Target="../slideLayouts/slideLayout82.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slideLayout" Target="../slideLayouts/slideLayout77.xml"/><Relationship Id="rId44" Type="http://schemas.openxmlformats.org/officeDocument/2006/relationships/slideLayout" Target="../slideLayouts/slideLayout90.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35" Type="http://schemas.openxmlformats.org/officeDocument/2006/relationships/slideLayout" Target="../slideLayouts/slideLayout81.xml"/><Relationship Id="rId43" Type="http://schemas.openxmlformats.org/officeDocument/2006/relationships/slideLayout" Target="../slideLayouts/slideLayout89.xml"/><Relationship Id="rId48" Type="http://schemas.openxmlformats.org/officeDocument/2006/relationships/image" Target="../media/image1.png"/><Relationship Id="rId8" Type="http://schemas.openxmlformats.org/officeDocument/2006/relationships/slideLayout" Target="../slideLayouts/slideLayout54.xml"/><Relationship Id="rId3" Type="http://schemas.openxmlformats.org/officeDocument/2006/relationships/slideLayout" Target="../slideLayouts/slideLayout49.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slideLayout" Target="../slideLayouts/slideLayout79.xml"/><Relationship Id="rId38" Type="http://schemas.openxmlformats.org/officeDocument/2006/relationships/slideLayout" Target="../slideLayouts/slideLayout84.xml"/><Relationship Id="rId46" Type="http://schemas.openxmlformats.org/officeDocument/2006/relationships/slideLayout" Target="../slideLayouts/slideLayout92.xml"/><Relationship Id="rId20" Type="http://schemas.openxmlformats.org/officeDocument/2006/relationships/slideLayout" Target="../slideLayouts/slideLayout66.xml"/><Relationship Id="rId41" Type="http://schemas.openxmlformats.org/officeDocument/2006/relationships/slideLayout" Target="../slideLayouts/slideLayout8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5.xml"/><Relationship Id="rId7" Type="http://schemas.openxmlformats.org/officeDocument/2006/relationships/image" Target="../media/image11.emf"/><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theme" Target="../theme/theme3.xml"/><Relationship Id="rId5" Type="http://schemas.openxmlformats.org/officeDocument/2006/relationships/slideLayout" Target="../slideLayouts/slideLayout97.xml"/><Relationship Id="rId4" Type="http://schemas.openxmlformats.org/officeDocument/2006/relationships/slideLayout" Target="../slideLayouts/slideLayout9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image" Target="../media/image13.png"/><Relationship Id="rId5" Type="http://schemas.openxmlformats.org/officeDocument/2006/relationships/slideLayout" Target="../slideLayouts/slideLayout102.xml"/><Relationship Id="rId10" Type="http://schemas.openxmlformats.org/officeDocument/2006/relationships/image" Target="../media/image12.png"/><Relationship Id="rId4" Type="http://schemas.openxmlformats.org/officeDocument/2006/relationships/slideLayout" Target="../slideLayouts/slideLayout101.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 name="Dianummer"/>
          <p:cNvSpPr txBox="1">
            <a:spLocks noGrp="1"/>
          </p:cNvSpPr>
          <p:nvPr>
            <p:ph type="sldNum" sz="quarter" idx="2"/>
          </p:nvPr>
        </p:nvSpPr>
        <p:spPr>
          <a:xfrm>
            <a:off x="264319" y="4771189"/>
            <a:ext cx="176330" cy="173124"/>
          </a:xfrm>
          <a:prstGeom prst="rect">
            <a:avLst/>
          </a:prstGeom>
          <a:ln w="12700">
            <a:miter lim="400000"/>
          </a:ln>
        </p:spPr>
        <p:txBody>
          <a:bodyPr wrap="none" lIns="0" tIns="0" rIns="0" bIns="0" anchor="ctr">
            <a:spAutoFit/>
          </a:bodyPr>
          <a:lstStyle>
            <a:lvl1pPr>
              <a:defRPr sz="1125" cap="none">
                <a:solidFill>
                  <a:srgbClr val="FFFFFF"/>
                </a:solidFill>
              </a:defRPr>
            </a:lvl1pPr>
          </a:lstStyle>
          <a:p>
            <a:fld id="{86CB4B4D-7CA3-9044-876B-883B54F8677D}" type="slidenum">
              <a:t>‹#›</a:t>
            </a:fld>
            <a:endParaRPr/>
          </a:p>
        </p:txBody>
      </p:sp>
      <p:pic>
        <p:nvPicPr>
          <p:cNvPr id="7" name="NIKHEF_LOGO.png" descr="NIKHEF_LOGO.png"/>
          <p:cNvPicPr>
            <a:picLocks noChangeAspect="1"/>
          </p:cNvPicPr>
          <p:nvPr/>
        </p:nvPicPr>
        <p:blipFill>
          <a:blip r:embed="rId48">
            <a:extLst/>
          </a:blip>
          <a:stretch>
            <a:fillRect/>
          </a:stretch>
        </p:blipFill>
        <p:spPr>
          <a:xfrm>
            <a:off x="8075612" y="4701897"/>
            <a:ext cx="796408" cy="311706"/>
          </a:xfrm>
          <a:prstGeom prst="rect">
            <a:avLst/>
          </a:prstGeom>
          <a:ln w="12700">
            <a:miter lim="400000"/>
          </a:ln>
        </p:spPr>
      </p:pic>
      <p:sp>
        <p:nvSpPr>
          <p:cNvPr id="8" name="Hoofdtekst - niveau één…"/>
          <p:cNvSpPr txBox="1">
            <a:spLocks noGrp="1"/>
          </p:cNvSpPr>
          <p:nvPr>
            <p:ph type="body" idx="1"/>
          </p:nvPr>
        </p:nvSpPr>
        <p:spPr>
          <a:xfrm>
            <a:off x="238125" y="242731"/>
            <a:ext cx="4133850" cy="40980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r>
              <a:rPr dirty="0" err="1"/>
              <a:t>Hoofdtekst</a:t>
            </a:r>
            <a:r>
              <a:rPr dirty="0"/>
              <a:t> - </a:t>
            </a:r>
            <a:r>
              <a:rPr dirty="0" err="1"/>
              <a:t>niveau</a:t>
            </a:r>
            <a:r>
              <a:rPr dirty="0"/>
              <a:t> </a:t>
            </a:r>
            <a:r>
              <a:rPr dirty="0" err="1"/>
              <a:t>één</a:t>
            </a:r>
            <a:endParaRPr dirty="0"/>
          </a:p>
          <a:p>
            <a:pPr lvl="1"/>
            <a:r>
              <a:rPr dirty="0" err="1"/>
              <a:t>Hoofdtekst</a:t>
            </a:r>
            <a:r>
              <a:rPr dirty="0"/>
              <a:t> - </a:t>
            </a:r>
            <a:r>
              <a:rPr dirty="0" err="1"/>
              <a:t>niveau</a:t>
            </a:r>
            <a:r>
              <a:rPr dirty="0"/>
              <a:t> twee</a:t>
            </a:r>
          </a:p>
          <a:p>
            <a:pPr lvl="2"/>
            <a:r>
              <a:rPr dirty="0" err="1"/>
              <a:t>Hoofdtekst</a:t>
            </a:r>
            <a:r>
              <a:rPr dirty="0"/>
              <a:t> - </a:t>
            </a:r>
            <a:r>
              <a:rPr dirty="0" err="1"/>
              <a:t>niveau</a:t>
            </a:r>
            <a:r>
              <a:rPr dirty="0"/>
              <a:t> </a:t>
            </a:r>
            <a:r>
              <a:rPr dirty="0" err="1"/>
              <a:t>drie</a:t>
            </a:r>
            <a:endParaRPr dirty="0"/>
          </a:p>
          <a:p>
            <a:pPr lvl="3"/>
            <a:r>
              <a:rPr dirty="0" err="1"/>
              <a:t>Hoofdtekst</a:t>
            </a:r>
            <a:r>
              <a:rPr dirty="0"/>
              <a:t> - </a:t>
            </a:r>
            <a:r>
              <a:rPr dirty="0" err="1"/>
              <a:t>niveau</a:t>
            </a:r>
            <a:r>
              <a:rPr dirty="0"/>
              <a:t> </a:t>
            </a:r>
            <a:r>
              <a:rPr dirty="0" err="1"/>
              <a:t>vier</a:t>
            </a:r>
            <a:endParaRPr dirty="0"/>
          </a:p>
          <a:p>
            <a:pPr lvl="4"/>
            <a:r>
              <a:rPr dirty="0" err="1"/>
              <a:t>Hoofdtekst</a:t>
            </a:r>
            <a:r>
              <a:rPr dirty="0"/>
              <a:t> - </a:t>
            </a:r>
            <a:r>
              <a:rPr dirty="0" err="1"/>
              <a:t>niveau</a:t>
            </a:r>
            <a:r>
              <a:rPr dirty="0"/>
              <a:t> </a:t>
            </a:r>
            <a:r>
              <a:rPr dirty="0" err="1"/>
              <a:t>vijf</a:t>
            </a:r>
            <a:endParaRPr dirty="0"/>
          </a:p>
        </p:txBody>
      </p:sp>
      <p:sp>
        <p:nvSpPr>
          <p:cNvPr id="10" name="Tijdelijke aanduiding voor voettekst 9">
            <a:extLst>
              <a:ext uri="{FF2B5EF4-FFF2-40B4-BE49-F238E27FC236}">
                <a16:creationId xmlns:a16="http://schemas.microsoft.com/office/drawing/2014/main" id="{69D6A5BF-E03A-3B42-9900-EB97AADCDCA4}"/>
              </a:ext>
            </a:extLst>
          </p:cNvPr>
          <p:cNvSpPr>
            <a:spLocks noGrp="1"/>
          </p:cNvSpPr>
          <p:nvPr>
            <p:ph type="ftr" sz="quarter" idx="3"/>
          </p:nvPr>
        </p:nvSpPr>
        <p:spPr>
          <a:xfrm>
            <a:off x="995362" y="4607321"/>
            <a:ext cx="6317481"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pic>
        <p:nvPicPr>
          <p:cNvPr id="6" name="Picture 5"/>
          <p:cNvPicPr>
            <a:picLocks noChangeAspect="1"/>
          </p:cNvPicPr>
          <p:nvPr userDrawn="1"/>
        </p:nvPicPr>
        <p:blipFill>
          <a:blip r:embed="rId49"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730" r:id="rId2"/>
    <p:sldLayoutId id="2147483731" r:id="rId3"/>
    <p:sldLayoutId id="2147483732" r:id="rId4"/>
    <p:sldLayoutId id="2147483692" r:id="rId5"/>
    <p:sldLayoutId id="2147483735" r:id="rId6"/>
    <p:sldLayoutId id="2147483736" r:id="rId7"/>
    <p:sldLayoutId id="2147483734" r:id="rId8"/>
    <p:sldLayoutId id="2147483724" r:id="rId9"/>
    <p:sldLayoutId id="2147483733" r:id="rId10"/>
    <p:sldLayoutId id="2147483737" r:id="rId11"/>
    <p:sldLayoutId id="2147483708" r:id="rId12"/>
    <p:sldLayoutId id="2147483662" r:id="rId13"/>
    <p:sldLayoutId id="2147483701" r:id="rId14"/>
    <p:sldLayoutId id="2147483668" r:id="rId15"/>
    <p:sldLayoutId id="2147483660" r:id="rId16"/>
    <p:sldLayoutId id="2147483704" r:id="rId17"/>
    <p:sldLayoutId id="2147483705" r:id="rId18"/>
    <p:sldLayoutId id="2147483706" r:id="rId19"/>
    <p:sldLayoutId id="2147483707" r:id="rId20"/>
    <p:sldLayoutId id="2147483703" r:id="rId21"/>
    <p:sldLayoutId id="2147483661" r:id="rId22"/>
    <p:sldLayoutId id="2147483664" r:id="rId23"/>
    <p:sldLayoutId id="2147483667" r:id="rId24"/>
    <p:sldLayoutId id="2147483702" r:id="rId25"/>
    <p:sldLayoutId id="2147483697" r:id="rId26"/>
    <p:sldLayoutId id="2147483709" r:id="rId27"/>
    <p:sldLayoutId id="2147483674" r:id="rId28"/>
    <p:sldLayoutId id="2147483677" r:id="rId29"/>
    <p:sldLayoutId id="2147483698" r:id="rId30"/>
    <p:sldLayoutId id="2147483699" r:id="rId31"/>
    <p:sldLayoutId id="2147483710" r:id="rId32"/>
    <p:sldLayoutId id="2147483672" r:id="rId33"/>
    <p:sldLayoutId id="2147483675" r:id="rId34"/>
    <p:sldLayoutId id="2147483678" r:id="rId35"/>
    <p:sldLayoutId id="2147483681" r:id="rId36"/>
    <p:sldLayoutId id="2147483684" r:id="rId37"/>
    <p:sldLayoutId id="2147483673" r:id="rId38"/>
    <p:sldLayoutId id="2147483676" r:id="rId39"/>
    <p:sldLayoutId id="2147483679" r:id="rId40"/>
    <p:sldLayoutId id="2147483682" r:id="rId41"/>
    <p:sldLayoutId id="2147483685" r:id="rId42"/>
    <p:sldLayoutId id="2147483686" r:id="rId43"/>
    <p:sldLayoutId id="2147483688" r:id="rId44"/>
    <p:sldLayoutId id="2147483689" r:id="rId45"/>
    <p:sldLayoutId id="2147483690" r:id="rId46"/>
  </p:sldLayoutIdLst>
  <p:transition spd="med"/>
  <p:hf hdr="0" ftr="0" dt="0"/>
  <p:txStyles>
    <p:titleStyle>
      <a:lvl1pPr marL="0" marR="0" indent="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9pPr>
    </p:titleStyle>
    <p:bodyStyle>
      <a:lvl1pPr marL="0" marR="0" indent="0" algn="l" defTabSz="309563" rtl="0" eaLnBrk="1" latinLnBrk="0" hangingPunct="1">
        <a:lnSpc>
          <a:spcPct val="100000"/>
        </a:lnSpc>
        <a:spcBef>
          <a:spcPts val="0"/>
        </a:spcBef>
        <a:spcAft>
          <a:spcPts val="0"/>
        </a:spcAft>
        <a:buClrTx/>
        <a:buSzTx/>
        <a:buFontTx/>
        <a:buNone/>
        <a:tabLst/>
        <a:defRPr sz="2063" b="0" i="0" u="none" strike="noStrike" cap="none" spc="0" baseline="0">
          <a:ln>
            <a:noFill/>
          </a:ln>
          <a:solidFill>
            <a:srgbClr val="000000"/>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875" b="0" i="0" u="none" strike="noStrike" cap="none" spc="0" baseline="0">
          <a:ln>
            <a:noFill/>
          </a:ln>
          <a:solidFill>
            <a:schemeClr val="tx2"/>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688" b="0" i="0" u="none" strike="noStrike" cap="none" spc="0" baseline="0">
          <a:ln>
            <a:noFill/>
          </a:ln>
          <a:solidFill>
            <a:schemeClr val="tx1"/>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500" b="0" i="0" u="none" strike="noStrike" cap="none" spc="0" baseline="0">
          <a:ln>
            <a:noFill/>
          </a:ln>
          <a:solidFill>
            <a:schemeClr val="accent3"/>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500" b="0" i="0" u="none" strike="noStrike" cap="none" spc="0" baseline="0">
          <a:ln>
            <a:noFill/>
          </a:ln>
          <a:solidFill>
            <a:schemeClr val="accent3"/>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9pPr>
    </p:bodyStyle>
    <p:otherStyle>
      <a:lvl1pPr marL="0" marR="0" indent="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 name="Dianummer"/>
          <p:cNvSpPr txBox="1">
            <a:spLocks noGrp="1"/>
          </p:cNvSpPr>
          <p:nvPr>
            <p:ph type="sldNum" sz="quarter" idx="2"/>
          </p:nvPr>
        </p:nvSpPr>
        <p:spPr>
          <a:xfrm>
            <a:off x="264319" y="4771189"/>
            <a:ext cx="176330" cy="173124"/>
          </a:xfrm>
          <a:prstGeom prst="rect">
            <a:avLst/>
          </a:prstGeom>
          <a:ln w="12700">
            <a:miter lim="400000"/>
          </a:ln>
        </p:spPr>
        <p:txBody>
          <a:bodyPr wrap="none" lIns="0" tIns="0" rIns="0" bIns="0" anchor="ctr">
            <a:spAutoFit/>
          </a:bodyPr>
          <a:lstStyle>
            <a:lvl1pPr>
              <a:defRPr sz="1125" cap="none">
                <a:solidFill>
                  <a:srgbClr val="FFFFFF"/>
                </a:solidFill>
              </a:defRPr>
            </a:lvl1pPr>
          </a:lstStyle>
          <a:p>
            <a:fld id="{86CB4B4D-7CA3-9044-876B-883B54F8677D}" type="slidenum">
              <a:t>‹#›</a:t>
            </a:fld>
            <a:endParaRPr/>
          </a:p>
        </p:txBody>
      </p:sp>
      <p:pic>
        <p:nvPicPr>
          <p:cNvPr id="7" name="NIKHEF_LOGO.png" descr="NIKHEF_LOGO.png"/>
          <p:cNvPicPr>
            <a:picLocks noChangeAspect="1"/>
          </p:cNvPicPr>
          <p:nvPr/>
        </p:nvPicPr>
        <p:blipFill>
          <a:blip r:embed="rId48">
            <a:extLst/>
          </a:blip>
          <a:stretch>
            <a:fillRect/>
          </a:stretch>
        </p:blipFill>
        <p:spPr>
          <a:xfrm>
            <a:off x="8075612" y="4701897"/>
            <a:ext cx="796408" cy="311706"/>
          </a:xfrm>
          <a:prstGeom prst="rect">
            <a:avLst/>
          </a:prstGeom>
          <a:ln w="12700">
            <a:miter lim="400000"/>
          </a:ln>
        </p:spPr>
      </p:pic>
      <p:sp>
        <p:nvSpPr>
          <p:cNvPr id="8" name="Hoofdtekst - niveau één…"/>
          <p:cNvSpPr txBox="1">
            <a:spLocks noGrp="1"/>
          </p:cNvSpPr>
          <p:nvPr>
            <p:ph type="body" idx="1"/>
          </p:nvPr>
        </p:nvSpPr>
        <p:spPr>
          <a:xfrm>
            <a:off x="238125" y="242731"/>
            <a:ext cx="4133850" cy="40980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r>
              <a:rPr dirty="0" err="1"/>
              <a:t>Hoofdtekst</a:t>
            </a:r>
            <a:r>
              <a:rPr dirty="0"/>
              <a:t> - </a:t>
            </a:r>
            <a:r>
              <a:rPr dirty="0" err="1"/>
              <a:t>niveau</a:t>
            </a:r>
            <a:r>
              <a:rPr dirty="0"/>
              <a:t> </a:t>
            </a:r>
            <a:r>
              <a:rPr dirty="0" err="1"/>
              <a:t>één</a:t>
            </a:r>
            <a:endParaRPr dirty="0"/>
          </a:p>
          <a:p>
            <a:pPr lvl="1"/>
            <a:r>
              <a:rPr dirty="0" err="1"/>
              <a:t>Hoofdtekst</a:t>
            </a:r>
            <a:r>
              <a:rPr dirty="0"/>
              <a:t> - </a:t>
            </a:r>
            <a:r>
              <a:rPr dirty="0" err="1"/>
              <a:t>niveau</a:t>
            </a:r>
            <a:r>
              <a:rPr dirty="0"/>
              <a:t> twee</a:t>
            </a:r>
          </a:p>
          <a:p>
            <a:pPr lvl="2"/>
            <a:r>
              <a:rPr dirty="0" err="1"/>
              <a:t>Hoofdtekst</a:t>
            </a:r>
            <a:r>
              <a:rPr dirty="0"/>
              <a:t> - </a:t>
            </a:r>
            <a:r>
              <a:rPr dirty="0" err="1"/>
              <a:t>niveau</a:t>
            </a:r>
            <a:r>
              <a:rPr dirty="0"/>
              <a:t> </a:t>
            </a:r>
            <a:r>
              <a:rPr dirty="0" err="1"/>
              <a:t>drie</a:t>
            </a:r>
            <a:endParaRPr dirty="0"/>
          </a:p>
          <a:p>
            <a:pPr lvl="3"/>
            <a:r>
              <a:rPr dirty="0" err="1"/>
              <a:t>Hoofdtekst</a:t>
            </a:r>
            <a:r>
              <a:rPr dirty="0"/>
              <a:t> - </a:t>
            </a:r>
            <a:r>
              <a:rPr dirty="0" err="1"/>
              <a:t>niveau</a:t>
            </a:r>
            <a:r>
              <a:rPr dirty="0"/>
              <a:t> </a:t>
            </a:r>
            <a:r>
              <a:rPr dirty="0" err="1"/>
              <a:t>vier</a:t>
            </a:r>
            <a:endParaRPr dirty="0"/>
          </a:p>
          <a:p>
            <a:pPr lvl="4"/>
            <a:r>
              <a:rPr dirty="0" err="1"/>
              <a:t>Hoofdtekst</a:t>
            </a:r>
            <a:r>
              <a:rPr dirty="0"/>
              <a:t> - </a:t>
            </a:r>
            <a:r>
              <a:rPr dirty="0" err="1"/>
              <a:t>niveau</a:t>
            </a:r>
            <a:r>
              <a:rPr dirty="0"/>
              <a:t> </a:t>
            </a:r>
            <a:r>
              <a:rPr dirty="0" err="1"/>
              <a:t>vijf</a:t>
            </a:r>
            <a:endParaRPr dirty="0"/>
          </a:p>
        </p:txBody>
      </p:sp>
      <p:sp>
        <p:nvSpPr>
          <p:cNvPr id="10" name="Tijdelijke aanduiding voor voettekst 9">
            <a:extLst>
              <a:ext uri="{FF2B5EF4-FFF2-40B4-BE49-F238E27FC236}">
                <a16:creationId xmlns:a16="http://schemas.microsoft.com/office/drawing/2014/main" id="{69D6A5BF-E03A-3B42-9900-EB97AADCDCA4}"/>
              </a:ext>
            </a:extLst>
          </p:cNvPr>
          <p:cNvSpPr>
            <a:spLocks noGrp="1"/>
          </p:cNvSpPr>
          <p:nvPr>
            <p:ph type="ftr" sz="quarter" idx="3"/>
          </p:nvPr>
        </p:nvSpPr>
        <p:spPr>
          <a:xfrm>
            <a:off x="995362" y="4607321"/>
            <a:ext cx="6317481"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endParaRPr lang="nl-NL" dirty="0"/>
          </a:p>
        </p:txBody>
      </p:sp>
    </p:spTree>
    <p:extLst>
      <p:ext uri="{BB962C8B-B14F-4D97-AF65-F5344CB8AC3E}">
        <p14:creationId xmlns:p14="http://schemas.microsoft.com/office/powerpoint/2010/main" val="3118613646"/>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 id="2147483772" r:id="rId31"/>
    <p:sldLayoutId id="2147483773" r:id="rId32"/>
    <p:sldLayoutId id="2147483774" r:id="rId33"/>
    <p:sldLayoutId id="2147483775" r:id="rId34"/>
    <p:sldLayoutId id="2147483776" r:id="rId35"/>
    <p:sldLayoutId id="2147483777" r:id="rId36"/>
    <p:sldLayoutId id="2147483778" r:id="rId37"/>
    <p:sldLayoutId id="2147483779" r:id="rId38"/>
    <p:sldLayoutId id="2147483780" r:id="rId39"/>
    <p:sldLayoutId id="2147483781" r:id="rId40"/>
    <p:sldLayoutId id="2147483782" r:id="rId41"/>
    <p:sldLayoutId id="2147483783" r:id="rId42"/>
    <p:sldLayoutId id="2147483784" r:id="rId43"/>
    <p:sldLayoutId id="2147483785" r:id="rId44"/>
    <p:sldLayoutId id="2147483786" r:id="rId45"/>
    <p:sldLayoutId id="2147483787" r:id="rId46"/>
  </p:sldLayoutIdLst>
  <p:transition spd="med"/>
  <p:hf hdr="0" ftr="0" dt="0"/>
  <p:txStyles>
    <p:titleStyle>
      <a:lvl1pPr marL="0" marR="0" indent="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9pPr>
    </p:titleStyle>
    <p:bodyStyle>
      <a:lvl1pPr marL="0" marR="0" indent="0" algn="l" defTabSz="309563" rtl="0" eaLnBrk="1" latinLnBrk="0" hangingPunct="1">
        <a:lnSpc>
          <a:spcPct val="100000"/>
        </a:lnSpc>
        <a:spcBef>
          <a:spcPts val="0"/>
        </a:spcBef>
        <a:spcAft>
          <a:spcPts val="0"/>
        </a:spcAft>
        <a:buClrTx/>
        <a:buSzTx/>
        <a:buFontTx/>
        <a:buNone/>
        <a:tabLst/>
        <a:defRPr sz="2063" b="0" i="0" u="none" strike="noStrike" cap="none" spc="0" baseline="0">
          <a:ln>
            <a:noFill/>
          </a:ln>
          <a:solidFill>
            <a:srgbClr val="000000"/>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875" b="0" i="0" u="none" strike="noStrike" cap="none" spc="0" baseline="0">
          <a:ln>
            <a:noFill/>
          </a:ln>
          <a:solidFill>
            <a:schemeClr val="tx2"/>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688" b="0" i="0" u="none" strike="noStrike" cap="none" spc="0" baseline="0">
          <a:ln>
            <a:noFill/>
          </a:ln>
          <a:solidFill>
            <a:schemeClr val="tx1"/>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500" b="0" i="0" u="none" strike="noStrike" cap="none" spc="0" baseline="0">
          <a:ln>
            <a:noFill/>
          </a:ln>
          <a:solidFill>
            <a:schemeClr val="accent3"/>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500" b="0" i="0" u="none" strike="noStrike" cap="none" spc="0" baseline="0">
          <a:ln>
            <a:noFill/>
          </a:ln>
          <a:solidFill>
            <a:schemeClr val="accent3"/>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9pPr>
    </p:bodyStyle>
    <p:otherStyle>
      <a:lvl1pPr marL="0" marR="0" indent="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hthoek"/>
          <p:cNvSpPr/>
          <p:nvPr/>
        </p:nvSpPr>
        <p:spPr>
          <a:xfrm>
            <a:off x="0" y="-6565"/>
            <a:ext cx="9152122" cy="704612"/>
          </a:xfrm>
          <a:prstGeom prst="rect">
            <a:avLst/>
          </a:prstGeom>
          <a:solidFill>
            <a:srgbClr val="6F2575"/>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4" name="Dianummer"/>
          <p:cNvSpPr txBox="1">
            <a:spLocks noGrp="1"/>
          </p:cNvSpPr>
          <p:nvPr>
            <p:ph type="sldNum" sz="quarter" idx="2"/>
          </p:nvPr>
        </p:nvSpPr>
        <p:spPr>
          <a:xfrm>
            <a:off x="8756160" y="4913264"/>
            <a:ext cx="346248" cy="317394"/>
          </a:xfrm>
          <a:prstGeom prst="rect">
            <a:avLst/>
          </a:prstGeom>
          <a:ln w="12700">
            <a:miter lim="400000"/>
          </a:ln>
        </p:spPr>
        <p:txBody>
          <a:bodyPr wrap="none" lIns="71437" tIns="71437" rIns="71437" bIns="71437">
            <a:spAutoFit/>
          </a:bodyPr>
          <a:lstStyle>
            <a:lvl1pPr algn="ctr" defTabSz="309563">
              <a:defRPr sz="1125" b="0" i="0">
                <a:uFill>
                  <a:solidFill>
                    <a:srgbClr val="000000"/>
                  </a:solidFill>
                </a:uFill>
                <a:latin typeface="Akkurat Std" panose="02000503000000000000" pitchFamily="2" charset="0"/>
                <a:ea typeface="+mn-ea"/>
                <a:cs typeface="+mn-cs"/>
                <a:sym typeface="Candara"/>
              </a:defRPr>
            </a:lvl1pPr>
          </a:lstStyle>
          <a:p>
            <a:fld id="{86CB4B4D-7CA3-9044-876B-883B54F8677D}" type="slidenum">
              <a:rPr lang="en-GB" smtClean="0"/>
              <a:pPr/>
              <a:t>‹#›</a:t>
            </a:fld>
            <a:endParaRPr lang="en-GB" dirty="0"/>
          </a:p>
        </p:txBody>
      </p:sp>
      <p:sp>
        <p:nvSpPr>
          <p:cNvPr id="5" name="Title Text"/>
          <p:cNvSpPr txBox="1">
            <a:spLocks noGrp="1"/>
          </p:cNvSpPr>
          <p:nvPr>
            <p:ph type="title"/>
          </p:nvPr>
        </p:nvSpPr>
        <p:spPr>
          <a:xfrm>
            <a:off x="1896894" y="54568"/>
            <a:ext cx="7159227" cy="58234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chorCtr="0"/>
          <a:lstStyle/>
          <a:p>
            <a:r>
              <a:rPr dirty="0"/>
              <a:t>Title Text</a:t>
            </a:r>
          </a:p>
        </p:txBody>
      </p:sp>
      <p:sp>
        <p:nvSpPr>
          <p:cNvPr id="14" name="Tekstvak 13"/>
          <p:cNvSpPr txBox="1"/>
          <p:nvPr userDrawn="1"/>
        </p:nvSpPr>
        <p:spPr>
          <a:xfrm>
            <a:off x="160522" y="4838753"/>
            <a:ext cx="2921000" cy="237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171450" rtl="0" fontAlgn="auto" latinLnBrk="0" hangingPunct="0">
              <a:lnSpc>
                <a:spcPct val="100000"/>
              </a:lnSpc>
              <a:spcBef>
                <a:spcPts val="0"/>
              </a:spcBef>
              <a:spcAft>
                <a:spcPts val="0"/>
              </a:spcAft>
              <a:buClrTx/>
              <a:buSzTx/>
              <a:buFontTx/>
              <a:buNone/>
              <a:tabLst/>
            </a:pPr>
            <a:r>
              <a:rPr kumimoji="0" lang="en-US" sz="1043" b="1" i="0" u="none" strike="noStrike" cap="none" spc="0" normalizeH="0" baseline="0" dirty="0" smtClean="0">
                <a:ln>
                  <a:noFill/>
                </a:ln>
                <a:solidFill>
                  <a:schemeClr val="bg1"/>
                </a:solidFill>
                <a:effectLst/>
                <a:uFillTx/>
                <a:latin typeface="Akkurat Std" charset="0"/>
                <a:ea typeface="Helvetica Neue"/>
                <a:cs typeface="Helvetica Neue"/>
                <a:sym typeface="Helvetica Neue"/>
              </a:rPr>
              <a:t>Event</a:t>
            </a:r>
            <a:endParaRPr kumimoji="0" lang="nl-NL" sz="1043" b="1" i="0" u="none" strike="noStrike" cap="none" spc="0" normalizeH="0" baseline="0" dirty="0">
              <a:ln>
                <a:noFill/>
              </a:ln>
              <a:solidFill>
                <a:schemeClr val="bg1"/>
              </a:solidFill>
              <a:effectLst/>
              <a:uFillTx/>
              <a:latin typeface="Akkurat Std" charset="0"/>
              <a:ea typeface="Helvetica Neue"/>
              <a:cs typeface="Helvetica Neue"/>
              <a:sym typeface="Helvetica Neue"/>
            </a:endParaRPr>
          </a:p>
        </p:txBody>
      </p:sp>
      <p:sp>
        <p:nvSpPr>
          <p:cNvPr id="7" name="Freeform 6"/>
          <p:cNvSpPr/>
          <p:nvPr userDrawn="1"/>
        </p:nvSpPr>
        <p:spPr>
          <a:xfrm>
            <a:off x="-3969" y="-7386"/>
            <a:ext cx="1647693" cy="706226"/>
          </a:xfrm>
          <a:custGeom>
            <a:avLst/>
            <a:gdLst>
              <a:gd name="connsiteX0" fmla="*/ 4143983 w 4202349"/>
              <a:gd name="connsiteY0" fmla="*/ 0 h 1926077"/>
              <a:gd name="connsiteX1" fmla="*/ 3171217 w 4202349"/>
              <a:gd name="connsiteY1" fmla="*/ 1926077 h 1926077"/>
              <a:gd name="connsiteX2" fmla="*/ 0 w 4202349"/>
              <a:gd name="connsiteY2" fmla="*/ 1926077 h 1926077"/>
              <a:gd name="connsiteX3" fmla="*/ 0 w 4202349"/>
              <a:gd name="connsiteY3" fmla="*/ 19456 h 1926077"/>
              <a:gd name="connsiteX4" fmla="*/ 4202349 w 4202349"/>
              <a:gd name="connsiteY4" fmla="*/ 19456 h 1926077"/>
              <a:gd name="connsiteX5" fmla="*/ 4202349 w 4202349"/>
              <a:gd name="connsiteY5" fmla="*/ 58366 h 1926077"/>
              <a:gd name="connsiteX0" fmla="*/ 4143983 w 4202349"/>
              <a:gd name="connsiteY0" fmla="*/ 0 h 1926077"/>
              <a:gd name="connsiteX1" fmla="*/ 3171217 w 4202349"/>
              <a:gd name="connsiteY1" fmla="*/ 1926077 h 1926077"/>
              <a:gd name="connsiteX2" fmla="*/ 0 w 4202349"/>
              <a:gd name="connsiteY2" fmla="*/ 1926077 h 1926077"/>
              <a:gd name="connsiteX3" fmla="*/ 0 w 4202349"/>
              <a:gd name="connsiteY3" fmla="*/ 19456 h 1926077"/>
              <a:gd name="connsiteX4" fmla="*/ 4202349 w 4202349"/>
              <a:gd name="connsiteY4" fmla="*/ 19456 h 1926077"/>
              <a:gd name="connsiteX0" fmla="*/ 4143983 w 4143983"/>
              <a:gd name="connsiteY0" fmla="*/ 0 h 1926077"/>
              <a:gd name="connsiteX1" fmla="*/ 3171217 w 4143983"/>
              <a:gd name="connsiteY1" fmla="*/ 1926077 h 1926077"/>
              <a:gd name="connsiteX2" fmla="*/ 0 w 4143983"/>
              <a:gd name="connsiteY2" fmla="*/ 1926077 h 1926077"/>
              <a:gd name="connsiteX3" fmla="*/ 0 w 4143983"/>
              <a:gd name="connsiteY3" fmla="*/ 19456 h 1926077"/>
              <a:gd name="connsiteX0" fmla="*/ 4143983 w 4143983"/>
              <a:gd name="connsiteY0" fmla="*/ 0 h 1926077"/>
              <a:gd name="connsiteX1" fmla="*/ 3171217 w 4143983"/>
              <a:gd name="connsiteY1" fmla="*/ 1926077 h 1926077"/>
              <a:gd name="connsiteX2" fmla="*/ 0 w 4143983"/>
              <a:gd name="connsiteY2" fmla="*/ 1926077 h 1926077"/>
              <a:gd name="connsiteX3" fmla="*/ 14408 w 4143983"/>
              <a:gd name="connsiteY3" fmla="*/ 40285 h 1926077"/>
              <a:gd name="connsiteX0" fmla="*/ 4143983 w 4143983"/>
              <a:gd name="connsiteY0" fmla="*/ 0 h 1926077"/>
              <a:gd name="connsiteX1" fmla="*/ 3171217 w 4143983"/>
              <a:gd name="connsiteY1" fmla="*/ 1926077 h 1926077"/>
              <a:gd name="connsiteX2" fmla="*/ 0 w 4143983"/>
              <a:gd name="connsiteY2" fmla="*/ 1926077 h 1926077"/>
              <a:gd name="connsiteX3" fmla="*/ 489874 w 4143983"/>
              <a:gd name="connsiteY3" fmla="*/ 534986 h 1926077"/>
              <a:gd name="connsiteX0" fmla="*/ 4143983 w 4143983"/>
              <a:gd name="connsiteY0" fmla="*/ 0 h 1926077"/>
              <a:gd name="connsiteX1" fmla="*/ 3171217 w 4143983"/>
              <a:gd name="connsiteY1" fmla="*/ 1926077 h 1926077"/>
              <a:gd name="connsiteX2" fmla="*/ 0 w 4143983"/>
              <a:gd name="connsiteY2" fmla="*/ 1926077 h 1926077"/>
              <a:gd name="connsiteX3" fmla="*/ 0 w 4143983"/>
              <a:gd name="connsiteY3" fmla="*/ 19456 h 1926077"/>
              <a:gd name="connsiteX0" fmla="*/ 4147985 w 4147985"/>
              <a:gd name="connsiteY0" fmla="*/ 2242 h 1928319"/>
              <a:gd name="connsiteX1" fmla="*/ 3175219 w 4147985"/>
              <a:gd name="connsiteY1" fmla="*/ 1928319 h 1928319"/>
              <a:gd name="connsiteX2" fmla="*/ 4002 w 4147985"/>
              <a:gd name="connsiteY2" fmla="*/ 1928319 h 1928319"/>
              <a:gd name="connsiteX3" fmla="*/ 0 w 4147985"/>
              <a:gd name="connsiteY3" fmla="*/ 0 h 1928319"/>
              <a:gd name="connsiteX0" fmla="*/ 4153988 w 4153988"/>
              <a:gd name="connsiteY0" fmla="*/ 2242 h 1930489"/>
              <a:gd name="connsiteX1" fmla="*/ 3181222 w 4153988"/>
              <a:gd name="connsiteY1" fmla="*/ 1928319 h 1930489"/>
              <a:gd name="connsiteX2" fmla="*/ 0 w 4153988"/>
              <a:gd name="connsiteY2" fmla="*/ 1930489 h 1930489"/>
              <a:gd name="connsiteX3" fmla="*/ 6003 w 4153988"/>
              <a:gd name="connsiteY3" fmla="*/ 0 h 1930489"/>
            </a:gdLst>
            <a:ahLst/>
            <a:cxnLst>
              <a:cxn ang="0">
                <a:pos x="connsiteX0" y="connsiteY0"/>
              </a:cxn>
              <a:cxn ang="0">
                <a:pos x="connsiteX1" y="connsiteY1"/>
              </a:cxn>
              <a:cxn ang="0">
                <a:pos x="connsiteX2" y="connsiteY2"/>
              </a:cxn>
              <a:cxn ang="0">
                <a:pos x="connsiteX3" y="connsiteY3"/>
              </a:cxn>
            </a:cxnLst>
            <a:rect l="l" t="t" r="r" b="b"/>
            <a:pathLst>
              <a:path w="4153988" h="1930489">
                <a:moveTo>
                  <a:pt x="4153988" y="2242"/>
                </a:moveTo>
                <a:lnTo>
                  <a:pt x="3181222" y="1928319"/>
                </a:lnTo>
                <a:lnTo>
                  <a:pt x="0" y="1930489"/>
                </a:lnTo>
                <a:lnTo>
                  <a:pt x="6003" y="0"/>
                </a:lnTo>
              </a:path>
            </a:pathLst>
          </a:custGeom>
          <a:solidFill>
            <a:srgbClr val="E3D88A"/>
          </a:solidFill>
          <a:ln>
            <a:noFill/>
          </a:ln>
        </p:spPr>
        <p:style>
          <a:lnRef idx="1">
            <a:schemeClr val="accent6"/>
          </a:lnRef>
          <a:fillRef idx="0">
            <a:schemeClr val="accent6"/>
          </a:fillRef>
          <a:effectRef idx="0">
            <a:schemeClr val="accent6"/>
          </a:effectRef>
          <a:fontRef idx="minor">
            <a:schemeClr val="tx1"/>
          </a:fontRef>
        </p:style>
        <p:txBody>
          <a:bodyPr rot="0" spcFirstLastPara="1" vertOverflow="overflow" horzOverflow="overflow" vert="horz" wrap="square" lIns="34290" tIns="17145" rIns="34290" bIns="17145" numCol="1" spcCol="38100" rtlCol="0" anchor="t">
            <a:noAutofit/>
          </a:bodyPr>
          <a:lstStyle/>
          <a:p>
            <a:pPr marL="0" marR="0" indent="0" algn="l" defTabSz="342900" rtl="0" fontAlgn="auto" latinLnBrk="1" hangingPunct="0">
              <a:lnSpc>
                <a:spcPct val="100000"/>
              </a:lnSpc>
              <a:spcBef>
                <a:spcPts val="0"/>
              </a:spcBef>
              <a:spcAft>
                <a:spcPts val="0"/>
              </a:spcAft>
              <a:buClrTx/>
              <a:buSzTx/>
              <a:buFontTx/>
              <a:buNone/>
              <a:tabLst/>
            </a:pPr>
            <a:endParaRPr kumimoji="0" lang="en-GB" sz="675" b="0" i="0" u="none" strike="noStrike" cap="none" spc="0" normalizeH="0" baseline="0">
              <a:ln>
                <a:noFill/>
              </a:ln>
              <a:solidFill>
                <a:srgbClr val="000000"/>
              </a:solidFill>
              <a:effectLst/>
              <a:uFillTx/>
            </a:endParaRP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9434" y="127607"/>
            <a:ext cx="1131580" cy="440166"/>
          </a:xfrm>
          <a:prstGeom prst="rect">
            <a:avLst/>
          </a:prstGeom>
        </p:spPr>
      </p:pic>
    </p:spTree>
    <p:extLst>
      <p:ext uri="{BB962C8B-B14F-4D97-AF65-F5344CB8AC3E}">
        <p14:creationId xmlns:p14="http://schemas.microsoft.com/office/powerpoint/2010/main" val="47492418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22" r:id="rId3"/>
    <p:sldLayoutId id="2147483723" r:id="rId4"/>
    <p:sldLayoutId id="2147483720" r:id="rId5"/>
  </p:sldLayoutIdLst>
  <p:transition spd="med"/>
  <p:timing>
    <p:tnLst>
      <p:par>
        <p:cTn id="1" dur="indefinite" restart="never" nodeType="tmRoot"/>
      </p:par>
    </p:tnLst>
  </p:timing>
  <p:hf hdr="0" ftr="0" dt="0"/>
  <p:txStyles>
    <p:titleStyle>
      <a:lvl1pPr marL="21675" marR="21675" indent="0" algn="l" defTabSz="485775" eaLnBrk="1" latinLnBrk="0" hangingPunct="1">
        <a:lnSpc>
          <a:spcPct val="100000"/>
        </a:lnSpc>
        <a:spcBef>
          <a:spcPts val="0"/>
        </a:spcBef>
        <a:spcAft>
          <a:spcPts val="0"/>
        </a:spcAft>
        <a:buClrTx/>
        <a:buSzTx/>
        <a:buFontTx/>
        <a:buNone/>
        <a:tabLst/>
        <a:defRPr sz="2800" b="0" i="0" u="none" strike="noStrike" cap="none" spc="0" baseline="0">
          <a:ln>
            <a:noFill/>
          </a:ln>
          <a:solidFill>
            <a:schemeClr val="bg1"/>
          </a:solidFill>
          <a:uFill>
            <a:solidFill>
              <a:srgbClr val="000000"/>
            </a:solidFill>
          </a:uFill>
          <a:latin typeface="Akkurat Std" panose="02000503000000000000" pitchFamily="2" charset="0"/>
          <a:ea typeface="Akkurat Std" panose="02000503000000000000" pitchFamily="2" charset="0"/>
          <a:cs typeface="Akkurat Std" panose="02000503000000000000" pitchFamily="2" charset="0"/>
          <a:sym typeface="Akkurat Std Mono"/>
        </a:defRPr>
      </a:lvl1pPr>
      <a:lvl2pPr marL="21675" marR="21675" indent="8572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2pPr>
      <a:lvl3pPr marL="21675" marR="21675" indent="17145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3pPr>
      <a:lvl4pPr marL="21675" marR="21675" indent="25717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4pPr>
      <a:lvl5pPr marL="21675" marR="21675" indent="34290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5pPr>
      <a:lvl6pPr marL="21675" marR="21675" indent="42862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6pPr>
      <a:lvl7pPr marL="21675" marR="21675" indent="51435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7pPr>
      <a:lvl8pPr marL="21675" marR="21675" indent="60007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8pPr>
      <a:lvl9pPr marL="21675" marR="21675" indent="68580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9pPr>
    </p:titleStyle>
    <p:bodyStyle>
      <a:lvl1pPr marL="235192" marR="21675" indent="-21995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1pPr>
      <a:lvl2pPr marL="391547" marR="21675" indent="-204857"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2pPr>
      <a:lvl3pPr marL="557144" marR="21675" indent="-199004"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3pPr>
      <a:lvl4pPr marL="76176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4pPr>
      <a:lvl5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5pPr>
      <a:lvl6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6pPr>
      <a:lvl7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7pPr>
      <a:lvl8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8pPr>
      <a:lvl9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9pPr>
    </p:bodyStyle>
    <p:otherStyle>
      <a:lvl1pPr marL="0" marR="0" indent="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1pPr>
      <a:lvl2pPr marL="0" marR="0" indent="8572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2pPr>
      <a:lvl3pPr marL="0" marR="0" indent="17145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3pPr>
      <a:lvl4pPr marL="0" marR="0" indent="25717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4pPr>
      <a:lvl5pPr marL="0" marR="0" indent="34290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5pPr>
      <a:lvl6pPr marL="0" marR="0" indent="42862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6pPr>
      <a:lvl7pPr marL="0" marR="0" indent="51435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7pPr>
      <a:lvl8pPr marL="0" marR="0" indent="60007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8pPr>
      <a:lvl9pPr marL="0" marR="0" indent="68580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Tekstvak 13"/>
          <p:cNvSpPr txBox="1"/>
          <p:nvPr userDrawn="1"/>
        </p:nvSpPr>
        <p:spPr>
          <a:xfrm>
            <a:off x="160522" y="4838753"/>
            <a:ext cx="2921000" cy="237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lvl="0" indent="0" algn="l" defTabSz="171450" rtl="0" eaLnBrk="1" fontAlgn="auto" latinLnBrk="0" hangingPunct="0">
              <a:lnSpc>
                <a:spcPct val="100000"/>
              </a:lnSpc>
              <a:spcBef>
                <a:spcPts val="0"/>
              </a:spcBef>
              <a:spcAft>
                <a:spcPts val="0"/>
              </a:spcAft>
              <a:buClrTx/>
              <a:buSzTx/>
              <a:buFontTx/>
              <a:buNone/>
              <a:tabLst/>
              <a:defRPr/>
            </a:pPr>
            <a:r>
              <a:rPr kumimoji="0" lang="en-US" sz="1043" b="1" i="0" u="none" strike="noStrike" kern="0" cap="none" spc="0" normalizeH="0" baseline="0" noProof="0" dirty="0" smtClean="0">
                <a:ln>
                  <a:noFill/>
                </a:ln>
                <a:solidFill>
                  <a:srgbClr val="FFFFFF"/>
                </a:solidFill>
                <a:effectLst/>
                <a:uLnTx/>
                <a:uFillTx/>
                <a:latin typeface="Akkurat Std" charset="0"/>
                <a:ea typeface="Helvetica Neue"/>
                <a:cs typeface="Helvetica Neue"/>
                <a:sym typeface="Helvetica Neue"/>
              </a:rPr>
              <a:t>Event</a:t>
            </a:r>
            <a:endParaRPr kumimoji="0" lang="nl-NL" sz="1043" b="1" i="0" u="none" strike="noStrike" kern="0" cap="none" spc="0" normalizeH="0" baseline="0" noProof="0" dirty="0">
              <a:ln>
                <a:noFill/>
              </a:ln>
              <a:solidFill>
                <a:srgbClr val="FFFFFF"/>
              </a:solidFill>
              <a:effectLst/>
              <a:uLnTx/>
              <a:uFillTx/>
              <a:latin typeface="Akkurat Std" charset="0"/>
              <a:ea typeface="Helvetica Neue"/>
              <a:cs typeface="Helvetica Neue"/>
              <a:sym typeface="Helvetica Neue"/>
            </a:endParaRPr>
          </a:p>
        </p:txBody>
      </p:sp>
      <p:pic>
        <p:nvPicPr>
          <p:cNvPr id="9" name="Picture 8"/>
          <p:cNvPicPr>
            <a:picLocks noChangeAspect="1"/>
          </p:cNvPicPr>
          <p:nvPr userDrawn="1"/>
        </p:nvPicPr>
        <p:blipFill>
          <a:blip r:embed="rId10"/>
          <a:stretch>
            <a:fillRect/>
          </a:stretch>
        </p:blipFill>
        <p:spPr>
          <a:xfrm>
            <a:off x="-3791" y="1226905"/>
            <a:ext cx="6429375" cy="3448050"/>
          </a:xfrm>
          <a:prstGeom prst="rect">
            <a:avLst/>
          </a:prstGeom>
        </p:spPr>
      </p:pic>
      <p:sp>
        <p:nvSpPr>
          <p:cNvPr id="11" name="Driehoek"/>
          <p:cNvSpPr/>
          <p:nvPr userDrawn="1"/>
        </p:nvSpPr>
        <p:spPr>
          <a:xfrm rot="10800000" flipH="1">
            <a:off x="-2967" y="637787"/>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702576"/>
          </a:solidFill>
          <a:ln w="12700">
            <a:miter lim="400000"/>
          </a:ln>
        </p:spPr>
        <p:txBody>
          <a:bodyPr lIns="38100" tIns="38100" rIns="38100" bIns="38100" anchor="ctr"/>
          <a:lstStyle/>
          <a:p>
            <a:pPr marL="15240" marR="15240" lvl="0" indent="0" algn="l" defTabSz="342900" rtl="0" eaLnBrk="1" fontAlgn="auto" latinLnBrk="0" hangingPunct="0">
              <a:lnSpc>
                <a:spcPct val="100000"/>
              </a:lnSpc>
              <a:spcBef>
                <a:spcPts val="0"/>
              </a:spcBef>
              <a:spcAft>
                <a:spcPts val="0"/>
              </a:spcAft>
              <a:buClrTx/>
              <a:buSzTx/>
              <a:buFontTx/>
              <a:buNone/>
              <a:tabLst/>
              <a:defRPr sz="3200" b="0" i="0">
                <a:uFill>
                  <a:solidFill>
                    <a:srgbClr val="000000"/>
                  </a:solidFill>
                </a:uFill>
                <a:latin typeface="Arial"/>
                <a:ea typeface="Arial"/>
                <a:cs typeface="Arial"/>
                <a:sym typeface="Arial"/>
              </a:defRPr>
            </a:pPr>
            <a:endParaRPr kumimoji="0" sz="1200" b="0" i="0" u="none" strike="noStrike" kern="0" cap="all" spc="0" normalizeH="0" baseline="0" noProof="0">
              <a:ln>
                <a:noFill/>
              </a:ln>
              <a:solidFill>
                <a:srgbClr val="E6223D"/>
              </a:solidFill>
              <a:effectLst/>
              <a:uLnTx/>
              <a:uFill>
                <a:solidFill>
                  <a:srgbClr val="000000"/>
                </a:solidFill>
              </a:uFill>
              <a:latin typeface="Arial"/>
              <a:cs typeface="Arial"/>
              <a:sym typeface="Arial"/>
            </a:endParaRPr>
          </a:p>
        </p:txBody>
      </p:sp>
      <p:sp>
        <p:nvSpPr>
          <p:cNvPr id="12" name="Rechthoek"/>
          <p:cNvSpPr/>
          <p:nvPr userDrawn="1"/>
        </p:nvSpPr>
        <p:spPr>
          <a:xfrm>
            <a:off x="0" y="-14108"/>
            <a:ext cx="9146966" cy="657208"/>
          </a:xfrm>
          <a:prstGeom prst="rect">
            <a:avLst/>
          </a:prstGeom>
          <a:solidFill>
            <a:srgbClr val="702577"/>
          </a:solidFill>
          <a:ln w="12700">
            <a:miter lim="400000"/>
          </a:ln>
        </p:spPr>
        <p:txBody>
          <a:bodyPr lIns="38100" tIns="38100" rIns="38100" bIns="38100" anchor="ctr"/>
          <a:lstStyle/>
          <a:p>
            <a:pPr marL="15240" marR="15240" lvl="0" indent="0" algn="l" defTabSz="342900" rtl="0" eaLnBrk="1" fontAlgn="auto" latinLnBrk="0" hangingPunct="0">
              <a:lnSpc>
                <a:spcPct val="100000"/>
              </a:lnSpc>
              <a:spcBef>
                <a:spcPts val="0"/>
              </a:spcBef>
              <a:spcAft>
                <a:spcPts val="0"/>
              </a:spcAft>
              <a:buClrTx/>
              <a:buSzTx/>
              <a:buFontTx/>
              <a:buNone/>
              <a:tabLst/>
              <a:defRPr sz="3200" b="0" i="0">
                <a:uFill>
                  <a:solidFill>
                    <a:srgbClr val="000000"/>
                  </a:solidFill>
                </a:uFill>
                <a:latin typeface="Arial"/>
                <a:ea typeface="Arial"/>
                <a:cs typeface="Arial"/>
                <a:sym typeface="Arial"/>
              </a:defRPr>
            </a:pPr>
            <a:endParaRPr kumimoji="0" sz="1200" b="0" i="0" u="none" strike="noStrike" kern="0" cap="all" spc="0" normalizeH="0" baseline="0" noProof="0">
              <a:ln>
                <a:noFill/>
              </a:ln>
              <a:solidFill>
                <a:srgbClr val="E6223D"/>
              </a:solidFill>
              <a:effectLst/>
              <a:uLnTx/>
              <a:uFill>
                <a:solidFill>
                  <a:srgbClr val="000000"/>
                </a:solidFill>
              </a:uFill>
              <a:latin typeface="Arial"/>
              <a:cs typeface="Arial"/>
              <a:sym typeface="Arial"/>
            </a:endParaRPr>
          </a:p>
        </p:txBody>
      </p:sp>
      <p:sp>
        <p:nvSpPr>
          <p:cNvPr id="13" name="Rechthoek"/>
          <p:cNvSpPr/>
          <p:nvPr userDrawn="1"/>
        </p:nvSpPr>
        <p:spPr>
          <a:xfrm>
            <a:off x="-3791" y="4674995"/>
            <a:ext cx="9147791" cy="476250"/>
          </a:xfrm>
          <a:prstGeom prst="rect">
            <a:avLst/>
          </a:prstGeom>
          <a:solidFill>
            <a:srgbClr val="E6344C"/>
          </a:solidFill>
          <a:ln w="12700">
            <a:miter lim="400000"/>
          </a:ln>
        </p:spPr>
        <p:txBody>
          <a:bodyPr lIns="38100" tIns="38100" rIns="38100" bIns="38100" anchor="ctr"/>
          <a:lstStyle/>
          <a:p>
            <a:pPr marL="15240" marR="15240" lvl="0" indent="0" algn="l" defTabSz="342900" rtl="0" eaLnBrk="1" fontAlgn="auto" latinLnBrk="0" hangingPunct="0">
              <a:lnSpc>
                <a:spcPct val="100000"/>
              </a:lnSpc>
              <a:spcBef>
                <a:spcPts val="0"/>
              </a:spcBef>
              <a:spcAft>
                <a:spcPts val="0"/>
              </a:spcAft>
              <a:buClrTx/>
              <a:buSzTx/>
              <a:buFontTx/>
              <a:buNone/>
              <a:tabLst/>
              <a:defRPr sz="3200" b="0" i="0">
                <a:uFill>
                  <a:solidFill>
                    <a:srgbClr val="000000"/>
                  </a:solidFill>
                </a:uFill>
                <a:latin typeface="Arial"/>
                <a:ea typeface="Arial"/>
                <a:cs typeface="Arial"/>
                <a:sym typeface="Arial"/>
              </a:defRPr>
            </a:pPr>
            <a:endParaRPr kumimoji="0" sz="1200" b="0" i="0" u="none" strike="noStrike" kern="0" cap="all" spc="0" normalizeH="0" baseline="0" noProof="0">
              <a:ln>
                <a:noFill/>
              </a:ln>
              <a:solidFill>
                <a:srgbClr val="E6223D"/>
              </a:solidFill>
              <a:effectLst/>
              <a:uLnTx/>
              <a:uFill>
                <a:solidFill>
                  <a:srgbClr val="000000"/>
                </a:solidFill>
              </a:uFill>
              <a:latin typeface="Arial"/>
              <a:cs typeface="Arial"/>
              <a:sym typeface="Arial"/>
            </a:endParaRPr>
          </a:p>
        </p:txBody>
      </p:sp>
      <p:sp>
        <p:nvSpPr>
          <p:cNvPr id="15" name="Driehoek"/>
          <p:cNvSpPr/>
          <p:nvPr userDrawn="1"/>
        </p:nvSpPr>
        <p:spPr>
          <a:xfrm rot="5400000">
            <a:off x="310601" y="299996"/>
            <a:ext cx="1378257" cy="19974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3D88A"/>
          </a:solidFill>
          <a:ln w="12700">
            <a:miter lim="400000"/>
          </a:ln>
        </p:spPr>
        <p:txBody>
          <a:bodyPr lIns="38100" tIns="38100" rIns="38100" bIns="38100" anchor="ctr"/>
          <a:lstStyle/>
          <a:p>
            <a:pPr marL="15240" marR="15240" lvl="0" indent="0" algn="l" defTabSz="342900" rtl="0" eaLnBrk="1" fontAlgn="auto" latinLnBrk="0" hangingPunct="0">
              <a:lnSpc>
                <a:spcPct val="100000"/>
              </a:lnSpc>
              <a:spcBef>
                <a:spcPts val="0"/>
              </a:spcBef>
              <a:spcAft>
                <a:spcPts val="0"/>
              </a:spcAft>
              <a:buClrTx/>
              <a:buSzTx/>
              <a:buFontTx/>
              <a:buNone/>
              <a:tabLst/>
              <a:defRPr sz="3200" b="0" i="0">
                <a:uFill>
                  <a:solidFill>
                    <a:srgbClr val="000000"/>
                  </a:solidFill>
                </a:uFill>
                <a:latin typeface="Arial"/>
                <a:ea typeface="Arial"/>
                <a:cs typeface="Arial"/>
                <a:sym typeface="Arial"/>
              </a:defRPr>
            </a:pPr>
            <a:endParaRPr kumimoji="0" sz="1200" b="0" i="0" u="none" strike="noStrike" kern="0" cap="all" spc="0" normalizeH="0" baseline="0" noProof="0">
              <a:ln>
                <a:noFill/>
              </a:ln>
              <a:solidFill>
                <a:srgbClr val="E6223D"/>
              </a:solidFill>
              <a:effectLst/>
              <a:uLnTx/>
              <a:uFill>
                <a:solidFill>
                  <a:srgbClr val="000000"/>
                </a:solidFill>
              </a:uFill>
              <a:latin typeface="Arial"/>
              <a:cs typeface="Arial"/>
              <a:sym typeface="Arial"/>
            </a:endParaRPr>
          </a:p>
        </p:txBody>
      </p:sp>
      <p:sp>
        <p:nvSpPr>
          <p:cNvPr id="16" name="Driehoek"/>
          <p:cNvSpPr/>
          <p:nvPr userDrawn="1"/>
        </p:nvSpPr>
        <p:spPr>
          <a:xfrm>
            <a:off x="-2967" y="1655381"/>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E6344C"/>
          </a:solidFill>
          <a:ln w="12700">
            <a:miter lim="400000"/>
          </a:ln>
        </p:spPr>
        <p:txBody>
          <a:bodyPr lIns="38100" tIns="38100" rIns="38100" bIns="38100" anchor="ctr"/>
          <a:lstStyle/>
          <a:p>
            <a:pPr marL="15240" marR="15240" lvl="0" indent="0" algn="l" defTabSz="342900" rtl="0" eaLnBrk="1" fontAlgn="auto" latinLnBrk="0" hangingPunct="0">
              <a:lnSpc>
                <a:spcPct val="100000"/>
              </a:lnSpc>
              <a:spcBef>
                <a:spcPts val="0"/>
              </a:spcBef>
              <a:spcAft>
                <a:spcPts val="0"/>
              </a:spcAft>
              <a:buClrTx/>
              <a:buSzTx/>
              <a:buFontTx/>
              <a:buNone/>
              <a:tabLst/>
              <a:defRPr sz="3200" b="0" i="0">
                <a:uFill>
                  <a:solidFill>
                    <a:srgbClr val="000000"/>
                  </a:solidFill>
                </a:uFill>
                <a:latin typeface="Arial"/>
                <a:ea typeface="Arial"/>
                <a:cs typeface="Arial"/>
                <a:sym typeface="Arial"/>
              </a:defRPr>
            </a:pPr>
            <a:endParaRPr kumimoji="0" sz="1200" b="0" i="0" u="none" strike="noStrike" kern="0" cap="all" spc="0" normalizeH="0" baseline="0" noProof="0">
              <a:ln>
                <a:noFill/>
              </a:ln>
              <a:solidFill>
                <a:srgbClr val="E6223D"/>
              </a:solidFill>
              <a:effectLst/>
              <a:uLnTx/>
              <a:uFill>
                <a:solidFill>
                  <a:srgbClr val="000000"/>
                </a:solidFill>
              </a:uFill>
              <a:latin typeface="Arial"/>
              <a:cs typeface="Arial"/>
              <a:sym typeface="Arial"/>
            </a:endParaRPr>
          </a:p>
        </p:txBody>
      </p:sp>
      <p:grpSp>
        <p:nvGrpSpPr>
          <p:cNvPr id="17" name="Group 16"/>
          <p:cNvGrpSpPr/>
          <p:nvPr userDrawn="1"/>
        </p:nvGrpSpPr>
        <p:grpSpPr>
          <a:xfrm>
            <a:off x="5059546" y="3728204"/>
            <a:ext cx="3936975" cy="1105431"/>
            <a:chOff x="13257342" y="9941877"/>
            <a:chExt cx="10498600" cy="2947816"/>
          </a:xfrm>
        </p:grpSpPr>
        <p:sp>
          <p:nvSpPr>
            <p:cNvPr id="18" name="2011-2016…"/>
            <p:cNvSpPr txBox="1"/>
            <p:nvPr/>
          </p:nvSpPr>
          <p:spPr>
            <a:xfrm>
              <a:off x="13257342" y="9941877"/>
              <a:ext cx="10498600" cy="2947816"/>
            </a:xfrm>
            <a:prstGeom prst="rect">
              <a:avLst/>
            </a:prstGeom>
            <a:ln w="12700">
              <a:miter lim="400000"/>
            </a:ln>
            <a:extLst>
              <a:ext uri="{C572A759-6A51-4108-AA02-DFA0A04FC94B}">
                <ma14:wrappingTextBoxFlag xmlns:ma14="http://schemas.microsoft.com/office/mac/drawingml/2011/main" xmlns="" val="1"/>
              </a:ext>
            </a:extLst>
          </p:spPr>
          <p:txBody>
            <a:bodyPr wrap="none" lIns="101600" tIns="101600" rIns="101600" bIns="101600" anchor="ctr">
              <a:spAutoFit/>
            </a:bodyPr>
            <a:lstStyle/>
            <a:p>
              <a:pPr marL="0" marR="0" lvl="0" indent="0" algn="r" defTabSz="309563" rtl="0" eaLnBrk="1" fontAlgn="auto" latinLnBrk="0" hangingPunct="0">
                <a:lnSpc>
                  <a:spcPct val="100000"/>
                </a:lnSpc>
                <a:spcBef>
                  <a:spcPts val="0"/>
                </a:spcBef>
                <a:spcAft>
                  <a:spcPts val="0"/>
                </a:spcAft>
                <a:buClrTx/>
                <a:buSzTx/>
                <a:buFontTx/>
                <a:buNone/>
                <a:tabLst/>
                <a:defRPr sz="4800" b="0" i="0">
                  <a:solidFill>
                    <a:srgbClr val="FFFFFF"/>
                  </a:solidFill>
                  <a:latin typeface="Akkurat Std"/>
                  <a:ea typeface="Akkurat Std"/>
                  <a:cs typeface="Akkurat Std"/>
                  <a:sym typeface="Akkurat Std"/>
                </a:defRPr>
              </a:pPr>
              <a:r>
                <a:rPr kumimoji="0" lang="en-US" sz="1800" b="0" i="0" u="none" strike="noStrike" kern="0" cap="none" spc="0" normalizeH="0" baseline="0" noProof="0" dirty="0" smtClean="0">
                  <a:ln>
                    <a:noFill/>
                  </a:ln>
                  <a:solidFill>
                    <a:srgbClr val="FFFFFF"/>
                  </a:solidFill>
                  <a:effectLst/>
                  <a:uLnTx/>
                  <a:uFillTx/>
                  <a:latin typeface="Akkurat Std"/>
                  <a:sym typeface="Akkurat Std"/>
                </a:rPr>
                <a:t>David </a:t>
              </a:r>
              <a:r>
                <a:rPr kumimoji="0" lang="en-US" sz="1800" b="0" i="0" u="none" strike="noStrike" kern="0" cap="none" spc="0" normalizeH="0" baseline="0" noProof="0" dirty="0" err="1" smtClean="0">
                  <a:ln>
                    <a:noFill/>
                  </a:ln>
                  <a:solidFill>
                    <a:srgbClr val="FFFFFF"/>
                  </a:solidFill>
                  <a:effectLst/>
                  <a:uLnTx/>
                  <a:uFillTx/>
                  <a:latin typeface="Akkurat Std"/>
                  <a:sym typeface="Akkurat Std"/>
                </a:rPr>
                <a:t>Groep</a:t>
              </a:r>
              <a:endParaRPr kumimoji="0" lang="en-US" sz="1800" b="0" i="0" u="none" strike="noStrike" kern="0" cap="none" spc="0" normalizeH="0" baseline="0" noProof="0" dirty="0" smtClean="0">
                <a:ln>
                  <a:noFill/>
                </a:ln>
                <a:solidFill>
                  <a:srgbClr val="FFFFFF"/>
                </a:solidFill>
                <a:effectLst/>
                <a:uLnTx/>
                <a:uFillTx/>
                <a:latin typeface="Akkurat Std"/>
                <a:sym typeface="Akkurat Std"/>
              </a:endParaRPr>
            </a:p>
            <a:p>
              <a:pPr marL="0" marR="0" lvl="0" indent="0" algn="r" defTabSz="309563" rtl="0" eaLnBrk="1" fontAlgn="auto" latinLnBrk="0" hangingPunct="0">
                <a:lnSpc>
                  <a:spcPct val="100000"/>
                </a:lnSpc>
                <a:spcBef>
                  <a:spcPts val="0"/>
                </a:spcBef>
                <a:spcAft>
                  <a:spcPts val="0"/>
                </a:spcAft>
                <a:buClrTx/>
                <a:buSzTx/>
                <a:buFontTx/>
                <a:buNone/>
                <a:tabLst/>
                <a:defRPr sz="4800" b="0" i="0">
                  <a:solidFill>
                    <a:srgbClr val="FFFFFF"/>
                  </a:solidFill>
                  <a:latin typeface="Akkurat Std"/>
                  <a:ea typeface="Akkurat Std"/>
                  <a:cs typeface="Akkurat Std"/>
                  <a:sym typeface="Akkurat Std"/>
                </a:defRPr>
              </a:pPr>
              <a:r>
                <a:rPr kumimoji="0" lang="en-US" sz="1300" b="0" i="0" u="none" strike="noStrike" kern="0" cap="none" spc="0" normalizeH="0" baseline="0" noProof="0" dirty="0" smtClean="0">
                  <a:ln>
                    <a:noFill/>
                  </a:ln>
                  <a:solidFill>
                    <a:srgbClr val="6F2575"/>
                  </a:solidFill>
                  <a:effectLst/>
                  <a:uLnTx/>
                  <a:uFillTx/>
                  <a:latin typeface="Akkurat Std"/>
                  <a:sym typeface="Akkurat Std"/>
                </a:rPr>
                <a:t>davidg@nikhef.nl</a:t>
              </a:r>
            </a:p>
            <a:p>
              <a:pPr marL="0" marR="0" lvl="0" indent="0" algn="r" defTabSz="309563" rtl="0" eaLnBrk="1" fontAlgn="auto" latinLnBrk="0" hangingPunct="0">
                <a:lnSpc>
                  <a:spcPct val="100000"/>
                </a:lnSpc>
                <a:spcBef>
                  <a:spcPts val="0"/>
                </a:spcBef>
                <a:spcAft>
                  <a:spcPts val="0"/>
                </a:spcAft>
                <a:buClrTx/>
                <a:buSzTx/>
                <a:buFontTx/>
                <a:buNone/>
                <a:tabLst/>
                <a:defRPr sz="4800" b="0" i="0">
                  <a:solidFill>
                    <a:srgbClr val="FFFFFF"/>
                  </a:solidFill>
                  <a:latin typeface="Akkurat Std"/>
                  <a:ea typeface="Akkurat Std"/>
                  <a:cs typeface="Akkurat Std"/>
                  <a:sym typeface="Akkurat Std"/>
                </a:defRPr>
              </a:pPr>
              <a:r>
                <a:rPr kumimoji="0" lang="en-GB" sz="1300" b="0" i="0" u="none" strike="noStrike" kern="0" cap="none" spc="0" normalizeH="0" baseline="0" noProof="0" dirty="0">
                  <a:ln>
                    <a:noFill/>
                  </a:ln>
                  <a:solidFill>
                    <a:srgbClr val="6F2575"/>
                  </a:solidFill>
                  <a:effectLst/>
                  <a:uLnTx/>
                  <a:uFillTx/>
                  <a:latin typeface="Akkurat Std"/>
                  <a:sym typeface="Akkurat Std"/>
                </a:rPr>
                <a:t>https://www.nikhef.nl/~</a:t>
              </a:r>
              <a:r>
                <a:rPr kumimoji="0" lang="en-GB" sz="1300" b="0" i="0" u="none" strike="noStrike" kern="0" cap="none" spc="0" normalizeH="0" baseline="0" noProof="0" dirty="0" smtClean="0">
                  <a:ln>
                    <a:noFill/>
                  </a:ln>
                  <a:solidFill>
                    <a:srgbClr val="6F2575"/>
                  </a:solidFill>
                  <a:effectLst/>
                  <a:uLnTx/>
                  <a:uFillTx/>
                  <a:latin typeface="Akkurat Std"/>
                  <a:sym typeface="Akkurat Std"/>
                </a:rPr>
                <a:t>davidg/presentations/</a:t>
              </a:r>
            </a:p>
            <a:p>
              <a:pPr marL="0" marR="0" lvl="0" indent="0" algn="r" defTabSz="309563" rtl="0" eaLnBrk="1" fontAlgn="auto" latinLnBrk="0" hangingPunct="0">
                <a:lnSpc>
                  <a:spcPct val="100000"/>
                </a:lnSpc>
                <a:spcBef>
                  <a:spcPts val="0"/>
                </a:spcBef>
                <a:spcAft>
                  <a:spcPts val="0"/>
                </a:spcAft>
                <a:buClrTx/>
                <a:buSzTx/>
                <a:buFontTx/>
                <a:buNone/>
                <a:tabLst/>
                <a:defRPr sz="4800" b="0" i="0">
                  <a:solidFill>
                    <a:srgbClr val="FFFFFF"/>
                  </a:solidFill>
                  <a:latin typeface="Akkurat Std"/>
                  <a:ea typeface="Akkurat Std"/>
                  <a:cs typeface="Akkurat Std"/>
                  <a:sym typeface="Akkurat Std"/>
                </a:defRPr>
              </a:pPr>
              <a:r>
                <a:rPr kumimoji="0" lang="en-US" sz="1300" b="0" i="0" u="none" strike="noStrike" kern="0" cap="none" spc="0" normalizeH="0" baseline="0" noProof="0" dirty="0">
                  <a:ln>
                    <a:noFill/>
                  </a:ln>
                  <a:solidFill>
                    <a:srgbClr val="6F2575"/>
                  </a:solidFill>
                  <a:effectLst/>
                  <a:uLnTx/>
                  <a:uFillTx/>
                  <a:latin typeface="Akkurat Std"/>
                  <a:sym typeface="Akkurat Std"/>
                </a:rPr>
                <a:t>https://orcid.org/0000-0003-1026-6606</a:t>
              </a:r>
              <a:endParaRPr kumimoji="0" sz="1300" b="0" i="0" u="none" strike="noStrike" kern="0" cap="none" spc="0" normalizeH="0" baseline="0" noProof="0" dirty="0">
                <a:ln>
                  <a:noFill/>
                </a:ln>
                <a:solidFill>
                  <a:srgbClr val="6F2575"/>
                </a:solidFill>
                <a:effectLst/>
                <a:uLnTx/>
                <a:uFillTx/>
                <a:latin typeface="Akkurat Std"/>
                <a:sym typeface="Akkurat Std"/>
              </a:endParaRPr>
            </a:p>
          </p:txBody>
        </p:sp>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759550" y="12056840"/>
              <a:ext cx="529432" cy="529432"/>
            </a:xfrm>
            <a:prstGeom prst="rect">
              <a:avLst/>
            </a:prstGeom>
          </p:spPr>
        </p:pic>
      </p:grpSp>
    </p:spTree>
    <p:extLst>
      <p:ext uri="{BB962C8B-B14F-4D97-AF65-F5344CB8AC3E}">
        <p14:creationId xmlns:p14="http://schemas.microsoft.com/office/powerpoint/2010/main" val="3337213973"/>
      </p:ext>
    </p:extLst>
  </p:cSld>
  <p:clrMap bg1="lt1" tx1="dk1" bg2="lt2" tx2="dk2" accent1="accent1" accent2="accent2" accent3="accent3" accent4="accent4" accent5="accent5" accent6="accent6" hlink="hlink" folHlink="folHlink"/>
  <p:sldLayoutIdLst>
    <p:sldLayoutId id="2147483712" r:id="rId1"/>
    <p:sldLayoutId id="2147483789" r:id="rId2"/>
    <p:sldLayoutId id="2147483727" r:id="rId3"/>
    <p:sldLayoutId id="2147483788" r:id="rId4"/>
    <p:sldLayoutId id="2147483739" r:id="rId5"/>
    <p:sldLayoutId id="2147483790" r:id="rId6"/>
    <p:sldLayoutId id="2147483729" r:id="rId7"/>
    <p:sldLayoutId id="2147483728" r:id="rId8"/>
  </p:sldLayoutIdLst>
  <p:transition spd="med"/>
  <p:timing>
    <p:tnLst>
      <p:par>
        <p:cTn id="1" dur="indefinite" restart="never" nodeType="tmRoot"/>
      </p:par>
    </p:tnLst>
  </p:timing>
  <p:hf hdr="0" ftr="0" dt="0"/>
  <p:txStyles>
    <p:titleStyle>
      <a:lvl1pPr marL="21675" marR="21675" indent="0" algn="l" defTabSz="485775" eaLnBrk="1" latinLnBrk="0" hangingPunct="1">
        <a:lnSpc>
          <a:spcPct val="100000"/>
        </a:lnSpc>
        <a:spcBef>
          <a:spcPts val="0"/>
        </a:spcBef>
        <a:spcAft>
          <a:spcPts val="0"/>
        </a:spcAft>
        <a:buClrTx/>
        <a:buSzTx/>
        <a:buFontTx/>
        <a:buNone/>
        <a:tabLst/>
        <a:defRPr sz="2800" b="0" i="0" u="none" strike="noStrike" cap="none" spc="0" baseline="0">
          <a:ln>
            <a:noFill/>
          </a:ln>
          <a:solidFill>
            <a:schemeClr val="bg1"/>
          </a:solidFill>
          <a:uFill>
            <a:solidFill>
              <a:srgbClr val="000000"/>
            </a:solidFill>
          </a:uFill>
          <a:latin typeface="Akkurat Std" panose="02000503000000000000" pitchFamily="2" charset="0"/>
          <a:ea typeface="Akkurat Std" panose="02000503000000000000" pitchFamily="2" charset="0"/>
          <a:cs typeface="Akkurat Std" panose="02000503000000000000" pitchFamily="2" charset="0"/>
          <a:sym typeface="Akkurat Std Mono"/>
        </a:defRPr>
      </a:lvl1pPr>
      <a:lvl2pPr marL="21675" marR="21675" indent="8572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2pPr>
      <a:lvl3pPr marL="21675" marR="21675" indent="17145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3pPr>
      <a:lvl4pPr marL="21675" marR="21675" indent="25717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4pPr>
      <a:lvl5pPr marL="21675" marR="21675" indent="34290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5pPr>
      <a:lvl6pPr marL="21675" marR="21675" indent="42862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6pPr>
      <a:lvl7pPr marL="21675" marR="21675" indent="51435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7pPr>
      <a:lvl8pPr marL="21675" marR="21675" indent="60007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8pPr>
      <a:lvl9pPr marL="21675" marR="21675" indent="68580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9pPr>
    </p:titleStyle>
    <p:bodyStyle>
      <a:lvl1pPr marL="235192" marR="21675" indent="-21995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1pPr>
      <a:lvl2pPr marL="391547" marR="21675" indent="-204857"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2pPr>
      <a:lvl3pPr marL="557144" marR="21675" indent="-199004"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3pPr>
      <a:lvl4pPr marL="76176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4pPr>
      <a:lvl5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5pPr>
      <a:lvl6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6pPr>
      <a:lvl7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7pPr>
      <a:lvl8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8pPr>
      <a:lvl9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9pPr>
    </p:bodyStyle>
    <p:otherStyle>
      <a:lvl1pPr marL="0" marR="0" indent="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1pPr>
      <a:lvl2pPr marL="0" marR="0" indent="8572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2pPr>
      <a:lvl3pPr marL="0" marR="0" indent="17145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3pPr>
      <a:lvl4pPr marL="0" marR="0" indent="25717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4pPr>
      <a:lvl5pPr marL="0" marR="0" indent="34290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5pPr>
      <a:lvl6pPr marL="0" marR="0" indent="42862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6pPr>
      <a:lvl7pPr marL="0" marR="0" indent="51435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7pPr>
      <a:lvl8pPr marL="0" marR="0" indent="60007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8pPr>
      <a:lvl9pPr marL="0" marR="0" indent="68580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7.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Nikhef Jamboree</a:t>
            </a:r>
            <a:br>
              <a:rPr lang="en-US" dirty="0" smtClean="0"/>
            </a:br>
            <a:r>
              <a:rPr lang="en-US" dirty="0" smtClean="0"/>
              <a:t>May 2022</a:t>
            </a:r>
            <a:endParaRPr lang="en-GB" dirty="0"/>
          </a:p>
        </p:txBody>
      </p:sp>
      <p:sp>
        <p:nvSpPr>
          <p:cNvPr id="2" name="Title 1"/>
          <p:cNvSpPr>
            <a:spLocks noGrp="1"/>
          </p:cNvSpPr>
          <p:nvPr>
            <p:ph type="title"/>
          </p:nvPr>
        </p:nvSpPr>
        <p:spPr>
          <a:xfrm>
            <a:off x="179757" y="3136909"/>
            <a:ext cx="5236369" cy="1768070"/>
          </a:xfrm>
        </p:spPr>
        <p:txBody>
          <a:bodyPr/>
          <a:lstStyle/>
          <a:p>
            <a:r>
              <a:rPr lang="en-GB" dirty="0" smtClean="0"/>
              <a:t>And the winner is …</a:t>
            </a:r>
            <a:endParaRPr lang="en-GB" i="1" dirty="0"/>
          </a:p>
        </p:txBody>
      </p:sp>
      <p:sp>
        <p:nvSpPr>
          <p:cNvPr id="4" name="Text Placeholder 3"/>
          <p:cNvSpPr>
            <a:spLocks noGrp="1"/>
          </p:cNvSpPr>
          <p:nvPr>
            <p:ph type="body" sz="quarter" idx="14"/>
          </p:nvPr>
        </p:nvSpPr>
        <p:spPr>
          <a:xfrm>
            <a:off x="179757" y="2715733"/>
            <a:ext cx="6250224" cy="350507"/>
          </a:xfrm>
        </p:spPr>
        <p:txBody>
          <a:bodyPr/>
          <a:lstStyle/>
          <a:p>
            <a:r>
              <a:rPr lang="en-US" dirty="0" smtClean="0"/>
              <a:t>PDP </a:t>
            </a:r>
            <a:br>
              <a:rPr lang="en-US" dirty="0" smtClean="0"/>
            </a:br>
            <a:r>
              <a:rPr lang="en-US" dirty="0" smtClean="0"/>
              <a:t>infrastructure, algorithms, collaborative access</a:t>
            </a:r>
            <a:endParaRPr lang="en-GB" dirty="0"/>
          </a:p>
        </p:txBody>
      </p:sp>
    </p:spTree>
    <p:extLst>
      <p:ext uri="{BB962C8B-B14F-4D97-AF65-F5344CB8AC3E}">
        <p14:creationId xmlns:p14="http://schemas.microsoft.com/office/powerpoint/2010/main" val="2475924170"/>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GB" smtClean="0"/>
              <a:t>10</a:t>
            </a:fld>
            <a:endParaRPr lang="en-GB"/>
          </a:p>
        </p:txBody>
      </p:sp>
      <p:sp>
        <p:nvSpPr>
          <p:cNvPr id="3" name="Text Placeholder 2"/>
          <p:cNvSpPr>
            <a:spLocks noGrp="1"/>
          </p:cNvSpPr>
          <p:nvPr>
            <p:ph type="body" sz="quarter" idx="15"/>
          </p:nvPr>
        </p:nvSpPr>
        <p:spPr>
          <a:xfrm>
            <a:off x="238125" y="238125"/>
            <a:ext cx="8667750" cy="400110"/>
          </a:xfrm>
        </p:spPr>
        <p:txBody>
          <a:bodyPr/>
          <a:lstStyle/>
          <a:p>
            <a:r>
              <a:rPr lang="en-US" dirty="0" smtClean="0"/>
              <a:t>OK, </a:t>
            </a:r>
            <a:r>
              <a:rPr lang="en-US" dirty="0" err="1" smtClean="0"/>
              <a:t>ssh</a:t>
            </a:r>
            <a:r>
              <a:rPr lang="en-US" dirty="0" smtClean="0"/>
              <a:t> agents help keep your credentials secure, but …</a:t>
            </a:r>
            <a:endParaRPr lang="en-GB" dirty="0"/>
          </a:p>
        </p:txBody>
      </p:sp>
      <p:sp>
        <p:nvSpPr>
          <p:cNvPr id="5" name="TextBox 4"/>
          <p:cNvSpPr txBox="1"/>
          <p:nvPr/>
        </p:nvSpPr>
        <p:spPr>
          <a:xfrm>
            <a:off x="2102573" y="4794780"/>
            <a:ext cx="4938853"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GB" sz="1600" cap="none" dirty="0">
                <a:solidFill>
                  <a:srgbClr val="6F2575"/>
                </a:solidFill>
              </a:rPr>
              <a:t>https://www.nikhef.nl/pdp/computing-course/work/ssh</a:t>
            </a:r>
            <a:endParaRPr kumimoji="0" lang="en-GB" sz="1600" b="0" i="0" u="none" strike="noStrike" cap="none" spc="0" normalizeH="0" dirty="0" smtClean="0">
              <a:ln>
                <a:noFill/>
              </a:ln>
              <a:solidFill>
                <a:srgbClr val="6F2575"/>
              </a:solidFill>
              <a:effectLst/>
              <a:uFillTx/>
              <a:latin typeface="+mn-lt"/>
              <a:ea typeface="+mn-ea"/>
              <a:cs typeface="+mn-cs"/>
              <a:sym typeface="Arial"/>
            </a:endParaRPr>
          </a:p>
        </p:txBody>
      </p:sp>
      <p:sp>
        <p:nvSpPr>
          <p:cNvPr id="6" name="TextBox 5"/>
          <p:cNvSpPr txBox="1"/>
          <p:nvPr/>
        </p:nvSpPr>
        <p:spPr>
          <a:xfrm>
            <a:off x="974981" y="1109888"/>
            <a:ext cx="7645144" cy="2349361"/>
          </a:xfrm>
          <a:prstGeom prst="rect">
            <a:avLst/>
          </a:prstGeom>
          <a:solidFill>
            <a:srgbClr val="C0C0C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defTabSz="825500"/>
            <a:r>
              <a:rPr lang="en-US" sz="1400" b="1" cap="none" dirty="0">
                <a:solidFill>
                  <a:schemeClr val="bg1"/>
                </a:solidFill>
                <a:latin typeface="Courier" pitchFamily="49" charset="0"/>
              </a:rPr>
              <a:t>[root@stbc-i1 ~]# </a:t>
            </a:r>
            <a:r>
              <a:rPr lang="en-US" sz="1400" b="1" cap="none" dirty="0" err="1">
                <a:solidFill>
                  <a:schemeClr val="bg1"/>
                </a:solidFill>
                <a:latin typeface="Courier" pitchFamily="49" charset="0"/>
              </a:rPr>
              <a:t>ps</a:t>
            </a:r>
            <a:r>
              <a:rPr lang="en-US" sz="1400" b="1" cap="none" dirty="0">
                <a:solidFill>
                  <a:schemeClr val="bg1"/>
                </a:solidFill>
                <a:latin typeface="Courier" pitchFamily="49" charset="0"/>
              </a:rPr>
              <a:t> -o </a:t>
            </a:r>
            <a:r>
              <a:rPr lang="en-US" sz="1400" b="1" cap="none" dirty="0" err="1">
                <a:solidFill>
                  <a:schemeClr val="bg1"/>
                </a:solidFill>
                <a:latin typeface="Courier" pitchFamily="49" charset="0"/>
              </a:rPr>
              <a:t>pid,user,comm</a:t>
            </a:r>
            <a:r>
              <a:rPr lang="en-US" sz="1400" b="1" cap="none" dirty="0">
                <a:solidFill>
                  <a:schemeClr val="bg1"/>
                </a:solidFill>
                <a:latin typeface="Courier" pitchFamily="49" charset="0"/>
              </a:rPr>
              <a:t> -C </a:t>
            </a:r>
            <a:r>
              <a:rPr lang="en-US" sz="1400" b="1" cap="none" dirty="0" err="1">
                <a:solidFill>
                  <a:schemeClr val="bg1"/>
                </a:solidFill>
                <a:latin typeface="Courier" pitchFamily="49" charset="0"/>
              </a:rPr>
              <a:t>ssh-agent|head</a:t>
            </a:r>
            <a:r>
              <a:rPr lang="en-US" sz="1400" b="1" cap="none" dirty="0">
                <a:solidFill>
                  <a:schemeClr val="bg1"/>
                </a:solidFill>
                <a:latin typeface="Courier" pitchFamily="49" charset="0"/>
              </a:rPr>
              <a:t> -20</a:t>
            </a:r>
          </a:p>
          <a:p>
            <a:pPr defTabSz="825500"/>
            <a:r>
              <a:rPr lang="en-US" sz="1200" b="1" cap="none" dirty="0">
                <a:solidFill>
                  <a:schemeClr val="bg1"/>
                </a:solidFill>
                <a:latin typeface="Courier" pitchFamily="49" charset="0"/>
              </a:rPr>
              <a:t>   PID USER     COMMAND</a:t>
            </a:r>
          </a:p>
          <a:p>
            <a:pPr defTabSz="825500"/>
            <a:r>
              <a:rPr lang="en-US" sz="1200" b="1" cap="none" dirty="0">
                <a:solidFill>
                  <a:schemeClr val="bg1"/>
                </a:solidFill>
                <a:latin typeface="Courier" pitchFamily="49" charset="0"/>
              </a:rPr>
              <a:t>   661 </a:t>
            </a:r>
            <a:r>
              <a:rPr lang="en-US" sz="1200" b="1" cap="none" dirty="0" smtClean="0">
                <a:solidFill>
                  <a:schemeClr val="bg1"/>
                </a:solidFill>
                <a:latin typeface="Courier" pitchFamily="49" charset="0"/>
              </a:rPr>
              <a:t>h******  </a:t>
            </a:r>
            <a:r>
              <a:rPr lang="en-US" sz="1200" b="1" cap="none" dirty="0" err="1">
                <a:solidFill>
                  <a:schemeClr val="bg1"/>
                </a:solidFill>
                <a:latin typeface="Courier" pitchFamily="49" charset="0"/>
              </a:rPr>
              <a:t>ssh</a:t>
            </a:r>
            <a:r>
              <a:rPr lang="en-US" sz="1200" b="1" cap="none" dirty="0">
                <a:solidFill>
                  <a:schemeClr val="bg1"/>
                </a:solidFill>
                <a:latin typeface="Courier" pitchFamily="49" charset="0"/>
              </a:rPr>
              <a:t>-agent</a:t>
            </a:r>
          </a:p>
          <a:p>
            <a:pPr defTabSz="825500"/>
            <a:r>
              <a:rPr lang="en-US" sz="1200" b="1" cap="none" dirty="0">
                <a:solidFill>
                  <a:schemeClr val="bg1"/>
                </a:solidFill>
                <a:latin typeface="Courier" pitchFamily="49" charset="0"/>
              </a:rPr>
              <a:t>   808 </a:t>
            </a:r>
            <a:r>
              <a:rPr lang="en-US" sz="1200" b="1" cap="none" dirty="0" smtClean="0">
                <a:solidFill>
                  <a:schemeClr val="bg1"/>
                </a:solidFill>
                <a:latin typeface="Courier" pitchFamily="49" charset="0"/>
              </a:rPr>
              <a:t>h******  </a:t>
            </a:r>
            <a:r>
              <a:rPr lang="en-US" sz="1200" b="1" cap="none" dirty="0" err="1">
                <a:solidFill>
                  <a:schemeClr val="bg1"/>
                </a:solidFill>
                <a:latin typeface="Courier" pitchFamily="49" charset="0"/>
              </a:rPr>
              <a:t>ssh</a:t>
            </a:r>
            <a:r>
              <a:rPr lang="en-US" sz="1200" b="1" cap="none" dirty="0">
                <a:solidFill>
                  <a:schemeClr val="bg1"/>
                </a:solidFill>
                <a:latin typeface="Courier" pitchFamily="49" charset="0"/>
              </a:rPr>
              <a:t>-agent</a:t>
            </a:r>
          </a:p>
          <a:p>
            <a:pPr defTabSz="825500"/>
            <a:r>
              <a:rPr lang="en-US" sz="1200" b="1" cap="none" dirty="0">
                <a:solidFill>
                  <a:schemeClr val="bg1"/>
                </a:solidFill>
                <a:latin typeface="Courier" pitchFamily="49" charset="0"/>
              </a:rPr>
              <a:t>  1123 h******</a:t>
            </a:r>
            <a:r>
              <a:rPr lang="en-US" sz="1200" b="1" cap="none" dirty="0" smtClean="0">
                <a:solidFill>
                  <a:schemeClr val="bg1"/>
                </a:solidFill>
                <a:latin typeface="Courier" pitchFamily="49" charset="0"/>
              </a:rPr>
              <a:t>  </a:t>
            </a:r>
            <a:r>
              <a:rPr lang="en-US" sz="1200" b="1" cap="none" dirty="0" err="1">
                <a:solidFill>
                  <a:schemeClr val="bg1"/>
                </a:solidFill>
                <a:latin typeface="Courier" pitchFamily="49" charset="0"/>
              </a:rPr>
              <a:t>ssh</a:t>
            </a:r>
            <a:r>
              <a:rPr lang="en-US" sz="1200" b="1" cap="none" dirty="0">
                <a:solidFill>
                  <a:schemeClr val="bg1"/>
                </a:solidFill>
                <a:latin typeface="Courier" pitchFamily="49" charset="0"/>
              </a:rPr>
              <a:t>-agent</a:t>
            </a:r>
          </a:p>
          <a:p>
            <a:pPr defTabSz="825500"/>
            <a:r>
              <a:rPr lang="en-US" sz="1200" b="1" cap="none" dirty="0">
                <a:solidFill>
                  <a:schemeClr val="bg1"/>
                </a:solidFill>
                <a:latin typeface="Courier" pitchFamily="49" charset="0"/>
              </a:rPr>
              <a:t>  1169 h******</a:t>
            </a:r>
            <a:r>
              <a:rPr lang="en-US" sz="1200" b="1" cap="none" dirty="0" smtClean="0">
                <a:solidFill>
                  <a:schemeClr val="bg1"/>
                </a:solidFill>
                <a:latin typeface="Courier" pitchFamily="49" charset="0"/>
              </a:rPr>
              <a:t>  </a:t>
            </a:r>
            <a:r>
              <a:rPr lang="en-US" sz="1200" b="1" cap="none" dirty="0" err="1">
                <a:solidFill>
                  <a:schemeClr val="bg1"/>
                </a:solidFill>
                <a:latin typeface="Courier" pitchFamily="49" charset="0"/>
              </a:rPr>
              <a:t>ssh</a:t>
            </a:r>
            <a:r>
              <a:rPr lang="en-US" sz="1200" b="1" cap="none" dirty="0">
                <a:solidFill>
                  <a:schemeClr val="bg1"/>
                </a:solidFill>
                <a:latin typeface="Courier" pitchFamily="49" charset="0"/>
              </a:rPr>
              <a:t>-agent</a:t>
            </a:r>
          </a:p>
          <a:p>
            <a:pPr defTabSz="825500"/>
            <a:r>
              <a:rPr lang="en-US" sz="1200" b="1" cap="none" dirty="0">
                <a:solidFill>
                  <a:schemeClr val="bg1"/>
                </a:solidFill>
                <a:latin typeface="Courier" pitchFamily="49" charset="0"/>
              </a:rPr>
              <a:t>  1460 h******</a:t>
            </a:r>
            <a:r>
              <a:rPr lang="en-US" sz="1200" b="1" cap="none" dirty="0" smtClean="0">
                <a:solidFill>
                  <a:schemeClr val="bg1"/>
                </a:solidFill>
                <a:latin typeface="Courier" pitchFamily="49" charset="0"/>
              </a:rPr>
              <a:t>  </a:t>
            </a:r>
            <a:r>
              <a:rPr lang="en-US" sz="1200" b="1" cap="none" dirty="0" err="1">
                <a:solidFill>
                  <a:schemeClr val="bg1"/>
                </a:solidFill>
                <a:latin typeface="Courier" pitchFamily="49" charset="0"/>
              </a:rPr>
              <a:t>ssh</a:t>
            </a:r>
            <a:r>
              <a:rPr lang="en-US" sz="1200" b="1" cap="none" dirty="0">
                <a:solidFill>
                  <a:schemeClr val="bg1"/>
                </a:solidFill>
                <a:latin typeface="Courier" pitchFamily="49" charset="0"/>
              </a:rPr>
              <a:t>-agent</a:t>
            </a:r>
          </a:p>
          <a:p>
            <a:pPr defTabSz="825500"/>
            <a:r>
              <a:rPr lang="en-US" sz="1200" b="1" cap="none" dirty="0">
                <a:solidFill>
                  <a:schemeClr val="bg1"/>
                </a:solidFill>
                <a:latin typeface="Courier" pitchFamily="49" charset="0"/>
              </a:rPr>
              <a:t>  3007 h******</a:t>
            </a:r>
            <a:r>
              <a:rPr lang="en-US" sz="1200" b="1" cap="none" dirty="0" smtClean="0">
                <a:solidFill>
                  <a:schemeClr val="bg1"/>
                </a:solidFill>
                <a:latin typeface="Courier" pitchFamily="49" charset="0"/>
              </a:rPr>
              <a:t>  </a:t>
            </a:r>
            <a:r>
              <a:rPr lang="en-US" sz="1200" b="1" cap="none" dirty="0" err="1">
                <a:solidFill>
                  <a:schemeClr val="bg1"/>
                </a:solidFill>
                <a:latin typeface="Courier" pitchFamily="49" charset="0"/>
              </a:rPr>
              <a:t>ssh</a:t>
            </a:r>
            <a:r>
              <a:rPr lang="en-US" sz="1200" b="1" cap="none" dirty="0">
                <a:solidFill>
                  <a:schemeClr val="bg1"/>
                </a:solidFill>
                <a:latin typeface="Courier" pitchFamily="49" charset="0"/>
              </a:rPr>
              <a:t>-agent</a:t>
            </a:r>
          </a:p>
          <a:p>
            <a:pPr defTabSz="825500"/>
            <a:r>
              <a:rPr lang="en-US" sz="1200" b="1" cap="none" dirty="0">
                <a:solidFill>
                  <a:schemeClr val="bg1"/>
                </a:solidFill>
                <a:latin typeface="Courier" pitchFamily="49" charset="0"/>
              </a:rPr>
              <a:t>  3290 h****** </a:t>
            </a:r>
            <a:r>
              <a:rPr lang="en-US" sz="1200" b="1" cap="none" dirty="0" smtClean="0">
                <a:solidFill>
                  <a:schemeClr val="bg1"/>
                </a:solidFill>
                <a:latin typeface="Courier" pitchFamily="49" charset="0"/>
              </a:rPr>
              <a:t> </a:t>
            </a:r>
            <a:r>
              <a:rPr lang="en-US" sz="1200" b="1" cap="none" dirty="0" err="1" smtClean="0">
                <a:solidFill>
                  <a:schemeClr val="bg1"/>
                </a:solidFill>
                <a:latin typeface="Courier" pitchFamily="49" charset="0"/>
              </a:rPr>
              <a:t>ssh</a:t>
            </a:r>
            <a:r>
              <a:rPr lang="en-US" sz="1200" b="1" cap="none" dirty="0" smtClean="0">
                <a:solidFill>
                  <a:schemeClr val="bg1"/>
                </a:solidFill>
                <a:latin typeface="Courier" pitchFamily="49" charset="0"/>
              </a:rPr>
              <a:t>-agent</a:t>
            </a:r>
            <a:endParaRPr lang="en-US" sz="1200" b="1" cap="none" dirty="0">
              <a:solidFill>
                <a:schemeClr val="bg1"/>
              </a:solidFill>
              <a:latin typeface="Courier" pitchFamily="49" charset="0"/>
            </a:endParaRPr>
          </a:p>
          <a:p>
            <a:pPr defTabSz="825500"/>
            <a:r>
              <a:rPr lang="en-US" sz="1200" b="1" cap="none" dirty="0">
                <a:solidFill>
                  <a:schemeClr val="bg1"/>
                </a:solidFill>
                <a:latin typeface="Courier" pitchFamily="49" charset="0"/>
              </a:rPr>
              <a:t>  3308 h****** </a:t>
            </a:r>
            <a:r>
              <a:rPr lang="en-US" sz="1200" b="1" cap="none" dirty="0" smtClean="0">
                <a:solidFill>
                  <a:schemeClr val="bg1"/>
                </a:solidFill>
                <a:latin typeface="Courier" pitchFamily="49" charset="0"/>
              </a:rPr>
              <a:t> </a:t>
            </a:r>
            <a:r>
              <a:rPr lang="en-US" sz="1200" b="1" cap="none" dirty="0" err="1" smtClean="0">
                <a:solidFill>
                  <a:schemeClr val="bg1"/>
                </a:solidFill>
                <a:latin typeface="Courier" pitchFamily="49" charset="0"/>
              </a:rPr>
              <a:t>ssh</a:t>
            </a:r>
            <a:r>
              <a:rPr lang="en-US" sz="1200" b="1" cap="none" dirty="0" smtClean="0">
                <a:solidFill>
                  <a:schemeClr val="bg1"/>
                </a:solidFill>
                <a:latin typeface="Courier" pitchFamily="49" charset="0"/>
              </a:rPr>
              <a:t>-agent</a:t>
            </a:r>
            <a:endParaRPr lang="en-US" sz="1200" b="1" cap="none" dirty="0">
              <a:solidFill>
                <a:schemeClr val="bg1"/>
              </a:solidFill>
              <a:latin typeface="Courier" pitchFamily="49" charset="0"/>
            </a:endParaRPr>
          </a:p>
          <a:p>
            <a:pPr defTabSz="825500"/>
            <a:r>
              <a:rPr lang="en-US" sz="1200" b="1" cap="none" dirty="0">
                <a:solidFill>
                  <a:schemeClr val="bg1"/>
                </a:solidFill>
                <a:latin typeface="Courier" pitchFamily="49" charset="0"/>
              </a:rPr>
              <a:t>  3417 h****** </a:t>
            </a:r>
            <a:r>
              <a:rPr lang="en-US" sz="1200" b="1" cap="none" dirty="0" smtClean="0">
                <a:solidFill>
                  <a:schemeClr val="bg1"/>
                </a:solidFill>
                <a:latin typeface="Courier" pitchFamily="49" charset="0"/>
              </a:rPr>
              <a:t> </a:t>
            </a:r>
            <a:r>
              <a:rPr lang="en-US" sz="1200" b="1" cap="none" dirty="0" err="1" smtClean="0">
                <a:solidFill>
                  <a:schemeClr val="bg1"/>
                </a:solidFill>
                <a:latin typeface="Courier" pitchFamily="49" charset="0"/>
              </a:rPr>
              <a:t>ssh</a:t>
            </a:r>
            <a:r>
              <a:rPr lang="en-US" sz="1200" b="1" cap="none" dirty="0" smtClean="0">
                <a:solidFill>
                  <a:schemeClr val="bg1"/>
                </a:solidFill>
                <a:latin typeface="Courier" pitchFamily="49" charset="0"/>
              </a:rPr>
              <a:t>-agent</a:t>
            </a:r>
            <a:endParaRPr lang="en-US" sz="1200" b="1" cap="none" dirty="0">
              <a:solidFill>
                <a:schemeClr val="bg1"/>
              </a:solidFill>
              <a:latin typeface="Courier" pitchFamily="49" charset="0"/>
            </a:endParaRPr>
          </a:p>
          <a:p>
            <a:pPr defTabSz="825500"/>
            <a:r>
              <a:rPr lang="en-US" sz="1200" b="1" cap="none" dirty="0" smtClean="0">
                <a:solidFill>
                  <a:schemeClr val="bg1"/>
                </a:solidFill>
                <a:latin typeface="Courier" pitchFamily="49" charset="0"/>
              </a:rPr>
              <a:t>  ...</a:t>
            </a:r>
            <a:endParaRPr lang="en-US" sz="1200" b="1" cap="none" dirty="0">
              <a:solidFill>
                <a:schemeClr val="bg1"/>
              </a:solidFill>
              <a:latin typeface="Courier" pitchFamily="49" charset="0"/>
            </a:endParaRPr>
          </a:p>
        </p:txBody>
      </p:sp>
      <p:sp>
        <p:nvSpPr>
          <p:cNvPr id="7" name="TextBox 6"/>
          <p:cNvSpPr txBox="1"/>
          <p:nvPr/>
        </p:nvSpPr>
        <p:spPr>
          <a:xfrm>
            <a:off x="1337471" y="699655"/>
            <a:ext cx="6537046"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600" b="0" i="0" u="none" strike="noStrike" cap="none" spc="0" normalizeH="0" dirty="0" smtClean="0">
                <a:ln>
                  <a:noFill/>
                </a:ln>
                <a:solidFill>
                  <a:srgbClr val="6F2575"/>
                </a:solidFill>
                <a:effectLst/>
                <a:uFillTx/>
                <a:latin typeface="+mn-lt"/>
                <a:ea typeface="+mn-ea"/>
                <a:cs typeface="+mn-cs"/>
                <a:sym typeface="Arial"/>
              </a:rPr>
              <a:t>&gt; 200 </a:t>
            </a:r>
            <a:r>
              <a:rPr kumimoji="0" lang="en-US" sz="1600" b="0" i="0" u="none" strike="noStrike" cap="none" spc="0" normalizeH="0" dirty="0" err="1" smtClean="0">
                <a:ln>
                  <a:noFill/>
                </a:ln>
                <a:solidFill>
                  <a:srgbClr val="6F2575"/>
                </a:solidFill>
                <a:effectLst/>
                <a:uFillTx/>
                <a:latin typeface="+mn-lt"/>
                <a:ea typeface="+mn-ea"/>
                <a:cs typeface="+mn-cs"/>
                <a:sym typeface="Arial"/>
              </a:rPr>
              <a:t>ssh</a:t>
            </a:r>
            <a:r>
              <a:rPr kumimoji="0" lang="en-US" sz="1600" b="0" i="0" u="none" strike="noStrike" cap="none" spc="0" normalizeH="0" dirty="0" smtClean="0">
                <a:ln>
                  <a:noFill/>
                </a:ln>
                <a:solidFill>
                  <a:srgbClr val="6F2575"/>
                </a:solidFill>
                <a:effectLst/>
                <a:uFillTx/>
                <a:latin typeface="+mn-lt"/>
                <a:ea typeface="+mn-ea"/>
                <a:cs typeface="+mn-cs"/>
                <a:sym typeface="Arial"/>
              </a:rPr>
              <a:t>-agents on the same system is not 200 times more secure …</a:t>
            </a:r>
            <a:endParaRPr kumimoji="0" lang="en-GB" sz="1600" b="0" i="0" u="none" strike="noStrike" cap="none" spc="0" normalizeH="0" dirty="0" err="1" smtClean="0">
              <a:ln>
                <a:noFill/>
              </a:ln>
              <a:solidFill>
                <a:srgbClr val="6F2575"/>
              </a:solidFill>
              <a:effectLst/>
              <a:uFillTx/>
              <a:latin typeface="+mn-lt"/>
              <a:ea typeface="+mn-ea"/>
              <a:cs typeface="+mn-cs"/>
              <a:sym typeface="Arial"/>
            </a:endParaRPr>
          </a:p>
        </p:txBody>
      </p:sp>
      <p:sp>
        <p:nvSpPr>
          <p:cNvPr id="9" name="TextBox 8"/>
          <p:cNvSpPr txBox="1"/>
          <p:nvPr/>
        </p:nvSpPr>
        <p:spPr>
          <a:xfrm>
            <a:off x="1337471" y="3458803"/>
            <a:ext cx="6920164"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US" sz="1600" cap="none" dirty="0">
                <a:solidFill>
                  <a:srgbClr val="6F2575"/>
                </a:solidFill>
              </a:rPr>
              <a:t>So ~25% of the user processes on stbc-i1 are </a:t>
            </a:r>
            <a:r>
              <a:rPr lang="en-US" sz="1600" i="1" cap="none" dirty="0">
                <a:solidFill>
                  <a:srgbClr val="6F2575"/>
                </a:solidFill>
              </a:rPr>
              <a:t>one </a:t>
            </a:r>
            <a:r>
              <a:rPr lang="en-US" sz="1600" i="1" cap="none" dirty="0" smtClean="0">
                <a:solidFill>
                  <a:srgbClr val="6F2575"/>
                </a:solidFill>
              </a:rPr>
              <a:t>single user’s</a:t>
            </a:r>
            <a:r>
              <a:rPr lang="en-US" sz="1600" cap="none" dirty="0" smtClean="0">
                <a:solidFill>
                  <a:srgbClr val="6F2575"/>
                </a:solidFill>
              </a:rPr>
              <a:t> </a:t>
            </a:r>
            <a:r>
              <a:rPr lang="en-US" sz="1600" cap="none" dirty="0" err="1">
                <a:solidFill>
                  <a:srgbClr val="6F2575"/>
                </a:solidFill>
              </a:rPr>
              <a:t>ssh</a:t>
            </a:r>
            <a:r>
              <a:rPr lang="en-US" sz="1600" cap="none" dirty="0">
                <a:solidFill>
                  <a:srgbClr val="6F2575"/>
                </a:solidFill>
              </a:rPr>
              <a:t>-agents</a:t>
            </a:r>
            <a:r>
              <a:rPr lang="en-US" sz="1600" cap="none" dirty="0" smtClean="0">
                <a:solidFill>
                  <a:srgbClr val="6F2575"/>
                </a:solidFill>
              </a:rPr>
              <a:t>:</a:t>
            </a:r>
            <a:endParaRPr lang="en-US" sz="1600" cap="none" dirty="0">
              <a:solidFill>
                <a:srgbClr val="6F2575"/>
              </a:solidFill>
            </a:endParaRPr>
          </a:p>
        </p:txBody>
      </p:sp>
      <p:sp>
        <p:nvSpPr>
          <p:cNvPr id="10" name="TextBox 9"/>
          <p:cNvSpPr txBox="1"/>
          <p:nvPr/>
        </p:nvSpPr>
        <p:spPr>
          <a:xfrm>
            <a:off x="974981" y="3800644"/>
            <a:ext cx="7645144" cy="964367"/>
          </a:xfrm>
          <a:prstGeom prst="rect">
            <a:avLst/>
          </a:prstGeom>
          <a:solidFill>
            <a:srgbClr val="C0C0C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defTabSz="825500"/>
            <a:r>
              <a:rPr lang="en-US" sz="1400" b="1" cap="none" dirty="0" smtClean="0">
                <a:solidFill>
                  <a:schemeClr val="bg1"/>
                </a:solidFill>
                <a:latin typeface="Courier" pitchFamily="49" charset="0"/>
              </a:rPr>
              <a:t>[</a:t>
            </a:r>
            <a:r>
              <a:rPr lang="en-US" sz="1400" b="1" cap="none" dirty="0">
                <a:solidFill>
                  <a:schemeClr val="bg1"/>
                </a:solidFill>
                <a:latin typeface="Courier" pitchFamily="49" charset="0"/>
              </a:rPr>
              <a:t>root@stbc-i1 ~]# </a:t>
            </a:r>
            <a:r>
              <a:rPr lang="en-US" sz="1400" b="1" cap="none" dirty="0" err="1">
                <a:solidFill>
                  <a:schemeClr val="bg1"/>
                </a:solidFill>
                <a:latin typeface="Courier" pitchFamily="49" charset="0"/>
              </a:rPr>
              <a:t>ps</a:t>
            </a:r>
            <a:r>
              <a:rPr lang="en-US" sz="1400" b="1" cap="none" dirty="0">
                <a:solidFill>
                  <a:schemeClr val="bg1"/>
                </a:solidFill>
                <a:latin typeface="Courier" pitchFamily="49" charset="0"/>
              </a:rPr>
              <a:t> -o </a:t>
            </a:r>
            <a:r>
              <a:rPr lang="en-US" sz="1400" b="1" cap="none" dirty="0" err="1">
                <a:solidFill>
                  <a:schemeClr val="bg1"/>
                </a:solidFill>
                <a:latin typeface="Courier" pitchFamily="49" charset="0"/>
              </a:rPr>
              <a:t>pid,user,comm</a:t>
            </a:r>
            <a:r>
              <a:rPr lang="en-US" sz="1400" b="1" cap="none" dirty="0">
                <a:solidFill>
                  <a:schemeClr val="bg1"/>
                </a:solidFill>
                <a:latin typeface="Courier" pitchFamily="49" charset="0"/>
              </a:rPr>
              <a:t> -C </a:t>
            </a:r>
            <a:r>
              <a:rPr lang="en-US" sz="1400" b="1" cap="none" dirty="0" err="1">
                <a:solidFill>
                  <a:schemeClr val="bg1"/>
                </a:solidFill>
                <a:latin typeface="Courier" pitchFamily="49" charset="0"/>
              </a:rPr>
              <a:t>ssh-agent|grep</a:t>
            </a:r>
            <a:r>
              <a:rPr lang="en-US" sz="1400" b="1" cap="none" dirty="0">
                <a:solidFill>
                  <a:schemeClr val="bg1"/>
                </a:solidFill>
                <a:latin typeface="Courier" pitchFamily="49" charset="0"/>
              </a:rPr>
              <a:t> -c </a:t>
            </a:r>
            <a:r>
              <a:rPr lang="en-US" sz="1400" b="1" cap="none" dirty="0" err="1" smtClean="0">
                <a:solidFill>
                  <a:schemeClr val="bg1"/>
                </a:solidFill>
                <a:latin typeface="Courier" pitchFamily="49" charset="0"/>
              </a:rPr>
              <a:t>hXXXXXX</a:t>
            </a:r>
            <a:endParaRPr lang="en-US" sz="1400" b="1" cap="none" dirty="0">
              <a:solidFill>
                <a:schemeClr val="bg1"/>
              </a:solidFill>
              <a:latin typeface="Courier" pitchFamily="49" charset="0"/>
            </a:endParaRPr>
          </a:p>
          <a:p>
            <a:pPr defTabSz="825500"/>
            <a:r>
              <a:rPr lang="en-US" sz="1400" b="1" cap="none" dirty="0" smtClean="0">
                <a:solidFill>
                  <a:schemeClr val="bg1"/>
                </a:solidFill>
                <a:latin typeface="Courier" pitchFamily="49" charset="0"/>
              </a:rPr>
              <a:t>202</a:t>
            </a:r>
            <a:endParaRPr lang="en-US" sz="1400" b="1" cap="none" dirty="0">
              <a:solidFill>
                <a:schemeClr val="bg1"/>
              </a:solidFill>
              <a:latin typeface="Courier" pitchFamily="49" charset="0"/>
            </a:endParaRPr>
          </a:p>
          <a:p>
            <a:pPr defTabSz="825500"/>
            <a:r>
              <a:rPr lang="en-US" sz="1400" b="1" cap="none" dirty="0">
                <a:solidFill>
                  <a:schemeClr val="bg1"/>
                </a:solidFill>
                <a:latin typeface="Courier" pitchFamily="49" charset="0"/>
              </a:rPr>
              <a:t>[root@stbc-i1 ~]# </a:t>
            </a:r>
            <a:r>
              <a:rPr lang="en-US" sz="1400" b="1" cap="none" dirty="0" err="1">
                <a:solidFill>
                  <a:schemeClr val="bg1"/>
                </a:solidFill>
                <a:latin typeface="Courier" pitchFamily="49" charset="0"/>
              </a:rPr>
              <a:t>ps</a:t>
            </a:r>
            <a:r>
              <a:rPr lang="en-US" sz="1400" b="1" cap="none" dirty="0">
                <a:solidFill>
                  <a:schemeClr val="bg1"/>
                </a:solidFill>
                <a:latin typeface="Courier" pitchFamily="49" charset="0"/>
              </a:rPr>
              <a:t> </a:t>
            </a:r>
            <a:r>
              <a:rPr lang="en-US" sz="1400" b="1" cap="none" dirty="0" err="1">
                <a:solidFill>
                  <a:schemeClr val="bg1"/>
                </a:solidFill>
                <a:latin typeface="Courier" pitchFamily="49" charset="0"/>
              </a:rPr>
              <a:t>auwwx|grep</a:t>
            </a:r>
            <a:r>
              <a:rPr lang="en-US" sz="1400" b="1" cap="none" dirty="0">
                <a:solidFill>
                  <a:schemeClr val="bg1"/>
                </a:solidFill>
                <a:latin typeface="Courier" pitchFamily="49" charset="0"/>
              </a:rPr>
              <a:t> -</a:t>
            </a:r>
            <a:r>
              <a:rPr lang="en-US" sz="1400" b="1" cap="none" dirty="0" err="1" smtClean="0">
                <a:solidFill>
                  <a:schemeClr val="bg1"/>
                </a:solidFill>
                <a:latin typeface="Courier" pitchFamily="49" charset="0"/>
              </a:rPr>
              <a:t>vc</a:t>
            </a:r>
            <a:r>
              <a:rPr lang="en-US" sz="1400" b="1" cap="none" dirty="0" smtClean="0">
                <a:solidFill>
                  <a:schemeClr val="bg1"/>
                </a:solidFill>
                <a:latin typeface="Courier" pitchFamily="49" charset="0"/>
              </a:rPr>
              <a:t> root</a:t>
            </a:r>
            <a:endParaRPr lang="en-US" sz="1400" b="1" cap="none" dirty="0">
              <a:solidFill>
                <a:schemeClr val="bg1"/>
              </a:solidFill>
              <a:latin typeface="Courier" pitchFamily="49" charset="0"/>
            </a:endParaRPr>
          </a:p>
          <a:p>
            <a:pPr defTabSz="825500"/>
            <a:r>
              <a:rPr lang="en-US" sz="1400" b="1" cap="none" dirty="0">
                <a:solidFill>
                  <a:schemeClr val="bg1"/>
                </a:solidFill>
                <a:latin typeface="Courier" pitchFamily="49" charset="0"/>
              </a:rPr>
              <a:t>852</a:t>
            </a:r>
          </a:p>
        </p:txBody>
      </p:sp>
    </p:spTree>
    <p:extLst>
      <p:ext uri="{BB962C8B-B14F-4D97-AF65-F5344CB8AC3E}">
        <p14:creationId xmlns:p14="http://schemas.microsoft.com/office/powerpoint/2010/main" val="131794985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GB" smtClean="0"/>
              <a:t>11</a:t>
            </a:fld>
            <a:endParaRPr lang="en-GB"/>
          </a:p>
        </p:txBody>
      </p:sp>
      <p:sp>
        <p:nvSpPr>
          <p:cNvPr id="3" name="Text Placeholder 2"/>
          <p:cNvSpPr>
            <a:spLocks noGrp="1"/>
          </p:cNvSpPr>
          <p:nvPr>
            <p:ph type="body" sz="quarter" idx="15"/>
          </p:nvPr>
        </p:nvSpPr>
        <p:spPr/>
        <p:txBody>
          <a:bodyPr/>
          <a:lstStyle/>
          <a:p>
            <a:r>
              <a:rPr lang="en-US" dirty="0" smtClean="0"/>
              <a:t>Get up there - read the docs! … https://www.nikhef.nl/pdp/</a:t>
            </a:r>
            <a:endParaRPr lang="en-GB" dirty="0"/>
          </a:p>
        </p:txBody>
      </p:sp>
      <p:pic>
        <p:nvPicPr>
          <p:cNvPr id="6" name="Picture 5"/>
          <p:cNvPicPr>
            <a:picLocks noChangeAspect="1"/>
          </p:cNvPicPr>
          <p:nvPr/>
        </p:nvPicPr>
        <p:blipFill>
          <a:blip r:embed="rId2"/>
          <a:stretch>
            <a:fillRect/>
          </a:stretch>
        </p:blipFill>
        <p:spPr>
          <a:xfrm>
            <a:off x="622570" y="638235"/>
            <a:ext cx="6567942" cy="4230580"/>
          </a:xfrm>
          <a:prstGeom prst="rect">
            <a:avLst/>
          </a:prstGeom>
          <a:ln>
            <a:solidFill>
              <a:srgbClr val="6F2575"/>
            </a:solidFill>
          </a:ln>
        </p:spPr>
      </p:pic>
      <p:grpSp>
        <p:nvGrpSpPr>
          <p:cNvPr id="9" name="Group 8"/>
          <p:cNvGrpSpPr/>
          <p:nvPr/>
        </p:nvGrpSpPr>
        <p:grpSpPr>
          <a:xfrm>
            <a:off x="5886450" y="1535120"/>
            <a:ext cx="3181350" cy="2967030"/>
            <a:chOff x="5724525" y="1535120"/>
            <a:chExt cx="3181350" cy="296703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6890" y="2130155"/>
              <a:ext cx="3168984" cy="2371995"/>
            </a:xfrm>
            <a:prstGeom prst="rect">
              <a:avLst/>
            </a:prstGeom>
            <a:ln>
              <a:solidFill>
                <a:srgbClr val="6F2575"/>
              </a:solidFill>
            </a:ln>
          </p:spPr>
        </p:pic>
        <p:sp>
          <p:nvSpPr>
            <p:cNvPr id="8" name="TextBox 7"/>
            <p:cNvSpPr txBox="1"/>
            <p:nvPr/>
          </p:nvSpPr>
          <p:spPr>
            <a:xfrm>
              <a:off x="5724525" y="1535120"/>
              <a:ext cx="3181350" cy="595035"/>
            </a:xfrm>
            <a:prstGeom prst="rect">
              <a:avLst/>
            </a:prstGeom>
            <a:solidFill>
              <a:srgbClr val="E3D88B"/>
            </a:solidFill>
            <a:ln w="127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600" i="0" u="none" strike="noStrike" cap="none" spc="0" normalizeH="0" dirty="0" smtClean="0">
                  <a:ln>
                    <a:noFill/>
                  </a:ln>
                  <a:solidFill>
                    <a:srgbClr val="6F2575"/>
                  </a:solidFill>
                  <a:effectLst/>
                  <a:uFillTx/>
                  <a:latin typeface="+mn-lt"/>
                  <a:ea typeface="+mn-ea"/>
                  <a:cs typeface="+mn-cs"/>
                  <a:sym typeface="Arial"/>
                </a:rPr>
                <a:t>or take the computing course</a:t>
              </a:r>
              <a:br>
                <a:rPr kumimoji="0" lang="en-US" sz="1600" i="0" u="none" strike="noStrike" cap="none" spc="0" normalizeH="0" dirty="0" smtClean="0">
                  <a:ln>
                    <a:noFill/>
                  </a:ln>
                  <a:solidFill>
                    <a:srgbClr val="6F2575"/>
                  </a:solidFill>
                  <a:effectLst/>
                  <a:uFillTx/>
                  <a:latin typeface="+mn-lt"/>
                  <a:ea typeface="+mn-ea"/>
                  <a:cs typeface="+mn-cs"/>
                  <a:sym typeface="Arial"/>
                </a:rPr>
              </a:br>
              <a:r>
                <a:rPr kumimoji="0" lang="en-US" sz="1600" i="0" u="none" strike="noStrike" cap="none" spc="0" normalizeH="0" dirty="0" smtClean="0">
                  <a:ln>
                    <a:noFill/>
                  </a:ln>
                  <a:solidFill>
                    <a:srgbClr val="6F2575"/>
                  </a:solidFill>
                  <a:effectLst/>
                  <a:uFillTx/>
                  <a:latin typeface="+mn-lt"/>
                  <a:ea typeface="+mn-ea"/>
                  <a:cs typeface="+mn-cs"/>
                  <a:sym typeface="Arial"/>
                </a:rPr>
                <a:t>(coming soon again!)</a:t>
              </a:r>
              <a:endParaRPr kumimoji="0" lang="en-GB" sz="1600" i="0" u="none" strike="noStrike" cap="none" spc="0" normalizeH="0" dirty="0" err="1" smtClean="0">
                <a:ln>
                  <a:noFill/>
                </a:ln>
                <a:solidFill>
                  <a:srgbClr val="6F2575"/>
                </a:solidFill>
                <a:effectLst/>
                <a:uFillTx/>
                <a:latin typeface="+mn-lt"/>
                <a:ea typeface="+mn-ea"/>
                <a:cs typeface="+mn-cs"/>
                <a:sym typeface="Arial"/>
              </a:endParaRPr>
            </a:p>
          </p:txBody>
        </p:sp>
      </p:grpSp>
    </p:spTree>
    <p:extLst>
      <p:ext uri="{BB962C8B-B14F-4D97-AF65-F5344CB8AC3E}">
        <p14:creationId xmlns:p14="http://schemas.microsoft.com/office/powerpoint/2010/main" val="166244269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GB" smtClean="0"/>
              <a:t>12</a:t>
            </a:fld>
            <a:endParaRPr lang="en-GB"/>
          </a:p>
        </p:txBody>
      </p:sp>
      <p:sp>
        <p:nvSpPr>
          <p:cNvPr id="3" name="Text Placeholder 2"/>
          <p:cNvSpPr>
            <a:spLocks noGrp="1"/>
          </p:cNvSpPr>
          <p:nvPr>
            <p:ph type="body" sz="quarter" idx="15"/>
          </p:nvPr>
        </p:nvSpPr>
        <p:spPr>
          <a:xfrm>
            <a:off x="238125" y="238125"/>
            <a:ext cx="8839200" cy="769441"/>
          </a:xfrm>
        </p:spPr>
        <p:txBody>
          <a:bodyPr/>
          <a:lstStyle/>
          <a:p>
            <a:r>
              <a:rPr lang="en-US" sz="2500" dirty="0" smtClean="0"/>
              <a:t>And do ask! </a:t>
            </a:r>
          </a:p>
          <a:p>
            <a:r>
              <a:rPr lang="en-US" sz="2500" dirty="0" smtClean="0"/>
              <a:t>Mary will tell you about all subsidiary benefits shortly :)</a:t>
            </a:r>
            <a:endParaRPr lang="en-GB" sz="2500" dirty="0"/>
          </a:p>
        </p:txBody>
      </p:sp>
      <p:graphicFrame>
        <p:nvGraphicFramePr>
          <p:cNvPr id="4" name="Object 3"/>
          <p:cNvGraphicFramePr>
            <a:graphicFrameLocks noChangeAspect="1"/>
          </p:cNvGraphicFramePr>
          <p:nvPr>
            <p:extLst>
              <p:ext uri="{D42A27DB-BD31-4B8C-83A1-F6EECF244321}">
                <p14:modId xmlns:p14="http://schemas.microsoft.com/office/powerpoint/2010/main" val="2468558576"/>
              </p:ext>
            </p:extLst>
          </p:nvPr>
        </p:nvGraphicFramePr>
        <p:xfrm>
          <a:off x="1616765" y="1783660"/>
          <a:ext cx="6081917" cy="2540690"/>
        </p:xfrm>
        <a:graphic>
          <a:graphicData uri="http://schemas.openxmlformats.org/presentationml/2006/ole">
            <mc:AlternateContent xmlns:mc="http://schemas.openxmlformats.org/markup-compatibility/2006">
              <mc:Choice xmlns:v="urn:schemas-microsoft-com:vml" Requires="v">
                <p:oleObj spid="_x0000_s4130" name="PHOTO-PAINT" r:id="rId3" imgW="5152680" imgH="2152440" progId="CorelPHOTOPAINT.Image.16">
                  <p:embed/>
                </p:oleObj>
              </mc:Choice>
              <mc:Fallback>
                <p:oleObj name="PHOTO-PAINT" r:id="rId3" imgW="5152680" imgH="2152440" progId="CorelPHOTOPAINT.Image.16">
                  <p:embed/>
                  <p:pic>
                    <p:nvPicPr>
                      <p:cNvPr id="6" name="Object 5"/>
                      <p:cNvPicPr/>
                      <p:nvPr/>
                    </p:nvPicPr>
                    <p:blipFill>
                      <a:blip r:embed="rId4"/>
                      <a:stretch>
                        <a:fillRect/>
                      </a:stretch>
                    </p:blipFill>
                    <p:spPr>
                      <a:xfrm>
                        <a:off x="1616765" y="1783660"/>
                        <a:ext cx="6081917" cy="2540690"/>
                      </a:xfrm>
                      <a:prstGeom prst="rect">
                        <a:avLst/>
                      </a:prstGeom>
                      <a:ln>
                        <a:solidFill>
                          <a:srgbClr val="6F2575"/>
                        </a:solidFill>
                      </a:ln>
                    </p:spPr>
                  </p:pic>
                </p:oleObj>
              </mc:Fallback>
            </mc:AlternateContent>
          </a:graphicData>
        </a:graphic>
      </p:graphicFrame>
      <p:sp>
        <p:nvSpPr>
          <p:cNvPr id="6" name="TextBox 5"/>
          <p:cNvSpPr txBox="1"/>
          <p:nvPr/>
        </p:nvSpPr>
        <p:spPr>
          <a:xfrm>
            <a:off x="2831904" y="1169359"/>
            <a:ext cx="3651641"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600" b="0" i="0" u="none" strike="noStrike" cap="none" spc="0" normalizeH="0" dirty="0" smtClean="0">
                <a:ln>
                  <a:noFill/>
                </a:ln>
                <a:solidFill>
                  <a:srgbClr val="6F2575"/>
                </a:solidFill>
                <a:effectLst/>
                <a:uFillTx/>
                <a:latin typeface="+mn-lt"/>
                <a:ea typeface="+mn-ea"/>
                <a:cs typeface="+mn-cs"/>
                <a:sym typeface="Arial"/>
              </a:rPr>
              <a:t>but it’s quite hard to answer this one …</a:t>
            </a:r>
            <a:endParaRPr kumimoji="0" lang="en-GB" sz="1600" b="0" i="0" u="none" strike="noStrike" cap="none" spc="0" normalizeH="0" dirty="0" err="1" smtClean="0">
              <a:ln>
                <a:noFill/>
              </a:ln>
              <a:solidFill>
                <a:srgbClr val="6F2575"/>
              </a:solidFill>
              <a:effectLst/>
              <a:uFillTx/>
              <a:latin typeface="+mn-lt"/>
              <a:ea typeface="+mn-ea"/>
              <a:cs typeface="+mn-cs"/>
              <a:sym typeface="Arial"/>
            </a:endParaRPr>
          </a:p>
        </p:txBody>
      </p:sp>
    </p:spTree>
    <p:extLst>
      <p:ext uri="{BB962C8B-B14F-4D97-AF65-F5344CB8AC3E}">
        <p14:creationId xmlns:p14="http://schemas.microsoft.com/office/powerpoint/2010/main" val="67215033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2600" dirty="0" smtClean="0"/>
              <a:t>Next up:</a:t>
            </a:r>
            <a:br>
              <a:rPr lang="en-GB" sz="2600" dirty="0" smtClean="0"/>
            </a:br>
            <a:r>
              <a:rPr lang="en-GB" sz="2600" dirty="0" err="1" smtClean="0"/>
              <a:t>Roel</a:t>
            </a:r>
            <a:r>
              <a:rPr lang="en-GB" sz="2600" dirty="0" smtClean="0"/>
              <a:t> </a:t>
            </a:r>
            <a:r>
              <a:rPr lang="en-GB" sz="2600" dirty="0" err="1" smtClean="0"/>
              <a:t>Aaij</a:t>
            </a:r>
            <a:r>
              <a:rPr lang="en-GB" sz="2600" smtClean="0"/>
              <a:t>   </a:t>
            </a:r>
            <a:r>
              <a:rPr lang="en-GB" sz="2600" i="1" smtClean="0"/>
              <a:t>accelerating </a:t>
            </a:r>
            <a:r>
              <a:rPr lang="en-GB" sz="2600" i="1" dirty="0" smtClean="0"/>
              <a:t>you</a:t>
            </a:r>
            <a:r>
              <a:rPr lang="en-GB" sz="2600" dirty="0" smtClean="0"/>
              <a:t/>
            </a:r>
            <a:br>
              <a:rPr lang="en-GB" sz="2600" dirty="0" smtClean="0"/>
            </a:br>
            <a:r>
              <a:rPr lang="en-GB" sz="2600" dirty="0" smtClean="0"/>
              <a:t>Mary Hester </a:t>
            </a:r>
            <a:r>
              <a:rPr lang="en-GB" sz="2600" i="1" dirty="0" smtClean="0"/>
              <a:t>on tokens, cake, </a:t>
            </a:r>
            <a:br>
              <a:rPr lang="en-GB" sz="2600" i="1" dirty="0" smtClean="0"/>
            </a:br>
            <a:r>
              <a:rPr lang="en-GB" sz="2600" i="1" dirty="0" smtClean="0"/>
              <a:t>and office hours</a:t>
            </a:r>
            <a:endParaRPr lang="en-GB" sz="2600" dirty="0"/>
          </a:p>
        </p:txBody>
      </p:sp>
    </p:spTree>
    <p:extLst>
      <p:ext uri="{BB962C8B-B14F-4D97-AF65-F5344CB8AC3E}">
        <p14:creationId xmlns:p14="http://schemas.microsoft.com/office/powerpoint/2010/main" val="310770478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US" dirty="0" smtClean="0"/>
              <a:t>For a box full of disks … (and a fistful of euro’s)</a:t>
            </a:r>
            <a:endParaRPr lang="en-GB" dirty="0"/>
          </a:p>
        </p:txBody>
      </p:sp>
      <p:pic>
        <p:nvPicPr>
          <p:cNvPr id="6" name="Picture 5"/>
          <p:cNvPicPr>
            <a:picLocks noChangeAspect="1"/>
          </p:cNvPicPr>
          <p:nvPr/>
        </p:nvPicPr>
        <p:blipFill>
          <a:blip r:embed="rId2"/>
          <a:stretch>
            <a:fillRect/>
          </a:stretch>
        </p:blipFill>
        <p:spPr>
          <a:xfrm>
            <a:off x="1952259" y="721226"/>
            <a:ext cx="5239481" cy="3467584"/>
          </a:xfrm>
          <a:prstGeom prst="rect">
            <a:avLst/>
          </a:prstGeom>
        </p:spPr>
      </p:pic>
      <p:sp>
        <p:nvSpPr>
          <p:cNvPr id="7" name="TextBox 6"/>
          <p:cNvSpPr txBox="1"/>
          <p:nvPr/>
        </p:nvSpPr>
        <p:spPr>
          <a:xfrm>
            <a:off x="1248974" y="4271801"/>
            <a:ext cx="664605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600" b="0" i="0" u="none" strike="noStrike" cap="none" spc="0" normalizeH="0" dirty="0" smtClean="0">
                <a:ln>
                  <a:noFill/>
                </a:ln>
                <a:solidFill>
                  <a:srgbClr val="6F2575"/>
                </a:solidFill>
                <a:effectLst/>
                <a:uFillTx/>
                <a:latin typeface="+mn-lt"/>
                <a:ea typeface="+mn-ea"/>
                <a:cs typeface="+mn-cs"/>
                <a:sym typeface="Arial"/>
              </a:rPr>
              <a:t>84x16TByte gross capacity, so ~ 1PByte net after redundancy overhead</a:t>
            </a:r>
            <a:endParaRPr kumimoji="0" lang="en-GB" sz="1600" b="0" i="0" u="none" strike="noStrike" cap="none" spc="0" normalizeH="0" dirty="0" err="1" smtClean="0">
              <a:ln>
                <a:noFill/>
              </a:ln>
              <a:solidFill>
                <a:srgbClr val="6F2575"/>
              </a:solidFill>
              <a:effectLst/>
              <a:uFillTx/>
              <a:latin typeface="+mn-lt"/>
              <a:ea typeface="+mn-ea"/>
              <a:cs typeface="+mn-cs"/>
              <a:sym typeface="Arial"/>
            </a:endParaRPr>
          </a:p>
        </p:txBody>
      </p:sp>
    </p:spTree>
    <p:extLst>
      <p:ext uri="{BB962C8B-B14F-4D97-AF65-F5344CB8AC3E}">
        <p14:creationId xmlns:p14="http://schemas.microsoft.com/office/powerpoint/2010/main" val="32326640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5632" y="19456"/>
            <a:ext cx="6543460" cy="4549751"/>
          </a:xfrm>
          <a:prstGeom prst="rect">
            <a:avLst/>
          </a:prstGeom>
        </p:spPr>
      </p:pic>
      <p:sp>
        <p:nvSpPr>
          <p:cNvPr id="2" name="Slide Number Placeholder 1"/>
          <p:cNvSpPr>
            <a:spLocks noGrp="1"/>
          </p:cNvSpPr>
          <p:nvPr>
            <p:ph type="sldNum" sz="quarter" idx="2"/>
          </p:nvPr>
        </p:nvSpPr>
        <p:spPr/>
        <p:txBody>
          <a:bodyPr/>
          <a:lstStyle/>
          <a:p>
            <a:fld id="{86CB4B4D-7CA3-9044-876B-883B54F8677D}" type="slidenum">
              <a:rPr lang="en-GB" smtClean="0"/>
              <a:t>3</a:t>
            </a:fld>
            <a:endParaRPr lang="en-GB"/>
          </a:p>
        </p:txBody>
      </p:sp>
      <p:sp>
        <p:nvSpPr>
          <p:cNvPr id="3" name="Text Placeholder 2"/>
          <p:cNvSpPr>
            <a:spLocks noGrp="1"/>
          </p:cNvSpPr>
          <p:nvPr>
            <p:ph type="body" sz="quarter" idx="15"/>
          </p:nvPr>
        </p:nvSpPr>
        <p:spPr>
          <a:xfrm>
            <a:off x="238125" y="238125"/>
            <a:ext cx="8667750" cy="800219"/>
          </a:xfrm>
        </p:spPr>
        <p:txBody>
          <a:bodyPr/>
          <a:lstStyle/>
          <a:p>
            <a:r>
              <a:rPr lang="en-US" dirty="0" smtClean="0"/>
              <a:t>For a </a:t>
            </a:r>
            <a:br>
              <a:rPr lang="en-US" dirty="0" smtClean="0"/>
            </a:br>
            <a:r>
              <a:rPr lang="en-US" dirty="0" smtClean="0"/>
              <a:t>few boxes more…</a:t>
            </a:r>
            <a:endParaRPr lang="en-GB" dirty="0"/>
          </a:p>
        </p:txBody>
      </p:sp>
      <p:sp>
        <p:nvSpPr>
          <p:cNvPr id="5" name="Rectangle 4"/>
          <p:cNvSpPr/>
          <p:nvPr/>
        </p:nvSpPr>
        <p:spPr>
          <a:xfrm>
            <a:off x="5225577" y="3463047"/>
            <a:ext cx="2003898" cy="826851"/>
          </a:xfrm>
          <a:prstGeom prst="rect">
            <a:avLst/>
          </a:prstGeom>
          <a:noFill/>
          <a:ln w="762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29" y="3419070"/>
            <a:ext cx="3704706" cy="1669289"/>
          </a:xfrm>
          <a:prstGeom prst="rect">
            <a:avLst/>
          </a:prstGeom>
        </p:spPr>
      </p:pic>
      <p:sp>
        <p:nvSpPr>
          <p:cNvPr id="7" name="TextBox 6"/>
          <p:cNvSpPr txBox="1"/>
          <p:nvPr/>
        </p:nvSpPr>
        <p:spPr>
          <a:xfrm>
            <a:off x="107529" y="3001006"/>
            <a:ext cx="2596865"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000" b="0" i="0" u="none" strike="noStrike" cap="none" spc="0" normalizeH="0" dirty="0" smtClean="0">
                <a:ln>
                  <a:noFill/>
                </a:ln>
                <a:solidFill>
                  <a:srgbClr val="6F2575"/>
                </a:solidFill>
                <a:effectLst/>
                <a:uFillTx/>
                <a:latin typeface="+mn-lt"/>
                <a:ea typeface="+mn-ea"/>
                <a:cs typeface="+mn-cs"/>
                <a:sym typeface="Arial"/>
              </a:rPr>
              <a:t>total traffic through data processing core</a:t>
            </a:r>
            <a:br>
              <a:rPr kumimoji="0" lang="en-US" sz="1000" b="0" i="0" u="none" strike="noStrike" cap="none" spc="0" normalizeH="0" dirty="0" smtClean="0">
                <a:ln>
                  <a:noFill/>
                </a:ln>
                <a:solidFill>
                  <a:srgbClr val="6F2575"/>
                </a:solidFill>
                <a:effectLst/>
                <a:uFillTx/>
                <a:latin typeface="+mn-lt"/>
                <a:ea typeface="+mn-ea"/>
                <a:cs typeface="+mn-cs"/>
                <a:sym typeface="Arial"/>
              </a:rPr>
            </a:br>
            <a:r>
              <a:rPr kumimoji="0" lang="en-US" sz="1000" b="0" i="0" u="none" strike="noStrike" cap="none" spc="0" normalizeH="0" dirty="0" smtClean="0">
                <a:ln>
                  <a:noFill/>
                </a:ln>
                <a:solidFill>
                  <a:srgbClr val="6F2575"/>
                </a:solidFill>
                <a:effectLst/>
                <a:uFillTx/>
                <a:latin typeface="+mn-lt"/>
                <a:ea typeface="+mn-ea"/>
                <a:cs typeface="+mn-cs"/>
                <a:sym typeface="Arial"/>
              </a:rPr>
              <a:t>(using </a:t>
            </a:r>
            <a:r>
              <a:rPr kumimoji="0" lang="en-US" sz="1000" b="0" i="0" u="none" strike="noStrike" cap="none" spc="0" normalizeH="0" dirty="0" err="1" smtClean="0">
                <a:ln>
                  <a:noFill/>
                </a:ln>
                <a:solidFill>
                  <a:srgbClr val="6F2575"/>
                </a:solidFill>
                <a:effectLst/>
                <a:uFillTx/>
                <a:latin typeface="+mn-lt"/>
                <a:ea typeface="+mn-ea"/>
                <a:cs typeface="+mn-cs"/>
                <a:sym typeface="Arial"/>
              </a:rPr>
              <a:t>harbour</a:t>
            </a:r>
            <a:r>
              <a:rPr kumimoji="0" lang="en-US" sz="1000" b="0" i="0" u="none" strike="noStrike" cap="none" spc="0" normalizeH="0" dirty="0" smtClean="0">
                <a:ln>
                  <a:noFill/>
                </a:ln>
                <a:solidFill>
                  <a:srgbClr val="6F2575"/>
                </a:solidFill>
                <a:effectLst/>
                <a:uFillTx/>
                <a:latin typeface="+mn-lt"/>
                <a:ea typeface="+mn-ea"/>
                <a:cs typeface="+mn-cs"/>
                <a:sym typeface="Arial"/>
              </a:rPr>
              <a:t> measurement method, 2021)</a:t>
            </a:r>
            <a:endParaRPr kumimoji="0" lang="en-GB" sz="1000" b="0" i="0" u="none" strike="noStrike" cap="none" spc="0" normalizeH="0" dirty="0" err="1" smtClean="0">
              <a:ln>
                <a:noFill/>
              </a:ln>
              <a:solidFill>
                <a:srgbClr val="6F2575"/>
              </a:solidFill>
              <a:effectLst/>
              <a:uFillTx/>
              <a:latin typeface="+mn-lt"/>
              <a:ea typeface="+mn-ea"/>
              <a:cs typeface="+mn-cs"/>
              <a:sym typeface="Arial"/>
            </a:endParaRPr>
          </a:p>
        </p:txBody>
      </p:sp>
      <p:sp>
        <p:nvSpPr>
          <p:cNvPr id="8" name="Rectangle 7"/>
          <p:cNvSpPr/>
          <p:nvPr/>
        </p:nvSpPr>
        <p:spPr>
          <a:xfrm>
            <a:off x="133722" y="1465948"/>
            <a:ext cx="2351910" cy="900246"/>
          </a:xfrm>
          <a:prstGeom prst="rect">
            <a:avLst/>
          </a:prstGeom>
        </p:spPr>
        <p:txBody>
          <a:bodyPr wrap="square">
            <a:spAutoFit/>
          </a:bodyPr>
          <a:lstStyle/>
          <a:p>
            <a:r>
              <a:rPr lang="en-US" i="1" cap="none" dirty="0" smtClean="0"/>
              <a:t>connected </a:t>
            </a:r>
            <a:r>
              <a:rPr lang="en-US" i="1" cap="none" dirty="0"/>
              <a:t>to </a:t>
            </a:r>
            <a:br>
              <a:rPr lang="en-US" i="1" cap="none" dirty="0"/>
            </a:br>
            <a:r>
              <a:rPr lang="en-US" i="1" cap="none" dirty="0"/>
              <a:t>the world …</a:t>
            </a:r>
            <a:endParaRPr lang="en-GB" i="1" cap="none" dirty="0"/>
          </a:p>
        </p:txBody>
      </p:sp>
      <p:sp>
        <p:nvSpPr>
          <p:cNvPr id="10" name="TextBox 9"/>
          <p:cNvSpPr txBox="1"/>
          <p:nvPr/>
        </p:nvSpPr>
        <p:spPr>
          <a:xfrm>
            <a:off x="3831109" y="4683344"/>
            <a:ext cx="3398366"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GB" sz="1600" cap="none" dirty="0">
                <a:solidFill>
                  <a:srgbClr val="6F2575"/>
                </a:solidFill>
              </a:rPr>
              <a:t>https://www.nikhef.nl/pdp/doc/facility</a:t>
            </a:r>
            <a:endParaRPr kumimoji="0" lang="en-GB" sz="1600" b="0" i="0" u="none" strike="noStrike" cap="none" spc="0" normalizeH="0" dirty="0" smtClean="0">
              <a:ln>
                <a:noFill/>
              </a:ln>
              <a:solidFill>
                <a:srgbClr val="6F2575"/>
              </a:solidFill>
              <a:effectLst/>
              <a:uFillTx/>
              <a:latin typeface="+mn-lt"/>
              <a:ea typeface="+mn-ea"/>
              <a:cs typeface="+mn-cs"/>
              <a:sym typeface="Arial"/>
            </a:endParaRPr>
          </a:p>
        </p:txBody>
      </p:sp>
    </p:spTree>
    <p:extLst>
      <p:ext uri="{BB962C8B-B14F-4D97-AF65-F5344CB8AC3E}">
        <p14:creationId xmlns:p14="http://schemas.microsoft.com/office/powerpoint/2010/main" val="1512882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GB" smtClean="0"/>
              <a:t>4</a:t>
            </a:fld>
            <a:endParaRPr lang="en-GB"/>
          </a:p>
        </p:txBody>
      </p:sp>
      <p:sp>
        <p:nvSpPr>
          <p:cNvPr id="3" name="Text Placeholder 2"/>
          <p:cNvSpPr>
            <a:spLocks noGrp="1"/>
          </p:cNvSpPr>
          <p:nvPr>
            <p:ph type="body" sz="quarter" idx="15"/>
          </p:nvPr>
        </p:nvSpPr>
        <p:spPr/>
        <p:txBody>
          <a:bodyPr/>
          <a:lstStyle/>
          <a:p>
            <a:r>
              <a:rPr lang="en-US" dirty="0" smtClean="0"/>
              <a:t>But effective usage differs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6774" y="1063253"/>
            <a:ext cx="7268082" cy="13049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39" y="2793196"/>
            <a:ext cx="8566015" cy="1304925"/>
          </a:xfrm>
          <a:prstGeom prst="rect">
            <a:avLst/>
          </a:prstGeom>
        </p:spPr>
      </p:pic>
      <p:sp>
        <p:nvSpPr>
          <p:cNvPr id="6" name="TextBox 5"/>
          <p:cNvSpPr txBox="1"/>
          <p:nvPr/>
        </p:nvSpPr>
        <p:spPr>
          <a:xfrm>
            <a:off x="1186774" y="731846"/>
            <a:ext cx="1094852"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600" b="0" i="0" u="none" strike="noStrike" cap="none" spc="0" normalizeH="0" dirty="0" err="1" smtClean="0">
                <a:ln>
                  <a:noFill/>
                </a:ln>
                <a:solidFill>
                  <a:srgbClr val="6F2575"/>
                </a:solidFill>
                <a:effectLst/>
                <a:uFillTx/>
                <a:latin typeface="+mn-lt"/>
                <a:ea typeface="+mn-ea"/>
                <a:cs typeface="+mn-cs"/>
                <a:sym typeface="Arial"/>
              </a:rPr>
              <a:t>Stoomboot</a:t>
            </a:r>
            <a:endParaRPr kumimoji="0" lang="en-GB" sz="1600" b="0" i="0" u="none" strike="noStrike" cap="none" spc="0" normalizeH="0" dirty="0" err="1" smtClean="0">
              <a:ln>
                <a:noFill/>
              </a:ln>
              <a:solidFill>
                <a:srgbClr val="6F2575"/>
              </a:solidFill>
              <a:effectLst/>
              <a:uFillTx/>
              <a:latin typeface="+mn-lt"/>
              <a:ea typeface="+mn-ea"/>
              <a:cs typeface="+mn-cs"/>
              <a:sym typeface="Arial"/>
            </a:endParaRPr>
          </a:p>
        </p:txBody>
      </p:sp>
      <p:sp>
        <p:nvSpPr>
          <p:cNvPr id="7" name="TextBox 6"/>
          <p:cNvSpPr txBox="1"/>
          <p:nvPr/>
        </p:nvSpPr>
        <p:spPr>
          <a:xfrm>
            <a:off x="140239" y="2461789"/>
            <a:ext cx="4735271"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600" b="0" i="0" u="none" strike="noStrike" cap="none" spc="0" normalizeH="0" dirty="0" smtClean="0">
                <a:ln>
                  <a:noFill/>
                </a:ln>
                <a:solidFill>
                  <a:srgbClr val="6F2575"/>
                </a:solidFill>
                <a:effectLst/>
                <a:uFillTx/>
                <a:latin typeface="+mn-lt"/>
                <a:ea typeface="+mn-ea"/>
                <a:cs typeface="+mn-cs"/>
                <a:sym typeface="Arial"/>
              </a:rPr>
              <a:t>Grid (NL-T1, SURF National e-Infra @Nikhef AMS)</a:t>
            </a:r>
            <a:endParaRPr kumimoji="0" lang="en-GB" sz="1600" b="0" i="0" u="none" strike="noStrike" cap="none" spc="0" normalizeH="0" dirty="0" err="1" smtClean="0">
              <a:ln>
                <a:noFill/>
              </a:ln>
              <a:solidFill>
                <a:srgbClr val="6F2575"/>
              </a:solidFill>
              <a:effectLst/>
              <a:uFillTx/>
              <a:latin typeface="+mn-lt"/>
              <a:ea typeface="+mn-ea"/>
              <a:cs typeface="+mn-cs"/>
              <a:sym typeface="Arial"/>
            </a:endParaRPr>
          </a:p>
        </p:txBody>
      </p:sp>
      <p:sp>
        <p:nvSpPr>
          <p:cNvPr id="9" name="TextBox 8"/>
          <p:cNvSpPr txBox="1"/>
          <p:nvPr/>
        </p:nvSpPr>
        <p:spPr>
          <a:xfrm>
            <a:off x="2719370" y="4683344"/>
            <a:ext cx="3078314"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lang="en-GB" sz="1600" cap="none" dirty="0">
                <a:solidFill>
                  <a:srgbClr val="6F2575"/>
                </a:solidFill>
              </a:rPr>
              <a:t>https://www.nikhef.nl/pdp/stats/</a:t>
            </a:r>
            <a:endParaRPr kumimoji="0" lang="en-GB" sz="1600" b="0" i="0" u="none" strike="noStrike" cap="none" spc="0" normalizeH="0" dirty="0" smtClean="0">
              <a:ln>
                <a:noFill/>
              </a:ln>
              <a:solidFill>
                <a:srgbClr val="6F2575"/>
              </a:solidFill>
              <a:effectLst/>
              <a:uFillTx/>
              <a:latin typeface="+mn-lt"/>
              <a:ea typeface="+mn-ea"/>
              <a:cs typeface="+mn-cs"/>
              <a:sym typeface="Arial"/>
            </a:endParaRPr>
          </a:p>
        </p:txBody>
      </p:sp>
    </p:spTree>
    <p:extLst>
      <p:ext uri="{BB962C8B-B14F-4D97-AF65-F5344CB8AC3E}">
        <p14:creationId xmlns:p14="http://schemas.microsoft.com/office/powerpoint/2010/main" val="405269105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093396" y="653377"/>
            <a:ext cx="3245120" cy="1594585"/>
          </a:xfrm>
          <a:prstGeom prst="rect">
            <a:avLst/>
          </a:prstGeom>
        </p:spPr>
      </p:pic>
      <p:sp>
        <p:nvSpPr>
          <p:cNvPr id="2" name="Slide Number Placeholder 1"/>
          <p:cNvSpPr>
            <a:spLocks noGrp="1"/>
          </p:cNvSpPr>
          <p:nvPr>
            <p:ph type="sldNum" sz="quarter" idx="2"/>
          </p:nvPr>
        </p:nvSpPr>
        <p:spPr/>
        <p:txBody>
          <a:bodyPr/>
          <a:lstStyle/>
          <a:p>
            <a:fld id="{86CB4B4D-7CA3-9044-876B-883B54F8677D}" type="slidenum">
              <a:rPr lang="en-GB" smtClean="0"/>
              <a:t>5</a:t>
            </a:fld>
            <a:endParaRPr lang="en-GB"/>
          </a:p>
        </p:txBody>
      </p:sp>
      <p:sp>
        <p:nvSpPr>
          <p:cNvPr id="3" name="Text Placeholder 2"/>
          <p:cNvSpPr>
            <a:spLocks noGrp="1"/>
          </p:cNvSpPr>
          <p:nvPr>
            <p:ph type="body" sz="quarter" idx="15"/>
          </p:nvPr>
        </p:nvSpPr>
        <p:spPr>
          <a:xfrm>
            <a:off x="238125" y="238125"/>
            <a:ext cx="8667750" cy="1200329"/>
          </a:xfrm>
        </p:spPr>
        <p:txBody>
          <a:bodyPr/>
          <a:lstStyle/>
          <a:p>
            <a:r>
              <a:rPr lang="en-US" dirty="0" smtClean="0"/>
              <a:t>Of course you analyze small things</a:t>
            </a:r>
            <a:br>
              <a:rPr lang="en-US" dirty="0" smtClean="0"/>
            </a:br>
            <a:r>
              <a:rPr lang="en-US" dirty="0" smtClean="0"/>
              <a:t>in an executable </a:t>
            </a:r>
            <a:br>
              <a:rPr lang="en-US" dirty="0" smtClean="0"/>
            </a:br>
            <a:r>
              <a:rPr lang="en-US" dirty="0" err="1" smtClean="0"/>
              <a:t>Jupyter</a:t>
            </a:r>
            <a:r>
              <a:rPr lang="en-US" dirty="0" smtClean="0"/>
              <a:t> paper </a:t>
            </a:r>
            <a:endParaRPr lang="en-GB" dirty="0"/>
          </a:p>
        </p:txBody>
      </p:sp>
      <p:pic>
        <p:nvPicPr>
          <p:cNvPr id="4" name="Picture 3"/>
          <p:cNvPicPr>
            <a:picLocks noChangeAspect="1"/>
          </p:cNvPicPr>
          <p:nvPr/>
        </p:nvPicPr>
        <p:blipFill>
          <a:blip r:embed="rId3"/>
          <a:stretch>
            <a:fillRect/>
          </a:stretch>
        </p:blipFill>
        <p:spPr>
          <a:xfrm>
            <a:off x="6200860" y="197019"/>
            <a:ext cx="2553751" cy="4660732"/>
          </a:xfrm>
          <a:prstGeom prst="rect">
            <a:avLst/>
          </a:prstGeom>
          <a:ln>
            <a:solidFill>
              <a:srgbClr val="6F2575"/>
            </a:solidFill>
          </a:ln>
        </p:spPr>
      </p:pic>
      <p:pic>
        <p:nvPicPr>
          <p:cNvPr id="5" name="Picture 4"/>
          <p:cNvPicPr>
            <a:picLocks noChangeAspect="1"/>
          </p:cNvPicPr>
          <p:nvPr/>
        </p:nvPicPr>
        <p:blipFill>
          <a:blip r:embed="rId4"/>
          <a:stretch>
            <a:fillRect/>
          </a:stretch>
        </p:blipFill>
        <p:spPr>
          <a:xfrm>
            <a:off x="150576" y="2236138"/>
            <a:ext cx="6620213" cy="2481217"/>
          </a:xfrm>
          <a:prstGeom prst="rect">
            <a:avLst/>
          </a:prstGeom>
          <a:ln>
            <a:solidFill>
              <a:srgbClr val="6F2575"/>
            </a:solidFill>
          </a:ln>
        </p:spPr>
      </p:pic>
    </p:spTree>
    <p:extLst>
      <p:ext uri="{BB962C8B-B14F-4D97-AF65-F5344CB8AC3E}">
        <p14:creationId xmlns:p14="http://schemas.microsoft.com/office/powerpoint/2010/main" val="45515272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GB" smtClean="0"/>
              <a:t>6</a:t>
            </a:fld>
            <a:endParaRPr lang="en-GB"/>
          </a:p>
        </p:txBody>
      </p:sp>
      <p:sp>
        <p:nvSpPr>
          <p:cNvPr id="3" name="Text Placeholder 2"/>
          <p:cNvSpPr>
            <a:spLocks noGrp="1"/>
          </p:cNvSpPr>
          <p:nvPr>
            <p:ph type="body" sz="quarter" idx="15"/>
          </p:nvPr>
        </p:nvSpPr>
        <p:spPr/>
        <p:txBody>
          <a:bodyPr/>
          <a:lstStyle/>
          <a:p>
            <a:r>
              <a:rPr lang="en-US" dirty="0" smtClean="0"/>
              <a:t>The most efficient users use more than one core!</a:t>
            </a:r>
            <a:endParaRPr lang="en-GB" dirty="0"/>
          </a:p>
        </p:txBody>
      </p:sp>
      <p:sp>
        <p:nvSpPr>
          <p:cNvPr id="5" name="TextBox 4"/>
          <p:cNvSpPr txBox="1"/>
          <p:nvPr/>
        </p:nvSpPr>
        <p:spPr>
          <a:xfrm>
            <a:off x="917171" y="4178428"/>
            <a:ext cx="3117841"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600" b="1" i="1" u="none" strike="noStrike" cap="none" spc="0" normalizeH="0" dirty="0" smtClean="0">
                <a:ln>
                  <a:noFill/>
                </a:ln>
                <a:solidFill>
                  <a:srgbClr val="6F2575"/>
                </a:solidFill>
                <a:effectLst/>
                <a:uFillTx/>
                <a:latin typeface="+mn-lt"/>
                <a:ea typeface="+mn-ea"/>
                <a:cs typeface="+mn-cs"/>
                <a:sym typeface="Arial"/>
              </a:rPr>
              <a:t>but there are just 15 of them …</a:t>
            </a:r>
            <a:endParaRPr kumimoji="0" lang="en-GB" sz="1600" b="1" i="1" u="none" strike="noStrike" cap="none" spc="0" normalizeH="0" dirty="0" err="1" smtClean="0">
              <a:ln>
                <a:noFill/>
              </a:ln>
              <a:solidFill>
                <a:srgbClr val="6F2575"/>
              </a:solidFill>
              <a:effectLst/>
              <a:uFillTx/>
              <a:latin typeface="+mn-lt"/>
              <a:ea typeface="+mn-ea"/>
              <a:cs typeface="+mn-cs"/>
              <a:sym typeface="Arial"/>
            </a:endParaRPr>
          </a:p>
        </p:txBody>
      </p:sp>
      <p:pic>
        <p:nvPicPr>
          <p:cNvPr id="7" name="Picture 6"/>
          <p:cNvPicPr>
            <a:picLocks noChangeAspect="1"/>
          </p:cNvPicPr>
          <p:nvPr/>
        </p:nvPicPr>
        <p:blipFill>
          <a:blip r:embed="rId2"/>
          <a:stretch>
            <a:fillRect/>
          </a:stretch>
        </p:blipFill>
        <p:spPr>
          <a:xfrm>
            <a:off x="352485" y="608026"/>
            <a:ext cx="8449872" cy="3539183"/>
          </a:xfrm>
          <a:prstGeom prst="rect">
            <a:avLst/>
          </a:prstGeom>
        </p:spPr>
      </p:pic>
      <p:pic>
        <p:nvPicPr>
          <p:cNvPr id="8" name="Picture 7"/>
          <p:cNvPicPr>
            <a:picLocks noChangeAspect="1"/>
          </p:cNvPicPr>
          <p:nvPr/>
        </p:nvPicPr>
        <p:blipFill>
          <a:blip r:embed="rId3"/>
          <a:stretch>
            <a:fillRect/>
          </a:stretch>
        </p:blipFill>
        <p:spPr>
          <a:xfrm>
            <a:off x="4149970" y="660350"/>
            <a:ext cx="4652387" cy="4110839"/>
          </a:xfrm>
          <a:prstGeom prst="rect">
            <a:avLst/>
          </a:prstGeom>
          <a:ln>
            <a:solidFill>
              <a:srgbClr val="6F2575"/>
            </a:solidFill>
          </a:ln>
        </p:spPr>
      </p:pic>
      <p:sp>
        <p:nvSpPr>
          <p:cNvPr id="9" name="TextBox 8"/>
          <p:cNvSpPr txBox="1"/>
          <p:nvPr/>
        </p:nvSpPr>
        <p:spPr>
          <a:xfrm>
            <a:off x="950955" y="4708351"/>
            <a:ext cx="6398029"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US" sz="600" cap="none" dirty="0" smtClean="0">
                <a:solidFill>
                  <a:srgbClr val="6F2575"/>
                </a:solidFill>
              </a:rPr>
              <a:t>The STBC analysis facility is a collaborative environment where users learn from </a:t>
            </a:r>
            <a:r>
              <a:rPr kumimoji="0" lang="en-US" sz="600" b="0" i="0" u="none" strike="noStrike" cap="none" spc="0" normalizeH="0" dirty="0" smtClean="0">
                <a:ln>
                  <a:noFill/>
                </a:ln>
                <a:solidFill>
                  <a:srgbClr val="6F2575"/>
                </a:solidFill>
                <a:effectLst/>
                <a:uFillTx/>
                <a:sym typeface="Arial"/>
              </a:rPr>
              <a:t>their peers by example. Sharing community good practice and demonstrating appropriate use to the global physics community is beneficial for Nikhef as an organization and for its collaborative mission. Sharing sufficient user information such that experts can be found by their peers who are already in the community, by username, we therefore consider as legitimate interest of Nikhef as an organization. If you object to processing your pseudonymous personal data in this way, please contact grid.sysadmin@nikhef.nl to get it removed from this presentation. Further information can be found in the Nikhef privacy notice at https://www.nikhef.nl/privacy/</a:t>
            </a:r>
            <a:endParaRPr kumimoji="0" lang="en-GB" sz="600" b="0" i="0" u="none" strike="noStrike" cap="none" spc="0" normalizeH="0" dirty="0" err="1" smtClean="0">
              <a:ln>
                <a:noFill/>
              </a:ln>
              <a:solidFill>
                <a:srgbClr val="6F2575"/>
              </a:solidFill>
              <a:effectLst/>
              <a:uFillTx/>
              <a:sym typeface="Arial"/>
            </a:endParaRPr>
          </a:p>
        </p:txBody>
      </p:sp>
    </p:spTree>
    <p:extLst>
      <p:ext uri="{BB962C8B-B14F-4D97-AF65-F5344CB8AC3E}">
        <p14:creationId xmlns:p14="http://schemas.microsoft.com/office/powerpoint/2010/main" val="325287867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GB" smtClean="0"/>
              <a:t>7</a:t>
            </a:fld>
            <a:endParaRPr lang="en-GB"/>
          </a:p>
        </p:txBody>
      </p:sp>
      <p:sp>
        <p:nvSpPr>
          <p:cNvPr id="3" name="Text Placeholder 2"/>
          <p:cNvSpPr>
            <a:spLocks noGrp="1"/>
          </p:cNvSpPr>
          <p:nvPr>
            <p:ph type="body" sz="quarter" idx="15"/>
          </p:nvPr>
        </p:nvSpPr>
        <p:spPr/>
        <p:txBody>
          <a:bodyPr/>
          <a:lstStyle/>
          <a:p>
            <a:r>
              <a:rPr lang="en-US" dirty="0" smtClean="0"/>
              <a:t>But some other statistics shall remain anonymous</a:t>
            </a:r>
            <a:endParaRPr lang="en-GB" dirty="0"/>
          </a:p>
        </p:txBody>
      </p:sp>
      <p:pic>
        <p:nvPicPr>
          <p:cNvPr id="5" name="Picture 4"/>
          <p:cNvPicPr>
            <a:picLocks noChangeAspect="1"/>
          </p:cNvPicPr>
          <p:nvPr/>
        </p:nvPicPr>
        <p:blipFill>
          <a:blip r:embed="rId2"/>
          <a:stretch>
            <a:fillRect/>
          </a:stretch>
        </p:blipFill>
        <p:spPr>
          <a:xfrm>
            <a:off x="65441" y="908999"/>
            <a:ext cx="8840434" cy="3591426"/>
          </a:xfrm>
          <a:prstGeom prst="rect">
            <a:avLst/>
          </a:prstGeom>
          <a:ln>
            <a:solidFill>
              <a:srgbClr val="6F2575"/>
            </a:solidFill>
          </a:ln>
        </p:spPr>
      </p:pic>
    </p:spTree>
    <p:extLst>
      <p:ext uri="{BB962C8B-B14F-4D97-AF65-F5344CB8AC3E}">
        <p14:creationId xmlns:p14="http://schemas.microsoft.com/office/powerpoint/2010/main" val="37905573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GB" smtClean="0"/>
              <a:t>8</a:t>
            </a:fld>
            <a:endParaRPr lang="en-GB"/>
          </a:p>
        </p:txBody>
      </p:sp>
      <p:sp>
        <p:nvSpPr>
          <p:cNvPr id="3" name="Text Placeholder 2"/>
          <p:cNvSpPr>
            <a:spLocks noGrp="1"/>
          </p:cNvSpPr>
          <p:nvPr>
            <p:ph type="body" sz="quarter" idx="15"/>
          </p:nvPr>
        </p:nvSpPr>
        <p:spPr>
          <a:xfrm>
            <a:off x="238125" y="238125"/>
            <a:ext cx="8667750" cy="400110"/>
          </a:xfrm>
        </p:spPr>
        <p:txBody>
          <a:bodyPr/>
          <a:lstStyle/>
          <a:p>
            <a:r>
              <a:rPr lang="en-US" dirty="0" smtClean="0"/>
              <a:t>What you’ve all been waiting for … our top users in 2021!</a:t>
            </a:r>
            <a:endParaRPr lang="en-GB" dirty="0"/>
          </a:p>
        </p:txBody>
      </p:sp>
      <p:pic>
        <p:nvPicPr>
          <p:cNvPr id="5" name="Picture 4"/>
          <p:cNvPicPr>
            <a:picLocks noChangeAspect="1"/>
          </p:cNvPicPr>
          <p:nvPr/>
        </p:nvPicPr>
        <p:blipFill>
          <a:blip r:embed="rId2"/>
          <a:stretch>
            <a:fillRect/>
          </a:stretch>
        </p:blipFill>
        <p:spPr>
          <a:xfrm>
            <a:off x="238125" y="851621"/>
            <a:ext cx="8667750" cy="3585803"/>
          </a:xfrm>
          <a:prstGeom prst="rect">
            <a:avLst/>
          </a:prstGeom>
        </p:spPr>
      </p:pic>
      <p:pic>
        <p:nvPicPr>
          <p:cNvPr id="6" name="Picture 5"/>
          <p:cNvPicPr>
            <a:picLocks noChangeAspect="1"/>
          </p:cNvPicPr>
          <p:nvPr/>
        </p:nvPicPr>
        <p:blipFill>
          <a:blip r:embed="rId3"/>
          <a:stretch>
            <a:fillRect/>
          </a:stretch>
        </p:blipFill>
        <p:spPr>
          <a:xfrm>
            <a:off x="2942393" y="676010"/>
            <a:ext cx="5963482" cy="3791479"/>
          </a:xfrm>
          <a:prstGeom prst="rect">
            <a:avLst/>
          </a:prstGeom>
          <a:ln>
            <a:solidFill>
              <a:srgbClr val="6F2575"/>
            </a:solidFill>
          </a:ln>
        </p:spPr>
      </p:pic>
      <p:sp>
        <p:nvSpPr>
          <p:cNvPr id="7" name="TextBox 6"/>
          <p:cNvSpPr txBox="1"/>
          <p:nvPr/>
        </p:nvSpPr>
        <p:spPr>
          <a:xfrm>
            <a:off x="950955" y="4621789"/>
            <a:ext cx="6398029"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US" sz="600" cap="none" dirty="0" smtClean="0">
                <a:solidFill>
                  <a:srgbClr val="6F2575"/>
                </a:solidFill>
              </a:rPr>
              <a:t>The STBC analysis facility is a collaborative environment where users learn from </a:t>
            </a:r>
            <a:r>
              <a:rPr kumimoji="0" lang="en-US" sz="600" b="0" i="0" u="none" strike="noStrike" cap="none" spc="0" normalizeH="0" dirty="0" smtClean="0">
                <a:ln>
                  <a:noFill/>
                </a:ln>
                <a:solidFill>
                  <a:srgbClr val="6F2575"/>
                </a:solidFill>
                <a:effectLst/>
                <a:uFillTx/>
                <a:sym typeface="Arial"/>
              </a:rPr>
              <a:t>their peers by example. Sharing community good practice and demonstrating appropriate use to the global physics community is beneficial for Nikhef as an organization and for its collaborative mission. Sharing sufficient user information such that experts can be found by their peers who are already in the community, by username, we therefore consider as legitimate interest of Nikhef as an organization. If you object to processing your pseudonymous personal data in this way, please contact grid.sysadmin@nikhef.nl to get it removed from this presentation. Further information can be found in the Nikhef privacy notice at https://www.nikhef.nl/privacy/</a:t>
            </a:r>
            <a:endParaRPr kumimoji="0" lang="en-GB" sz="600" b="0" i="0" u="none" strike="noStrike" cap="none" spc="0" normalizeH="0" dirty="0" err="1" smtClean="0">
              <a:ln>
                <a:noFill/>
              </a:ln>
              <a:solidFill>
                <a:srgbClr val="6F2575"/>
              </a:solidFill>
              <a:effectLst/>
              <a:uFillTx/>
              <a:sym typeface="Arial"/>
            </a:endParaRPr>
          </a:p>
        </p:txBody>
      </p:sp>
    </p:spTree>
    <p:extLst>
      <p:ext uri="{BB962C8B-B14F-4D97-AF65-F5344CB8AC3E}">
        <p14:creationId xmlns:p14="http://schemas.microsoft.com/office/powerpoint/2010/main" val="199056008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GB" smtClean="0"/>
              <a:t>9</a:t>
            </a:fld>
            <a:endParaRPr lang="en-GB"/>
          </a:p>
        </p:txBody>
      </p:sp>
      <p:sp>
        <p:nvSpPr>
          <p:cNvPr id="3" name="Text Placeholder 2"/>
          <p:cNvSpPr>
            <a:spLocks noGrp="1"/>
          </p:cNvSpPr>
          <p:nvPr>
            <p:ph type="body" sz="quarter" idx="15"/>
          </p:nvPr>
        </p:nvSpPr>
        <p:spPr/>
        <p:txBody>
          <a:bodyPr/>
          <a:lstStyle/>
          <a:p>
            <a:r>
              <a:rPr lang="en-US" dirty="0" smtClean="0"/>
              <a:t>But there many roads that lead to … where exactly??!</a:t>
            </a:r>
            <a:endParaRPr lang="en-GB" dirty="0"/>
          </a:p>
        </p:txBody>
      </p:sp>
      <p:sp>
        <p:nvSpPr>
          <p:cNvPr id="4" name="TextBox 3"/>
          <p:cNvSpPr txBox="1"/>
          <p:nvPr/>
        </p:nvSpPr>
        <p:spPr>
          <a:xfrm>
            <a:off x="238125" y="977029"/>
            <a:ext cx="8534400" cy="964367"/>
          </a:xfrm>
          <a:prstGeom prst="rect">
            <a:avLst/>
          </a:prstGeom>
          <a:solidFill>
            <a:srgbClr val="C0C0C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defTabSz="825500"/>
            <a:r>
              <a:rPr lang="en-US" sz="1400" b="1" cap="none" dirty="0" smtClean="0">
                <a:solidFill>
                  <a:schemeClr val="bg1"/>
                </a:solidFill>
                <a:latin typeface="Courier" pitchFamily="49" charset="0"/>
              </a:rPr>
              <a:t>...</a:t>
            </a:r>
          </a:p>
          <a:p>
            <a:pPr defTabSz="825500"/>
            <a:r>
              <a:rPr lang="en-US" sz="1400" b="1" cap="none" dirty="0" smtClean="0">
                <a:solidFill>
                  <a:schemeClr val="bg1"/>
                </a:solidFill>
                <a:latin typeface="Courier" pitchFamily="49" charset="0"/>
              </a:rPr>
              <a:t>WARNING</a:t>
            </a:r>
            <a:r>
              <a:rPr lang="en-US" sz="1400" b="1" cap="none" dirty="0">
                <a:solidFill>
                  <a:schemeClr val="bg1"/>
                </a:solidFill>
                <a:latin typeface="Courier" pitchFamily="49" charset="0"/>
              </a:rPr>
              <a:t>: four vector not </a:t>
            </a:r>
            <a:r>
              <a:rPr lang="en-US" sz="1400" b="1" cap="none" dirty="0" smtClean="0">
                <a:solidFill>
                  <a:schemeClr val="bg1"/>
                </a:solidFill>
                <a:latin typeface="Courier" pitchFamily="49" charset="0"/>
              </a:rPr>
              <a:t>initialized; Seed </a:t>
            </a:r>
            <a:r>
              <a:rPr lang="en-US" sz="1400" b="1" cap="none" dirty="0">
                <a:solidFill>
                  <a:schemeClr val="bg1"/>
                </a:solidFill>
                <a:latin typeface="Courier" pitchFamily="49" charset="0"/>
              </a:rPr>
              <a:t>for event </a:t>
            </a:r>
            <a:r>
              <a:rPr lang="en-US" sz="1400" b="1" cap="none" dirty="0" smtClean="0">
                <a:solidFill>
                  <a:schemeClr val="bg1"/>
                </a:solidFill>
                <a:latin typeface="Courier" pitchFamily="49" charset="0"/>
              </a:rPr>
              <a:t>1 : 345321456345</a:t>
            </a:r>
          </a:p>
          <a:p>
            <a:pPr defTabSz="825500"/>
            <a:r>
              <a:rPr lang="en-US" sz="1400" b="1" cap="none" dirty="0">
                <a:solidFill>
                  <a:schemeClr val="bg1"/>
                </a:solidFill>
                <a:latin typeface="Courier" pitchFamily="49" charset="0"/>
              </a:rPr>
              <a:t>WARNING: four vector not </a:t>
            </a:r>
            <a:r>
              <a:rPr lang="en-US" sz="1400" b="1" cap="none" dirty="0" smtClean="0">
                <a:solidFill>
                  <a:schemeClr val="bg1"/>
                </a:solidFill>
                <a:latin typeface="Courier" pitchFamily="49" charset="0"/>
              </a:rPr>
              <a:t>initialized; Seed </a:t>
            </a:r>
            <a:r>
              <a:rPr lang="en-US" sz="1400" b="1" cap="none" dirty="0">
                <a:solidFill>
                  <a:schemeClr val="bg1"/>
                </a:solidFill>
                <a:latin typeface="Courier" pitchFamily="49" charset="0"/>
              </a:rPr>
              <a:t>for event 2</a:t>
            </a:r>
            <a:r>
              <a:rPr lang="en-US" sz="1400" b="1" cap="none" dirty="0" smtClean="0">
                <a:solidFill>
                  <a:schemeClr val="bg1"/>
                </a:solidFill>
                <a:latin typeface="Courier" pitchFamily="49" charset="0"/>
              </a:rPr>
              <a:t> </a:t>
            </a:r>
            <a:r>
              <a:rPr lang="en-US" sz="1400" b="1" cap="none" dirty="0">
                <a:solidFill>
                  <a:schemeClr val="bg1"/>
                </a:solidFill>
                <a:latin typeface="Courier" pitchFamily="49" charset="0"/>
              </a:rPr>
              <a:t>: </a:t>
            </a:r>
            <a:r>
              <a:rPr lang="en-US" sz="1400" b="1" cap="none" dirty="0" smtClean="0">
                <a:solidFill>
                  <a:schemeClr val="bg1"/>
                </a:solidFill>
                <a:latin typeface="Courier" pitchFamily="49" charset="0"/>
              </a:rPr>
              <a:t>143919132860</a:t>
            </a:r>
          </a:p>
          <a:p>
            <a:pPr defTabSz="825500"/>
            <a:r>
              <a:rPr lang="en-US" sz="1400" b="1" cap="none" dirty="0" smtClean="0">
                <a:solidFill>
                  <a:schemeClr val="bg1"/>
                </a:solidFill>
                <a:latin typeface="Courier" pitchFamily="49" charset="0"/>
              </a:rPr>
              <a:t>...</a:t>
            </a:r>
          </a:p>
        </p:txBody>
      </p:sp>
      <p:sp>
        <p:nvSpPr>
          <p:cNvPr id="9" name="TextBox 8"/>
          <p:cNvSpPr txBox="1"/>
          <p:nvPr/>
        </p:nvSpPr>
        <p:spPr>
          <a:xfrm>
            <a:off x="238124" y="2007100"/>
            <a:ext cx="8905875"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600" b="0" i="0" u="none" strike="noStrike" cap="none" spc="0" normalizeH="0" dirty="0" smtClean="0">
                <a:ln>
                  <a:noFill/>
                </a:ln>
                <a:solidFill>
                  <a:srgbClr val="6F2575"/>
                </a:solidFill>
                <a:effectLst/>
                <a:uFillTx/>
                <a:latin typeface="+mn-lt"/>
                <a:ea typeface="+mn-ea"/>
                <a:cs typeface="+mn-cs"/>
                <a:sym typeface="Arial"/>
              </a:rPr>
              <a:t>and you’re happy you got a few events OK!</a:t>
            </a:r>
          </a:p>
          <a:p>
            <a:pPr marL="0" marR="0" indent="0" algn="l" defTabSz="825500" rtl="0" fontAlgn="auto" latinLnBrk="0" hangingPunct="0">
              <a:lnSpc>
                <a:spcPct val="100000"/>
              </a:lnSpc>
              <a:spcBef>
                <a:spcPts val="0"/>
              </a:spcBef>
              <a:spcAft>
                <a:spcPts val="0"/>
              </a:spcAft>
              <a:buClrTx/>
              <a:buSzTx/>
              <a:buFontTx/>
              <a:buNone/>
              <a:tabLst/>
            </a:pPr>
            <a:endParaRPr lang="en-US" sz="1600" cap="none" dirty="0">
              <a:solidFill>
                <a:srgbClr val="6F2575"/>
              </a:solidFill>
            </a:endParaRPr>
          </a:p>
          <a:p>
            <a:pPr marL="0" marR="0" indent="0" algn="l" defTabSz="825500" rtl="0" fontAlgn="auto" latinLnBrk="0" hangingPunct="0">
              <a:lnSpc>
                <a:spcPct val="100000"/>
              </a:lnSpc>
              <a:spcBef>
                <a:spcPts val="0"/>
              </a:spcBef>
              <a:spcAft>
                <a:spcPts val="0"/>
              </a:spcAft>
              <a:buClrTx/>
              <a:buSzTx/>
              <a:buFontTx/>
              <a:buNone/>
              <a:tabLst/>
            </a:pPr>
            <a:r>
              <a:rPr kumimoji="0" lang="en-US" sz="1600" b="0" i="1" u="none" strike="noStrike" cap="none" spc="0" normalizeH="0" dirty="0" smtClean="0">
                <a:ln>
                  <a:noFill/>
                </a:ln>
                <a:solidFill>
                  <a:srgbClr val="6F2575"/>
                </a:solidFill>
                <a:effectLst/>
                <a:uFillTx/>
                <a:latin typeface="+mn-lt"/>
                <a:ea typeface="+mn-ea"/>
                <a:cs typeface="+mn-cs"/>
                <a:sym typeface="Arial"/>
              </a:rPr>
              <a:t>So now, immediately:</a:t>
            </a:r>
          </a:p>
          <a:p>
            <a:pPr marL="342900" marR="0" indent="-342900" algn="l" defTabSz="825500" rtl="0" fontAlgn="auto" latinLnBrk="0" hangingPunct="0">
              <a:lnSpc>
                <a:spcPct val="100000"/>
              </a:lnSpc>
              <a:spcBef>
                <a:spcPts val="0"/>
              </a:spcBef>
              <a:spcAft>
                <a:spcPts val="0"/>
              </a:spcAft>
              <a:buClrTx/>
              <a:buSzTx/>
              <a:buFont typeface="+mj-lt"/>
              <a:buAutoNum type="arabicPeriod"/>
              <a:tabLst/>
            </a:pPr>
            <a:r>
              <a:rPr lang="en-US" sz="1600" cap="none" dirty="0" smtClean="0">
                <a:solidFill>
                  <a:srgbClr val="6F2575"/>
                </a:solidFill>
              </a:rPr>
              <a:t>login to stbc-i1</a:t>
            </a:r>
          </a:p>
          <a:p>
            <a:pPr marL="342900" marR="0" indent="-342900" algn="l" defTabSz="825500" rtl="0" fontAlgn="auto" latinLnBrk="0" hangingPunct="0">
              <a:lnSpc>
                <a:spcPct val="100000"/>
              </a:lnSpc>
              <a:spcBef>
                <a:spcPts val="0"/>
              </a:spcBef>
              <a:spcAft>
                <a:spcPts val="0"/>
              </a:spcAft>
              <a:buClrTx/>
              <a:buSzTx/>
              <a:buFont typeface="+mj-lt"/>
              <a:buAutoNum type="arabicPeriod"/>
              <a:tabLst/>
            </a:pPr>
            <a:r>
              <a:rPr kumimoji="0" lang="en-US" sz="1600" b="0" i="1" u="none" strike="noStrike" cap="none" spc="0" normalizeH="0" dirty="0" err="1" smtClean="0">
                <a:ln>
                  <a:noFill/>
                </a:ln>
                <a:solidFill>
                  <a:srgbClr val="6F2575"/>
                </a:solidFill>
                <a:effectLst/>
                <a:uFillTx/>
                <a:latin typeface="+mn-lt"/>
                <a:ea typeface="+mn-ea"/>
                <a:cs typeface="+mn-cs"/>
                <a:sym typeface="Arial"/>
              </a:rPr>
              <a:t>qsub</a:t>
            </a:r>
            <a:r>
              <a:rPr kumimoji="0" lang="en-US" sz="1600" b="0" i="0" u="none" strike="noStrike" cap="none" spc="0" normalizeH="0" dirty="0" smtClean="0">
                <a:ln>
                  <a:noFill/>
                </a:ln>
                <a:solidFill>
                  <a:srgbClr val="6F2575"/>
                </a:solidFill>
                <a:effectLst/>
                <a:uFillTx/>
                <a:latin typeface="+mn-lt"/>
                <a:ea typeface="+mn-ea"/>
                <a:cs typeface="+mn-cs"/>
                <a:sym typeface="Arial"/>
              </a:rPr>
              <a:t> your array-jobs of 1 million events</a:t>
            </a:r>
            <a:r>
              <a:rPr lang="en-GB" sz="1600" cap="none" dirty="0">
                <a:solidFill>
                  <a:srgbClr val="6F2575"/>
                </a:solidFill>
              </a:rPr>
              <a:t> </a:t>
            </a:r>
            <a:r>
              <a:rPr lang="en-GB" sz="1600" cap="none" dirty="0" smtClean="0">
                <a:solidFill>
                  <a:srgbClr val="6F2575"/>
                </a:solidFill>
              </a:rPr>
              <a:t>each</a:t>
            </a:r>
          </a:p>
          <a:p>
            <a:pPr marL="342900" marR="0" indent="-342900" algn="l" defTabSz="825500" rtl="0" fontAlgn="auto" latinLnBrk="0" hangingPunct="0">
              <a:lnSpc>
                <a:spcPct val="100000"/>
              </a:lnSpc>
              <a:spcBef>
                <a:spcPts val="0"/>
              </a:spcBef>
              <a:spcAft>
                <a:spcPts val="0"/>
              </a:spcAft>
              <a:buClrTx/>
              <a:buSzTx/>
              <a:buFont typeface="+mj-lt"/>
              <a:buAutoNum type="arabicPeriod"/>
              <a:tabLst/>
            </a:pPr>
            <a:r>
              <a:rPr lang="en-US" sz="1600" cap="none" dirty="0" smtClean="0">
                <a:solidFill>
                  <a:srgbClr val="6F2575"/>
                </a:solidFill>
              </a:rPr>
              <a:t>write the log results to /project/*</a:t>
            </a:r>
            <a:endParaRPr lang="en-GB" sz="1600" cap="none" dirty="0" smtClean="0">
              <a:solidFill>
                <a:srgbClr val="6F2575"/>
              </a:solidFill>
            </a:endParaRPr>
          </a:p>
          <a:p>
            <a:pPr marL="342900" marR="0" indent="-342900" algn="l" defTabSz="825500" rtl="0" fontAlgn="auto" latinLnBrk="0" hangingPunct="0">
              <a:lnSpc>
                <a:spcPct val="100000"/>
              </a:lnSpc>
              <a:spcBef>
                <a:spcPts val="0"/>
              </a:spcBef>
              <a:spcAft>
                <a:spcPts val="0"/>
              </a:spcAft>
              <a:buClrTx/>
              <a:buSzTx/>
              <a:buFont typeface="+mj-lt"/>
              <a:buAutoNum type="arabicPeriod"/>
              <a:tabLst/>
            </a:pPr>
            <a:r>
              <a:rPr kumimoji="0" lang="en-US" sz="1600" b="0" i="0" u="none" strike="noStrike" cap="none" spc="0" normalizeH="0" dirty="0" smtClean="0">
                <a:ln>
                  <a:noFill/>
                </a:ln>
                <a:solidFill>
                  <a:srgbClr val="6F2575"/>
                </a:solidFill>
                <a:effectLst/>
                <a:uFillTx/>
                <a:latin typeface="+mn-lt"/>
                <a:ea typeface="+mn-ea"/>
                <a:cs typeface="+mn-cs"/>
                <a:sym typeface="Arial"/>
              </a:rPr>
              <a:t>go on holiday!</a:t>
            </a:r>
          </a:p>
          <a:p>
            <a:pPr marL="342900" marR="0" indent="-342900" algn="l" defTabSz="825500" rtl="0" fontAlgn="auto" latinLnBrk="0" hangingPunct="0">
              <a:lnSpc>
                <a:spcPct val="100000"/>
              </a:lnSpc>
              <a:spcBef>
                <a:spcPts val="0"/>
              </a:spcBef>
              <a:spcAft>
                <a:spcPts val="0"/>
              </a:spcAft>
              <a:buClrTx/>
              <a:buSzTx/>
              <a:buFont typeface="+mj-lt"/>
              <a:buAutoNum type="arabicPeriod"/>
              <a:tabLst/>
            </a:pPr>
            <a:endParaRPr kumimoji="0" lang="en-US" sz="1600" b="0" i="0" u="none" strike="noStrike" cap="none" spc="0" normalizeH="0" dirty="0" smtClean="0">
              <a:ln>
                <a:noFill/>
              </a:ln>
              <a:solidFill>
                <a:srgbClr val="6F2575"/>
              </a:solidFill>
              <a:effectLst/>
              <a:uFillTx/>
              <a:latin typeface="+mn-lt"/>
              <a:ea typeface="+mn-ea"/>
              <a:cs typeface="+mn-cs"/>
              <a:sym typeface="Arial"/>
            </a:endParaRPr>
          </a:p>
          <a:p>
            <a:pPr marR="0" algn="l" defTabSz="825500" rtl="0" fontAlgn="auto" latinLnBrk="0" hangingPunct="0">
              <a:lnSpc>
                <a:spcPct val="100000"/>
              </a:lnSpc>
              <a:spcBef>
                <a:spcPts val="0"/>
              </a:spcBef>
              <a:spcAft>
                <a:spcPts val="0"/>
              </a:spcAft>
              <a:buClrTx/>
              <a:buSzTx/>
              <a:tabLst/>
            </a:pPr>
            <a:r>
              <a:rPr lang="en-US" sz="1600" cap="none" dirty="0" smtClean="0">
                <a:solidFill>
                  <a:srgbClr val="6F2575"/>
                </a:solidFill>
              </a:rPr>
              <a:t>and feel rather surprised once you find out … that you killed the system for all your colleagues </a:t>
            </a:r>
            <a:r>
              <a:rPr lang="en-US" sz="1600" cap="none" dirty="0" smtClean="0">
                <a:solidFill>
                  <a:srgbClr val="6F2575"/>
                </a:solidFill>
                <a:sym typeface="Wingdings" panose="05000000000000000000" pitchFamily="2" charset="2"/>
              </a:rPr>
              <a:t></a:t>
            </a:r>
            <a:endParaRPr lang="en-US" sz="1600" cap="none" dirty="0">
              <a:solidFill>
                <a:srgbClr val="6F2575"/>
              </a:solidFill>
            </a:endParaRPr>
          </a:p>
        </p:txBody>
      </p:sp>
      <p:sp>
        <p:nvSpPr>
          <p:cNvPr id="12" name="TextBox 11"/>
          <p:cNvSpPr txBox="1"/>
          <p:nvPr/>
        </p:nvSpPr>
        <p:spPr>
          <a:xfrm>
            <a:off x="169069" y="721129"/>
            <a:ext cx="1941237"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200" b="0" i="1" u="none" strike="noStrike" cap="none" spc="0" normalizeH="0" dirty="0" smtClean="0">
                <a:ln>
                  <a:noFill/>
                </a:ln>
                <a:solidFill>
                  <a:srgbClr val="6F2575"/>
                </a:solidFill>
                <a:effectLst/>
                <a:uFillTx/>
                <a:latin typeface="+mn-lt"/>
                <a:ea typeface="+mn-ea"/>
                <a:cs typeface="+mn-cs"/>
                <a:sym typeface="Arial"/>
              </a:rPr>
              <a:t>‘My_Pythia_generation.log’</a:t>
            </a:r>
            <a:endParaRPr kumimoji="0" lang="en-GB" sz="1200" b="0" i="1" u="none" strike="noStrike" cap="none" spc="0" normalizeH="0" dirty="0" err="1" smtClean="0">
              <a:ln>
                <a:noFill/>
              </a:ln>
              <a:solidFill>
                <a:srgbClr val="6F2575"/>
              </a:solidFill>
              <a:effectLst/>
              <a:uFillTx/>
              <a:latin typeface="+mn-lt"/>
              <a:ea typeface="+mn-ea"/>
              <a:cs typeface="+mn-cs"/>
              <a:sym typeface="Arial"/>
            </a:endParaRPr>
          </a:p>
        </p:txBody>
      </p:sp>
      <p:pic>
        <p:nvPicPr>
          <p:cNvPr id="6" name="Picture 5"/>
          <p:cNvPicPr>
            <a:picLocks noChangeAspect="1"/>
          </p:cNvPicPr>
          <p:nvPr/>
        </p:nvPicPr>
        <p:blipFill>
          <a:blip r:embed="rId2"/>
          <a:stretch>
            <a:fillRect/>
          </a:stretch>
        </p:blipFill>
        <p:spPr>
          <a:xfrm>
            <a:off x="7491084" y="2182476"/>
            <a:ext cx="1281441" cy="1708588"/>
          </a:xfrm>
          <a:prstGeom prst="rect">
            <a:avLst/>
          </a:prstGeom>
        </p:spPr>
      </p:pic>
      <p:sp>
        <p:nvSpPr>
          <p:cNvPr id="7" name="TextBox 6"/>
          <p:cNvSpPr txBox="1"/>
          <p:nvPr/>
        </p:nvSpPr>
        <p:spPr>
          <a:xfrm>
            <a:off x="4250987" y="4882093"/>
            <a:ext cx="3056927" cy="2718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nl-NL" sz="1100" i="1" cap="none" dirty="0">
                <a:solidFill>
                  <a:srgbClr val="E3D88B"/>
                </a:solidFill>
              </a:rPr>
              <a:t>Photo </a:t>
            </a:r>
            <a:r>
              <a:rPr lang="nl-NL" sz="1100" i="1" cap="none" dirty="0" err="1">
                <a:solidFill>
                  <a:srgbClr val="E3D88B"/>
                </a:solidFill>
              </a:rPr>
              <a:t>by</a:t>
            </a:r>
            <a:r>
              <a:rPr lang="nl-NL" sz="1100" i="1" cap="none" dirty="0">
                <a:solidFill>
                  <a:srgbClr val="E3D88B"/>
                </a:solidFill>
              </a:rPr>
              <a:t> Maarten van den Heuvel on </a:t>
            </a:r>
            <a:r>
              <a:rPr lang="nl-NL" sz="1100" i="1" cap="none" dirty="0" err="1" smtClean="0">
                <a:solidFill>
                  <a:srgbClr val="E3D88B"/>
                </a:solidFill>
              </a:rPr>
              <a:t>Unsplash</a:t>
            </a:r>
            <a:endParaRPr kumimoji="0" lang="en-GB" sz="1100" b="0" i="1" u="none" strike="noStrike" cap="none" spc="0" normalizeH="0" dirty="0" err="1" smtClean="0">
              <a:ln>
                <a:noFill/>
              </a:ln>
              <a:solidFill>
                <a:srgbClr val="E3D88B"/>
              </a:solidFill>
              <a:effectLst/>
              <a:uFillTx/>
              <a:sym typeface="Arial"/>
            </a:endParaRPr>
          </a:p>
        </p:txBody>
      </p:sp>
    </p:spTree>
    <p:extLst>
      <p:ext uri="{BB962C8B-B14F-4D97-AF65-F5344CB8AC3E}">
        <p14:creationId xmlns:p14="http://schemas.microsoft.com/office/powerpoint/2010/main" val="865657328"/>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Nikhef-DG22-NikUM-main">
  <a:themeElements>
    <a:clrScheme name="NIKHEF">
      <a:dk1>
        <a:srgbClr val="000000"/>
      </a:dk1>
      <a:lt1>
        <a:srgbClr val="E6223C"/>
      </a:lt1>
      <a:dk2>
        <a:srgbClr val="000000"/>
      </a:dk2>
      <a:lt2>
        <a:srgbClr val="702677"/>
      </a:lt2>
      <a:accent1>
        <a:srgbClr val="E6223C"/>
      </a:accent1>
      <a:accent2>
        <a:srgbClr val="702677"/>
      </a:accent2>
      <a:accent3>
        <a:srgbClr val="00B3C3"/>
      </a:accent3>
      <a:accent4>
        <a:srgbClr val="E3D88B"/>
      </a:accent4>
      <a:accent5>
        <a:srgbClr val="059F77"/>
      </a:accent5>
      <a:accent6>
        <a:srgbClr val="E6223C"/>
      </a:accent6>
      <a:hlink>
        <a:srgbClr val="0000FF"/>
      </a:hlink>
      <a:folHlink>
        <a:srgbClr val="00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1600" b="0" i="0" u="none" strike="noStrike" cap="none" spc="0" normalizeH="0" dirty="0" err="1" smtClean="0">
            <a:ln>
              <a:noFill/>
            </a:ln>
            <a:solidFill>
              <a:srgbClr val="6F2575"/>
            </a:solidFill>
            <a:effectLst/>
            <a:uFillTx/>
            <a:latin typeface="+mn-lt"/>
            <a:ea typeface="+mn-ea"/>
            <a:cs typeface="+mn-cs"/>
            <a:sym typeface="Arial"/>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Nikhef_presentatie-template-lc-2018-DGUM-MF.potx" id="{28A8DCEC-AAE5-48E2-BD78-DBDD74D1174A}" vid="{B269EC47-FC74-43FA-AA4E-D2624E121557}"/>
    </a:ext>
  </a:extLst>
</a:theme>
</file>

<file path=ppt/theme/theme2.xml><?xml version="1.0" encoding="utf-8"?>
<a:theme xmlns:a="http://schemas.openxmlformats.org/drawingml/2006/main" name="Nikhef-DG22-NikOnly-main">
  <a:themeElements>
    <a:clrScheme name="NIKHEF">
      <a:dk1>
        <a:srgbClr val="000000"/>
      </a:dk1>
      <a:lt1>
        <a:srgbClr val="E6223C"/>
      </a:lt1>
      <a:dk2>
        <a:srgbClr val="000000"/>
      </a:dk2>
      <a:lt2>
        <a:srgbClr val="702677"/>
      </a:lt2>
      <a:accent1>
        <a:srgbClr val="E6223C"/>
      </a:accent1>
      <a:accent2>
        <a:srgbClr val="702677"/>
      </a:accent2>
      <a:accent3>
        <a:srgbClr val="00B3C3"/>
      </a:accent3>
      <a:accent4>
        <a:srgbClr val="E3D88B"/>
      </a:accent4>
      <a:accent5>
        <a:srgbClr val="059F77"/>
      </a:accent5>
      <a:accent6>
        <a:srgbClr val="E6223C"/>
      </a:accent6>
      <a:hlink>
        <a:srgbClr val="0000FF"/>
      </a:hlink>
      <a:folHlink>
        <a:srgbClr val="00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1600" b="0" i="0" u="none" strike="noStrike" cap="none" spc="0" normalizeH="0" dirty="0" err="1" smtClean="0">
            <a:ln>
              <a:noFill/>
            </a:ln>
            <a:solidFill>
              <a:srgbClr val="6F2575"/>
            </a:solidFill>
            <a:effectLst/>
            <a:uFillTx/>
            <a:latin typeface="+mn-lt"/>
            <a:ea typeface="+mn-ea"/>
            <a:cs typeface="+mn-cs"/>
            <a:sym typeface="Arial"/>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Nikhef_presentatie-template-lc-2018-DGUM-MF.potx" id="{28A8DCEC-AAE5-48E2-BD78-DBDD74D1174A}" vid="{86EA9C1F-1A98-4DFB-B614-68BD42A61A3A}"/>
    </a:ext>
  </a:extLst>
</a:theme>
</file>

<file path=ppt/theme/theme3.xml><?xml version="1.0" encoding="utf-8"?>
<a:theme xmlns:a="http://schemas.openxmlformats.org/drawingml/2006/main" name="Nikhef-DG22-2018-legacy">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Custom 1">
      <a:majorFont>
        <a:latin typeface="Candara"/>
        <a:ea typeface="Candara"/>
        <a:cs typeface="Candara"/>
      </a:majorFont>
      <a:minorFont>
        <a:latin typeface="Akkurat Std"/>
        <a:ea typeface="Candara"/>
        <a:cs typeface="Candar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88900" dist="12700" rotWithShape="0">
              <a:srgbClr val="000000">
                <a:alpha val="50000"/>
              </a:srgbClr>
            </a:outerShdw>
          </a:effectLst>
        </a:effectStyle>
        <a:effectStyle>
          <a:effectLst>
            <a:outerShdw blurRad="635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8D6FF"/>
        </a:solidFill>
        <a:ln w="12700" cap="flat">
          <a:solidFill>
            <a:srgbClr val="000000"/>
          </a:solidFill>
          <a:prstDash val="solid"/>
          <a:round/>
        </a:ln>
        <a:effectLst/>
        <a:sp3d/>
      </a:spPr>
      <a:bodyPr rot="0" spcFirstLastPara="1" vertOverflow="overflow" horzOverflow="overflow" vert="horz" wrap="square" lIns="101600" tIns="101600" rIns="101600" bIns="1016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101600" tIns="101600" rIns="101600" bIns="1016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Nikhef_presentatie-template-lc-2018-DGUM-MF.potx" id="{28A8DCEC-AAE5-48E2-BD78-DBDD74D1174A}" vid="{EF368345-ED6E-4C79-B8B6-2E96EF2E4FA5}"/>
    </a:ext>
  </a:extLst>
</a:theme>
</file>

<file path=ppt/theme/theme4.xml><?xml version="1.0" encoding="utf-8"?>
<a:theme xmlns:a="http://schemas.openxmlformats.org/drawingml/2006/main" name="Nikhef-DG22-NikUM-Closures">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Custom 1">
      <a:majorFont>
        <a:latin typeface="Candara"/>
        <a:ea typeface="Candara"/>
        <a:cs typeface="Candara"/>
      </a:majorFont>
      <a:minorFont>
        <a:latin typeface="Akkurat Std"/>
        <a:ea typeface="Candara"/>
        <a:cs typeface="Candar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88900" dist="12700" rotWithShape="0">
              <a:srgbClr val="000000">
                <a:alpha val="50000"/>
              </a:srgbClr>
            </a:outerShdw>
          </a:effectLst>
        </a:effectStyle>
        <a:effectStyle>
          <a:effectLst>
            <a:outerShdw blurRad="635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8D6FF"/>
        </a:solidFill>
        <a:ln w="12700" cap="flat">
          <a:solidFill>
            <a:srgbClr val="000000"/>
          </a:solidFill>
          <a:prstDash val="solid"/>
          <a:round/>
        </a:ln>
        <a:effectLst/>
        <a:sp3d/>
      </a:spPr>
      <a:bodyPr rot="0" spcFirstLastPara="1" vertOverflow="overflow" horzOverflow="overflow" vert="horz" wrap="square" lIns="101600" tIns="101600" rIns="101600" bIns="1016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101600" tIns="101600" rIns="101600" bIns="1016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Nikhef_presentatie-template-lc-2018-DGUM-MF.potx" id="{28A8DCEC-AAE5-48E2-BD78-DBDD74D1174A}" vid="{7E00089A-B55B-4F91-A0B1-ACAA0F72C4E6}"/>
    </a:ext>
  </a:extLst>
</a:theme>
</file>

<file path=ppt/theme/theme5.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E6223D"/>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Nikhef_presentatie-template-lc-2018-DGUM-MF</Template>
  <TotalTime>5934</TotalTime>
  <Words>695</Words>
  <Application>Microsoft Office PowerPoint</Application>
  <PresentationFormat>On-screen Show (16:9)</PresentationFormat>
  <Paragraphs>72</Paragraphs>
  <Slides>13</Slides>
  <Notes>0</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1</vt:i4>
      </vt:variant>
      <vt:variant>
        <vt:lpstr>Slide Titles</vt:lpstr>
      </vt:variant>
      <vt:variant>
        <vt:i4>13</vt:i4>
      </vt:variant>
    </vt:vector>
  </HeadingPairs>
  <TitlesOfParts>
    <vt:vector size="29" baseType="lpstr">
      <vt:lpstr>Akkurat Std</vt:lpstr>
      <vt:lpstr>Akkurat Std Bold</vt:lpstr>
      <vt:lpstr>Akkurat Std Mono</vt:lpstr>
      <vt:lpstr>Arial</vt:lpstr>
      <vt:lpstr>Calibri</vt:lpstr>
      <vt:lpstr>Candara</vt:lpstr>
      <vt:lpstr>Courier</vt:lpstr>
      <vt:lpstr>Helvetica Neue</vt:lpstr>
      <vt:lpstr>Helvetica Neue Medium</vt:lpstr>
      <vt:lpstr>Minion Pro</vt:lpstr>
      <vt:lpstr>Wingdings</vt:lpstr>
      <vt:lpstr>Nikhef-DG22-NikUM-main</vt:lpstr>
      <vt:lpstr>Nikhef-DG22-NikOnly-main</vt:lpstr>
      <vt:lpstr>Nikhef-DG22-2018-legacy</vt:lpstr>
      <vt:lpstr>Nikhef-DG22-NikUM-Closures</vt:lpstr>
      <vt:lpstr>PHOTO-PAINT</vt:lpstr>
      <vt:lpstr>And the winner 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up: Roel Aaij   accelerating you Mary Hester on tokens, cake,  and office hours</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Data Processing</dc:title>
  <dc:creator>davidg</dc:creator>
  <cp:lastModifiedBy>davidg</cp:lastModifiedBy>
  <cp:revision>55</cp:revision>
  <dcterms:created xsi:type="dcterms:W3CDTF">2022-04-29T09:51:24Z</dcterms:created>
  <dcterms:modified xsi:type="dcterms:W3CDTF">2022-05-10T14:06:50Z</dcterms:modified>
</cp:coreProperties>
</file>