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1412777"/>
            <a:ext cx="5400600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4006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864" y="6324068"/>
            <a:ext cx="1152128" cy="365125"/>
          </a:xfrm>
        </p:spPr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43058" y="3438220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79512" y="3992057"/>
            <a:ext cx="2952328" cy="646331"/>
          </a:xfrm>
          <a:prstGeom prst="rect">
            <a:avLst/>
          </a:prstGeom>
          <a:noFill/>
        </p:spPr>
        <p:txBody>
          <a:bodyPr wrap="square" rIns="0" rtlCol="0" anchor="b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David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Groep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Nikhef and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EUGridPMA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:\Home\davidg\EUGridPMA\IGTF\IGTF-logos\IGTF_logo-interop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9" y="175548"/>
            <a:ext cx="2983841" cy="138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lIns="0" rIns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904" y="6356350"/>
            <a:ext cx="730424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080" y="1859288"/>
            <a:ext cx="1800200" cy="9505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5C24-83E0-44F5-A7B6-CA48FB77BBE5}" type="datetime4">
              <a:rPr lang="en-GB" smtClean="0"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gridpma.org/documentation/hashrat/SHA1Risk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SHA-2 introduction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and the SHA-1 depreciation time line and status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89240"/>
            <a:ext cx="313184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the </a:t>
            </a:r>
            <a:b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Dutch National 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e-Infrastructure coordinated by SURFsara,</a:t>
            </a:r>
            <a:b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EGI Core Services</a:t>
            </a:r>
          </a:p>
        </p:txBody>
      </p:sp>
      <p:pic>
        <p:nvPicPr>
          <p:cNvPr id="7" name="Picture 2" descr="H:\Home\davidg\Nikhef\Logo2014\v9-fullcurves\nikhef-logo-lc-v9c-tigh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777" y="4797152"/>
            <a:ext cx="1547812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SHA-1 depreciation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Before December 2013</a:t>
            </a:r>
            <a:endParaRPr lang="en-US" sz="2000" b="1" dirty="0"/>
          </a:p>
          <a:p>
            <a:pPr lvl="1"/>
            <a:r>
              <a:rPr lang="en-US" sz="1600" dirty="0"/>
              <a:t>CA certificates in the IGTF distribution and CRLs at official distribution points should use SHA-1</a:t>
            </a:r>
          </a:p>
          <a:p>
            <a:pPr lvl="1"/>
            <a:r>
              <a:rPr lang="en-US" sz="1600" dirty="0"/>
              <a:t>CAs should issue SHA-1 end entity certificates on request</a:t>
            </a:r>
          </a:p>
          <a:p>
            <a:pPr lvl="1"/>
            <a:r>
              <a:rPr lang="en-US" sz="1600" dirty="0"/>
              <a:t>CAs may issue SHA-2 (SHA-256 or SHA-512) end entity certificates on request.  CAs may publish SHA-2 (SHA-256 or SHA-512) CRLs at alternate distribution point URLs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</a:t>
            </a:r>
            <a:r>
              <a:rPr lang="en-US" sz="2000" b="1" dirty="0" smtClean="0"/>
              <a:t>December 2013</a:t>
            </a:r>
            <a:endParaRPr lang="en-US" sz="2000" b="1" dirty="0"/>
          </a:p>
          <a:p>
            <a:pPr lvl="1"/>
            <a:r>
              <a:rPr lang="en-US" sz="1600" dirty="0"/>
              <a:t>CAs should begin to phase out issuance of SHA-1 end entity certificates</a:t>
            </a:r>
          </a:p>
          <a:p>
            <a:pPr lvl="1"/>
            <a:r>
              <a:rPr lang="en-US" sz="1600" dirty="0"/>
              <a:t>CAs should issue SHA-2 (SHA-256 or SHA-512) end entity certificates by default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April 2014</a:t>
            </a:r>
          </a:p>
          <a:p>
            <a:pPr lvl="1"/>
            <a:r>
              <a:rPr lang="en-US" sz="1600" dirty="0"/>
              <a:t>New CA certificates should use SHA-2 (SHA-512)</a:t>
            </a:r>
          </a:p>
          <a:p>
            <a:pPr lvl="1"/>
            <a:r>
              <a:rPr lang="en-US" sz="1600" dirty="0"/>
              <a:t>Existing intermediate CA certificates should be re-issued using SHA-2 (SHA-512)</a:t>
            </a:r>
          </a:p>
          <a:p>
            <a:pPr lvl="1"/>
            <a:r>
              <a:rPr lang="en-US" sz="1600" dirty="0"/>
              <a:t>Existing root CA certificates may continue to use SHA-1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October 2014</a:t>
            </a:r>
          </a:p>
          <a:p>
            <a:pPr lvl="1"/>
            <a:r>
              <a:rPr lang="en-US" sz="1600" dirty="0"/>
              <a:t>CAs may begin to publish SHA-2 (SHA-256 or SHA-512) CRLs at their official distribution points. 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990000"/>
                </a:solidFill>
              </a:rPr>
              <a:t>February </a:t>
            </a:r>
            <a:r>
              <a:rPr lang="en-US" sz="2000" b="1" dirty="0"/>
              <a:t>2015 (‘sunset date’)</a:t>
            </a:r>
          </a:p>
          <a:p>
            <a:pPr lvl="1"/>
            <a:r>
              <a:rPr lang="en-US" sz="1600" dirty="0"/>
              <a:t>All issued SHA-1 end entity certificates should be expired or revoked.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14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 the CA side</a:t>
            </a:r>
          </a:p>
          <a:p>
            <a:r>
              <a:rPr lang="en-US" dirty="0" smtClean="0"/>
              <a:t>Almost all CAs issue SHA-2 family EECs</a:t>
            </a:r>
          </a:p>
          <a:p>
            <a:r>
              <a:rPr lang="en-US" dirty="0" smtClean="0"/>
              <a:t>There are some SHA-2 roots</a:t>
            </a:r>
          </a:p>
          <a:p>
            <a:r>
              <a:rPr lang="en-US" dirty="0" smtClean="0"/>
              <a:t>Not many intermediates have been re-written yet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On the RP and client side</a:t>
            </a:r>
          </a:p>
          <a:p>
            <a:r>
              <a:rPr lang="en-US" dirty="0" smtClean="0"/>
              <a:t>All known software now processes SHA-2 correctly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We might use the Communication Challenge to get up-to-date status reports (</a:t>
            </a:r>
            <a:r>
              <a:rPr lang="en-US" i="1" dirty="0" smtClean="0"/>
              <a:t>to be discussed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From the IGTF Home Page top link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https</a:t>
            </a:r>
            <a:r>
              <a:rPr lang="en-US" sz="2000" dirty="0"/>
              <a:t>://www.eugridpma.org/documentation/hashrat/sha2-timeline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If SHA-1 is broken, certificates based on SHA-1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must </a:t>
            </a:r>
            <a:r>
              <a:rPr lang="en-US" dirty="0">
                <a:solidFill>
                  <a:srgbClr val="C00000"/>
                </a:solidFill>
              </a:rPr>
              <a:t>be revoked within the IGTF RAT determined time line,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which </a:t>
            </a:r>
            <a:r>
              <a:rPr lang="en-US" dirty="0">
                <a:solidFill>
                  <a:srgbClr val="C00000"/>
                </a:solidFill>
              </a:rPr>
              <a:t>may be within one working day. 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In </a:t>
            </a:r>
            <a:r>
              <a:rPr lang="en-US" i="1" dirty="0"/>
              <a:t>case of new SHA-1 vulnerabilities, the above schedule may be revised. Until such a case is demonstrated, there might be exceptional cases where a CA might issue SHA-1 based certs with appropriate warnings and instructions to the subscriber.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SHA-224 is not to be used as per </a:t>
            </a:r>
            <a:r>
              <a:rPr lang="en-US" dirty="0">
                <a:hlinkClick r:id="rId2"/>
              </a:rPr>
              <a:t>the HASHRAT document</a:t>
            </a:r>
            <a:r>
              <a:rPr lang="en-US" dirty="0"/>
              <a:t>. Note that SHA-384 does </a:t>
            </a:r>
            <a:r>
              <a:rPr lang="en-US" dirty="0" smtClean="0"/>
              <a:t>work - and </a:t>
            </a:r>
            <a:r>
              <a:rPr lang="en-US" dirty="0"/>
              <a:t>in some cases is preferred over SHA-512 for compatibility </a:t>
            </a:r>
            <a:r>
              <a:rPr lang="en-US" dirty="0" smtClean="0"/>
              <a:t>reasons.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March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1484784"/>
            <a:ext cx="8352928" cy="122413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04048" y="2708920"/>
            <a:ext cx="387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 IGTF All Hands endorsement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2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TF-template-inter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IGTF-template-interop</Template>
  <TotalTime>25</TotalTime>
  <Words>290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IGTF-template-interop</vt:lpstr>
      <vt:lpstr>SHA-2 introduction</vt:lpstr>
      <vt:lpstr>SHA-1 depreciation time line</vt:lpstr>
      <vt:lpstr>Current state</vt:lpstr>
      <vt:lpstr>From the IGTF Home Page top link https://www.eugridpma.org/documentation/hashrat/sha2-timeline</vt:lpstr>
      <vt:lpstr>Building a global trust fabric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IGTF</dc:title>
  <dc:creator>DavidG</dc:creator>
  <cp:lastModifiedBy>DavidG</cp:lastModifiedBy>
  <cp:revision>6</cp:revision>
  <dcterms:created xsi:type="dcterms:W3CDTF">2015-03-12T09:02:26Z</dcterms:created>
  <dcterms:modified xsi:type="dcterms:W3CDTF">2015-03-12T09:28:03Z</dcterms:modified>
</cp:coreProperties>
</file>