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98" autoAdjust="0"/>
    <p:restoredTop sz="94304" autoAdjust="0"/>
  </p:normalViewPr>
  <p:slideViewPr>
    <p:cSldViewPr>
      <p:cViewPr varScale="1">
        <p:scale>
          <a:sx n="76" d="100"/>
          <a:sy n="76" d="100"/>
        </p:scale>
        <p:origin x="-129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269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1C9C9B2-46B3-4555-966B-D3B50FD3FB2F}" type="datetimeFigureOut">
              <a:rPr lang="en-GB"/>
              <a:pPr>
                <a:defRPr/>
              </a:pPr>
              <a:t>14/09/2015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F5198C7-16A0-4E71-AF4E-09EBBAC46C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853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83F88B-EB3F-417F-B644-712E6B2B1B41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9BA40D-389E-4FEB-9CF3-7EDB4BFB7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800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Home\davidg\Template\Logos\fom-min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333375"/>
            <a:ext cx="5048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Placeholder 4" descr="pdpbw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841375"/>
            <a:ext cx="45561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 bwMode="invGray">
          <a:xfrm>
            <a:off x="1114599" y="214313"/>
            <a:ext cx="73025" cy="592931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961182" y="1344613"/>
            <a:ext cx="298450" cy="431800"/>
            <a:chOff x="928662" y="1344613"/>
            <a:chExt cx="299355" cy="431901"/>
          </a:xfrm>
        </p:grpSpPr>
        <p:sp>
          <p:nvSpPr>
            <p:cNvPr id="8" name="Oval 8"/>
            <p:cNvSpPr/>
            <p:nvPr/>
          </p:nvSpPr>
          <p:spPr>
            <a:xfrm>
              <a:off x="1012117" y="1344613"/>
              <a:ext cx="63500" cy="65087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7"/>
            <p:cNvSpPr/>
            <p:nvPr/>
          </p:nvSpPr>
          <p:spPr>
            <a:xfrm>
              <a:off x="928662" y="1566202"/>
              <a:ext cx="210312" cy="21031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8"/>
            <p:cNvSpPr/>
            <p:nvPr/>
          </p:nvSpPr>
          <p:spPr>
            <a:xfrm>
              <a:off x="1164517" y="1497013"/>
              <a:ext cx="63500" cy="65087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358775" y="1268413"/>
            <a:ext cx="468313" cy="72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A3814-EAA0-40A1-B2A3-874F2C20632B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13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A0CB4-CA3D-4D01-9B84-2A4D63DDC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23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912" cy="1143000"/>
          </a:xfrm>
        </p:spPr>
        <p:txBody>
          <a:bodyPr/>
          <a:lstStyle>
            <a:lvl1pPr algn="ctr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1538" y="1447800"/>
            <a:ext cx="7862912" cy="480060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73152-49DF-4791-85B2-3E5DAD552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BE66B-CD36-4187-84D0-0373E5656282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5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BB7B6-5653-47B1-96D5-976175416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1D605-36AF-458C-98F7-EA64CC8EC0C6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76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9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912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1E5D9-D181-4610-8CBC-D3E62B894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17998-F0E4-4742-9FE7-807EA8CB555C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6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12776"/>
            <a:ext cx="7890842" cy="4835624"/>
          </a:xfrm>
        </p:spPr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938" cy="1066130"/>
          </a:xfrm>
        </p:spPr>
        <p:txBody>
          <a:bodyPr anchor="ctr" anchorCtr="0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BF814-6241-40A6-8980-E3CF5DAF5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F8D4C-7CBC-4D43-BA1B-164461DD166E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49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1042988" y="214313"/>
            <a:ext cx="73025" cy="592931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889000" y="1344613"/>
            <a:ext cx="298450" cy="431800"/>
            <a:chOff x="928662" y="1344613"/>
            <a:chExt cx="299355" cy="431901"/>
          </a:xfrm>
        </p:grpSpPr>
        <p:sp>
          <p:nvSpPr>
            <p:cNvPr id="6" name="Oval 8"/>
            <p:cNvSpPr/>
            <p:nvPr/>
          </p:nvSpPr>
          <p:spPr>
            <a:xfrm>
              <a:off x="1012117" y="1344613"/>
              <a:ext cx="63500" cy="65087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Oval 7"/>
            <p:cNvSpPr/>
            <p:nvPr/>
          </p:nvSpPr>
          <p:spPr>
            <a:xfrm>
              <a:off x="928662" y="1566202"/>
              <a:ext cx="210312" cy="21031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8"/>
            <p:cNvSpPr/>
            <p:nvPr/>
          </p:nvSpPr>
          <p:spPr>
            <a:xfrm>
              <a:off x="1164517" y="1497013"/>
              <a:ext cx="63500" cy="65087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358775" y="1412131"/>
            <a:ext cx="468313" cy="72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32" y="270892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259632" y="4365104"/>
            <a:ext cx="7416824" cy="78296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0B9F2-6E11-42C7-8EAB-FDF47DCC4643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12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8326-3309-4B97-A020-EEB4D8065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4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1143000"/>
          </a:xfrm>
        </p:spPr>
        <p:txBody>
          <a:bodyPr/>
          <a:lstStyle>
            <a:lvl1pPr algn="ctr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1538" y="1524000"/>
            <a:ext cx="402167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2018" y="1524000"/>
            <a:ext cx="402167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1C56B-430C-4488-B451-9AD75451A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54ADB-69D3-4D97-898E-9EF10E6E4567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93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38" y="328278"/>
            <a:ext cx="3637622" cy="640080"/>
          </a:xfr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49178" y="328278"/>
            <a:ext cx="3637622" cy="640080"/>
          </a:xfr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071538" y="969336"/>
            <a:ext cx="363762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77778" y="969336"/>
            <a:ext cx="363762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D82CA-146B-4A01-9A89-110BEAB2E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8C4F1-AAFC-47C5-BB54-215445B49132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12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320"/>
            <a:ext cx="8754176" cy="1143000"/>
          </a:xfrm>
        </p:spPr>
        <p:txBody>
          <a:bodyPr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44068-0B60-4D8D-91CF-7189346B3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2D8CE-1F83-4886-BF65-9E560B3ABA53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96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88255-187A-4111-8B19-D8D2F98B2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8C63F-59B2-491C-BC01-8DD785269347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98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16778"/>
            <a:ext cx="3672047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71538" y="1406964"/>
            <a:ext cx="3672047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71538" y="2133600"/>
            <a:ext cx="785818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1C8B9-4009-4032-A703-A2113B35F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580E9-8964-4187-B43C-94E5EF8F4EE8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46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928694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7" name="Flowchart: Process 8"/>
          <p:cNvSpPr/>
          <p:nvPr/>
        </p:nvSpPr>
        <p:spPr>
          <a:xfrm rot="19468671">
            <a:off x="563563" y="954088"/>
            <a:ext cx="685800" cy="204787"/>
          </a:xfrm>
          <a:prstGeom prst="flowChartProcess">
            <a:avLst/>
          </a:prstGeom>
          <a:solidFill>
            <a:schemeClr val="accent3">
              <a:lumMod val="20000"/>
              <a:lumOff val="80000"/>
              <a:alpha val="2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lowchart: Process 9"/>
          <p:cNvSpPr/>
          <p:nvPr/>
        </p:nvSpPr>
        <p:spPr>
          <a:xfrm rot="2103354" flipH="1">
            <a:off x="5143500" y="984250"/>
            <a:ext cx="649288" cy="204788"/>
          </a:xfrm>
          <a:prstGeom prst="flowChartProcess">
            <a:avLst/>
          </a:prstGeom>
          <a:solidFill>
            <a:schemeClr val="accent3">
              <a:lumMod val="20000"/>
              <a:lumOff val="80000"/>
              <a:alpha val="2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Flowchart: Process 10"/>
          <p:cNvSpPr/>
          <p:nvPr/>
        </p:nvSpPr>
        <p:spPr>
          <a:xfrm rot="21222350" flipH="1">
            <a:off x="2857500" y="5581650"/>
            <a:ext cx="649288" cy="204788"/>
          </a:xfrm>
          <a:prstGeom prst="flowChartProcess">
            <a:avLst/>
          </a:prstGeom>
          <a:solidFill>
            <a:schemeClr val="accent3">
              <a:lumMod val="20000"/>
              <a:lumOff val="80000"/>
              <a:alpha val="2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4894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4894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5929313" y="3429000"/>
            <a:ext cx="2714625" cy="228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4EDDCC-20E0-4F96-85BA-7196A45836D7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AC44EF-161C-4420-994A-142F508CA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1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214313"/>
            <a:ext cx="9144000" cy="58578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79388" y="274637"/>
            <a:ext cx="8755062" cy="106997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042988" y="1409684"/>
            <a:ext cx="7891462" cy="4838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9" name="TextBox 13"/>
          <p:cNvSpPr txBox="1">
            <a:spLocks noChangeArrowheads="1"/>
          </p:cNvSpPr>
          <p:nvPr/>
        </p:nvSpPr>
        <p:spPr bwMode="auto">
          <a:xfrm>
            <a:off x="-36512" y="5229200"/>
            <a:ext cx="15621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C00000"/>
                </a:solidFill>
                <a:latin typeface="Gill Sans MT" pitchFamily="34" charset="0"/>
              </a:rPr>
              <a:t>David </a:t>
            </a:r>
            <a:r>
              <a:rPr lang="en-US" altLang="en-US" sz="1200" dirty="0" err="1">
                <a:solidFill>
                  <a:srgbClr val="C00000"/>
                </a:solidFill>
                <a:latin typeface="Gill Sans MT" pitchFamily="34" charset="0"/>
              </a:rPr>
              <a:t>Groep</a:t>
            </a:r>
            <a:endParaRPr lang="en-US" altLang="en-US" sz="1200" dirty="0">
              <a:solidFill>
                <a:srgbClr val="C00000"/>
              </a:solidFill>
              <a:latin typeface="Gill Sans MT" pitchFamily="34" charset="0"/>
            </a:endParaRPr>
          </a:p>
          <a:p>
            <a:pPr eaLnBrk="1" hangingPunct="1"/>
            <a:r>
              <a:rPr lang="en-US" altLang="en-US" sz="1200" dirty="0" smtClean="0">
                <a:solidFill>
                  <a:srgbClr val="C00000"/>
                </a:solidFill>
                <a:latin typeface="Gill Sans MT" pitchFamily="34" charset="0"/>
              </a:rPr>
              <a:t>Nikhef</a:t>
            </a:r>
            <a:r>
              <a:rPr lang="en-US" altLang="en-US" sz="1200" dirty="0">
                <a:solidFill>
                  <a:srgbClr val="C00000"/>
                </a:solidFill>
                <a:latin typeface="Gill Sans MT" pitchFamily="34" charset="0"/>
              </a:rPr>
              <a:t/>
            </a:r>
            <a:br>
              <a:rPr lang="en-US" altLang="en-US" sz="1200" dirty="0">
                <a:solidFill>
                  <a:srgbClr val="C00000"/>
                </a:solidFill>
                <a:latin typeface="Gill Sans MT" pitchFamily="34" charset="0"/>
              </a:rPr>
            </a:br>
            <a:r>
              <a:rPr lang="en-US" altLang="en-US" sz="1200" dirty="0" smtClean="0">
                <a:solidFill>
                  <a:srgbClr val="C00000"/>
                </a:solidFill>
                <a:latin typeface="Gill Sans MT" pitchFamily="34" charset="0"/>
              </a:rPr>
              <a:t>Amsterdam</a:t>
            </a:r>
            <a:endParaRPr lang="en-US" altLang="en-US" sz="1200" dirty="0">
              <a:solidFill>
                <a:srgbClr val="C00000"/>
              </a:solidFill>
              <a:latin typeface="Gill Sans MT" pitchFamily="34" charset="0"/>
            </a:endParaRPr>
          </a:p>
          <a:p>
            <a:pPr eaLnBrk="1" hangingPunct="1"/>
            <a:r>
              <a:rPr lang="en-US" altLang="en-US" sz="1200" i="1" dirty="0" smtClean="0">
                <a:solidFill>
                  <a:srgbClr val="C00000"/>
                </a:solidFill>
                <a:latin typeface="Gill Sans MT" pitchFamily="34" charset="0"/>
              </a:rPr>
              <a:t>PDP </a:t>
            </a:r>
            <a:r>
              <a:rPr lang="en-US" altLang="en-US" sz="1200" i="1" dirty="0" err="1" smtClean="0">
                <a:solidFill>
                  <a:srgbClr val="C00000"/>
                </a:solidFill>
                <a:latin typeface="Gill Sans MT" pitchFamily="34" charset="0"/>
              </a:rPr>
              <a:t>programme</a:t>
            </a:r>
            <a:endParaRPr lang="en-US" altLang="en-US" sz="1200" i="1" dirty="0">
              <a:solidFill>
                <a:srgbClr val="C00000"/>
              </a:solidFill>
              <a:latin typeface="Gill Sans MT" pitchFamily="34" charset="0"/>
            </a:endParaRPr>
          </a:p>
          <a:p>
            <a:pPr eaLnBrk="1" hangingPunct="1"/>
            <a:endParaRPr lang="en-US" altLang="en-US" sz="1200" dirty="0">
              <a:solidFill>
                <a:srgbClr val="C00000"/>
              </a:solidFill>
              <a:latin typeface="Gill Sans MT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rgbClr val="FF0000">
                  <a:alpha val="79000"/>
                </a:srgbClr>
              </a:gs>
              <a:gs pos="50000">
                <a:srgbClr val="FF0000"/>
              </a:gs>
              <a:gs pos="100000">
                <a:srgbClr val="FF0000">
                  <a:alpha val="6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flipV="1">
            <a:off x="0" y="6072188"/>
            <a:ext cx="9144000" cy="42862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5626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 i="0">
                <a:solidFill>
                  <a:schemeClr val="bg1"/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613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 i="0">
                <a:solidFill>
                  <a:schemeClr val="bg1"/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015E1B2-351D-4A7D-BA20-60E4F7E89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928938" y="6305550"/>
            <a:ext cx="2633662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 i="0">
                <a:solidFill>
                  <a:schemeClr val="bg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1A4B1AA-EF23-4EA4-99E1-46FE7C210060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  <p:grpSp>
        <p:nvGrpSpPr>
          <p:cNvPr id="1037" name="Group 1"/>
          <p:cNvGrpSpPr>
            <a:grpSpLocks/>
          </p:cNvGrpSpPr>
          <p:nvPr/>
        </p:nvGrpSpPr>
        <p:grpSpPr bwMode="auto">
          <a:xfrm>
            <a:off x="455613" y="1484784"/>
            <a:ext cx="300037" cy="431800"/>
            <a:chOff x="928662" y="1344613"/>
            <a:chExt cx="299355" cy="431901"/>
          </a:xfrm>
        </p:grpSpPr>
        <p:sp>
          <p:nvSpPr>
            <p:cNvPr id="17" name="Oval 8"/>
            <p:cNvSpPr/>
            <p:nvPr/>
          </p:nvSpPr>
          <p:spPr>
            <a:xfrm>
              <a:off x="1012117" y="1344613"/>
              <a:ext cx="63500" cy="65087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Oval 7"/>
            <p:cNvSpPr/>
            <p:nvPr/>
          </p:nvSpPr>
          <p:spPr>
            <a:xfrm>
              <a:off x="928662" y="1566202"/>
              <a:ext cx="210312" cy="21031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Oval 8"/>
            <p:cNvSpPr/>
            <p:nvPr/>
          </p:nvSpPr>
          <p:spPr>
            <a:xfrm>
              <a:off x="1164517" y="1497013"/>
              <a:ext cx="63500" cy="65087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038" name="Picture 24" descr="H:\Home\davidg\Nikhef\AdminFormalities\Logo2014\logo-final\Nikhef-200x88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281738"/>
            <a:ext cx="1047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5" r:id="rId2"/>
    <p:sldLayoutId id="214748374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6" r:id="rId9"/>
    <p:sldLayoutId id="2147483741" r:id="rId10"/>
    <p:sldLayoutId id="2147483742" r:id="rId11"/>
    <p:sldLayoutId id="2147483743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rgbClr val="FF0000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346646"/>
            <a:ext cx="8754938" cy="1066130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3680" y="217958"/>
            <a:ext cx="9144000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79512" y="1549236"/>
            <a:ext cx="8640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800000"/>
                </a:solidFill>
                <a:latin typeface="+mj-lt"/>
              </a:rPr>
              <a:t>Welcome</a:t>
            </a:r>
          </a:p>
          <a:p>
            <a:r>
              <a:rPr lang="en-US" sz="2800" dirty="0" smtClean="0">
                <a:solidFill>
                  <a:srgbClr val="800000"/>
                </a:solidFill>
                <a:latin typeface="+mj-lt"/>
              </a:rPr>
              <a:t>Introduction to Nikhef		</a:t>
            </a:r>
            <a:r>
              <a:rPr lang="en-US" sz="2800" b="1" i="1" dirty="0" smtClean="0">
                <a:solidFill>
                  <a:srgbClr val="800000"/>
                </a:solidFill>
                <a:latin typeface="+mj-lt"/>
              </a:rPr>
              <a:t>Stan </a:t>
            </a:r>
            <a:r>
              <a:rPr lang="en-US" sz="2800" b="1" i="1" dirty="0" err="1" smtClean="0">
                <a:solidFill>
                  <a:srgbClr val="800000"/>
                </a:solidFill>
                <a:latin typeface="+mj-lt"/>
              </a:rPr>
              <a:t>Bentvelsen</a:t>
            </a:r>
            <a:endParaRPr lang="en-US" sz="2800" b="1" i="1" dirty="0" smtClean="0">
              <a:solidFill>
                <a:srgbClr val="800000"/>
              </a:solidFill>
              <a:latin typeface="+mj-lt"/>
            </a:endParaRPr>
          </a:p>
          <a:p>
            <a:r>
              <a:rPr lang="en-US" sz="2800" dirty="0" smtClean="0">
                <a:solidFill>
                  <a:srgbClr val="800000"/>
                </a:solidFill>
                <a:latin typeface="+mj-lt"/>
              </a:rPr>
              <a:t>Showing Real Big Data,</a:t>
            </a:r>
            <a:br>
              <a:rPr lang="en-US" sz="2800" dirty="0" smtClean="0">
                <a:solidFill>
                  <a:srgbClr val="800000"/>
                </a:solidFill>
                <a:latin typeface="+mj-lt"/>
              </a:rPr>
            </a:br>
            <a:r>
              <a:rPr lang="en-US" sz="2800" dirty="0" smtClean="0">
                <a:solidFill>
                  <a:srgbClr val="800000"/>
                </a:solidFill>
                <a:latin typeface="+mj-lt"/>
              </a:rPr>
              <a:t>	an introduction		</a:t>
            </a:r>
            <a:r>
              <a:rPr lang="en-US" sz="2800" b="1" i="1" dirty="0" smtClean="0">
                <a:solidFill>
                  <a:srgbClr val="800000"/>
                </a:solidFill>
                <a:latin typeface="+mj-lt"/>
              </a:rPr>
              <a:t>David </a:t>
            </a:r>
            <a:r>
              <a:rPr lang="en-US" sz="2800" b="1" i="1" dirty="0" err="1" smtClean="0">
                <a:solidFill>
                  <a:srgbClr val="800000"/>
                </a:solidFill>
                <a:latin typeface="+mj-lt"/>
              </a:rPr>
              <a:t>Groep</a:t>
            </a:r>
            <a:endParaRPr lang="en-US" sz="2800" b="1" i="1" dirty="0" smtClean="0">
              <a:solidFill>
                <a:srgbClr val="800000"/>
              </a:solidFill>
              <a:latin typeface="+mj-lt"/>
            </a:endParaRPr>
          </a:p>
          <a:p>
            <a:r>
              <a:rPr lang="en-US" sz="2800" dirty="0" smtClean="0">
                <a:solidFill>
                  <a:srgbClr val="800000"/>
                </a:solidFill>
                <a:latin typeface="+mj-lt"/>
              </a:rPr>
              <a:t>Big Data Analytics with ELK	</a:t>
            </a:r>
            <a:r>
              <a:rPr lang="en-US" sz="2800" b="1" i="1" dirty="0" smtClean="0">
                <a:solidFill>
                  <a:srgbClr val="800000"/>
                </a:solidFill>
                <a:latin typeface="+mj-lt"/>
              </a:rPr>
              <a:t>Jeff </a:t>
            </a:r>
            <a:r>
              <a:rPr lang="en-US" sz="2800" b="1" i="1" dirty="0" err="1" smtClean="0">
                <a:solidFill>
                  <a:srgbClr val="800000"/>
                </a:solidFill>
                <a:latin typeface="+mj-lt"/>
              </a:rPr>
              <a:t>Templon</a:t>
            </a:r>
            <a:endParaRPr lang="en-US" sz="2800" i="1" dirty="0" smtClean="0">
              <a:solidFill>
                <a:srgbClr val="800000"/>
              </a:solidFill>
              <a:latin typeface="+mj-lt"/>
            </a:endParaRPr>
          </a:p>
          <a:p>
            <a:endParaRPr lang="en-US" sz="2800" dirty="0" smtClean="0">
              <a:solidFill>
                <a:srgbClr val="800000"/>
              </a:solidFill>
              <a:latin typeface="+mj-lt"/>
            </a:endParaRPr>
          </a:p>
          <a:p>
            <a:r>
              <a:rPr lang="en-US" sz="2800" dirty="0" smtClean="0">
                <a:solidFill>
                  <a:srgbClr val="800000"/>
                </a:solidFill>
                <a:latin typeface="+mj-lt"/>
              </a:rPr>
              <a:t>Q&amp;A</a:t>
            </a:r>
          </a:p>
          <a:p>
            <a:endParaRPr lang="en-US" sz="2800" dirty="0" smtClean="0">
              <a:solidFill>
                <a:srgbClr val="800000"/>
              </a:solidFill>
              <a:latin typeface="+mj-lt"/>
            </a:endParaRPr>
          </a:p>
          <a:p>
            <a:r>
              <a:rPr lang="en-US" sz="2800" dirty="0" err="1" smtClean="0">
                <a:solidFill>
                  <a:srgbClr val="800000"/>
                </a:solidFill>
                <a:latin typeface="+mj-lt"/>
              </a:rPr>
              <a:t>Registratie</a:t>
            </a:r>
            <a:r>
              <a:rPr lang="en-US" sz="2800" dirty="0" smtClean="0">
                <a:solidFill>
                  <a:srgbClr val="800000"/>
                </a:solidFill>
                <a:latin typeface="+mj-lt"/>
              </a:rPr>
              <a:t>			</a:t>
            </a:r>
          </a:p>
          <a:p>
            <a:endParaRPr lang="en-US" sz="2800" dirty="0" smtClean="0">
              <a:solidFill>
                <a:srgbClr val="800000"/>
              </a:solidFill>
              <a:latin typeface="+mj-lt"/>
            </a:endParaRPr>
          </a:p>
          <a:p>
            <a:r>
              <a:rPr lang="en-US" sz="2800" dirty="0" smtClean="0">
                <a:solidFill>
                  <a:srgbClr val="800000"/>
                </a:solidFill>
                <a:latin typeface="+mj-lt"/>
              </a:rPr>
              <a:t>Tour Nikhef and Data Centre	</a:t>
            </a:r>
            <a:r>
              <a:rPr lang="en-US" sz="2800" b="1" i="1" dirty="0" smtClean="0">
                <a:solidFill>
                  <a:srgbClr val="800000"/>
                </a:solidFill>
                <a:latin typeface="+mj-lt"/>
              </a:rPr>
              <a:t>David </a:t>
            </a:r>
            <a:r>
              <a:rPr lang="en-US" sz="2800" b="1" i="1" dirty="0" err="1" smtClean="0">
                <a:solidFill>
                  <a:srgbClr val="800000"/>
                </a:solidFill>
                <a:latin typeface="+mj-lt"/>
              </a:rPr>
              <a:t>Groep</a:t>
            </a:r>
            <a:endParaRPr lang="en-US" sz="2800" b="1" i="1" dirty="0">
              <a:solidFill>
                <a:srgbClr val="800000"/>
              </a:solidFill>
              <a:latin typeface="+mj-lt"/>
            </a:endParaRPr>
          </a:p>
        </p:txBody>
      </p:sp>
      <p:pic>
        <p:nvPicPr>
          <p:cNvPr id="7" name="Picture 8" descr="H:\Home\davidg\Nikhef\AdminFormalities\Logo2014\logo-final\logo-nikhef-2015-compact.svg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1872208" cy="81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565678" y="6504350"/>
            <a:ext cx="557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+mj-lt"/>
              </a:rPr>
              <a:t>Background: EGI Real Time Job Monitor, </a:t>
            </a:r>
            <a:r>
              <a:rPr lang="en-US" i="1" dirty="0" err="1" smtClean="0">
                <a:latin typeface="+mj-lt"/>
              </a:rPr>
              <a:t>GridPP</a:t>
            </a:r>
            <a:r>
              <a:rPr lang="en-US" i="1" dirty="0" smtClean="0">
                <a:latin typeface="+mj-lt"/>
              </a:rPr>
              <a:t> and IC London</a:t>
            </a:r>
            <a:endParaRPr lang="en-US" i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0929" y="332656"/>
            <a:ext cx="57515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latin typeface="+mj-lt"/>
              </a:rPr>
              <a:t>Showing Real Big Data </a:t>
            </a:r>
            <a:r>
              <a:rPr lang="en-US" sz="2000" dirty="0" smtClean="0">
                <a:solidFill>
                  <a:srgbClr val="800000"/>
                </a:solidFill>
                <a:latin typeface="+mj-lt"/>
              </a:rPr>
              <a:t/>
            </a:r>
            <a:br>
              <a:rPr lang="en-US" sz="2000" dirty="0" smtClean="0">
                <a:solidFill>
                  <a:srgbClr val="800000"/>
                </a:solidFill>
                <a:latin typeface="+mj-lt"/>
              </a:rPr>
            </a:br>
            <a:r>
              <a:rPr lang="en-US" sz="2000" dirty="0" smtClean="0">
                <a:solidFill>
                  <a:srgbClr val="800000"/>
                </a:solidFill>
                <a:latin typeface="+mj-lt"/>
              </a:rPr>
              <a:t>induction meeting 2015-09-16</a:t>
            </a:r>
            <a:endParaRPr lang="en-US" sz="2000" dirty="0">
              <a:solidFill>
                <a:srgbClr val="8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385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ikhef-PDP-presentation-2015-mod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tns:customPropertyEditors xmlns:tns="http://schemas.microsoft.com/office/2006/customDocumentInformationPanel">
  <tns:showOnOpen>false</tns:showOnOpen>
  <tns:defaultPropertyEditorNamespace>Standard properties</tns:defaultPropertyEditorNamespace>
</tns:customPropertyEditors>
</file>

<file path=customXml/itemProps1.xml><?xml version="1.0" encoding="utf-8"?>
<ds:datastoreItem xmlns:ds="http://schemas.openxmlformats.org/officeDocument/2006/customXml" ds:itemID="{03338BC8-BBF3-4152-8114-248CD4A24091}">
  <ds:schemaRefs>
    <ds:schemaRef ds:uri="http://schemas.microsoft.com/office/2006/customDocumentInformationPan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Nikhef-PDP-presentation-2015-mod</Template>
  <TotalTime>14940</TotalTime>
  <Words>20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Nikhef-PDP-presentation-2015-mod</vt:lpstr>
      <vt:lpstr>PowerPoint Presentation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DavidG</dc:creator>
  <cp:lastModifiedBy>DavidG</cp:lastModifiedBy>
  <cp:revision>261</cp:revision>
  <cp:lastPrinted>2010-12-15T16:14:10Z</cp:lastPrinted>
  <dcterms:created xsi:type="dcterms:W3CDTF">2015-04-16T09:37:22Z</dcterms:created>
  <dcterms:modified xsi:type="dcterms:W3CDTF">2015-09-16T06:16:53Z</dcterms:modified>
</cp:coreProperties>
</file>