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7"/>
  </p:notesMasterIdLst>
  <p:handoutMasterIdLst>
    <p:handoutMasterId r:id="rId28"/>
  </p:handoutMasterIdLst>
  <p:sldIdLst>
    <p:sldId id="280" r:id="rId4"/>
    <p:sldId id="291" r:id="rId5"/>
    <p:sldId id="307" r:id="rId6"/>
    <p:sldId id="309" r:id="rId7"/>
    <p:sldId id="311" r:id="rId8"/>
    <p:sldId id="313" r:id="rId9"/>
    <p:sldId id="317" r:id="rId10"/>
    <p:sldId id="305" r:id="rId11"/>
    <p:sldId id="294" r:id="rId12"/>
    <p:sldId id="310" r:id="rId13"/>
    <p:sldId id="304" r:id="rId14"/>
    <p:sldId id="292" r:id="rId15"/>
    <p:sldId id="302" r:id="rId16"/>
    <p:sldId id="293" r:id="rId17"/>
    <p:sldId id="297" r:id="rId18"/>
    <p:sldId id="312" r:id="rId19"/>
    <p:sldId id="314" r:id="rId20"/>
    <p:sldId id="296" r:id="rId21"/>
    <p:sldId id="315" r:id="rId22"/>
    <p:sldId id="316" r:id="rId23"/>
    <p:sldId id="299" r:id="rId24"/>
    <p:sldId id="300" r:id="rId25"/>
    <p:sldId id="28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7" autoAdjust="0"/>
    <p:restoredTop sz="94707" autoAdjust="0"/>
  </p:normalViewPr>
  <p:slideViewPr>
    <p:cSldViewPr showGuides="1">
      <p:cViewPr varScale="1">
        <p:scale>
          <a:sx n="98" d="100"/>
          <a:sy n="98" d="100"/>
        </p:scale>
        <p:origin x="-13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E4D76-4CCE-4CAC-A5A9-9E2C9EF305C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66284A-6308-462E-83E7-EC5933900705}">
      <dgm:prSet phldrT="[Text]" custT="1"/>
      <dgm:spPr/>
      <dgm:t>
        <a:bodyPr/>
        <a:lstStyle/>
        <a:p>
          <a:r>
            <a:rPr lang="en-US" sz="1600" b="1" dirty="0" smtClean="0"/>
            <a:t>EGI Security Policy</a:t>
          </a:r>
          <a:br>
            <a:rPr lang="en-US" sz="1600" b="1" dirty="0" smtClean="0"/>
          </a:br>
          <a:r>
            <a:rPr lang="en-US" sz="1600" b="1" i="1" dirty="0" smtClean="0"/>
            <a:t>top-level framework</a:t>
          </a:r>
          <a:endParaRPr lang="en-US" sz="1600" b="1" i="1" dirty="0"/>
        </a:p>
      </dgm:t>
    </dgm:pt>
    <dgm:pt modelId="{8DBD7701-D5B5-4657-9C6C-65B39D78CC2A}" type="parTrans" cxnId="{3E71FEFE-24ED-4462-8776-09011DEE05E8}">
      <dgm:prSet/>
      <dgm:spPr/>
      <dgm:t>
        <a:bodyPr/>
        <a:lstStyle/>
        <a:p>
          <a:endParaRPr lang="en-US"/>
        </a:p>
      </dgm:t>
    </dgm:pt>
    <dgm:pt modelId="{6381505D-1F43-4C24-B947-BC469B4E6A36}" type="sibTrans" cxnId="{3E71FEFE-24ED-4462-8776-09011DEE05E8}">
      <dgm:prSet/>
      <dgm:spPr/>
      <dgm:t>
        <a:bodyPr/>
        <a:lstStyle/>
        <a:p>
          <a:endParaRPr lang="en-US"/>
        </a:p>
      </dgm:t>
    </dgm:pt>
    <dgm:pt modelId="{27C25D31-BA0B-4A60-BB29-FCCE0731C7A4}">
      <dgm:prSet phldrT="[Text]"/>
      <dgm:spPr/>
      <dgm:t>
        <a:bodyPr/>
        <a:lstStyle/>
        <a:p>
          <a:r>
            <a:rPr lang="en-US" dirty="0" smtClean="0"/>
            <a:t>Accepted Certification Authorities policy </a:t>
          </a:r>
          <a:endParaRPr lang="en-US" dirty="0"/>
        </a:p>
      </dgm:t>
    </dgm:pt>
    <dgm:pt modelId="{9C469842-5916-4640-9782-BFADA454F79C}" type="parTrans" cxnId="{11EB2854-96FB-49A8-84FE-18833B19CE5A}">
      <dgm:prSet/>
      <dgm:spPr/>
      <dgm:t>
        <a:bodyPr/>
        <a:lstStyle/>
        <a:p>
          <a:endParaRPr lang="en-US"/>
        </a:p>
      </dgm:t>
    </dgm:pt>
    <dgm:pt modelId="{046F7339-D969-4F6E-B23E-0D0ADA446AB4}" type="sibTrans" cxnId="{11EB2854-96FB-49A8-84FE-18833B19CE5A}">
      <dgm:prSet/>
      <dgm:spPr/>
      <dgm:t>
        <a:bodyPr/>
        <a:lstStyle/>
        <a:p>
          <a:endParaRPr lang="en-US"/>
        </a:p>
      </dgm:t>
    </dgm:pt>
    <dgm:pt modelId="{19BE05C3-E10F-4D8D-BFD9-6E856289AC0D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8DEE1715-53E5-432E-834A-ADFD88E77730}" type="parTrans" cxnId="{FEA5AE39-2AE5-4DD3-A089-6C4F722CC581}">
      <dgm:prSet/>
      <dgm:spPr/>
      <dgm:t>
        <a:bodyPr/>
        <a:lstStyle/>
        <a:p>
          <a:endParaRPr lang="en-US"/>
        </a:p>
      </dgm:t>
    </dgm:pt>
    <dgm:pt modelId="{D01097BF-3E49-40B2-B3FD-630F10BECE3E}" type="sibTrans" cxnId="{FEA5AE39-2AE5-4DD3-A089-6C4F722CC581}">
      <dgm:prSet/>
      <dgm:spPr/>
      <dgm:t>
        <a:bodyPr/>
        <a:lstStyle/>
        <a:p>
          <a:endParaRPr lang="en-US"/>
        </a:p>
      </dgm:t>
    </dgm:pt>
    <dgm:pt modelId="{A4C680F0-E86B-4696-943E-F3A45E716296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8B6A468E-17C3-4803-BC98-3F63BBC7C3C1}" type="parTrans" cxnId="{24B7FEA1-9649-4ED0-8493-D5D84B8066A4}">
      <dgm:prSet/>
      <dgm:spPr/>
      <dgm:t>
        <a:bodyPr/>
        <a:lstStyle/>
        <a:p>
          <a:endParaRPr lang="en-US"/>
        </a:p>
      </dgm:t>
    </dgm:pt>
    <dgm:pt modelId="{8099C860-3723-4C3A-A7F3-5CB60605AA13}" type="sibTrans" cxnId="{24B7FEA1-9649-4ED0-8493-D5D84B8066A4}">
      <dgm:prSet/>
      <dgm:spPr/>
      <dgm:t>
        <a:bodyPr/>
        <a:lstStyle/>
        <a:p>
          <a:endParaRPr lang="en-US"/>
        </a:p>
      </dgm:t>
    </dgm:pt>
    <dgm:pt modelId="{7322CDD2-BD5E-4B60-94B0-98BA11D292BD}">
      <dgm:prSet phldrT="[Text]"/>
      <dgm:spPr/>
      <dgm:t>
        <a:bodyPr/>
        <a:lstStyle/>
        <a:p>
          <a:r>
            <a:rPr lang="en-US" dirty="0" smtClean="0"/>
            <a:t>Virtual </a:t>
          </a:r>
          <a:r>
            <a:rPr lang="en-US" dirty="0" err="1" smtClean="0"/>
            <a:t>Organisation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Membership Policy</a:t>
          </a:r>
          <a:endParaRPr lang="en-US" dirty="0"/>
        </a:p>
      </dgm:t>
    </dgm:pt>
    <dgm:pt modelId="{6985DD01-BCF3-4B12-B06D-25C24F89130A}" type="parTrans" cxnId="{B9E40DF0-4E33-4731-AA6B-BAA289E4EA0E}">
      <dgm:prSet/>
      <dgm:spPr/>
      <dgm:t>
        <a:bodyPr/>
        <a:lstStyle/>
        <a:p>
          <a:endParaRPr lang="en-US"/>
        </a:p>
      </dgm:t>
    </dgm:pt>
    <dgm:pt modelId="{AFFF6D98-04FD-4835-B988-45CA9DA23936}" type="sibTrans" cxnId="{B9E40DF0-4E33-4731-AA6B-BAA289E4EA0E}">
      <dgm:prSet/>
      <dgm:spPr/>
      <dgm:t>
        <a:bodyPr/>
        <a:lstStyle/>
        <a:p>
          <a:endParaRPr lang="en-US"/>
        </a:p>
      </dgm:t>
    </dgm:pt>
    <dgm:pt modelId="{294AF3AF-1E9B-4908-905C-836721315B00}">
      <dgm:prSet phldrT="[Text]"/>
      <dgm:spPr/>
      <dgm:t>
        <a:bodyPr/>
        <a:lstStyle/>
        <a:p>
          <a:r>
            <a:rPr lang="en-US" dirty="0" smtClean="0"/>
            <a:t>Registration Practices</a:t>
          </a:r>
          <a:endParaRPr lang="en-US" dirty="0"/>
        </a:p>
      </dgm:t>
    </dgm:pt>
    <dgm:pt modelId="{ABB54D4C-BFE3-4EB4-8E2E-2FAF4316E6D9}" type="parTrans" cxnId="{EB072559-FDEA-4B6F-B63D-CBFAE5AB70ED}">
      <dgm:prSet/>
      <dgm:spPr/>
      <dgm:t>
        <a:bodyPr/>
        <a:lstStyle/>
        <a:p>
          <a:endParaRPr lang="en-US"/>
        </a:p>
      </dgm:t>
    </dgm:pt>
    <dgm:pt modelId="{EDA3F2CC-4394-4018-8903-4D0059EC4188}" type="sibTrans" cxnId="{EB072559-FDEA-4B6F-B63D-CBFAE5AB70ED}">
      <dgm:prSet/>
      <dgm:spPr/>
      <dgm:t>
        <a:bodyPr/>
        <a:lstStyle/>
        <a:p>
          <a:endParaRPr lang="en-US"/>
        </a:p>
      </dgm:t>
    </dgm:pt>
    <dgm:pt modelId="{3273649E-CF24-4CAD-8F0D-01C615349D5F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78B45095-B7D4-47F4-822E-B78E99E3823E}" type="parTrans" cxnId="{788128FC-27E5-403B-8A7A-7881138067B5}">
      <dgm:prSet/>
      <dgm:spPr/>
      <dgm:t>
        <a:bodyPr/>
        <a:lstStyle/>
        <a:p>
          <a:endParaRPr lang="en-US"/>
        </a:p>
      </dgm:t>
    </dgm:pt>
    <dgm:pt modelId="{8D2B5DC4-9F5E-4275-BE56-CCA0FBD36898}" type="sibTrans" cxnId="{788128FC-27E5-403B-8A7A-7881138067B5}">
      <dgm:prSet/>
      <dgm:spPr/>
      <dgm:t>
        <a:bodyPr/>
        <a:lstStyle/>
        <a:p>
          <a:endParaRPr lang="en-US"/>
        </a:p>
      </dgm:t>
    </dgm:pt>
    <dgm:pt modelId="{C05C5200-0E48-4130-8598-68A483DC3CEB}" type="pres">
      <dgm:prSet presAssocID="{BDEE4D76-4CCE-4CAC-A5A9-9E2C9EF305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3B4A1F-D5C7-47AA-8F10-45E00831C291}" type="pres">
      <dgm:prSet presAssocID="{F866284A-6308-462E-83E7-EC5933900705}" presName="hierRoot1" presStyleCnt="0"/>
      <dgm:spPr/>
    </dgm:pt>
    <dgm:pt modelId="{58018C55-32FA-4D7D-9AFD-90305C77CF5E}" type="pres">
      <dgm:prSet presAssocID="{F866284A-6308-462E-83E7-EC5933900705}" presName="composite" presStyleCnt="0"/>
      <dgm:spPr/>
    </dgm:pt>
    <dgm:pt modelId="{8228E215-D831-4DEE-B725-402E15C4ABEA}" type="pres">
      <dgm:prSet presAssocID="{F866284A-6308-462E-83E7-EC5933900705}" presName="background" presStyleLbl="node0" presStyleIdx="0" presStyleCnt="1"/>
      <dgm:spPr/>
    </dgm:pt>
    <dgm:pt modelId="{7931F911-73DA-4625-8D13-64B2181538B3}" type="pres">
      <dgm:prSet presAssocID="{F866284A-6308-462E-83E7-EC5933900705}" presName="text" presStyleLbl="fgAcc0" presStyleIdx="0" presStyleCnt="1" custScaleX="222935" custScaleY="55674" custLinFactNeighborX="2816" custLinFactNeighborY="6550">
        <dgm:presLayoutVars>
          <dgm:chPref val="3"/>
        </dgm:presLayoutVars>
      </dgm:prSet>
      <dgm:spPr/>
    </dgm:pt>
    <dgm:pt modelId="{5E29BB2A-0E9C-41F3-B5AE-A1A7B18D47B2}" type="pres">
      <dgm:prSet presAssocID="{F866284A-6308-462E-83E7-EC5933900705}" presName="hierChild2" presStyleCnt="0"/>
      <dgm:spPr/>
    </dgm:pt>
    <dgm:pt modelId="{904A734B-BE41-47F1-BE2B-DFC45363AC7A}" type="pres">
      <dgm:prSet presAssocID="{9C469842-5916-4640-9782-BFADA454F79C}" presName="Name10" presStyleLbl="parChTrans1D2" presStyleIdx="0" presStyleCnt="2"/>
      <dgm:spPr/>
    </dgm:pt>
    <dgm:pt modelId="{C33A6C1D-F689-4C83-BDD3-1E5071F6675D}" type="pres">
      <dgm:prSet presAssocID="{27C25D31-BA0B-4A60-BB29-FCCE0731C7A4}" presName="hierRoot2" presStyleCnt="0"/>
      <dgm:spPr/>
    </dgm:pt>
    <dgm:pt modelId="{71D3C7E9-6642-49EE-8EFE-D866053CC340}" type="pres">
      <dgm:prSet presAssocID="{27C25D31-BA0B-4A60-BB29-FCCE0731C7A4}" presName="composite2" presStyleCnt="0"/>
      <dgm:spPr/>
    </dgm:pt>
    <dgm:pt modelId="{0F61AF73-9C7C-4B12-8CDD-943C9CED2C9B}" type="pres">
      <dgm:prSet presAssocID="{27C25D31-BA0B-4A60-BB29-FCCE0731C7A4}" presName="background2" presStyleLbl="node2" presStyleIdx="0" presStyleCnt="2"/>
      <dgm:spPr/>
    </dgm:pt>
    <dgm:pt modelId="{4BE2FC37-CA84-4B1E-8DCD-1160065FA278}" type="pres">
      <dgm:prSet presAssocID="{27C25D31-BA0B-4A60-BB29-FCCE0731C7A4}" presName="text2" presStyleLbl="fgAcc2" presStyleIdx="0" presStyleCnt="2" custScaleX="238706" custScaleY="6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9DAC2A-EAFF-457E-888C-36EC20B96A2F}" type="pres">
      <dgm:prSet presAssocID="{27C25D31-BA0B-4A60-BB29-FCCE0731C7A4}" presName="hierChild3" presStyleCnt="0"/>
      <dgm:spPr/>
    </dgm:pt>
    <dgm:pt modelId="{095AF060-AFED-45AC-928A-476186E980FD}" type="pres">
      <dgm:prSet presAssocID="{8DEE1715-53E5-432E-834A-ADFD88E7773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3D93AA4C-E150-4D14-A31B-A84E0FA25E62}" type="pres">
      <dgm:prSet presAssocID="{19BE05C3-E10F-4D8D-BFD9-6E856289AC0D}" presName="hierRoot3" presStyleCnt="0"/>
      <dgm:spPr/>
    </dgm:pt>
    <dgm:pt modelId="{5CC370EC-627D-4D03-94C7-00F5C17229F7}" type="pres">
      <dgm:prSet presAssocID="{19BE05C3-E10F-4D8D-BFD9-6E856289AC0D}" presName="composite3" presStyleCnt="0"/>
      <dgm:spPr/>
    </dgm:pt>
    <dgm:pt modelId="{E2B6E1C8-3D45-415B-B7F7-57935CEA4D7C}" type="pres">
      <dgm:prSet presAssocID="{19BE05C3-E10F-4D8D-BFD9-6E856289AC0D}" presName="background3" presStyleLbl="node3" presStyleIdx="0" presStyleCnt="4"/>
      <dgm:spPr/>
    </dgm:pt>
    <dgm:pt modelId="{DDAD69AC-DA9C-4D55-8E76-3342D0CC54E8}" type="pres">
      <dgm:prSet presAssocID="{19BE05C3-E10F-4D8D-BFD9-6E856289AC0D}" presName="text3" presStyleLbl="fgAcc3" presStyleIdx="0" presStyleCnt="4" custScaleY="38809">
        <dgm:presLayoutVars>
          <dgm:chPref val="3"/>
        </dgm:presLayoutVars>
      </dgm:prSet>
      <dgm:spPr/>
    </dgm:pt>
    <dgm:pt modelId="{7434D779-7910-4051-B489-7BA973362843}" type="pres">
      <dgm:prSet presAssocID="{19BE05C3-E10F-4D8D-BFD9-6E856289AC0D}" presName="hierChild4" presStyleCnt="0"/>
      <dgm:spPr/>
    </dgm:pt>
    <dgm:pt modelId="{1972E46B-882A-4E65-8ABA-21599C04993C}" type="pres">
      <dgm:prSet presAssocID="{8B6A468E-17C3-4803-BC98-3F63BBC7C3C1}" presName="Name17" presStyleLbl="parChTrans1D3" presStyleIdx="1" presStyleCnt="4"/>
      <dgm:spPr/>
    </dgm:pt>
    <dgm:pt modelId="{B4A86FDD-E661-4CE7-8238-A25D9ED4007E}" type="pres">
      <dgm:prSet presAssocID="{A4C680F0-E86B-4696-943E-F3A45E716296}" presName="hierRoot3" presStyleCnt="0"/>
      <dgm:spPr/>
    </dgm:pt>
    <dgm:pt modelId="{B98D29DE-701B-485A-BB34-01078DCFDD93}" type="pres">
      <dgm:prSet presAssocID="{A4C680F0-E86B-4696-943E-F3A45E716296}" presName="composite3" presStyleCnt="0"/>
      <dgm:spPr/>
    </dgm:pt>
    <dgm:pt modelId="{9A5A54B3-8ADC-481A-BD55-39456D0B32B5}" type="pres">
      <dgm:prSet presAssocID="{A4C680F0-E86B-4696-943E-F3A45E716296}" presName="background3" presStyleLbl="node3" presStyleIdx="1" presStyleCnt="4"/>
      <dgm:spPr/>
    </dgm:pt>
    <dgm:pt modelId="{A5BE8407-4296-4C2D-A79B-F5D3CFB51A46}" type="pres">
      <dgm:prSet presAssocID="{A4C680F0-E86B-4696-943E-F3A45E716296}" presName="text3" presStyleLbl="fgAcc3" presStyleIdx="1" presStyleCnt="4" custScaleY="38809">
        <dgm:presLayoutVars>
          <dgm:chPref val="3"/>
        </dgm:presLayoutVars>
      </dgm:prSet>
      <dgm:spPr/>
    </dgm:pt>
    <dgm:pt modelId="{B3FFF4B6-A19A-4E1C-A91E-EEFB17A8ECA7}" type="pres">
      <dgm:prSet presAssocID="{A4C680F0-E86B-4696-943E-F3A45E716296}" presName="hierChild4" presStyleCnt="0"/>
      <dgm:spPr/>
    </dgm:pt>
    <dgm:pt modelId="{8F941845-A5A1-455D-9C00-FDAD04BCAA9E}" type="pres">
      <dgm:prSet presAssocID="{78B45095-B7D4-47F4-822E-B78E99E3823E}" presName="Name17" presStyleLbl="parChTrans1D3" presStyleIdx="2" presStyleCnt="4"/>
      <dgm:spPr/>
    </dgm:pt>
    <dgm:pt modelId="{DE1B2FD6-8E8A-4CDC-A683-32EFC3C22016}" type="pres">
      <dgm:prSet presAssocID="{3273649E-CF24-4CAD-8F0D-01C615349D5F}" presName="hierRoot3" presStyleCnt="0"/>
      <dgm:spPr/>
    </dgm:pt>
    <dgm:pt modelId="{E5EF708F-A2CA-4C73-AD2A-2C54E434FC49}" type="pres">
      <dgm:prSet presAssocID="{3273649E-CF24-4CAD-8F0D-01C615349D5F}" presName="composite3" presStyleCnt="0"/>
      <dgm:spPr/>
    </dgm:pt>
    <dgm:pt modelId="{81980AB9-C469-4956-9049-1E29852F0443}" type="pres">
      <dgm:prSet presAssocID="{3273649E-CF24-4CAD-8F0D-01C615349D5F}" presName="background3" presStyleLbl="node3" presStyleIdx="2" presStyleCnt="4"/>
      <dgm:spPr/>
    </dgm:pt>
    <dgm:pt modelId="{E2563EF3-4EB4-472D-8508-6383589FBA7E}" type="pres">
      <dgm:prSet presAssocID="{3273649E-CF24-4CAD-8F0D-01C615349D5F}" presName="text3" presStyleLbl="fgAcc3" presStyleIdx="2" presStyleCnt="4" custScaleY="38809">
        <dgm:presLayoutVars>
          <dgm:chPref val="3"/>
        </dgm:presLayoutVars>
      </dgm:prSet>
      <dgm:spPr/>
    </dgm:pt>
    <dgm:pt modelId="{5EB464FA-7447-40F7-8832-0609C254F9BD}" type="pres">
      <dgm:prSet presAssocID="{3273649E-CF24-4CAD-8F0D-01C615349D5F}" presName="hierChild4" presStyleCnt="0"/>
      <dgm:spPr/>
    </dgm:pt>
    <dgm:pt modelId="{0099A893-D2E0-4002-A805-7B4B9BB3CEEB}" type="pres">
      <dgm:prSet presAssocID="{6985DD01-BCF3-4B12-B06D-25C24F89130A}" presName="Name10" presStyleLbl="parChTrans1D2" presStyleIdx="1" presStyleCnt="2"/>
      <dgm:spPr/>
    </dgm:pt>
    <dgm:pt modelId="{D7D8CE7B-1AF5-4027-8C79-4C3EE89DAC94}" type="pres">
      <dgm:prSet presAssocID="{7322CDD2-BD5E-4B60-94B0-98BA11D292BD}" presName="hierRoot2" presStyleCnt="0"/>
      <dgm:spPr/>
    </dgm:pt>
    <dgm:pt modelId="{6CEE9E5F-E95D-4F1E-B303-102FEA61F351}" type="pres">
      <dgm:prSet presAssocID="{7322CDD2-BD5E-4B60-94B0-98BA11D292BD}" presName="composite2" presStyleCnt="0"/>
      <dgm:spPr/>
    </dgm:pt>
    <dgm:pt modelId="{71D5160D-E0EC-492A-9410-703BC533A364}" type="pres">
      <dgm:prSet presAssocID="{7322CDD2-BD5E-4B60-94B0-98BA11D292BD}" presName="background2" presStyleLbl="node2" presStyleIdx="1" presStyleCnt="2"/>
      <dgm:spPr/>
    </dgm:pt>
    <dgm:pt modelId="{278F8BF9-6D92-4569-8EA1-74DEF26C8570}" type="pres">
      <dgm:prSet presAssocID="{7322CDD2-BD5E-4B60-94B0-98BA11D292BD}" presName="text2" presStyleLbl="fgAcc2" presStyleIdx="1" presStyleCnt="2" custScaleX="201453" custScaleY="61130">
        <dgm:presLayoutVars>
          <dgm:chPref val="3"/>
        </dgm:presLayoutVars>
      </dgm:prSet>
      <dgm:spPr/>
    </dgm:pt>
    <dgm:pt modelId="{706B272C-47D1-4EE8-B546-125A5FF754E6}" type="pres">
      <dgm:prSet presAssocID="{7322CDD2-BD5E-4B60-94B0-98BA11D292BD}" presName="hierChild3" presStyleCnt="0"/>
      <dgm:spPr/>
    </dgm:pt>
    <dgm:pt modelId="{29E90CAD-AFB2-4C24-B6D7-FC62BAB73A2B}" type="pres">
      <dgm:prSet presAssocID="{ABB54D4C-BFE3-4EB4-8E2E-2FAF4316E6D9}" presName="Name17" presStyleLbl="parChTrans1D3" presStyleIdx="3" presStyleCnt="4"/>
      <dgm:spPr/>
    </dgm:pt>
    <dgm:pt modelId="{BB139222-7A00-4C73-8DCC-304063B9F20B}" type="pres">
      <dgm:prSet presAssocID="{294AF3AF-1E9B-4908-905C-836721315B00}" presName="hierRoot3" presStyleCnt="0"/>
      <dgm:spPr/>
    </dgm:pt>
    <dgm:pt modelId="{745A74AA-2DB8-4001-894E-F043E0C7D817}" type="pres">
      <dgm:prSet presAssocID="{294AF3AF-1E9B-4908-905C-836721315B00}" presName="composite3" presStyleCnt="0"/>
      <dgm:spPr/>
    </dgm:pt>
    <dgm:pt modelId="{82832F4C-4052-419D-83EE-FC60FB5FDC35}" type="pres">
      <dgm:prSet presAssocID="{294AF3AF-1E9B-4908-905C-836721315B00}" presName="background3" presStyleLbl="node3" presStyleIdx="3" presStyleCnt="4"/>
      <dgm:spPr/>
    </dgm:pt>
    <dgm:pt modelId="{0142E4A8-D9B7-4CDF-B3C8-B69FC07349DA}" type="pres">
      <dgm:prSet presAssocID="{294AF3AF-1E9B-4908-905C-836721315B00}" presName="text3" presStyleLbl="fgAcc3" presStyleIdx="3" presStyleCnt="4" custScaleX="199088" custScaleY="38809">
        <dgm:presLayoutVars>
          <dgm:chPref val="3"/>
        </dgm:presLayoutVars>
      </dgm:prSet>
      <dgm:spPr/>
    </dgm:pt>
    <dgm:pt modelId="{C9359FFD-E660-4B12-8E62-77F889E28297}" type="pres">
      <dgm:prSet presAssocID="{294AF3AF-1E9B-4908-905C-836721315B00}" presName="hierChild4" presStyleCnt="0"/>
      <dgm:spPr/>
    </dgm:pt>
  </dgm:ptLst>
  <dgm:cxnLst>
    <dgm:cxn modelId="{02F3F7B2-7CCF-4B59-9685-CDB47C3B96B0}" type="presOf" srcId="{ABB54D4C-BFE3-4EB4-8E2E-2FAF4316E6D9}" destId="{29E90CAD-AFB2-4C24-B6D7-FC62BAB73A2B}" srcOrd="0" destOrd="0" presId="urn:microsoft.com/office/officeart/2005/8/layout/hierarchy1"/>
    <dgm:cxn modelId="{B9E40DF0-4E33-4731-AA6B-BAA289E4EA0E}" srcId="{F866284A-6308-462E-83E7-EC5933900705}" destId="{7322CDD2-BD5E-4B60-94B0-98BA11D292BD}" srcOrd="1" destOrd="0" parTransId="{6985DD01-BCF3-4B12-B06D-25C24F89130A}" sibTransId="{AFFF6D98-04FD-4835-B988-45CA9DA23936}"/>
    <dgm:cxn modelId="{D9EAC87E-9D19-4735-AE29-8588AC9D5CC5}" type="presOf" srcId="{19BE05C3-E10F-4D8D-BFD9-6E856289AC0D}" destId="{DDAD69AC-DA9C-4D55-8E76-3342D0CC54E8}" srcOrd="0" destOrd="0" presId="urn:microsoft.com/office/officeart/2005/8/layout/hierarchy1"/>
    <dgm:cxn modelId="{11EB2854-96FB-49A8-84FE-18833B19CE5A}" srcId="{F866284A-6308-462E-83E7-EC5933900705}" destId="{27C25D31-BA0B-4A60-BB29-FCCE0731C7A4}" srcOrd="0" destOrd="0" parTransId="{9C469842-5916-4640-9782-BFADA454F79C}" sibTransId="{046F7339-D969-4F6E-B23E-0D0ADA446AB4}"/>
    <dgm:cxn modelId="{24B7FEA1-9649-4ED0-8493-D5D84B8066A4}" srcId="{27C25D31-BA0B-4A60-BB29-FCCE0731C7A4}" destId="{A4C680F0-E86B-4696-943E-F3A45E716296}" srcOrd="1" destOrd="0" parTransId="{8B6A468E-17C3-4803-BC98-3F63BBC7C3C1}" sibTransId="{8099C860-3723-4C3A-A7F3-5CB60605AA13}"/>
    <dgm:cxn modelId="{A243D3E9-2F0E-4240-B8F0-F93AE898E55F}" type="presOf" srcId="{A4C680F0-E86B-4696-943E-F3A45E716296}" destId="{A5BE8407-4296-4C2D-A79B-F5D3CFB51A46}" srcOrd="0" destOrd="0" presId="urn:microsoft.com/office/officeart/2005/8/layout/hierarchy1"/>
    <dgm:cxn modelId="{788128FC-27E5-403B-8A7A-7881138067B5}" srcId="{27C25D31-BA0B-4A60-BB29-FCCE0731C7A4}" destId="{3273649E-CF24-4CAD-8F0D-01C615349D5F}" srcOrd="2" destOrd="0" parTransId="{78B45095-B7D4-47F4-822E-B78E99E3823E}" sibTransId="{8D2B5DC4-9F5E-4275-BE56-CCA0FBD36898}"/>
    <dgm:cxn modelId="{8628FBE5-D1CD-4BF6-A84B-34E31494A0BA}" type="presOf" srcId="{27C25D31-BA0B-4A60-BB29-FCCE0731C7A4}" destId="{4BE2FC37-CA84-4B1E-8DCD-1160065FA278}" srcOrd="0" destOrd="0" presId="urn:microsoft.com/office/officeart/2005/8/layout/hierarchy1"/>
    <dgm:cxn modelId="{E8BDF7A4-D629-44E7-B728-D9D81D5B7B8C}" type="presOf" srcId="{8DEE1715-53E5-432E-834A-ADFD88E77730}" destId="{095AF060-AFED-45AC-928A-476186E980FD}" srcOrd="0" destOrd="0" presId="urn:microsoft.com/office/officeart/2005/8/layout/hierarchy1"/>
    <dgm:cxn modelId="{BDBD6590-3BCC-4AB2-9D20-0C60022034AF}" type="presOf" srcId="{6985DD01-BCF3-4B12-B06D-25C24F89130A}" destId="{0099A893-D2E0-4002-A805-7B4B9BB3CEEB}" srcOrd="0" destOrd="0" presId="urn:microsoft.com/office/officeart/2005/8/layout/hierarchy1"/>
    <dgm:cxn modelId="{FEA5AE39-2AE5-4DD3-A089-6C4F722CC581}" srcId="{27C25D31-BA0B-4A60-BB29-FCCE0731C7A4}" destId="{19BE05C3-E10F-4D8D-BFD9-6E856289AC0D}" srcOrd="0" destOrd="0" parTransId="{8DEE1715-53E5-432E-834A-ADFD88E77730}" sibTransId="{D01097BF-3E49-40B2-B3FD-630F10BECE3E}"/>
    <dgm:cxn modelId="{7CAF4DED-0A58-4FE9-B9F5-69125D4F5773}" type="presOf" srcId="{294AF3AF-1E9B-4908-905C-836721315B00}" destId="{0142E4A8-D9B7-4CDF-B3C8-B69FC07349DA}" srcOrd="0" destOrd="0" presId="urn:microsoft.com/office/officeart/2005/8/layout/hierarchy1"/>
    <dgm:cxn modelId="{A62B2849-07B7-495C-BD8B-7A8F50DB21E0}" type="presOf" srcId="{78B45095-B7D4-47F4-822E-B78E99E3823E}" destId="{8F941845-A5A1-455D-9C00-FDAD04BCAA9E}" srcOrd="0" destOrd="0" presId="urn:microsoft.com/office/officeart/2005/8/layout/hierarchy1"/>
    <dgm:cxn modelId="{68A07978-D42F-47FD-A994-D3B5E7460AB8}" type="presOf" srcId="{BDEE4D76-4CCE-4CAC-A5A9-9E2C9EF305C3}" destId="{C05C5200-0E48-4130-8598-68A483DC3CEB}" srcOrd="0" destOrd="0" presId="urn:microsoft.com/office/officeart/2005/8/layout/hierarchy1"/>
    <dgm:cxn modelId="{E853F6BF-3DD8-4835-8C15-22A5778CF951}" type="presOf" srcId="{7322CDD2-BD5E-4B60-94B0-98BA11D292BD}" destId="{278F8BF9-6D92-4569-8EA1-74DEF26C8570}" srcOrd="0" destOrd="0" presId="urn:microsoft.com/office/officeart/2005/8/layout/hierarchy1"/>
    <dgm:cxn modelId="{08D7F035-54AA-4D48-BE2A-D87F5D358987}" type="presOf" srcId="{3273649E-CF24-4CAD-8F0D-01C615349D5F}" destId="{E2563EF3-4EB4-472D-8508-6383589FBA7E}" srcOrd="0" destOrd="0" presId="urn:microsoft.com/office/officeart/2005/8/layout/hierarchy1"/>
    <dgm:cxn modelId="{1B40766C-45FF-4145-B79A-BFDCD06229AC}" type="presOf" srcId="{9C469842-5916-4640-9782-BFADA454F79C}" destId="{904A734B-BE41-47F1-BE2B-DFC45363AC7A}" srcOrd="0" destOrd="0" presId="urn:microsoft.com/office/officeart/2005/8/layout/hierarchy1"/>
    <dgm:cxn modelId="{F90ED272-D564-4E59-8735-003960379296}" type="presOf" srcId="{F866284A-6308-462E-83E7-EC5933900705}" destId="{7931F911-73DA-4625-8D13-64B2181538B3}" srcOrd="0" destOrd="0" presId="urn:microsoft.com/office/officeart/2005/8/layout/hierarchy1"/>
    <dgm:cxn modelId="{3E71FEFE-24ED-4462-8776-09011DEE05E8}" srcId="{BDEE4D76-4CCE-4CAC-A5A9-9E2C9EF305C3}" destId="{F866284A-6308-462E-83E7-EC5933900705}" srcOrd="0" destOrd="0" parTransId="{8DBD7701-D5B5-4657-9C6C-65B39D78CC2A}" sibTransId="{6381505D-1F43-4C24-B947-BC469B4E6A36}"/>
    <dgm:cxn modelId="{505A597F-4961-4874-980B-D6A07A4E31BB}" type="presOf" srcId="{8B6A468E-17C3-4803-BC98-3F63BBC7C3C1}" destId="{1972E46B-882A-4E65-8ABA-21599C04993C}" srcOrd="0" destOrd="0" presId="urn:microsoft.com/office/officeart/2005/8/layout/hierarchy1"/>
    <dgm:cxn modelId="{EB072559-FDEA-4B6F-B63D-CBFAE5AB70ED}" srcId="{7322CDD2-BD5E-4B60-94B0-98BA11D292BD}" destId="{294AF3AF-1E9B-4908-905C-836721315B00}" srcOrd="0" destOrd="0" parTransId="{ABB54D4C-BFE3-4EB4-8E2E-2FAF4316E6D9}" sibTransId="{EDA3F2CC-4394-4018-8903-4D0059EC4188}"/>
    <dgm:cxn modelId="{88789FF7-E7FF-4FFF-BEF6-0CF93881EEBD}" type="presParOf" srcId="{C05C5200-0E48-4130-8598-68A483DC3CEB}" destId="{893B4A1F-D5C7-47AA-8F10-45E00831C291}" srcOrd="0" destOrd="0" presId="urn:microsoft.com/office/officeart/2005/8/layout/hierarchy1"/>
    <dgm:cxn modelId="{776F71A8-910D-45B1-BE04-18D2FA602930}" type="presParOf" srcId="{893B4A1F-D5C7-47AA-8F10-45E00831C291}" destId="{58018C55-32FA-4D7D-9AFD-90305C77CF5E}" srcOrd="0" destOrd="0" presId="urn:microsoft.com/office/officeart/2005/8/layout/hierarchy1"/>
    <dgm:cxn modelId="{8446FC70-DE38-43B2-A7BC-C3C94464E04B}" type="presParOf" srcId="{58018C55-32FA-4D7D-9AFD-90305C77CF5E}" destId="{8228E215-D831-4DEE-B725-402E15C4ABEA}" srcOrd="0" destOrd="0" presId="urn:microsoft.com/office/officeart/2005/8/layout/hierarchy1"/>
    <dgm:cxn modelId="{E17195FB-B8BA-4623-BAE5-8471773AEFAD}" type="presParOf" srcId="{58018C55-32FA-4D7D-9AFD-90305C77CF5E}" destId="{7931F911-73DA-4625-8D13-64B2181538B3}" srcOrd="1" destOrd="0" presId="urn:microsoft.com/office/officeart/2005/8/layout/hierarchy1"/>
    <dgm:cxn modelId="{DD314C72-2DEF-4482-8B56-3AFD4CA952E1}" type="presParOf" srcId="{893B4A1F-D5C7-47AA-8F10-45E00831C291}" destId="{5E29BB2A-0E9C-41F3-B5AE-A1A7B18D47B2}" srcOrd="1" destOrd="0" presId="urn:microsoft.com/office/officeart/2005/8/layout/hierarchy1"/>
    <dgm:cxn modelId="{C1D5F0AC-8011-4ACB-97DE-28DC149ECF21}" type="presParOf" srcId="{5E29BB2A-0E9C-41F3-B5AE-A1A7B18D47B2}" destId="{904A734B-BE41-47F1-BE2B-DFC45363AC7A}" srcOrd="0" destOrd="0" presId="urn:microsoft.com/office/officeart/2005/8/layout/hierarchy1"/>
    <dgm:cxn modelId="{8EAA85E9-2065-48A8-A1BC-ECC5333D2C6A}" type="presParOf" srcId="{5E29BB2A-0E9C-41F3-B5AE-A1A7B18D47B2}" destId="{C33A6C1D-F689-4C83-BDD3-1E5071F6675D}" srcOrd="1" destOrd="0" presId="urn:microsoft.com/office/officeart/2005/8/layout/hierarchy1"/>
    <dgm:cxn modelId="{86E62CA8-2310-477A-9042-2892DD648043}" type="presParOf" srcId="{C33A6C1D-F689-4C83-BDD3-1E5071F6675D}" destId="{71D3C7E9-6642-49EE-8EFE-D866053CC340}" srcOrd="0" destOrd="0" presId="urn:microsoft.com/office/officeart/2005/8/layout/hierarchy1"/>
    <dgm:cxn modelId="{5B3DB023-A4E9-40D6-B034-567929ADAE88}" type="presParOf" srcId="{71D3C7E9-6642-49EE-8EFE-D866053CC340}" destId="{0F61AF73-9C7C-4B12-8CDD-943C9CED2C9B}" srcOrd="0" destOrd="0" presId="urn:microsoft.com/office/officeart/2005/8/layout/hierarchy1"/>
    <dgm:cxn modelId="{9C8D13CE-051F-470B-9BA9-88B4F830FFEB}" type="presParOf" srcId="{71D3C7E9-6642-49EE-8EFE-D866053CC340}" destId="{4BE2FC37-CA84-4B1E-8DCD-1160065FA278}" srcOrd="1" destOrd="0" presId="urn:microsoft.com/office/officeart/2005/8/layout/hierarchy1"/>
    <dgm:cxn modelId="{CCACE48D-4366-4D22-BFEB-BAB1B43C1CC9}" type="presParOf" srcId="{C33A6C1D-F689-4C83-BDD3-1E5071F6675D}" destId="{939DAC2A-EAFF-457E-888C-36EC20B96A2F}" srcOrd="1" destOrd="0" presId="urn:microsoft.com/office/officeart/2005/8/layout/hierarchy1"/>
    <dgm:cxn modelId="{D93E09FF-DD05-4476-A6B2-BFFFD19868BB}" type="presParOf" srcId="{939DAC2A-EAFF-457E-888C-36EC20B96A2F}" destId="{095AF060-AFED-45AC-928A-476186E980FD}" srcOrd="0" destOrd="0" presId="urn:microsoft.com/office/officeart/2005/8/layout/hierarchy1"/>
    <dgm:cxn modelId="{AEC2BAB7-4A79-46C6-AC21-8F7C3B1487D4}" type="presParOf" srcId="{939DAC2A-EAFF-457E-888C-36EC20B96A2F}" destId="{3D93AA4C-E150-4D14-A31B-A84E0FA25E62}" srcOrd="1" destOrd="0" presId="urn:microsoft.com/office/officeart/2005/8/layout/hierarchy1"/>
    <dgm:cxn modelId="{D5F6BE82-6956-41B5-B8CB-41C07A705A97}" type="presParOf" srcId="{3D93AA4C-E150-4D14-A31B-A84E0FA25E62}" destId="{5CC370EC-627D-4D03-94C7-00F5C17229F7}" srcOrd="0" destOrd="0" presId="urn:microsoft.com/office/officeart/2005/8/layout/hierarchy1"/>
    <dgm:cxn modelId="{033EB8EB-7047-41DB-A331-CA2452A0EE8C}" type="presParOf" srcId="{5CC370EC-627D-4D03-94C7-00F5C17229F7}" destId="{E2B6E1C8-3D45-415B-B7F7-57935CEA4D7C}" srcOrd="0" destOrd="0" presId="urn:microsoft.com/office/officeart/2005/8/layout/hierarchy1"/>
    <dgm:cxn modelId="{1B4B8C0C-A663-4997-B56F-F977EED6A283}" type="presParOf" srcId="{5CC370EC-627D-4D03-94C7-00F5C17229F7}" destId="{DDAD69AC-DA9C-4D55-8E76-3342D0CC54E8}" srcOrd="1" destOrd="0" presId="urn:microsoft.com/office/officeart/2005/8/layout/hierarchy1"/>
    <dgm:cxn modelId="{81AA4515-7B4A-4929-95C9-FDCCF9E7E0B6}" type="presParOf" srcId="{3D93AA4C-E150-4D14-A31B-A84E0FA25E62}" destId="{7434D779-7910-4051-B489-7BA973362843}" srcOrd="1" destOrd="0" presId="urn:microsoft.com/office/officeart/2005/8/layout/hierarchy1"/>
    <dgm:cxn modelId="{73449140-5311-4043-95D2-E0181D24796F}" type="presParOf" srcId="{939DAC2A-EAFF-457E-888C-36EC20B96A2F}" destId="{1972E46B-882A-4E65-8ABA-21599C04993C}" srcOrd="2" destOrd="0" presId="urn:microsoft.com/office/officeart/2005/8/layout/hierarchy1"/>
    <dgm:cxn modelId="{C350BAE6-C736-449C-8FE0-3EFB5E1DC08F}" type="presParOf" srcId="{939DAC2A-EAFF-457E-888C-36EC20B96A2F}" destId="{B4A86FDD-E661-4CE7-8238-A25D9ED4007E}" srcOrd="3" destOrd="0" presId="urn:microsoft.com/office/officeart/2005/8/layout/hierarchy1"/>
    <dgm:cxn modelId="{FE3FEEBF-0922-413E-88C8-2DDC4C0D75AD}" type="presParOf" srcId="{B4A86FDD-E661-4CE7-8238-A25D9ED4007E}" destId="{B98D29DE-701B-485A-BB34-01078DCFDD93}" srcOrd="0" destOrd="0" presId="urn:microsoft.com/office/officeart/2005/8/layout/hierarchy1"/>
    <dgm:cxn modelId="{E1802CD0-12FC-45D2-AD17-E9D6166EC1FB}" type="presParOf" srcId="{B98D29DE-701B-485A-BB34-01078DCFDD93}" destId="{9A5A54B3-8ADC-481A-BD55-39456D0B32B5}" srcOrd="0" destOrd="0" presId="urn:microsoft.com/office/officeart/2005/8/layout/hierarchy1"/>
    <dgm:cxn modelId="{B5B1C106-16BF-420F-9E60-567EEFA0BEE2}" type="presParOf" srcId="{B98D29DE-701B-485A-BB34-01078DCFDD93}" destId="{A5BE8407-4296-4C2D-A79B-F5D3CFB51A46}" srcOrd="1" destOrd="0" presId="urn:microsoft.com/office/officeart/2005/8/layout/hierarchy1"/>
    <dgm:cxn modelId="{269967CA-4290-4CBA-857E-F9C92FC9B975}" type="presParOf" srcId="{B4A86FDD-E661-4CE7-8238-A25D9ED4007E}" destId="{B3FFF4B6-A19A-4E1C-A91E-EEFB17A8ECA7}" srcOrd="1" destOrd="0" presId="urn:microsoft.com/office/officeart/2005/8/layout/hierarchy1"/>
    <dgm:cxn modelId="{0D3B0572-D507-4110-BE1B-22221D4982F7}" type="presParOf" srcId="{939DAC2A-EAFF-457E-888C-36EC20B96A2F}" destId="{8F941845-A5A1-455D-9C00-FDAD04BCAA9E}" srcOrd="4" destOrd="0" presId="urn:microsoft.com/office/officeart/2005/8/layout/hierarchy1"/>
    <dgm:cxn modelId="{71264C38-2607-4E0D-ADED-60C3BFCFA696}" type="presParOf" srcId="{939DAC2A-EAFF-457E-888C-36EC20B96A2F}" destId="{DE1B2FD6-8E8A-4CDC-A683-32EFC3C22016}" srcOrd="5" destOrd="0" presId="urn:microsoft.com/office/officeart/2005/8/layout/hierarchy1"/>
    <dgm:cxn modelId="{4C90F08B-4C70-4594-A159-E2BF0958212B}" type="presParOf" srcId="{DE1B2FD6-8E8A-4CDC-A683-32EFC3C22016}" destId="{E5EF708F-A2CA-4C73-AD2A-2C54E434FC49}" srcOrd="0" destOrd="0" presId="urn:microsoft.com/office/officeart/2005/8/layout/hierarchy1"/>
    <dgm:cxn modelId="{F5CC59B4-324B-4993-816D-21EDE68990E5}" type="presParOf" srcId="{E5EF708F-A2CA-4C73-AD2A-2C54E434FC49}" destId="{81980AB9-C469-4956-9049-1E29852F0443}" srcOrd="0" destOrd="0" presId="urn:microsoft.com/office/officeart/2005/8/layout/hierarchy1"/>
    <dgm:cxn modelId="{131DD659-BB1C-4C16-8595-36E5324325CB}" type="presParOf" srcId="{E5EF708F-A2CA-4C73-AD2A-2C54E434FC49}" destId="{E2563EF3-4EB4-472D-8508-6383589FBA7E}" srcOrd="1" destOrd="0" presId="urn:microsoft.com/office/officeart/2005/8/layout/hierarchy1"/>
    <dgm:cxn modelId="{F267FCFA-9B09-4730-97EF-C142C1093A50}" type="presParOf" srcId="{DE1B2FD6-8E8A-4CDC-A683-32EFC3C22016}" destId="{5EB464FA-7447-40F7-8832-0609C254F9BD}" srcOrd="1" destOrd="0" presId="urn:microsoft.com/office/officeart/2005/8/layout/hierarchy1"/>
    <dgm:cxn modelId="{D7299389-0488-4D68-9DF7-BA14C98E39BD}" type="presParOf" srcId="{5E29BB2A-0E9C-41F3-B5AE-A1A7B18D47B2}" destId="{0099A893-D2E0-4002-A805-7B4B9BB3CEEB}" srcOrd="2" destOrd="0" presId="urn:microsoft.com/office/officeart/2005/8/layout/hierarchy1"/>
    <dgm:cxn modelId="{8BBFB768-B376-43C0-9BFE-F8C19B69AF17}" type="presParOf" srcId="{5E29BB2A-0E9C-41F3-B5AE-A1A7B18D47B2}" destId="{D7D8CE7B-1AF5-4027-8C79-4C3EE89DAC94}" srcOrd="3" destOrd="0" presId="urn:microsoft.com/office/officeart/2005/8/layout/hierarchy1"/>
    <dgm:cxn modelId="{CE21C4DB-26E0-4678-8FF0-3956DFDCC04B}" type="presParOf" srcId="{D7D8CE7B-1AF5-4027-8C79-4C3EE89DAC94}" destId="{6CEE9E5F-E95D-4F1E-B303-102FEA61F351}" srcOrd="0" destOrd="0" presId="urn:microsoft.com/office/officeart/2005/8/layout/hierarchy1"/>
    <dgm:cxn modelId="{2A4B5FFC-492C-4ABF-B367-4D7F505B5FEC}" type="presParOf" srcId="{6CEE9E5F-E95D-4F1E-B303-102FEA61F351}" destId="{71D5160D-E0EC-492A-9410-703BC533A364}" srcOrd="0" destOrd="0" presId="urn:microsoft.com/office/officeart/2005/8/layout/hierarchy1"/>
    <dgm:cxn modelId="{BEF77FF8-7C1D-4B36-8011-D967C80CF1F0}" type="presParOf" srcId="{6CEE9E5F-E95D-4F1E-B303-102FEA61F351}" destId="{278F8BF9-6D92-4569-8EA1-74DEF26C8570}" srcOrd="1" destOrd="0" presId="urn:microsoft.com/office/officeart/2005/8/layout/hierarchy1"/>
    <dgm:cxn modelId="{4A2CB743-7259-488F-AC6A-31A0A55A2E70}" type="presParOf" srcId="{D7D8CE7B-1AF5-4027-8C79-4C3EE89DAC94}" destId="{706B272C-47D1-4EE8-B546-125A5FF754E6}" srcOrd="1" destOrd="0" presId="urn:microsoft.com/office/officeart/2005/8/layout/hierarchy1"/>
    <dgm:cxn modelId="{5BD6B51C-A3E3-4F8E-817C-C46FF66380F8}" type="presParOf" srcId="{706B272C-47D1-4EE8-B546-125A5FF754E6}" destId="{29E90CAD-AFB2-4C24-B6D7-FC62BAB73A2B}" srcOrd="0" destOrd="0" presId="urn:microsoft.com/office/officeart/2005/8/layout/hierarchy1"/>
    <dgm:cxn modelId="{5523ABB6-41EA-4702-971B-B5904AD46999}" type="presParOf" srcId="{706B272C-47D1-4EE8-B546-125A5FF754E6}" destId="{BB139222-7A00-4C73-8DCC-304063B9F20B}" srcOrd="1" destOrd="0" presId="urn:microsoft.com/office/officeart/2005/8/layout/hierarchy1"/>
    <dgm:cxn modelId="{347A5EF2-0A63-4CE9-98CA-28B131980244}" type="presParOf" srcId="{BB139222-7A00-4C73-8DCC-304063B9F20B}" destId="{745A74AA-2DB8-4001-894E-F043E0C7D817}" srcOrd="0" destOrd="0" presId="urn:microsoft.com/office/officeart/2005/8/layout/hierarchy1"/>
    <dgm:cxn modelId="{29C9F375-712E-4D5C-850B-B34CE0F01D16}" type="presParOf" srcId="{745A74AA-2DB8-4001-894E-F043E0C7D817}" destId="{82832F4C-4052-419D-83EE-FC60FB5FDC35}" srcOrd="0" destOrd="0" presId="urn:microsoft.com/office/officeart/2005/8/layout/hierarchy1"/>
    <dgm:cxn modelId="{001C32C8-01A9-4A91-AAB4-192CA37E4924}" type="presParOf" srcId="{745A74AA-2DB8-4001-894E-F043E0C7D817}" destId="{0142E4A8-D9B7-4CDF-B3C8-B69FC07349DA}" srcOrd="1" destOrd="0" presId="urn:microsoft.com/office/officeart/2005/8/layout/hierarchy1"/>
    <dgm:cxn modelId="{7BD4DFB7-C323-466A-9C0E-10D41B13D4FC}" type="presParOf" srcId="{BB139222-7A00-4C73-8DCC-304063B9F20B}" destId="{C9359FFD-E660-4B12-8E62-77F889E282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egi</a:t>
          </a:r>
          <a:r>
            <a:rPr lang="en-US" b="1" dirty="0" smtClean="0"/>
            <a:t>-core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E44096F2-2BBC-4204-B881-8D1CB77738EC}" type="presOf" srcId="{B774C77A-5755-4C48-A5E4-4C50B0376E52}" destId="{B751CF18-55C3-4EF7-89D0-E86BF6369DEE}" srcOrd="0" destOrd="0" presId="urn:microsoft.com/office/officeart/2005/8/layout/hierarchy1"/>
    <dgm:cxn modelId="{217C7111-5A4D-4D42-995A-AA01E970699B}" type="presOf" srcId="{DB717BDF-C173-4721-8F6E-DD5C8A111D4B}" destId="{D2689834-5F29-40ED-8755-72E888178FD2}" srcOrd="0" destOrd="0" presId="urn:microsoft.com/office/officeart/2005/8/layout/hierarchy1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79672995-374B-4942-BAD9-5778CB2AE23B}" type="presOf" srcId="{A9AB02C3-9D11-4DED-BC81-F38E9A29B838}" destId="{7D55864F-C9E2-4285-9221-E1682340BD08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2D0E71D7-EEDF-4673-B5B9-3D8B83AD2BFE}" type="presOf" srcId="{01003429-0267-4304-A601-C6BE05F5EE0A}" destId="{5F3F0D8A-FD20-4750-B0C9-69E3AB557922}" srcOrd="0" destOrd="0" presId="urn:microsoft.com/office/officeart/2005/8/layout/hierarchy1"/>
    <dgm:cxn modelId="{C0D0EEE6-3FE6-47A3-8406-5417C7CF4F64}" type="presOf" srcId="{BD7DA83C-5377-4391-B6B1-6801E25C394B}" destId="{EE9CD2F4-A069-4AED-BE89-2D3E4B882E99}" srcOrd="0" destOrd="0" presId="urn:microsoft.com/office/officeart/2005/8/layout/hierarchy1"/>
    <dgm:cxn modelId="{D67410A3-0CCD-499C-ABC1-73CAF2B47C2E}" type="presOf" srcId="{ED24B1DB-81BE-4713-8ADA-D44126B878C9}" destId="{209F17A1-2279-4C94-A89A-81193447E809}" srcOrd="0" destOrd="0" presId="urn:microsoft.com/office/officeart/2005/8/layout/hierarchy1"/>
    <dgm:cxn modelId="{A9ECF1F6-4624-4126-89C3-63187F5DD2CD}" type="presOf" srcId="{011FB8AF-124C-4CA2-8F16-A344C4B64B1F}" destId="{D49E9399-07F1-46BF-801F-F6F6E33ACEE8}" srcOrd="0" destOrd="0" presId="urn:microsoft.com/office/officeart/2005/8/layout/hierarchy1"/>
    <dgm:cxn modelId="{3ADA4C2A-E761-48A6-BB53-E93B01A0B19F}" type="presOf" srcId="{9282F968-AE25-4E9B-B9FB-9E9F227E615B}" destId="{6520307A-2CB1-4225-9FC4-44CFCEAC03BA}" srcOrd="0" destOrd="0" presId="urn:microsoft.com/office/officeart/2005/8/layout/hierarchy1"/>
    <dgm:cxn modelId="{D9A453D4-1F25-4D93-A62D-0C37C939430F}" type="presOf" srcId="{32B54793-4AC2-49DD-884C-7389B58F3542}" destId="{341C2B3B-CDAD-410F-911F-F3D89D45563B}" srcOrd="0" destOrd="0" presId="urn:microsoft.com/office/officeart/2005/8/layout/hierarchy1"/>
    <dgm:cxn modelId="{1EF6F3BD-606E-484C-AF09-B1664FD91F5A}" type="presOf" srcId="{426AD863-9AA3-41FD-B5C4-54B6B2CE2AE1}" destId="{59A3F1BE-C174-481D-89BC-8B35006D9028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59BDAA8D-4B6A-406F-8D6E-92361C824D92}" type="presOf" srcId="{694188F5-D7C9-4155-9C3D-F93140C03758}" destId="{BE6EAE10-216B-46C9-B114-08FE68F50DEF}" srcOrd="0" destOrd="0" presId="urn:microsoft.com/office/officeart/2005/8/layout/hierarchy1"/>
    <dgm:cxn modelId="{748638FA-E4A5-48B5-8C81-D0007671A394}" type="presOf" srcId="{2BD3FA52-DB82-4731-9E4A-2C30B2BEC4E1}" destId="{8F8ABD8A-DBDC-4094-B1B0-47819E142E51}" srcOrd="0" destOrd="0" presId="urn:microsoft.com/office/officeart/2005/8/layout/hierarchy1"/>
    <dgm:cxn modelId="{75FA1FE2-8635-4532-B90C-3F4F8691D8A8}" type="presOf" srcId="{31E9EAAF-89AA-4987-8FDF-3919F2AFC13F}" destId="{1BF29B37-FEA0-4B4E-926A-92431A2082C9}" srcOrd="0" destOrd="0" presId="urn:microsoft.com/office/officeart/2005/8/layout/hierarchy1"/>
    <dgm:cxn modelId="{BEF604C3-33F3-4C80-906D-A0678273C3D0}" type="presOf" srcId="{AE3BB331-B19A-497D-97A2-0CA6A032E290}" destId="{D66932F6-BDCB-4B7D-8897-EE06A416B89C}" srcOrd="0" destOrd="0" presId="urn:microsoft.com/office/officeart/2005/8/layout/hierarchy1"/>
    <dgm:cxn modelId="{AF42B032-8761-4DC7-A84F-289A1514EC52}" type="presOf" srcId="{27E53B26-233F-4550-B814-1E78ABCE00AE}" destId="{BCE2E285-A089-4839-8436-7FCC2F3497A8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68259D4B-6A2F-4202-BC73-1C718DFDA681}" type="presOf" srcId="{C0F4546D-97F5-4AB6-817F-298825DD2A2B}" destId="{DA414E63-4DBC-4B57-BD26-0AE1842AE531}" srcOrd="0" destOrd="0" presId="urn:microsoft.com/office/officeart/2005/8/layout/hierarchy1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A97B3A68-99D0-42F3-B08A-6D6592B70219}" type="presOf" srcId="{7933990D-7C47-4BAD-97F1-EF98ACD2E91D}" destId="{256C3F68-5122-4F40-BEDA-100D2BCAE166}" srcOrd="0" destOrd="0" presId="urn:microsoft.com/office/officeart/2005/8/layout/hierarchy1"/>
    <dgm:cxn modelId="{31671844-7A2C-4F63-9745-D522F358DFE3}" type="presOf" srcId="{05DE28E7-0D90-4D9C-BF88-B010B056596F}" destId="{252E94ED-6328-4159-80BA-1A93F3A79E93}" srcOrd="0" destOrd="0" presId="urn:microsoft.com/office/officeart/2005/8/layout/hierarchy1"/>
    <dgm:cxn modelId="{01824217-F6FD-474E-A9F9-0318F573FB31}" type="presOf" srcId="{A80B0F93-DAA1-4EFD-8DBB-07CCD910C511}" destId="{9689CEA2-B7F0-43D3-B2F1-E29B878B2C9A}" srcOrd="0" destOrd="0" presId="urn:microsoft.com/office/officeart/2005/8/layout/hierarchy1"/>
    <dgm:cxn modelId="{2BFC5685-C278-425D-839F-2E779CA50435}" type="presOf" srcId="{8FA3EF03-2A51-4387-9F52-A9B0A3664EF7}" destId="{8F5877E9-43ED-422E-B4BF-7749DB2D44ED}" srcOrd="0" destOrd="0" presId="urn:microsoft.com/office/officeart/2005/8/layout/hierarchy1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EEDC9F65-6556-465D-B59D-6396A0E8F73E}" type="presParOf" srcId="{5F3F0D8A-FD20-4750-B0C9-69E3AB557922}" destId="{2A1B9D1B-5DFA-474E-B4DF-B83BDF5B0AD7}" srcOrd="0" destOrd="0" presId="urn:microsoft.com/office/officeart/2005/8/layout/hierarchy1"/>
    <dgm:cxn modelId="{67341E04-443A-4242-9CF7-7C07C70FD70B}" type="presParOf" srcId="{2A1B9D1B-5DFA-474E-B4DF-B83BDF5B0AD7}" destId="{7FAB586F-5100-40D1-826E-15F54017CC5C}" srcOrd="0" destOrd="0" presId="urn:microsoft.com/office/officeart/2005/8/layout/hierarchy1"/>
    <dgm:cxn modelId="{C62A7E2D-2E03-44A2-88B0-38A70204EC62}" type="presParOf" srcId="{7FAB586F-5100-40D1-826E-15F54017CC5C}" destId="{C423C282-70DA-449E-BF95-6FDBEE4A69A7}" srcOrd="0" destOrd="0" presId="urn:microsoft.com/office/officeart/2005/8/layout/hierarchy1"/>
    <dgm:cxn modelId="{6F7CD7FF-622E-4512-BA93-BB1F571CF66C}" type="presParOf" srcId="{7FAB586F-5100-40D1-826E-15F54017CC5C}" destId="{B751CF18-55C3-4EF7-89D0-E86BF6369DEE}" srcOrd="1" destOrd="0" presId="urn:microsoft.com/office/officeart/2005/8/layout/hierarchy1"/>
    <dgm:cxn modelId="{58C98F98-E9CA-464D-A1D1-CF9B1F899C36}" type="presParOf" srcId="{2A1B9D1B-5DFA-474E-B4DF-B83BDF5B0AD7}" destId="{F78E0FAF-7BBD-4F23-8AA7-7A289108EB04}" srcOrd="1" destOrd="0" presId="urn:microsoft.com/office/officeart/2005/8/layout/hierarchy1"/>
    <dgm:cxn modelId="{46A64F31-A600-4C34-8BB3-783C006B69AE}" type="presParOf" srcId="{F78E0FAF-7BBD-4F23-8AA7-7A289108EB04}" destId="{256C3F68-5122-4F40-BEDA-100D2BCAE166}" srcOrd="0" destOrd="0" presId="urn:microsoft.com/office/officeart/2005/8/layout/hierarchy1"/>
    <dgm:cxn modelId="{AE12661C-B9D8-4596-A9D8-204DFE1BB985}" type="presParOf" srcId="{F78E0FAF-7BBD-4F23-8AA7-7A289108EB04}" destId="{5CB984F6-32DC-49BB-B42A-794EC4CAF843}" srcOrd="1" destOrd="0" presId="urn:microsoft.com/office/officeart/2005/8/layout/hierarchy1"/>
    <dgm:cxn modelId="{ED02DB57-579F-4CDA-A0F4-7772440D12E8}" type="presParOf" srcId="{5CB984F6-32DC-49BB-B42A-794EC4CAF843}" destId="{6C482343-6492-4260-92DF-EA3846E30497}" srcOrd="0" destOrd="0" presId="urn:microsoft.com/office/officeart/2005/8/layout/hierarchy1"/>
    <dgm:cxn modelId="{2C4B0035-D758-4E53-BF1B-8E01513D28B4}" type="presParOf" srcId="{6C482343-6492-4260-92DF-EA3846E30497}" destId="{0598004D-6743-418B-892C-6D4D2334D93F}" srcOrd="0" destOrd="0" presId="urn:microsoft.com/office/officeart/2005/8/layout/hierarchy1"/>
    <dgm:cxn modelId="{6E6972D3-0CBD-4D7A-8D3B-B996D5E09DBA}" type="presParOf" srcId="{6C482343-6492-4260-92DF-EA3846E30497}" destId="{D49E9399-07F1-46BF-801F-F6F6E33ACEE8}" srcOrd="1" destOrd="0" presId="urn:microsoft.com/office/officeart/2005/8/layout/hierarchy1"/>
    <dgm:cxn modelId="{D4FDFEFD-AD7C-4263-A2AF-D0DCDF2F2BB3}" type="presParOf" srcId="{5CB984F6-32DC-49BB-B42A-794EC4CAF843}" destId="{7BD68EFD-811D-4BAF-8AC8-3ADC079D5FE6}" srcOrd="1" destOrd="0" presId="urn:microsoft.com/office/officeart/2005/8/layout/hierarchy1"/>
    <dgm:cxn modelId="{199BB65A-DB60-4AA7-B7D7-AB95DC7EA319}" type="presParOf" srcId="{7BD68EFD-811D-4BAF-8AC8-3ADC079D5FE6}" destId="{6520307A-2CB1-4225-9FC4-44CFCEAC03BA}" srcOrd="0" destOrd="0" presId="urn:microsoft.com/office/officeart/2005/8/layout/hierarchy1"/>
    <dgm:cxn modelId="{821075BD-C0CE-4C5A-B635-43A763075A5F}" type="presParOf" srcId="{7BD68EFD-811D-4BAF-8AC8-3ADC079D5FE6}" destId="{0BA68559-EFB9-4DEB-A965-2A496453F090}" srcOrd="1" destOrd="0" presId="urn:microsoft.com/office/officeart/2005/8/layout/hierarchy1"/>
    <dgm:cxn modelId="{7625A058-8799-4976-BB28-537E37DA6ACB}" type="presParOf" srcId="{0BA68559-EFB9-4DEB-A965-2A496453F090}" destId="{C18DB56D-F1ED-4809-AE73-516354AE8F42}" srcOrd="0" destOrd="0" presId="urn:microsoft.com/office/officeart/2005/8/layout/hierarchy1"/>
    <dgm:cxn modelId="{078C102F-40DF-4541-A278-A54BA5770DBF}" type="presParOf" srcId="{C18DB56D-F1ED-4809-AE73-516354AE8F42}" destId="{6DEBC992-A550-4A46-80DE-91FBA833DACE}" srcOrd="0" destOrd="0" presId="urn:microsoft.com/office/officeart/2005/8/layout/hierarchy1"/>
    <dgm:cxn modelId="{F71DF799-34A6-4271-BCF7-28C82B57C4C8}" type="presParOf" srcId="{C18DB56D-F1ED-4809-AE73-516354AE8F42}" destId="{1BF29B37-FEA0-4B4E-926A-92431A2082C9}" srcOrd="1" destOrd="0" presId="urn:microsoft.com/office/officeart/2005/8/layout/hierarchy1"/>
    <dgm:cxn modelId="{0E37A6A5-14CC-4E35-A13A-DBDA771B1A5D}" type="presParOf" srcId="{0BA68559-EFB9-4DEB-A965-2A496453F090}" destId="{7306CA7D-CF3F-45DE-AED1-6043BAB2FBA8}" srcOrd="1" destOrd="0" presId="urn:microsoft.com/office/officeart/2005/8/layout/hierarchy1"/>
    <dgm:cxn modelId="{7A81FB20-74B3-44CD-91BD-34B0BEA2F3FE}" type="presParOf" srcId="{7BD68EFD-811D-4BAF-8AC8-3ADC079D5FE6}" destId="{BCE2E285-A089-4839-8436-7FCC2F3497A8}" srcOrd="2" destOrd="0" presId="urn:microsoft.com/office/officeart/2005/8/layout/hierarchy1"/>
    <dgm:cxn modelId="{FFAA91F4-AB92-41C7-BA9B-367878637551}" type="presParOf" srcId="{7BD68EFD-811D-4BAF-8AC8-3ADC079D5FE6}" destId="{8852D597-1115-42B8-962D-21CDD1B056FD}" srcOrd="3" destOrd="0" presId="urn:microsoft.com/office/officeart/2005/8/layout/hierarchy1"/>
    <dgm:cxn modelId="{F131A7FF-F9D7-4AB4-817A-4940D74A4EEE}" type="presParOf" srcId="{8852D597-1115-42B8-962D-21CDD1B056FD}" destId="{E80DEDBB-3ECE-4DBF-A2A5-223CE2A18DB8}" srcOrd="0" destOrd="0" presId="urn:microsoft.com/office/officeart/2005/8/layout/hierarchy1"/>
    <dgm:cxn modelId="{D4C5BDB5-8189-4B2E-906E-867E207BCB73}" type="presParOf" srcId="{E80DEDBB-3ECE-4DBF-A2A5-223CE2A18DB8}" destId="{A6190071-14B2-4F5A-BE8B-9253AEB91054}" srcOrd="0" destOrd="0" presId="urn:microsoft.com/office/officeart/2005/8/layout/hierarchy1"/>
    <dgm:cxn modelId="{F4617FCD-2DA4-44C6-AEE5-5C9451E8C431}" type="presParOf" srcId="{E80DEDBB-3ECE-4DBF-A2A5-223CE2A18DB8}" destId="{D66932F6-BDCB-4B7D-8897-EE06A416B89C}" srcOrd="1" destOrd="0" presId="urn:microsoft.com/office/officeart/2005/8/layout/hierarchy1"/>
    <dgm:cxn modelId="{60D7C3CA-ECE8-43AF-A734-50BBD76F28A4}" type="presParOf" srcId="{8852D597-1115-42B8-962D-21CDD1B056FD}" destId="{6A8C1C07-4DC0-4A21-A0EA-4048E487C795}" srcOrd="1" destOrd="0" presId="urn:microsoft.com/office/officeart/2005/8/layout/hierarchy1"/>
    <dgm:cxn modelId="{3560FC1F-FCB4-47F8-8BE2-332F0A425A2B}" type="presParOf" srcId="{F78E0FAF-7BBD-4F23-8AA7-7A289108EB04}" destId="{59A3F1BE-C174-481D-89BC-8B35006D9028}" srcOrd="2" destOrd="0" presId="urn:microsoft.com/office/officeart/2005/8/layout/hierarchy1"/>
    <dgm:cxn modelId="{9C68E67C-6046-4AD5-9167-617BBA282B94}" type="presParOf" srcId="{F78E0FAF-7BBD-4F23-8AA7-7A289108EB04}" destId="{FB3A995F-FA37-4F4A-97DA-A3FFC47788E2}" srcOrd="3" destOrd="0" presId="urn:microsoft.com/office/officeart/2005/8/layout/hierarchy1"/>
    <dgm:cxn modelId="{36AB927C-9FE7-42D2-ACE8-E36ECD7634DC}" type="presParOf" srcId="{FB3A995F-FA37-4F4A-97DA-A3FFC47788E2}" destId="{B9F93D0B-B66F-4922-AAB2-549B2D7CC54B}" srcOrd="0" destOrd="0" presId="urn:microsoft.com/office/officeart/2005/8/layout/hierarchy1"/>
    <dgm:cxn modelId="{A0B4B777-5B81-47A1-BF88-CD4E3AE4C5E3}" type="presParOf" srcId="{B9F93D0B-B66F-4922-AAB2-549B2D7CC54B}" destId="{C7766D34-5CE7-4A14-BC2A-AA181BCF09DB}" srcOrd="0" destOrd="0" presId="urn:microsoft.com/office/officeart/2005/8/layout/hierarchy1"/>
    <dgm:cxn modelId="{6604EBCF-F14B-48B9-9C4A-AA0424185607}" type="presParOf" srcId="{B9F93D0B-B66F-4922-AAB2-549B2D7CC54B}" destId="{D2689834-5F29-40ED-8755-72E888178FD2}" srcOrd="1" destOrd="0" presId="urn:microsoft.com/office/officeart/2005/8/layout/hierarchy1"/>
    <dgm:cxn modelId="{E8114515-B3EA-49E4-90C9-0466C00D0BBD}" type="presParOf" srcId="{FB3A995F-FA37-4F4A-97DA-A3FFC47788E2}" destId="{F89C6626-603D-4DC0-A5F5-52AD7E294689}" srcOrd="1" destOrd="0" presId="urn:microsoft.com/office/officeart/2005/8/layout/hierarchy1"/>
    <dgm:cxn modelId="{429F32C8-BEC0-4FEF-B802-5A027AAADCD2}" type="presParOf" srcId="{F89C6626-603D-4DC0-A5F5-52AD7E294689}" destId="{7D55864F-C9E2-4285-9221-E1682340BD08}" srcOrd="0" destOrd="0" presId="urn:microsoft.com/office/officeart/2005/8/layout/hierarchy1"/>
    <dgm:cxn modelId="{C09C00FD-B56A-4779-9539-7500F2EAE941}" type="presParOf" srcId="{F89C6626-603D-4DC0-A5F5-52AD7E294689}" destId="{C156F9AD-AF58-4080-9CFD-074A79D33045}" srcOrd="1" destOrd="0" presId="urn:microsoft.com/office/officeart/2005/8/layout/hierarchy1"/>
    <dgm:cxn modelId="{994B321D-ABAF-4763-BC7F-AE60DAD8C772}" type="presParOf" srcId="{C156F9AD-AF58-4080-9CFD-074A79D33045}" destId="{595A5169-C81C-42DC-9F40-7E73BC889989}" srcOrd="0" destOrd="0" presId="urn:microsoft.com/office/officeart/2005/8/layout/hierarchy1"/>
    <dgm:cxn modelId="{5F8FEA76-7FEC-4D95-AB6E-F0A009B4CF71}" type="presParOf" srcId="{595A5169-C81C-42DC-9F40-7E73BC889989}" destId="{C94C3FDB-FA1F-4C13-A742-6D6DB1EC2F65}" srcOrd="0" destOrd="0" presId="urn:microsoft.com/office/officeart/2005/8/layout/hierarchy1"/>
    <dgm:cxn modelId="{9BC72B5A-DF14-42BC-83D9-DE55218300F2}" type="presParOf" srcId="{595A5169-C81C-42DC-9F40-7E73BC889989}" destId="{DA414E63-4DBC-4B57-BD26-0AE1842AE531}" srcOrd="1" destOrd="0" presId="urn:microsoft.com/office/officeart/2005/8/layout/hierarchy1"/>
    <dgm:cxn modelId="{1C2A9BBF-188E-4D1A-AA99-E54B93C7F222}" type="presParOf" srcId="{C156F9AD-AF58-4080-9CFD-074A79D33045}" destId="{4ADD07E8-A8C7-40F3-9E0E-3C4A5AC9F627}" srcOrd="1" destOrd="0" presId="urn:microsoft.com/office/officeart/2005/8/layout/hierarchy1"/>
    <dgm:cxn modelId="{BF41F678-027A-4886-92F9-8743D18668A2}" type="presParOf" srcId="{F89C6626-603D-4DC0-A5F5-52AD7E294689}" destId="{9689CEA2-B7F0-43D3-B2F1-E29B878B2C9A}" srcOrd="2" destOrd="0" presId="urn:microsoft.com/office/officeart/2005/8/layout/hierarchy1"/>
    <dgm:cxn modelId="{0204DDFC-A3E7-4806-AF65-EF0D9183FEA4}" type="presParOf" srcId="{F89C6626-603D-4DC0-A5F5-52AD7E294689}" destId="{656932F3-8B6D-4292-9C62-F6BFC8CE8EFC}" srcOrd="3" destOrd="0" presId="urn:microsoft.com/office/officeart/2005/8/layout/hierarchy1"/>
    <dgm:cxn modelId="{5C4CBEEF-A927-4B5C-8079-B535500C371C}" type="presParOf" srcId="{656932F3-8B6D-4292-9C62-F6BFC8CE8EFC}" destId="{47BC0C80-8A4E-406F-8C05-39B6022D6C15}" srcOrd="0" destOrd="0" presId="urn:microsoft.com/office/officeart/2005/8/layout/hierarchy1"/>
    <dgm:cxn modelId="{2BAA9612-A8F5-4ED6-908D-0C8AC768A262}" type="presParOf" srcId="{47BC0C80-8A4E-406F-8C05-39B6022D6C15}" destId="{0DC08051-4BDE-4293-ADDF-E57024CEB816}" srcOrd="0" destOrd="0" presId="urn:microsoft.com/office/officeart/2005/8/layout/hierarchy1"/>
    <dgm:cxn modelId="{0A8C2683-822B-4B3D-B793-3436A3CE6257}" type="presParOf" srcId="{47BC0C80-8A4E-406F-8C05-39B6022D6C15}" destId="{8F8ABD8A-DBDC-4094-B1B0-47819E142E51}" srcOrd="1" destOrd="0" presId="urn:microsoft.com/office/officeart/2005/8/layout/hierarchy1"/>
    <dgm:cxn modelId="{EDC4FFB5-7433-4CB9-B5F2-14C2FF2F7C58}" type="presParOf" srcId="{656932F3-8B6D-4292-9C62-F6BFC8CE8EFC}" destId="{5579B435-6288-40FC-AB49-4944AC73DCAA}" srcOrd="1" destOrd="0" presId="urn:microsoft.com/office/officeart/2005/8/layout/hierarchy1"/>
    <dgm:cxn modelId="{DC843A8B-8267-421C-AE61-85D82DA9F0AD}" type="presParOf" srcId="{F78E0FAF-7BBD-4F23-8AA7-7A289108EB04}" destId="{BE6EAE10-216B-46C9-B114-08FE68F50DEF}" srcOrd="4" destOrd="0" presId="urn:microsoft.com/office/officeart/2005/8/layout/hierarchy1"/>
    <dgm:cxn modelId="{E81494C9-B43F-4EC4-88BB-649FB8A20D76}" type="presParOf" srcId="{F78E0FAF-7BBD-4F23-8AA7-7A289108EB04}" destId="{8A367408-4C9D-4D3F-8BE4-B2FF271BBF38}" srcOrd="5" destOrd="0" presId="urn:microsoft.com/office/officeart/2005/8/layout/hierarchy1"/>
    <dgm:cxn modelId="{FA1F7FA3-5F87-4EB3-BA50-4B5318297D14}" type="presParOf" srcId="{8A367408-4C9D-4D3F-8BE4-B2FF271BBF38}" destId="{07E6F798-54B5-44FA-8D0A-F6AAFECDDC46}" srcOrd="0" destOrd="0" presId="urn:microsoft.com/office/officeart/2005/8/layout/hierarchy1"/>
    <dgm:cxn modelId="{B972E96C-984A-4444-B5BF-352243E9293F}" type="presParOf" srcId="{07E6F798-54B5-44FA-8D0A-F6AAFECDDC46}" destId="{0BBF8C43-ED63-42A4-97B9-70D6ABB0F990}" srcOrd="0" destOrd="0" presId="urn:microsoft.com/office/officeart/2005/8/layout/hierarchy1"/>
    <dgm:cxn modelId="{761EE1AD-E5E3-4A39-BB55-A52D2E363067}" type="presParOf" srcId="{07E6F798-54B5-44FA-8D0A-F6AAFECDDC46}" destId="{341C2B3B-CDAD-410F-911F-F3D89D45563B}" srcOrd="1" destOrd="0" presId="urn:microsoft.com/office/officeart/2005/8/layout/hierarchy1"/>
    <dgm:cxn modelId="{27741276-467A-427C-9903-9AA65DBB78B8}" type="presParOf" srcId="{8A367408-4C9D-4D3F-8BE4-B2FF271BBF38}" destId="{57375A7B-E33B-49A9-9165-CBC43397780F}" srcOrd="1" destOrd="0" presId="urn:microsoft.com/office/officeart/2005/8/layout/hierarchy1"/>
    <dgm:cxn modelId="{3371BB96-903E-4B44-9F43-EF8F71D9FE7D}" type="presParOf" srcId="{57375A7B-E33B-49A9-9165-CBC43397780F}" destId="{209F17A1-2279-4C94-A89A-81193447E809}" srcOrd="0" destOrd="0" presId="urn:microsoft.com/office/officeart/2005/8/layout/hierarchy1"/>
    <dgm:cxn modelId="{80EC33FC-A177-412D-92DE-F448CF808130}" type="presParOf" srcId="{57375A7B-E33B-49A9-9165-CBC43397780F}" destId="{B1ECB87B-123C-4BA4-960F-4961B36EAABF}" srcOrd="1" destOrd="0" presId="urn:microsoft.com/office/officeart/2005/8/layout/hierarchy1"/>
    <dgm:cxn modelId="{C3BC4B1F-8C3F-4083-B1BC-0FB8E998FB1B}" type="presParOf" srcId="{B1ECB87B-123C-4BA4-960F-4961B36EAABF}" destId="{455D13B2-0490-4668-BD28-20EE1B4872B7}" srcOrd="0" destOrd="0" presId="urn:microsoft.com/office/officeart/2005/8/layout/hierarchy1"/>
    <dgm:cxn modelId="{0AAC2F06-3F70-4E41-8523-7E05D6089146}" type="presParOf" srcId="{455D13B2-0490-4668-BD28-20EE1B4872B7}" destId="{808FF9CC-83EC-475B-BEB4-05A8648E0166}" srcOrd="0" destOrd="0" presId="urn:microsoft.com/office/officeart/2005/8/layout/hierarchy1"/>
    <dgm:cxn modelId="{1F4D2683-F96C-44FB-99F6-B0BBC28E7554}" type="presParOf" srcId="{455D13B2-0490-4668-BD28-20EE1B4872B7}" destId="{EE9CD2F4-A069-4AED-BE89-2D3E4B882E99}" srcOrd="1" destOrd="0" presId="urn:microsoft.com/office/officeart/2005/8/layout/hierarchy1"/>
    <dgm:cxn modelId="{2EAD76F0-1055-4CBC-B747-1B782700D0E3}" type="presParOf" srcId="{B1ECB87B-123C-4BA4-960F-4961B36EAABF}" destId="{EDC38F60-4F39-44B1-9523-F38912F35155}" srcOrd="1" destOrd="0" presId="urn:microsoft.com/office/officeart/2005/8/layout/hierarchy1"/>
    <dgm:cxn modelId="{F28A466F-1EFB-47A7-AE61-898172BF7986}" type="presParOf" srcId="{57375A7B-E33B-49A9-9165-CBC43397780F}" destId="{252E94ED-6328-4159-80BA-1A93F3A79E93}" srcOrd="2" destOrd="0" presId="urn:microsoft.com/office/officeart/2005/8/layout/hierarchy1"/>
    <dgm:cxn modelId="{21C40C17-F0E5-4AC8-95A1-8D0171274121}" type="presParOf" srcId="{57375A7B-E33B-49A9-9165-CBC43397780F}" destId="{DBC94E6B-1B6C-43EE-9526-9777B716E26B}" srcOrd="3" destOrd="0" presId="urn:microsoft.com/office/officeart/2005/8/layout/hierarchy1"/>
    <dgm:cxn modelId="{B8BA1E62-3C85-4814-B8F2-3098BBA8720E}" type="presParOf" srcId="{DBC94E6B-1B6C-43EE-9526-9777B716E26B}" destId="{B45EBFD1-B95E-4010-A167-3B217008B962}" srcOrd="0" destOrd="0" presId="urn:microsoft.com/office/officeart/2005/8/layout/hierarchy1"/>
    <dgm:cxn modelId="{13FA2B50-AA2B-4C03-ACA6-1CD6EA9621FC}" type="presParOf" srcId="{B45EBFD1-B95E-4010-A167-3B217008B962}" destId="{0E4B2EA0-F33B-4B7A-866A-6F65ACCC04CE}" srcOrd="0" destOrd="0" presId="urn:microsoft.com/office/officeart/2005/8/layout/hierarchy1"/>
    <dgm:cxn modelId="{5693AA00-C794-4B1F-9D26-08BC1F8E95F9}" type="presParOf" srcId="{B45EBFD1-B95E-4010-A167-3B217008B962}" destId="{8F5877E9-43ED-422E-B4BF-7749DB2D44ED}" srcOrd="1" destOrd="0" presId="urn:microsoft.com/office/officeart/2005/8/layout/hierarchy1"/>
    <dgm:cxn modelId="{71D4317C-1580-4C8B-8B9B-DC79334DF266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lcg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 custLinFactNeighborX="-6550" custLinFactNeighborY="-3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E6D758A5-40A9-46FD-88E1-9B077B31FB50}" type="presOf" srcId="{01003429-0267-4304-A601-C6BE05F5EE0A}" destId="{5F3F0D8A-FD20-4750-B0C9-69E3AB557922}" srcOrd="0" destOrd="0" presId="urn:microsoft.com/office/officeart/2005/8/layout/hierarchy1"/>
    <dgm:cxn modelId="{D0B7D5B4-E9D2-42D3-9F08-49EC8F817FAD}" type="presOf" srcId="{426AD863-9AA3-41FD-B5C4-54B6B2CE2AE1}" destId="{59A3F1BE-C174-481D-89BC-8B35006D9028}" srcOrd="0" destOrd="0" presId="urn:microsoft.com/office/officeart/2005/8/layout/hierarchy1"/>
    <dgm:cxn modelId="{A09C269D-32F4-49FA-942B-CAB33AF656EE}" type="presOf" srcId="{27E53B26-233F-4550-B814-1E78ABCE00AE}" destId="{BCE2E285-A089-4839-8436-7FCC2F3497A8}" srcOrd="0" destOrd="0" presId="urn:microsoft.com/office/officeart/2005/8/layout/hierarchy1"/>
    <dgm:cxn modelId="{52AF82C6-C3D0-4BB9-9BB0-664008E75977}" type="presOf" srcId="{2BD3FA52-DB82-4731-9E4A-2C30B2BEC4E1}" destId="{8F8ABD8A-DBDC-4094-B1B0-47819E142E51}" srcOrd="0" destOrd="0" presId="urn:microsoft.com/office/officeart/2005/8/layout/hierarchy1"/>
    <dgm:cxn modelId="{84188ED8-0193-4831-A1B6-A7B4B111683D}" type="presOf" srcId="{ED24B1DB-81BE-4713-8ADA-D44126B878C9}" destId="{209F17A1-2279-4C94-A89A-81193447E809}" srcOrd="0" destOrd="0" presId="urn:microsoft.com/office/officeart/2005/8/layout/hierarchy1"/>
    <dgm:cxn modelId="{CB7FB102-30E6-448D-A013-FCABCA158097}" type="presOf" srcId="{A80B0F93-DAA1-4EFD-8DBB-07CCD910C511}" destId="{9689CEA2-B7F0-43D3-B2F1-E29B878B2C9A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FA295DDA-47CC-4BEC-B55E-3EB31FA7AE7B}" type="presOf" srcId="{A9AB02C3-9D11-4DED-BC81-F38E9A29B838}" destId="{7D55864F-C9E2-4285-9221-E1682340BD08}" srcOrd="0" destOrd="0" presId="urn:microsoft.com/office/officeart/2005/8/layout/hierarchy1"/>
    <dgm:cxn modelId="{C7EFF893-9C06-4266-8302-95346A4382FF}" type="presOf" srcId="{DB717BDF-C173-4721-8F6E-DD5C8A111D4B}" destId="{D2689834-5F29-40ED-8755-72E888178FD2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68476558-FA04-42B0-9728-3040AB687150}" type="presOf" srcId="{AE3BB331-B19A-497D-97A2-0CA6A032E290}" destId="{D66932F6-BDCB-4B7D-8897-EE06A416B89C}" srcOrd="0" destOrd="0" presId="urn:microsoft.com/office/officeart/2005/8/layout/hierarchy1"/>
    <dgm:cxn modelId="{C38690C3-34D7-4168-A6E2-195644835168}" type="presOf" srcId="{BD7DA83C-5377-4391-B6B1-6801E25C394B}" destId="{EE9CD2F4-A069-4AED-BE89-2D3E4B882E99}" srcOrd="0" destOrd="0" presId="urn:microsoft.com/office/officeart/2005/8/layout/hierarchy1"/>
    <dgm:cxn modelId="{935ED689-8290-49B0-9EF5-B320FB281C7A}" type="presOf" srcId="{8FA3EF03-2A51-4387-9F52-A9B0A3664EF7}" destId="{8F5877E9-43ED-422E-B4BF-7749DB2D44ED}" srcOrd="0" destOrd="0" presId="urn:microsoft.com/office/officeart/2005/8/layout/hierarchy1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8DD63737-4800-4085-97CC-E0D62B30007B}" type="presOf" srcId="{C0F4546D-97F5-4AB6-817F-298825DD2A2B}" destId="{DA414E63-4DBC-4B57-BD26-0AE1842AE531}" srcOrd="0" destOrd="0" presId="urn:microsoft.com/office/officeart/2005/8/layout/hierarchy1"/>
    <dgm:cxn modelId="{9BD7F6A6-A9F0-4B37-8ABD-B43C5992115A}" type="presOf" srcId="{7933990D-7C47-4BAD-97F1-EF98ACD2E91D}" destId="{256C3F68-5122-4F40-BEDA-100D2BCAE166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9618BA31-7D84-4111-A3E7-1D2DCCA3E2AC}" type="presOf" srcId="{9282F968-AE25-4E9B-B9FB-9E9F227E615B}" destId="{6520307A-2CB1-4225-9FC4-44CFCEAC03BA}" srcOrd="0" destOrd="0" presId="urn:microsoft.com/office/officeart/2005/8/layout/hierarchy1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A6E678D0-E56C-41C8-95D0-4AA755C473FC}" type="presOf" srcId="{31E9EAAF-89AA-4987-8FDF-3919F2AFC13F}" destId="{1BF29B37-FEA0-4B4E-926A-92431A2082C9}" srcOrd="0" destOrd="0" presId="urn:microsoft.com/office/officeart/2005/8/layout/hierarchy1"/>
    <dgm:cxn modelId="{81002D9E-7F5B-481C-A76E-0EE22D36C292}" type="presOf" srcId="{32B54793-4AC2-49DD-884C-7389B58F3542}" destId="{341C2B3B-CDAD-410F-911F-F3D89D45563B}" srcOrd="0" destOrd="0" presId="urn:microsoft.com/office/officeart/2005/8/layout/hierarchy1"/>
    <dgm:cxn modelId="{6166846B-BFC1-45F9-A15E-96A964E37426}" type="presOf" srcId="{B774C77A-5755-4C48-A5E4-4C50B0376E52}" destId="{B751CF18-55C3-4EF7-89D0-E86BF6369DEE}" srcOrd="0" destOrd="0" presId="urn:microsoft.com/office/officeart/2005/8/layout/hierarchy1"/>
    <dgm:cxn modelId="{BD268592-49F2-4FC4-A13A-1D534A5AFE83}" type="presOf" srcId="{011FB8AF-124C-4CA2-8F16-A344C4B64B1F}" destId="{D49E9399-07F1-46BF-801F-F6F6E33ACEE8}" srcOrd="0" destOrd="0" presId="urn:microsoft.com/office/officeart/2005/8/layout/hierarchy1"/>
    <dgm:cxn modelId="{250BA2EB-30B8-4258-98E6-1FD3B215D209}" type="presOf" srcId="{694188F5-D7C9-4155-9C3D-F93140C03758}" destId="{BE6EAE10-216B-46C9-B114-08FE68F50DEF}" srcOrd="0" destOrd="0" presId="urn:microsoft.com/office/officeart/2005/8/layout/hierarchy1"/>
    <dgm:cxn modelId="{57D9A9EC-C346-4D71-B921-B58332C13D30}" type="presOf" srcId="{05DE28E7-0D90-4D9C-BF88-B010B056596F}" destId="{252E94ED-6328-4159-80BA-1A93F3A79E93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EEC5D24A-C50D-42F4-8FA2-FFEDD52B753A}" type="presParOf" srcId="{5F3F0D8A-FD20-4750-B0C9-69E3AB557922}" destId="{2A1B9D1B-5DFA-474E-B4DF-B83BDF5B0AD7}" srcOrd="0" destOrd="0" presId="urn:microsoft.com/office/officeart/2005/8/layout/hierarchy1"/>
    <dgm:cxn modelId="{7D07476A-CE9E-4DB1-B17C-0B1A54037186}" type="presParOf" srcId="{2A1B9D1B-5DFA-474E-B4DF-B83BDF5B0AD7}" destId="{7FAB586F-5100-40D1-826E-15F54017CC5C}" srcOrd="0" destOrd="0" presId="urn:microsoft.com/office/officeart/2005/8/layout/hierarchy1"/>
    <dgm:cxn modelId="{5A6B3B8A-704F-49DE-884B-137C7BF3DE7B}" type="presParOf" srcId="{7FAB586F-5100-40D1-826E-15F54017CC5C}" destId="{C423C282-70DA-449E-BF95-6FDBEE4A69A7}" srcOrd="0" destOrd="0" presId="urn:microsoft.com/office/officeart/2005/8/layout/hierarchy1"/>
    <dgm:cxn modelId="{76D75C87-DC29-414A-97F8-BF17C14F22DE}" type="presParOf" srcId="{7FAB586F-5100-40D1-826E-15F54017CC5C}" destId="{B751CF18-55C3-4EF7-89D0-E86BF6369DEE}" srcOrd="1" destOrd="0" presId="urn:microsoft.com/office/officeart/2005/8/layout/hierarchy1"/>
    <dgm:cxn modelId="{138CC4AE-FEDA-40B2-9CBE-A509D6BDED72}" type="presParOf" srcId="{2A1B9D1B-5DFA-474E-B4DF-B83BDF5B0AD7}" destId="{F78E0FAF-7BBD-4F23-8AA7-7A289108EB04}" srcOrd="1" destOrd="0" presId="urn:microsoft.com/office/officeart/2005/8/layout/hierarchy1"/>
    <dgm:cxn modelId="{D2662C85-FA8E-40B9-8F71-4DEC5C7BE90E}" type="presParOf" srcId="{F78E0FAF-7BBD-4F23-8AA7-7A289108EB04}" destId="{256C3F68-5122-4F40-BEDA-100D2BCAE166}" srcOrd="0" destOrd="0" presId="urn:microsoft.com/office/officeart/2005/8/layout/hierarchy1"/>
    <dgm:cxn modelId="{EBA94F64-95EA-4F20-92D2-23052C76F9B9}" type="presParOf" srcId="{F78E0FAF-7BBD-4F23-8AA7-7A289108EB04}" destId="{5CB984F6-32DC-49BB-B42A-794EC4CAF843}" srcOrd="1" destOrd="0" presId="urn:microsoft.com/office/officeart/2005/8/layout/hierarchy1"/>
    <dgm:cxn modelId="{F0A9C087-AA11-4CB9-B9BB-63B5BD919D88}" type="presParOf" srcId="{5CB984F6-32DC-49BB-B42A-794EC4CAF843}" destId="{6C482343-6492-4260-92DF-EA3846E30497}" srcOrd="0" destOrd="0" presId="urn:microsoft.com/office/officeart/2005/8/layout/hierarchy1"/>
    <dgm:cxn modelId="{2E70CFBD-36FA-413F-B30C-406D532F0252}" type="presParOf" srcId="{6C482343-6492-4260-92DF-EA3846E30497}" destId="{0598004D-6743-418B-892C-6D4D2334D93F}" srcOrd="0" destOrd="0" presId="urn:microsoft.com/office/officeart/2005/8/layout/hierarchy1"/>
    <dgm:cxn modelId="{8A9CB56A-4063-4BDA-AB04-A02EFA460054}" type="presParOf" srcId="{6C482343-6492-4260-92DF-EA3846E30497}" destId="{D49E9399-07F1-46BF-801F-F6F6E33ACEE8}" srcOrd="1" destOrd="0" presId="urn:microsoft.com/office/officeart/2005/8/layout/hierarchy1"/>
    <dgm:cxn modelId="{CF30E3A7-6B60-4FE9-ABA5-2691BD1EC89F}" type="presParOf" srcId="{5CB984F6-32DC-49BB-B42A-794EC4CAF843}" destId="{7BD68EFD-811D-4BAF-8AC8-3ADC079D5FE6}" srcOrd="1" destOrd="0" presId="urn:microsoft.com/office/officeart/2005/8/layout/hierarchy1"/>
    <dgm:cxn modelId="{17F416A8-7A69-4476-9FD5-D9AFCDA690A0}" type="presParOf" srcId="{7BD68EFD-811D-4BAF-8AC8-3ADC079D5FE6}" destId="{6520307A-2CB1-4225-9FC4-44CFCEAC03BA}" srcOrd="0" destOrd="0" presId="urn:microsoft.com/office/officeart/2005/8/layout/hierarchy1"/>
    <dgm:cxn modelId="{7F331A72-54E9-48B4-B067-DCFF94943065}" type="presParOf" srcId="{7BD68EFD-811D-4BAF-8AC8-3ADC079D5FE6}" destId="{0BA68559-EFB9-4DEB-A965-2A496453F090}" srcOrd="1" destOrd="0" presId="urn:microsoft.com/office/officeart/2005/8/layout/hierarchy1"/>
    <dgm:cxn modelId="{51100836-FA8A-498B-ADAC-5D394D932AD9}" type="presParOf" srcId="{0BA68559-EFB9-4DEB-A965-2A496453F090}" destId="{C18DB56D-F1ED-4809-AE73-516354AE8F42}" srcOrd="0" destOrd="0" presId="urn:microsoft.com/office/officeart/2005/8/layout/hierarchy1"/>
    <dgm:cxn modelId="{E3BA88B6-8ACE-4AF5-B487-8BCA2081AB8D}" type="presParOf" srcId="{C18DB56D-F1ED-4809-AE73-516354AE8F42}" destId="{6DEBC992-A550-4A46-80DE-91FBA833DACE}" srcOrd="0" destOrd="0" presId="urn:microsoft.com/office/officeart/2005/8/layout/hierarchy1"/>
    <dgm:cxn modelId="{DBEEBA49-A1EA-4FF0-AE2C-36560FE20626}" type="presParOf" srcId="{C18DB56D-F1ED-4809-AE73-516354AE8F42}" destId="{1BF29B37-FEA0-4B4E-926A-92431A2082C9}" srcOrd="1" destOrd="0" presId="urn:microsoft.com/office/officeart/2005/8/layout/hierarchy1"/>
    <dgm:cxn modelId="{06942869-A678-4B3D-AA57-61E20CB07A11}" type="presParOf" srcId="{0BA68559-EFB9-4DEB-A965-2A496453F090}" destId="{7306CA7D-CF3F-45DE-AED1-6043BAB2FBA8}" srcOrd="1" destOrd="0" presId="urn:microsoft.com/office/officeart/2005/8/layout/hierarchy1"/>
    <dgm:cxn modelId="{FE834DA8-A09D-49FA-8A60-728C98F52071}" type="presParOf" srcId="{7BD68EFD-811D-4BAF-8AC8-3ADC079D5FE6}" destId="{BCE2E285-A089-4839-8436-7FCC2F3497A8}" srcOrd="2" destOrd="0" presId="urn:microsoft.com/office/officeart/2005/8/layout/hierarchy1"/>
    <dgm:cxn modelId="{6576C122-8176-4BD1-8232-30FE4423FBF2}" type="presParOf" srcId="{7BD68EFD-811D-4BAF-8AC8-3ADC079D5FE6}" destId="{8852D597-1115-42B8-962D-21CDD1B056FD}" srcOrd="3" destOrd="0" presId="urn:microsoft.com/office/officeart/2005/8/layout/hierarchy1"/>
    <dgm:cxn modelId="{12DF62AB-EC05-48B4-A1E5-04A7DC2EB1F7}" type="presParOf" srcId="{8852D597-1115-42B8-962D-21CDD1B056FD}" destId="{E80DEDBB-3ECE-4DBF-A2A5-223CE2A18DB8}" srcOrd="0" destOrd="0" presId="urn:microsoft.com/office/officeart/2005/8/layout/hierarchy1"/>
    <dgm:cxn modelId="{930F1A70-6B68-49AD-9BF1-CC6C64CC55D0}" type="presParOf" srcId="{E80DEDBB-3ECE-4DBF-A2A5-223CE2A18DB8}" destId="{A6190071-14B2-4F5A-BE8B-9253AEB91054}" srcOrd="0" destOrd="0" presId="urn:microsoft.com/office/officeart/2005/8/layout/hierarchy1"/>
    <dgm:cxn modelId="{5DB6821A-435F-4A9F-A000-DD58FF89D909}" type="presParOf" srcId="{E80DEDBB-3ECE-4DBF-A2A5-223CE2A18DB8}" destId="{D66932F6-BDCB-4B7D-8897-EE06A416B89C}" srcOrd="1" destOrd="0" presId="urn:microsoft.com/office/officeart/2005/8/layout/hierarchy1"/>
    <dgm:cxn modelId="{8896B913-C8F2-4546-9825-A372534CA2C2}" type="presParOf" srcId="{8852D597-1115-42B8-962D-21CDD1B056FD}" destId="{6A8C1C07-4DC0-4A21-A0EA-4048E487C795}" srcOrd="1" destOrd="0" presId="urn:microsoft.com/office/officeart/2005/8/layout/hierarchy1"/>
    <dgm:cxn modelId="{83C0540F-9F53-4975-9623-AA65023C3638}" type="presParOf" srcId="{F78E0FAF-7BBD-4F23-8AA7-7A289108EB04}" destId="{59A3F1BE-C174-481D-89BC-8B35006D9028}" srcOrd="2" destOrd="0" presId="urn:microsoft.com/office/officeart/2005/8/layout/hierarchy1"/>
    <dgm:cxn modelId="{9E55FA13-2F05-4D5D-AC58-A1CD6BDA6385}" type="presParOf" srcId="{F78E0FAF-7BBD-4F23-8AA7-7A289108EB04}" destId="{FB3A995F-FA37-4F4A-97DA-A3FFC47788E2}" srcOrd="3" destOrd="0" presId="urn:microsoft.com/office/officeart/2005/8/layout/hierarchy1"/>
    <dgm:cxn modelId="{EE0FBAD2-0A47-4BD7-8A01-CC024DBD1B48}" type="presParOf" srcId="{FB3A995F-FA37-4F4A-97DA-A3FFC47788E2}" destId="{B9F93D0B-B66F-4922-AAB2-549B2D7CC54B}" srcOrd="0" destOrd="0" presId="urn:microsoft.com/office/officeart/2005/8/layout/hierarchy1"/>
    <dgm:cxn modelId="{31BBE3A7-7B90-4BB4-8655-B1AE0583D049}" type="presParOf" srcId="{B9F93D0B-B66F-4922-AAB2-549B2D7CC54B}" destId="{C7766D34-5CE7-4A14-BC2A-AA181BCF09DB}" srcOrd="0" destOrd="0" presId="urn:microsoft.com/office/officeart/2005/8/layout/hierarchy1"/>
    <dgm:cxn modelId="{5E7AD23C-1F0A-4143-97A8-415B7B129C61}" type="presParOf" srcId="{B9F93D0B-B66F-4922-AAB2-549B2D7CC54B}" destId="{D2689834-5F29-40ED-8755-72E888178FD2}" srcOrd="1" destOrd="0" presId="urn:microsoft.com/office/officeart/2005/8/layout/hierarchy1"/>
    <dgm:cxn modelId="{DD8DC5D1-E3FC-48E1-AEFF-95BAA2231623}" type="presParOf" srcId="{FB3A995F-FA37-4F4A-97DA-A3FFC47788E2}" destId="{F89C6626-603D-4DC0-A5F5-52AD7E294689}" srcOrd="1" destOrd="0" presId="urn:microsoft.com/office/officeart/2005/8/layout/hierarchy1"/>
    <dgm:cxn modelId="{81CED823-CE1E-4A16-BE92-B69E65764840}" type="presParOf" srcId="{F89C6626-603D-4DC0-A5F5-52AD7E294689}" destId="{7D55864F-C9E2-4285-9221-E1682340BD08}" srcOrd="0" destOrd="0" presId="urn:microsoft.com/office/officeart/2005/8/layout/hierarchy1"/>
    <dgm:cxn modelId="{13DA39E5-B10C-49DE-8F71-954274E99024}" type="presParOf" srcId="{F89C6626-603D-4DC0-A5F5-52AD7E294689}" destId="{C156F9AD-AF58-4080-9CFD-074A79D33045}" srcOrd="1" destOrd="0" presId="urn:microsoft.com/office/officeart/2005/8/layout/hierarchy1"/>
    <dgm:cxn modelId="{7A166EBB-5911-4DF5-873F-CBA7D6F61CDE}" type="presParOf" srcId="{C156F9AD-AF58-4080-9CFD-074A79D33045}" destId="{595A5169-C81C-42DC-9F40-7E73BC889989}" srcOrd="0" destOrd="0" presId="urn:microsoft.com/office/officeart/2005/8/layout/hierarchy1"/>
    <dgm:cxn modelId="{1A1711F1-2154-4E9A-8E36-2945DBD328E7}" type="presParOf" srcId="{595A5169-C81C-42DC-9F40-7E73BC889989}" destId="{C94C3FDB-FA1F-4C13-A742-6D6DB1EC2F65}" srcOrd="0" destOrd="0" presId="urn:microsoft.com/office/officeart/2005/8/layout/hierarchy1"/>
    <dgm:cxn modelId="{8ACC8635-5D45-41D9-8759-9682EE533389}" type="presParOf" srcId="{595A5169-C81C-42DC-9F40-7E73BC889989}" destId="{DA414E63-4DBC-4B57-BD26-0AE1842AE531}" srcOrd="1" destOrd="0" presId="urn:microsoft.com/office/officeart/2005/8/layout/hierarchy1"/>
    <dgm:cxn modelId="{1EC92A09-8AAC-464D-99AA-1C299FFE8CB4}" type="presParOf" srcId="{C156F9AD-AF58-4080-9CFD-074A79D33045}" destId="{4ADD07E8-A8C7-40F3-9E0E-3C4A5AC9F627}" srcOrd="1" destOrd="0" presId="urn:microsoft.com/office/officeart/2005/8/layout/hierarchy1"/>
    <dgm:cxn modelId="{3BB90E23-A7C1-4752-AEDA-2A7DC0DFCDB8}" type="presParOf" srcId="{F89C6626-603D-4DC0-A5F5-52AD7E294689}" destId="{9689CEA2-B7F0-43D3-B2F1-E29B878B2C9A}" srcOrd="2" destOrd="0" presId="urn:microsoft.com/office/officeart/2005/8/layout/hierarchy1"/>
    <dgm:cxn modelId="{95E4C3FA-8167-4B5D-A768-5CD62EAF34FA}" type="presParOf" srcId="{F89C6626-603D-4DC0-A5F5-52AD7E294689}" destId="{656932F3-8B6D-4292-9C62-F6BFC8CE8EFC}" srcOrd="3" destOrd="0" presId="urn:microsoft.com/office/officeart/2005/8/layout/hierarchy1"/>
    <dgm:cxn modelId="{BABC0657-7D96-4FEC-AC42-1DD005237612}" type="presParOf" srcId="{656932F3-8B6D-4292-9C62-F6BFC8CE8EFC}" destId="{47BC0C80-8A4E-406F-8C05-39B6022D6C15}" srcOrd="0" destOrd="0" presId="urn:microsoft.com/office/officeart/2005/8/layout/hierarchy1"/>
    <dgm:cxn modelId="{762217A7-44AC-4946-847A-03280E49782F}" type="presParOf" srcId="{47BC0C80-8A4E-406F-8C05-39B6022D6C15}" destId="{0DC08051-4BDE-4293-ADDF-E57024CEB816}" srcOrd="0" destOrd="0" presId="urn:microsoft.com/office/officeart/2005/8/layout/hierarchy1"/>
    <dgm:cxn modelId="{16263053-F635-47E9-BF69-6870B789C7B9}" type="presParOf" srcId="{47BC0C80-8A4E-406F-8C05-39B6022D6C15}" destId="{8F8ABD8A-DBDC-4094-B1B0-47819E142E51}" srcOrd="1" destOrd="0" presId="urn:microsoft.com/office/officeart/2005/8/layout/hierarchy1"/>
    <dgm:cxn modelId="{3F710506-BC00-48F2-8CCE-140F1851D4C2}" type="presParOf" srcId="{656932F3-8B6D-4292-9C62-F6BFC8CE8EFC}" destId="{5579B435-6288-40FC-AB49-4944AC73DCAA}" srcOrd="1" destOrd="0" presId="urn:microsoft.com/office/officeart/2005/8/layout/hierarchy1"/>
    <dgm:cxn modelId="{E586F885-AB2F-4EC9-8137-6E6937E5A5B2}" type="presParOf" srcId="{F78E0FAF-7BBD-4F23-8AA7-7A289108EB04}" destId="{BE6EAE10-216B-46C9-B114-08FE68F50DEF}" srcOrd="4" destOrd="0" presId="urn:microsoft.com/office/officeart/2005/8/layout/hierarchy1"/>
    <dgm:cxn modelId="{83B5C811-9C6F-48DB-8235-E1FC995FF3F9}" type="presParOf" srcId="{F78E0FAF-7BBD-4F23-8AA7-7A289108EB04}" destId="{8A367408-4C9D-4D3F-8BE4-B2FF271BBF38}" srcOrd="5" destOrd="0" presId="urn:microsoft.com/office/officeart/2005/8/layout/hierarchy1"/>
    <dgm:cxn modelId="{EF399DA6-5C77-402B-A367-00BB1040EB36}" type="presParOf" srcId="{8A367408-4C9D-4D3F-8BE4-B2FF271BBF38}" destId="{07E6F798-54B5-44FA-8D0A-F6AAFECDDC46}" srcOrd="0" destOrd="0" presId="urn:microsoft.com/office/officeart/2005/8/layout/hierarchy1"/>
    <dgm:cxn modelId="{06B32B66-B3CE-41A6-B169-303FC5532849}" type="presParOf" srcId="{07E6F798-54B5-44FA-8D0A-F6AAFECDDC46}" destId="{0BBF8C43-ED63-42A4-97B9-70D6ABB0F990}" srcOrd="0" destOrd="0" presId="urn:microsoft.com/office/officeart/2005/8/layout/hierarchy1"/>
    <dgm:cxn modelId="{D670D35D-4A18-45CA-9F62-9CECFE453F93}" type="presParOf" srcId="{07E6F798-54B5-44FA-8D0A-F6AAFECDDC46}" destId="{341C2B3B-CDAD-410F-911F-F3D89D45563B}" srcOrd="1" destOrd="0" presId="urn:microsoft.com/office/officeart/2005/8/layout/hierarchy1"/>
    <dgm:cxn modelId="{49A1EFC6-F372-4B14-B32F-620E3DD0EAB1}" type="presParOf" srcId="{8A367408-4C9D-4D3F-8BE4-B2FF271BBF38}" destId="{57375A7B-E33B-49A9-9165-CBC43397780F}" srcOrd="1" destOrd="0" presId="urn:microsoft.com/office/officeart/2005/8/layout/hierarchy1"/>
    <dgm:cxn modelId="{AC10D03A-FE45-40B8-B53A-61F314D42D09}" type="presParOf" srcId="{57375A7B-E33B-49A9-9165-CBC43397780F}" destId="{209F17A1-2279-4C94-A89A-81193447E809}" srcOrd="0" destOrd="0" presId="urn:microsoft.com/office/officeart/2005/8/layout/hierarchy1"/>
    <dgm:cxn modelId="{AA7B5B13-93C9-4622-A308-E3E27BFDC6DD}" type="presParOf" srcId="{57375A7B-E33B-49A9-9165-CBC43397780F}" destId="{B1ECB87B-123C-4BA4-960F-4961B36EAABF}" srcOrd="1" destOrd="0" presId="urn:microsoft.com/office/officeart/2005/8/layout/hierarchy1"/>
    <dgm:cxn modelId="{9DF803B8-B809-45AF-9D9F-97CFDE9D931C}" type="presParOf" srcId="{B1ECB87B-123C-4BA4-960F-4961B36EAABF}" destId="{455D13B2-0490-4668-BD28-20EE1B4872B7}" srcOrd="0" destOrd="0" presId="urn:microsoft.com/office/officeart/2005/8/layout/hierarchy1"/>
    <dgm:cxn modelId="{F7172083-690D-4A88-AC97-C007E8ED89BB}" type="presParOf" srcId="{455D13B2-0490-4668-BD28-20EE1B4872B7}" destId="{808FF9CC-83EC-475B-BEB4-05A8648E0166}" srcOrd="0" destOrd="0" presId="urn:microsoft.com/office/officeart/2005/8/layout/hierarchy1"/>
    <dgm:cxn modelId="{266B01CB-ECBF-4E1A-A803-28E5CAE4A3E9}" type="presParOf" srcId="{455D13B2-0490-4668-BD28-20EE1B4872B7}" destId="{EE9CD2F4-A069-4AED-BE89-2D3E4B882E99}" srcOrd="1" destOrd="0" presId="urn:microsoft.com/office/officeart/2005/8/layout/hierarchy1"/>
    <dgm:cxn modelId="{A474E3AB-5997-4081-9077-0A60E2969A7F}" type="presParOf" srcId="{B1ECB87B-123C-4BA4-960F-4961B36EAABF}" destId="{EDC38F60-4F39-44B1-9523-F38912F35155}" srcOrd="1" destOrd="0" presId="urn:microsoft.com/office/officeart/2005/8/layout/hierarchy1"/>
    <dgm:cxn modelId="{FAEE4065-4852-4E50-B4FE-96F9EB48DCA1}" type="presParOf" srcId="{57375A7B-E33B-49A9-9165-CBC43397780F}" destId="{252E94ED-6328-4159-80BA-1A93F3A79E93}" srcOrd="2" destOrd="0" presId="urn:microsoft.com/office/officeart/2005/8/layout/hierarchy1"/>
    <dgm:cxn modelId="{4F6CB012-EDFB-4D47-A3D6-92970D61CD25}" type="presParOf" srcId="{57375A7B-E33B-49A9-9165-CBC43397780F}" destId="{DBC94E6B-1B6C-43EE-9526-9777B716E26B}" srcOrd="3" destOrd="0" presId="urn:microsoft.com/office/officeart/2005/8/layout/hierarchy1"/>
    <dgm:cxn modelId="{063E0A4F-5FBB-4F98-98EF-FD24A8531F00}" type="presParOf" srcId="{DBC94E6B-1B6C-43EE-9526-9777B716E26B}" destId="{B45EBFD1-B95E-4010-A167-3B217008B962}" srcOrd="0" destOrd="0" presId="urn:microsoft.com/office/officeart/2005/8/layout/hierarchy1"/>
    <dgm:cxn modelId="{8594CEF0-65D5-488C-B846-F2D7CD34286E}" type="presParOf" srcId="{B45EBFD1-B95E-4010-A167-3B217008B962}" destId="{0E4B2EA0-F33B-4B7A-866A-6F65ACCC04CE}" srcOrd="0" destOrd="0" presId="urn:microsoft.com/office/officeart/2005/8/layout/hierarchy1"/>
    <dgm:cxn modelId="{2DD59286-4129-47FF-8D75-E70EFBBCAC1A}" type="presParOf" srcId="{B45EBFD1-B95E-4010-A167-3B217008B962}" destId="{8F5877E9-43ED-422E-B4BF-7749DB2D44ED}" srcOrd="1" destOrd="0" presId="urn:microsoft.com/office/officeart/2005/8/layout/hierarchy1"/>
    <dgm:cxn modelId="{5CE8122C-55FE-4C2F-AF09-A5C085FBB5C2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0CAD-AFB2-4C24-B6D7-FC62BAB73A2B}">
      <dsp:nvSpPr>
        <dsp:cNvPr id="0" name=""/>
        <dsp:cNvSpPr/>
      </dsp:nvSpPr>
      <dsp:spPr>
        <a:xfrm>
          <a:off x="6748084" y="1710286"/>
          <a:ext cx="91440" cy="423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7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9A893-D2E0-4002-A805-7B4B9BB3CEEB}">
      <dsp:nvSpPr>
        <dsp:cNvPr id="0" name=""/>
        <dsp:cNvSpPr/>
      </dsp:nvSpPr>
      <dsp:spPr>
        <a:xfrm>
          <a:off x="4557636" y="781654"/>
          <a:ext cx="2236167" cy="36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8"/>
              </a:lnTo>
              <a:lnTo>
                <a:pt x="2236167" y="228148"/>
              </a:lnTo>
              <a:lnTo>
                <a:pt x="2236167" y="363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1845-A5A1-455D-9C00-FDAD04BCAA9E}">
      <dsp:nvSpPr>
        <dsp:cNvPr id="0" name=""/>
        <dsp:cNvSpPr/>
      </dsp:nvSpPr>
      <dsp:spPr>
        <a:xfrm>
          <a:off x="2510781" y="1737123"/>
          <a:ext cx="1780615" cy="42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43"/>
              </a:lnTo>
              <a:lnTo>
                <a:pt x="1780615" y="288743"/>
              </a:lnTo>
              <a:lnTo>
                <a:pt x="1780615" y="4237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2E46B-882A-4E65-8ABA-21599C04993C}">
      <dsp:nvSpPr>
        <dsp:cNvPr id="0" name=""/>
        <dsp:cNvSpPr/>
      </dsp:nvSpPr>
      <dsp:spPr>
        <a:xfrm>
          <a:off x="2465061" y="1737123"/>
          <a:ext cx="91440" cy="423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7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F060-AFED-45AC-928A-476186E980FD}">
      <dsp:nvSpPr>
        <dsp:cNvPr id="0" name=""/>
        <dsp:cNvSpPr/>
      </dsp:nvSpPr>
      <dsp:spPr>
        <a:xfrm>
          <a:off x="730165" y="1737123"/>
          <a:ext cx="1780615" cy="423705"/>
        </a:xfrm>
        <a:custGeom>
          <a:avLst/>
          <a:gdLst/>
          <a:ahLst/>
          <a:cxnLst/>
          <a:rect l="0" t="0" r="0" b="0"/>
          <a:pathLst>
            <a:path>
              <a:moveTo>
                <a:pt x="1780615" y="0"/>
              </a:moveTo>
              <a:lnTo>
                <a:pt x="1780615" y="288743"/>
              </a:lnTo>
              <a:lnTo>
                <a:pt x="0" y="288743"/>
              </a:lnTo>
              <a:lnTo>
                <a:pt x="0" y="4237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734B-BE41-47F1-BE2B-DFC45363AC7A}">
      <dsp:nvSpPr>
        <dsp:cNvPr id="0" name=""/>
        <dsp:cNvSpPr/>
      </dsp:nvSpPr>
      <dsp:spPr>
        <a:xfrm>
          <a:off x="2510781" y="781654"/>
          <a:ext cx="2046854" cy="363110"/>
        </a:xfrm>
        <a:custGeom>
          <a:avLst/>
          <a:gdLst/>
          <a:ahLst/>
          <a:cxnLst/>
          <a:rect l="0" t="0" r="0" b="0"/>
          <a:pathLst>
            <a:path>
              <a:moveTo>
                <a:pt x="2046854" y="0"/>
              </a:moveTo>
              <a:lnTo>
                <a:pt x="2046854" y="228148"/>
              </a:lnTo>
              <a:lnTo>
                <a:pt x="0" y="228148"/>
              </a:lnTo>
              <a:lnTo>
                <a:pt x="0" y="363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8E215-D831-4DEE-B725-402E15C4ABEA}">
      <dsp:nvSpPr>
        <dsp:cNvPr id="0" name=""/>
        <dsp:cNvSpPr/>
      </dsp:nvSpPr>
      <dsp:spPr>
        <a:xfrm>
          <a:off x="2933702" y="266608"/>
          <a:ext cx="3247867" cy="515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1F911-73DA-4625-8D13-64B2181538B3}">
      <dsp:nvSpPr>
        <dsp:cNvPr id="0" name=""/>
        <dsp:cNvSpPr/>
      </dsp:nvSpPr>
      <dsp:spPr>
        <a:xfrm>
          <a:off x="3095576" y="420389"/>
          <a:ext cx="3247867" cy="515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EGI Security Policy</a:t>
          </a:r>
          <a:br>
            <a:rPr lang="en-US" sz="1600" b="1" kern="1200" dirty="0" smtClean="0"/>
          </a:br>
          <a:r>
            <a:rPr lang="en-US" sz="1600" b="1" i="1" kern="1200" dirty="0" smtClean="0"/>
            <a:t>top-level framework</a:t>
          </a:r>
          <a:endParaRPr lang="en-US" sz="1600" b="1" i="1" kern="1200" dirty="0"/>
        </a:p>
      </dsp:txBody>
      <dsp:txXfrm>
        <a:off x="3110661" y="435474"/>
        <a:ext cx="3217697" cy="484876"/>
      </dsp:txXfrm>
    </dsp:sp>
    <dsp:sp modelId="{0F61AF73-9C7C-4B12-8CDD-943C9CED2C9B}">
      <dsp:nvSpPr>
        <dsp:cNvPr id="0" name=""/>
        <dsp:cNvSpPr/>
      </dsp:nvSpPr>
      <dsp:spPr>
        <a:xfrm>
          <a:off x="771966" y="1144765"/>
          <a:ext cx="3477630" cy="592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2FC37-CA84-4B1E-8DCD-1160065FA278}">
      <dsp:nvSpPr>
        <dsp:cNvPr id="0" name=""/>
        <dsp:cNvSpPr/>
      </dsp:nvSpPr>
      <dsp:spPr>
        <a:xfrm>
          <a:off x="933840" y="1298546"/>
          <a:ext cx="3477630" cy="592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Accepted Certification Authorities policy </a:t>
          </a:r>
          <a:endParaRPr lang="en-US" sz="1400" kern="1200" dirty="0"/>
        </a:p>
      </dsp:txBody>
      <dsp:txXfrm>
        <a:off x="951190" y="1315896"/>
        <a:ext cx="3442930" cy="557657"/>
      </dsp:txXfrm>
    </dsp:sp>
    <dsp:sp modelId="{E2B6E1C8-3D45-415B-B7F7-57935CEA4D7C}">
      <dsp:nvSpPr>
        <dsp:cNvPr id="0" name=""/>
        <dsp:cNvSpPr/>
      </dsp:nvSpPr>
      <dsp:spPr>
        <a:xfrm>
          <a:off x="1731" y="2160829"/>
          <a:ext cx="1456867" cy="359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D69AC-DA9C-4D55-8E76-3342D0CC54E8}">
      <dsp:nvSpPr>
        <dsp:cNvPr id="0" name=""/>
        <dsp:cNvSpPr/>
      </dsp:nvSpPr>
      <dsp:spPr>
        <a:xfrm>
          <a:off x="163606" y="2314609"/>
          <a:ext cx="1456867" cy="3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Classic</a:t>
          </a:r>
          <a:endParaRPr lang="en-US" sz="1400" kern="1200" dirty="0"/>
        </a:p>
      </dsp:txBody>
      <dsp:txXfrm>
        <a:off x="174122" y="2325125"/>
        <a:ext cx="1435835" cy="337994"/>
      </dsp:txXfrm>
    </dsp:sp>
    <dsp:sp modelId="{9A5A54B3-8ADC-481A-BD55-39456D0B32B5}">
      <dsp:nvSpPr>
        <dsp:cNvPr id="0" name=""/>
        <dsp:cNvSpPr/>
      </dsp:nvSpPr>
      <dsp:spPr>
        <a:xfrm>
          <a:off x="1782347" y="2160829"/>
          <a:ext cx="1456867" cy="359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8407-4296-4C2D-A79B-F5D3CFB51A46}">
      <dsp:nvSpPr>
        <dsp:cNvPr id="0" name=""/>
        <dsp:cNvSpPr/>
      </dsp:nvSpPr>
      <dsp:spPr>
        <a:xfrm>
          <a:off x="1944222" y="2314609"/>
          <a:ext cx="1456867" cy="3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MICS</a:t>
          </a:r>
          <a:endParaRPr lang="en-US" sz="1400" kern="1200" dirty="0"/>
        </a:p>
      </dsp:txBody>
      <dsp:txXfrm>
        <a:off x="1954738" y="2325125"/>
        <a:ext cx="1435835" cy="337994"/>
      </dsp:txXfrm>
    </dsp:sp>
    <dsp:sp modelId="{81980AB9-C469-4956-9049-1E29852F0443}">
      <dsp:nvSpPr>
        <dsp:cNvPr id="0" name=""/>
        <dsp:cNvSpPr/>
      </dsp:nvSpPr>
      <dsp:spPr>
        <a:xfrm>
          <a:off x="3562963" y="2160829"/>
          <a:ext cx="1456867" cy="359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63EF3-4EB4-472D-8508-6383589FBA7E}">
      <dsp:nvSpPr>
        <dsp:cNvPr id="0" name=""/>
        <dsp:cNvSpPr/>
      </dsp:nvSpPr>
      <dsp:spPr>
        <a:xfrm>
          <a:off x="3724838" y="2314609"/>
          <a:ext cx="1456867" cy="3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SLCS</a:t>
          </a:r>
          <a:endParaRPr lang="en-US" sz="1400" kern="1200" dirty="0"/>
        </a:p>
      </dsp:txBody>
      <dsp:txXfrm>
        <a:off x="3735354" y="2325125"/>
        <a:ext cx="1435835" cy="337994"/>
      </dsp:txXfrm>
    </dsp:sp>
    <dsp:sp modelId="{71D5160D-E0EC-492A-9410-703BC533A364}">
      <dsp:nvSpPr>
        <dsp:cNvPr id="0" name=""/>
        <dsp:cNvSpPr/>
      </dsp:nvSpPr>
      <dsp:spPr>
        <a:xfrm>
          <a:off x="5326352" y="1144765"/>
          <a:ext cx="2934903" cy="565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F8BF9-6D92-4569-8EA1-74DEF26C8570}">
      <dsp:nvSpPr>
        <dsp:cNvPr id="0" name=""/>
        <dsp:cNvSpPr/>
      </dsp:nvSpPr>
      <dsp:spPr>
        <a:xfrm>
          <a:off x="5488226" y="1298546"/>
          <a:ext cx="2934903" cy="565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Virtual </a:t>
          </a:r>
          <a:r>
            <a:rPr lang="en-US" sz="1400" kern="1200" dirty="0" err="1" smtClean="0"/>
            <a:t>Organisation</a:t>
          </a:r>
          <a:r>
            <a:rPr lang="en-US" sz="1400" kern="1200" dirty="0" smtClean="0"/>
            <a:t> </a:t>
          </a:r>
          <a:br>
            <a:rPr lang="en-US" sz="1400" kern="1200" dirty="0" smtClean="0"/>
          </a:br>
          <a:r>
            <a:rPr lang="en-US" sz="1400" kern="1200" dirty="0" smtClean="0"/>
            <a:t>Membership Policy</a:t>
          </a:r>
          <a:endParaRPr lang="en-US" sz="1400" kern="1200" dirty="0"/>
        </a:p>
      </dsp:txBody>
      <dsp:txXfrm>
        <a:off x="5504790" y="1315110"/>
        <a:ext cx="2901775" cy="532392"/>
      </dsp:txXfrm>
    </dsp:sp>
    <dsp:sp modelId="{82832F4C-4052-419D-83EE-FC60FB5FDC35}">
      <dsp:nvSpPr>
        <dsp:cNvPr id="0" name=""/>
        <dsp:cNvSpPr/>
      </dsp:nvSpPr>
      <dsp:spPr>
        <a:xfrm>
          <a:off x="5343579" y="2133991"/>
          <a:ext cx="2900448" cy="359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2E4A8-D9B7-4CDF-B3C8-B69FC07349DA}">
      <dsp:nvSpPr>
        <dsp:cNvPr id="0" name=""/>
        <dsp:cNvSpPr/>
      </dsp:nvSpPr>
      <dsp:spPr>
        <a:xfrm>
          <a:off x="5505454" y="2287772"/>
          <a:ext cx="2900448" cy="3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Registration Practices</a:t>
          </a:r>
          <a:endParaRPr lang="en-US" sz="1400" kern="1200" dirty="0"/>
        </a:p>
      </dsp:txBody>
      <dsp:txXfrm>
        <a:off x="5515970" y="2298288"/>
        <a:ext cx="2879416" cy="337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5671909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142024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3552371" y="551098"/>
          <a:ext cx="2119538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2119538" y="171851"/>
              </a:lnTo>
              <a:lnTo>
                <a:pt x="2119538" y="252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3552371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3022486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3506651" y="551098"/>
          <a:ext cx="91440" cy="25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1432833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902948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1432833" y="551098"/>
          <a:ext cx="2119538" cy="252176"/>
        </a:xfrm>
        <a:custGeom>
          <a:avLst/>
          <a:gdLst/>
          <a:ahLst/>
          <a:cxnLst/>
          <a:rect l="0" t="0" r="0" b="0"/>
          <a:pathLst>
            <a:path>
              <a:moveTo>
                <a:pt x="2119538" y="0"/>
              </a:moveTo>
              <a:lnTo>
                <a:pt x="2119538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2804953" y="500"/>
          <a:ext cx="1494835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2901296" y="92025"/>
          <a:ext cx="1494835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ca-policy-</a:t>
          </a:r>
          <a:r>
            <a:rPr lang="en-US" sz="1200" b="1" kern="1200" dirty="0" err="1" smtClean="0"/>
            <a:t>egi</a:t>
          </a:r>
          <a:r>
            <a:rPr lang="en-US" sz="1200" b="1" kern="1200" dirty="0" smtClean="0"/>
            <a:t>-core</a:t>
          </a:r>
          <a:endParaRPr lang="en-US" sz="1200" b="1" kern="1200" dirty="0"/>
        </a:p>
      </dsp:txBody>
      <dsp:txXfrm>
        <a:off x="2917422" y="108151"/>
        <a:ext cx="1462583" cy="518346"/>
      </dsp:txXfrm>
    </dsp:sp>
    <dsp:sp modelId="{0598004D-6743-418B-892C-6D4D2334D93F}">
      <dsp:nvSpPr>
        <dsp:cNvPr id="0" name=""/>
        <dsp:cNvSpPr/>
      </dsp:nvSpPr>
      <dsp:spPr>
        <a:xfrm>
          <a:off x="999291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095633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Classic</a:t>
          </a:r>
          <a:endParaRPr lang="en-US" sz="1200" kern="1200" dirty="0"/>
        </a:p>
      </dsp:txBody>
      <dsp:txXfrm>
        <a:off x="1103824" y="902991"/>
        <a:ext cx="850701" cy="263294"/>
      </dsp:txXfrm>
    </dsp:sp>
    <dsp:sp modelId="{6DEBC992-A550-4A46-80DE-91FBA833DACE}">
      <dsp:nvSpPr>
        <dsp:cNvPr id="0" name=""/>
        <dsp:cNvSpPr/>
      </dsp:nvSpPr>
      <dsp:spPr>
        <a:xfrm>
          <a:off x="469406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565749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ca-AEGIS</a:t>
          </a:r>
          <a:endParaRPr lang="en-US" sz="1200" kern="1200" dirty="0"/>
        </a:p>
      </dsp:txBody>
      <dsp:txXfrm>
        <a:off x="581875" y="1442779"/>
        <a:ext cx="834831" cy="518346"/>
      </dsp:txXfrm>
    </dsp:sp>
    <dsp:sp modelId="{A6190071-14B2-4F5A-BE8B-9253AEB91054}">
      <dsp:nvSpPr>
        <dsp:cNvPr id="0" name=""/>
        <dsp:cNvSpPr/>
      </dsp:nvSpPr>
      <dsp:spPr>
        <a:xfrm>
          <a:off x="1529175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1625518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1641644" y="1442779"/>
        <a:ext cx="834831" cy="518346"/>
      </dsp:txXfrm>
    </dsp:sp>
    <dsp:sp modelId="{C7766D34-5CE7-4A14-BC2A-AA181BCF09DB}">
      <dsp:nvSpPr>
        <dsp:cNvPr id="0" name=""/>
        <dsp:cNvSpPr/>
      </dsp:nvSpPr>
      <dsp:spPr>
        <a:xfrm>
          <a:off x="3118829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215171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MICS</a:t>
          </a:r>
          <a:endParaRPr lang="en-US" sz="1200" kern="1200" dirty="0"/>
        </a:p>
      </dsp:txBody>
      <dsp:txXfrm>
        <a:off x="3223362" y="902991"/>
        <a:ext cx="850701" cy="263294"/>
      </dsp:txXfrm>
    </dsp:sp>
    <dsp:sp modelId="{C94C3FDB-FA1F-4C13-A742-6D6DB1EC2F65}">
      <dsp:nvSpPr>
        <dsp:cNvPr id="0" name=""/>
        <dsp:cNvSpPr/>
      </dsp:nvSpPr>
      <dsp:spPr>
        <a:xfrm>
          <a:off x="2588944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2685287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ca-TCS</a:t>
          </a:r>
          <a:endParaRPr lang="en-US" sz="1200" kern="1200" dirty="0"/>
        </a:p>
      </dsp:txBody>
      <dsp:txXfrm>
        <a:off x="2701413" y="1442779"/>
        <a:ext cx="834831" cy="518346"/>
      </dsp:txXfrm>
    </dsp:sp>
    <dsp:sp modelId="{0DC08051-4BDE-4293-ADDF-E57024CEB816}">
      <dsp:nvSpPr>
        <dsp:cNvPr id="0" name=""/>
        <dsp:cNvSpPr/>
      </dsp:nvSpPr>
      <dsp:spPr>
        <a:xfrm>
          <a:off x="3648713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3745056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3761182" y="1442779"/>
        <a:ext cx="834831" cy="518346"/>
      </dsp:txXfrm>
    </dsp:sp>
    <dsp:sp modelId="{0BBF8C43-ED63-42A4-97B9-70D6ABB0F990}">
      <dsp:nvSpPr>
        <dsp:cNvPr id="0" name=""/>
        <dsp:cNvSpPr/>
      </dsp:nvSpPr>
      <dsp:spPr>
        <a:xfrm>
          <a:off x="5238367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334710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SLCS</a:t>
          </a:r>
          <a:endParaRPr lang="en-US" sz="1200" kern="1200" dirty="0"/>
        </a:p>
      </dsp:txBody>
      <dsp:txXfrm>
        <a:off x="5342901" y="902991"/>
        <a:ext cx="850701" cy="263294"/>
      </dsp:txXfrm>
    </dsp:sp>
    <dsp:sp modelId="{808FF9CC-83EC-475B-BEB4-05A8648E0166}">
      <dsp:nvSpPr>
        <dsp:cNvPr id="0" name=""/>
        <dsp:cNvSpPr/>
      </dsp:nvSpPr>
      <dsp:spPr>
        <a:xfrm>
          <a:off x="4708482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4804825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ca-DFN-AAI</a:t>
          </a:r>
          <a:endParaRPr lang="en-US" sz="1200" kern="1200" dirty="0"/>
        </a:p>
      </dsp:txBody>
      <dsp:txXfrm>
        <a:off x="4820951" y="1442779"/>
        <a:ext cx="834831" cy="518346"/>
      </dsp:txXfrm>
    </dsp:sp>
    <dsp:sp modelId="{0E4B2EA0-F33B-4B7A-866A-6F65ACCC04CE}">
      <dsp:nvSpPr>
        <dsp:cNvPr id="0" name=""/>
        <dsp:cNvSpPr/>
      </dsp:nvSpPr>
      <dsp:spPr>
        <a:xfrm>
          <a:off x="5768251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5864594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5880720" y="1442779"/>
        <a:ext cx="834831" cy="518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564266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113077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3467549" y="531383"/>
          <a:ext cx="2175117" cy="27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4"/>
              </a:lnTo>
              <a:lnTo>
                <a:pt x="2175117" y="191714"/>
              </a:lnTo>
              <a:lnTo>
                <a:pt x="2175117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3524311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2994722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3421829" y="531383"/>
          <a:ext cx="91440" cy="271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714"/>
              </a:lnTo>
              <a:lnTo>
                <a:pt x="102482" y="191714"/>
              </a:lnTo>
              <a:lnTo>
                <a:pt x="102482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140595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876368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1405956" y="531383"/>
          <a:ext cx="2061592" cy="271995"/>
        </a:xfrm>
        <a:custGeom>
          <a:avLst/>
          <a:gdLst/>
          <a:ahLst/>
          <a:cxnLst/>
          <a:rect l="0" t="0" r="0" b="0"/>
          <a:pathLst>
            <a:path>
              <a:moveTo>
                <a:pt x="2061592" y="0"/>
              </a:moveTo>
              <a:lnTo>
                <a:pt x="2061592" y="191714"/>
              </a:lnTo>
              <a:lnTo>
                <a:pt x="0" y="191714"/>
              </a:lnTo>
              <a:lnTo>
                <a:pt x="0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2720549" y="-18907"/>
          <a:ext cx="1494000" cy="55029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2816837" y="72567"/>
          <a:ext cx="1494000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ca-policy-</a:t>
          </a:r>
          <a:r>
            <a:rPr lang="en-US" sz="1200" b="1" kern="1200" dirty="0" err="1" smtClean="0"/>
            <a:t>lcg</a:t>
          </a:r>
          <a:endParaRPr lang="en-US" sz="1200" b="1" kern="1200" dirty="0"/>
        </a:p>
      </dsp:txBody>
      <dsp:txXfrm>
        <a:off x="2832954" y="88684"/>
        <a:ext cx="1461766" cy="518056"/>
      </dsp:txXfrm>
    </dsp:sp>
    <dsp:sp modelId="{0598004D-6743-418B-892C-6D4D2334D93F}">
      <dsp:nvSpPr>
        <dsp:cNvPr id="0" name=""/>
        <dsp:cNvSpPr/>
      </dsp:nvSpPr>
      <dsp:spPr>
        <a:xfrm>
          <a:off x="97265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06894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Classic</a:t>
          </a:r>
          <a:endParaRPr lang="en-US" sz="1200" kern="1200" dirty="0"/>
        </a:p>
      </dsp:txBody>
      <dsp:txXfrm>
        <a:off x="1077132" y="903040"/>
        <a:ext cx="850225" cy="263146"/>
      </dsp:txXfrm>
    </dsp:sp>
    <dsp:sp modelId="{6DEBC992-A550-4A46-80DE-91FBA833DACE}">
      <dsp:nvSpPr>
        <dsp:cNvPr id="0" name=""/>
        <dsp:cNvSpPr/>
      </dsp:nvSpPr>
      <dsp:spPr>
        <a:xfrm>
          <a:off x="443068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539357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ca-AEGIS</a:t>
          </a:r>
          <a:endParaRPr lang="en-US" sz="1200" kern="1200" dirty="0"/>
        </a:p>
      </dsp:txBody>
      <dsp:txXfrm>
        <a:off x="555474" y="1442526"/>
        <a:ext cx="834365" cy="518056"/>
      </dsp:txXfrm>
    </dsp:sp>
    <dsp:sp modelId="{A6190071-14B2-4F5A-BE8B-9253AEB91054}">
      <dsp:nvSpPr>
        <dsp:cNvPr id="0" name=""/>
        <dsp:cNvSpPr/>
      </dsp:nvSpPr>
      <dsp:spPr>
        <a:xfrm>
          <a:off x="150224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159853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1614651" y="1442526"/>
        <a:ext cx="834365" cy="518056"/>
      </dsp:txXfrm>
    </dsp:sp>
    <dsp:sp modelId="{C7766D34-5CE7-4A14-BC2A-AA181BCF09DB}">
      <dsp:nvSpPr>
        <dsp:cNvPr id="0" name=""/>
        <dsp:cNvSpPr/>
      </dsp:nvSpPr>
      <dsp:spPr>
        <a:xfrm>
          <a:off x="3091011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187300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MICS</a:t>
          </a:r>
          <a:endParaRPr lang="en-US" sz="1200" kern="1200" dirty="0"/>
        </a:p>
      </dsp:txBody>
      <dsp:txXfrm>
        <a:off x="3195487" y="903040"/>
        <a:ext cx="850225" cy="263146"/>
      </dsp:txXfrm>
    </dsp:sp>
    <dsp:sp modelId="{C94C3FDB-FA1F-4C13-A742-6D6DB1EC2F65}">
      <dsp:nvSpPr>
        <dsp:cNvPr id="0" name=""/>
        <dsp:cNvSpPr/>
      </dsp:nvSpPr>
      <dsp:spPr>
        <a:xfrm>
          <a:off x="2561423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2657711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ca-TCS</a:t>
          </a:r>
          <a:endParaRPr lang="en-US" sz="1200" kern="1200" dirty="0"/>
        </a:p>
      </dsp:txBody>
      <dsp:txXfrm>
        <a:off x="2673828" y="1442526"/>
        <a:ext cx="834365" cy="518056"/>
      </dsp:txXfrm>
    </dsp:sp>
    <dsp:sp modelId="{0DC08051-4BDE-4293-ADDF-E57024CEB816}">
      <dsp:nvSpPr>
        <dsp:cNvPr id="0" name=""/>
        <dsp:cNvSpPr/>
      </dsp:nvSpPr>
      <dsp:spPr>
        <a:xfrm>
          <a:off x="3620600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3716889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3733006" y="1442526"/>
        <a:ext cx="834365" cy="518056"/>
      </dsp:txXfrm>
    </dsp:sp>
    <dsp:sp modelId="{0BBF8C43-ED63-42A4-97B9-70D6ABB0F990}">
      <dsp:nvSpPr>
        <dsp:cNvPr id="0" name=""/>
        <dsp:cNvSpPr/>
      </dsp:nvSpPr>
      <dsp:spPr>
        <a:xfrm>
          <a:off x="520936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30565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SLCS</a:t>
          </a:r>
          <a:endParaRPr lang="en-US" sz="1200" kern="1200" dirty="0"/>
        </a:p>
      </dsp:txBody>
      <dsp:txXfrm>
        <a:off x="5313842" y="903040"/>
        <a:ext cx="850225" cy="263146"/>
      </dsp:txXfrm>
    </dsp:sp>
    <dsp:sp modelId="{808FF9CC-83EC-475B-BEB4-05A8648E0166}">
      <dsp:nvSpPr>
        <dsp:cNvPr id="0" name=""/>
        <dsp:cNvSpPr/>
      </dsp:nvSpPr>
      <dsp:spPr>
        <a:xfrm>
          <a:off x="4679777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4776066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ca-DFN-AAI</a:t>
          </a:r>
          <a:endParaRPr lang="en-US" sz="1200" kern="1200" dirty="0"/>
        </a:p>
      </dsp:txBody>
      <dsp:txXfrm>
        <a:off x="4792183" y="1442526"/>
        <a:ext cx="834365" cy="518056"/>
      </dsp:txXfrm>
    </dsp:sp>
    <dsp:sp modelId="{0E4B2EA0-F33B-4B7A-866A-6F65ACCC04CE}">
      <dsp:nvSpPr>
        <dsp:cNvPr id="0" name=""/>
        <dsp:cNvSpPr/>
      </dsp:nvSpPr>
      <dsp:spPr>
        <a:xfrm>
          <a:off x="573895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583524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5851361" y="1442526"/>
        <a:ext cx="834365" cy="51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Evolving the EGI Trust Fabric - Bari 2015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FE23F-52F1-4CFB-8BEA-E42D0E016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Evolving the EGI Trust Fabric - Bari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92AD-CF60-4164-8D88-F5FEE79E3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11/5/2015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khef.nl/grid/tmp/WLCG-CERN-IOTA-statement-MB-20151028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EGI IGTF Liaison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Evolving the EGI trust fabric using distributed responsibility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pic>
        <p:nvPicPr>
          <p:cNvPr id="1026" name="Picture 2" descr="H:\Home\davidg\Template\Logos\logo-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5085184"/>
            <a:ext cx="1965843" cy="8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525344"/>
            <a:ext cx="2237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66B0"/>
                </a:solidFill>
              </a:rPr>
              <a:t>orcid.org/0000-0003-1026-6606 </a:t>
            </a:r>
            <a:endParaRPr lang="en-US" sz="1200" dirty="0" smtClean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600" smtClean="0">
                <a:latin typeface="Arial" charset="0"/>
                <a:cs typeface="Arial" charset="0"/>
              </a:rPr>
              <a:t>Moving the bar towards differentiated assurance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599488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srgbClr val="C00000"/>
                </a:solidFill>
                <a:latin typeface="Arial" charset="0"/>
                <a:cs typeface="Arial" charset="0"/>
              </a:rPr>
              <a:t>http</a:t>
            </a:r>
            <a:r>
              <a:rPr lang="en-GB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://igtf.net/ap/iota </a:t>
            </a:r>
            <a:r>
              <a:rPr lang="en-GB" sz="24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(part of http://igtf.net/ap/loa)</a:t>
            </a:r>
            <a:endParaRPr lang="en-GB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IOTA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AP assurance level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‘DOGWOOD’ </a:t>
            </a:r>
            <a:r>
              <a:rPr lang="en-GB" sz="24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is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different, and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remainder of the elements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must</a:t>
            </a:r>
            <a:r>
              <a:rPr lang="en-GB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be taken up by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somebody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else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the VO or the sites</a:t>
            </a:r>
            <a:endParaRPr lang="en-GB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Only thing you get is an opaque ID</a:t>
            </a: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Consider </a:t>
            </a:r>
            <a:r>
              <a:rPr lang="en-GB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questions about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Real names and pseudonyms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Enrolling users in a community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Keeping audit records 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Auditability </a:t>
            </a:r>
            <a:r>
              <a:rPr lang="en-GB" sz="2000" dirty="0" smtClean="0">
                <a:latin typeface="Arial" charset="0"/>
                <a:cs typeface="Arial" charset="0"/>
              </a:rPr>
              <a:t>and tracing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Incident </a:t>
            </a:r>
            <a:r>
              <a:rPr lang="en-GB" sz="2000" dirty="0" smtClean="0">
                <a:latin typeface="Arial" charset="0"/>
                <a:cs typeface="Arial" charset="0"/>
              </a:rPr>
              <a:t>response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Evolving the EGI Trust Fabric - Bari 2015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1500" y="2173288"/>
            <a:ext cx="3313113" cy="3446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2060"/>
                </a:solidFill>
                <a:cs typeface="+mn-cs"/>
              </a:rPr>
              <a:t>Identity elements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identifier management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re-binding and revocation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binding to entities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traceability of entities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emergency communications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regular communications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‘rich’ attribute assertions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correlating identifiers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dirty="0">
                <a:cs typeface="+mn-cs"/>
              </a:rPr>
              <a:t>access control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30900" y="3355975"/>
            <a:ext cx="2919413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rved Right Arrow 3"/>
          <p:cNvSpPr/>
          <p:nvPr/>
        </p:nvSpPr>
        <p:spPr>
          <a:xfrm flipH="1" flipV="1">
            <a:off x="8850313" y="3289300"/>
            <a:ext cx="215900" cy="11541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8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40" y="2945830"/>
            <a:ext cx="5131148" cy="2806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Delegated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 for proper traceability does not go away, so …</a:t>
            </a:r>
          </a:p>
          <a:p>
            <a:r>
              <a:rPr lang="en-US" dirty="0" smtClean="0"/>
              <a:t>who holds that information need not only be a traditional CA</a:t>
            </a:r>
          </a:p>
          <a:p>
            <a:r>
              <a:rPr lang="en-US" dirty="0" smtClean="0"/>
              <a:t>but can be another entity with similarly </a:t>
            </a:r>
            <a:r>
              <a:rPr lang="en-US" b="1" dirty="0" smtClean="0"/>
              <a:t>rigorous processes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communities have an</a:t>
            </a:r>
            <a:br>
              <a:rPr lang="en-US" dirty="0" smtClean="0"/>
            </a:br>
            <a:r>
              <a:rPr lang="en-US" dirty="0" smtClean="0"/>
              <a:t>existing registration system </a:t>
            </a:r>
            <a:br>
              <a:rPr lang="en-US" dirty="0" smtClean="0"/>
            </a:br>
            <a:r>
              <a:rPr lang="en-US" dirty="0" smtClean="0"/>
              <a:t>that is very robust</a:t>
            </a:r>
          </a:p>
          <a:p>
            <a:r>
              <a:rPr lang="en-US" dirty="0" smtClean="0"/>
              <a:t>PRACE – in-person links </a:t>
            </a:r>
            <a:br>
              <a:rPr lang="en-US" dirty="0" smtClean="0"/>
            </a:br>
            <a:r>
              <a:rPr lang="en-US" dirty="0" smtClean="0"/>
              <a:t>	at the home sites</a:t>
            </a:r>
          </a:p>
          <a:p>
            <a:r>
              <a:rPr lang="en-US" dirty="0" smtClean="0"/>
              <a:t>XSEDE – NSF grant </a:t>
            </a:r>
            <a:br>
              <a:rPr lang="en-US" dirty="0" smtClean="0"/>
            </a:br>
            <a:r>
              <a:rPr lang="en-US" dirty="0" smtClean="0"/>
              <a:t>	approval process</a:t>
            </a:r>
          </a:p>
          <a:p>
            <a:r>
              <a:rPr lang="en-US" dirty="0" smtClean="0"/>
              <a:t>wLCG –CERN Users Office </a:t>
            </a:r>
            <a:br>
              <a:rPr lang="en-US" dirty="0" smtClean="0"/>
            </a:br>
            <a:r>
              <a:rPr lang="en-US" dirty="0" smtClean="0"/>
              <a:t>	and HR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88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Responsibilities I: </a:t>
            </a:r>
            <a:br>
              <a:rPr lang="en-GB" dirty="0" smtClean="0"/>
            </a:br>
            <a:r>
              <a:rPr lang="en-GB" dirty="0" smtClean="0"/>
              <a:t>Trusted Third Party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862" cy="42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1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Distributed Responsibilities </a:t>
            </a:r>
            <a:r>
              <a:rPr lang="en-GB" dirty="0" smtClean="0"/>
              <a:t>II: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Collaborative Assurance &amp; 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862" cy="40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0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in the EGI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EGI – by design - supports loose and flexible user collaboration</a:t>
            </a:r>
          </a:p>
          <a:p>
            <a:r>
              <a:rPr lang="en-US" dirty="0" smtClean="0"/>
              <a:t>300+ communities</a:t>
            </a:r>
          </a:p>
          <a:p>
            <a:r>
              <a:rPr lang="en-US" dirty="0" smtClean="0"/>
              <a:t>Many established ‘bottom-up’ with fairly light-weight processes</a:t>
            </a:r>
          </a:p>
          <a:p>
            <a:r>
              <a:rPr lang="en-US" dirty="0" smtClean="0"/>
              <a:t>Membership management policy* is deliberately light-weight</a:t>
            </a:r>
          </a:p>
          <a:p>
            <a:r>
              <a:rPr lang="en-US" dirty="0" smtClean="0"/>
              <a:t>Most VO managers rely on naming in credentials to enroll colleagues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Only a few VOs are ‘special’</a:t>
            </a:r>
          </a:p>
          <a:p>
            <a:r>
              <a:rPr lang="en-US" dirty="0" smtClean="0"/>
              <a:t>LHC VOs: enrolment is based on the users’ entry in a special (CERN-managed) HR database, based on a separate face-to-face vetting process and eligibility checks, including government photo ID + institutional attestations</a:t>
            </a:r>
          </a:p>
          <a:p>
            <a:r>
              <a:rPr lang="en-US" dirty="0" smtClean="0"/>
              <a:t>Only properly registered and active people can be listed in VOMS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88009"/>
            <a:ext cx="3303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*) https</a:t>
            </a:r>
            <a:r>
              <a:rPr lang="en-US" sz="1400" dirty="0"/>
              <a:t>://documents.egi.eu/document/79</a:t>
            </a:r>
          </a:p>
        </p:txBody>
      </p:sp>
    </p:spTree>
    <p:extLst>
      <p:ext uri="{BB962C8B-B14F-4D97-AF65-F5344CB8AC3E}">
        <p14:creationId xmlns:p14="http://schemas.microsoft.com/office/powerpoint/2010/main" val="411092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 for </a:t>
            </a:r>
            <a:r>
              <a:rPr lang="en-US" dirty="0" err="1" smtClean="0"/>
              <a:t>DiffLoA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needed it for the infrastructures (resource </a:t>
            </a:r>
            <a:r>
              <a:rPr lang="en-US" dirty="0" err="1" smtClean="0"/>
              <a:t>centres</a:t>
            </a:r>
            <a:r>
              <a:rPr lang="en-US" dirty="0" smtClean="0"/>
              <a:t>) to differentiate between ‘light-weight VOs’ and ‘heavily-managed VOs’</a:t>
            </a:r>
          </a:p>
          <a:p>
            <a:r>
              <a:rPr lang="en-US" dirty="0" smtClean="0"/>
              <a:t>Preferably on a per-VO basis</a:t>
            </a:r>
          </a:p>
          <a:p>
            <a:r>
              <a:rPr lang="en-US" dirty="0" smtClean="0"/>
              <a:t>Allowing IdPs with a lower assurance profile to be used for heavily-managed VOs’</a:t>
            </a:r>
          </a:p>
          <a:p>
            <a:r>
              <a:rPr lang="en-US" dirty="0" smtClean="0"/>
              <a:t>Whilst ensuring light-weight VOs can continue to enjoy airiness since they’re combined with higher-assurance IdPs (CAs)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781976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49" charset="0"/>
              </a:rPr>
              <a:t># Example VO-CA-AP-file, please adapt according to requirements</a:t>
            </a:r>
          </a:p>
          <a:p>
            <a:endParaRPr lang="en-US" sz="1100" dirty="0">
              <a:latin typeface="Courier" pitchFamily="49" charset="0"/>
            </a:endParaRPr>
          </a:p>
          <a:p>
            <a:r>
              <a:rPr lang="en-US" sz="1100" dirty="0">
                <a:latin typeface="Courier" pitchFamily="49" charset="0"/>
              </a:rPr>
              <a:t># First the VOMS entries</a:t>
            </a:r>
          </a:p>
          <a:p>
            <a:r>
              <a:rPr lang="en-US" sz="1100" dirty="0">
                <a:latin typeface="Courier" pitchFamily="49" charset="0"/>
              </a:rPr>
              <a:t>/</a:t>
            </a:r>
            <a:r>
              <a:rPr lang="en-US" sz="1100" dirty="0" err="1">
                <a:latin typeface="Courier" pitchFamily="49" charset="0"/>
              </a:rPr>
              <a:t>pvier</a:t>
            </a:r>
            <a:r>
              <a:rPr lang="en-US" sz="1100" dirty="0">
                <a:latin typeface="Courier" pitchFamily="49" charset="0"/>
              </a:rPr>
              <a:t>	    "/C=NL/O=NIKHEF/CN=NIKHEF medium-security certification </a:t>
            </a:r>
            <a:r>
              <a:rPr lang="en-US" sz="1100" dirty="0" err="1">
                <a:latin typeface="Courier" pitchFamily="49" charset="0"/>
              </a:rPr>
              <a:t>auth</a:t>
            </a:r>
            <a:r>
              <a:rPr lang="en-US" sz="1100" dirty="0">
                <a:latin typeface="Courier" pitchFamily="49" charset="0"/>
              </a:rPr>
              <a:t>",\</a:t>
            </a:r>
          </a:p>
          <a:p>
            <a:r>
              <a:rPr lang="en-US" sz="1100" dirty="0">
                <a:latin typeface="Courier" pitchFamily="49" charset="0"/>
              </a:rPr>
              <a:t>	    file:TERENAeSciencePersonalCA.info, file:TERENAeSciencePersonalCA-2.info, \</a:t>
            </a:r>
          </a:p>
          <a:p>
            <a:r>
              <a:rPr lang="en-US" sz="1100" dirty="0">
                <a:latin typeface="Courier" pitchFamily="49" charset="0"/>
              </a:rPr>
              <a:t>	    file:TERENAeSciencePersonalCA-3.info</a:t>
            </a:r>
          </a:p>
          <a:p>
            <a:r>
              <a:rPr lang="en-US" sz="1100" dirty="0">
                <a:latin typeface="Courier" pitchFamily="49" charset="0"/>
              </a:rPr>
              <a:t>/</a:t>
            </a:r>
            <a:r>
              <a:rPr lang="en-US" sz="1100" dirty="0" err="1">
                <a:latin typeface="Courier" pitchFamily="49" charset="0"/>
              </a:rPr>
              <a:t>dteam</a:t>
            </a:r>
            <a:r>
              <a:rPr lang="en-US" sz="1100" dirty="0">
                <a:latin typeface="Courier" pitchFamily="49" charset="0"/>
              </a:rPr>
              <a:t>	    file:policy-igtf-mics.info,file:policy-igtf-classic.info</a:t>
            </a:r>
          </a:p>
        </p:txBody>
      </p:sp>
    </p:spTree>
    <p:extLst>
      <p:ext uri="{BB962C8B-B14F-4D97-AF65-F5344CB8AC3E}">
        <p14:creationId xmlns:p14="http://schemas.microsoft.com/office/powerpoint/2010/main" val="129439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capabilities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‘For site-controlled redistribution to work, </a:t>
            </a:r>
            <a:r>
              <a:rPr lang="en-US" b="1" dirty="0" smtClean="0"/>
              <a:t>all</a:t>
            </a:r>
            <a:r>
              <a:rPr lang="en-US" dirty="0" smtClean="0"/>
              <a:t> software in the infrastructure faces with redistributed responsibility </a:t>
            </a:r>
            <a:r>
              <a:rPr lang="en-US" b="1" dirty="0" smtClean="0"/>
              <a:t>must </a:t>
            </a:r>
            <a:r>
              <a:rPr lang="en-US" dirty="0" smtClean="0"/>
              <a:t>support it’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Key components</a:t>
            </a:r>
          </a:p>
          <a:p>
            <a:r>
              <a:rPr lang="en-US" dirty="0" smtClean="0"/>
              <a:t>Argus Authorization System</a:t>
            </a:r>
          </a:p>
          <a:p>
            <a:r>
              <a:rPr lang="en-US" dirty="0" smtClean="0"/>
              <a:t>Site access control suite for C ‘LCMAPS’</a:t>
            </a:r>
          </a:p>
          <a:p>
            <a:r>
              <a:rPr lang="en-US" dirty="0" smtClean="0"/>
              <a:t>… embedded ACL systems in (storage)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For some it’s there (like LCMAPS on next slide), for others its ‘fairly trivial’ to implement (Argus), but all needs to be deployed and used as well</a:t>
            </a:r>
          </a:p>
          <a:p>
            <a:r>
              <a:rPr lang="en-US" dirty="0" smtClean="0"/>
              <a:t>way to feed CA policy information to Argus decision engine is needed</a:t>
            </a:r>
            <a:br>
              <a:rPr lang="en-US" dirty="0" smtClean="0"/>
            </a:br>
            <a:r>
              <a:rPr lang="en-US" i="1" dirty="0" smtClean="0"/>
              <a:t>i.e., a “PIP” in </a:t>
            </a:r>
            <a:r>
              <a:rPr lang="en-US" i="1" dirty="0" err="1" smtClean="0"/>
              <a:t>AUthZ</a:t>
            </a:r>
            <a:r>
              <a:rPr lang="en-US" i="1" dirty="0" smtClean="0"/>
              <a:t> lingo speak, or it will not scale, but this is planned</a:t>
            </a:r>
          </a:p>
          <a:p>
            <a:r>
              <a:rPr lang="en-US" dirty="0" smtClean="0"/>
              <a:t>For service-specific authorization systems an inventory is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31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LCMAPS example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3140968"/>
            <a:ext cx="8424936" cy="2984870"/>
          </a:xfrm>
        </p:spPr>
        <p:txBody>
          <a:bodyPr/>
          <a:lstStyle/>
          <a:p>
            <a:r>
              <a:rPr lang="en-US" dirty="0" smtClean="0"/>
              <a:t>For each VO (FQAN), list the set of </a:t>
            </a:r>
            <a:br>
              <a:rPr lang="en-US" dirty="0" smtClean="0"/>
            </a:br>
            <a:r>
              <a:rPr lang="en-US" dirty="0" smtClean="0"/>
              <a:t>acceptable CAs and (IGTF) Assurance Profiles</a:t>
            </a:r>
          </a:p>
          <a:p>
            <a:r>
              <a:rPr lang="en-US" dirty="0" smtClean="0"/>
              <a:t>Relying parties can easily add their own bundles (in info files)</a:t>
            </a:r>
          </a:p>
          <a:p>
            <a:r>
              <a:rPr lang="en-US" dirty="0" smtClean="0"/>
              <a:t>Under control of the resource </a:t>
            </a:r>
            <a:r>
              <a:rPr lang="en-US" dirty="0" err="1" smtClean="0"/>
              <a:t>centres</a:t>
            </a:r>
            <a:r>
              <a:rPr lang="en-US" dirty="0" smtClean="0"/>
              <a:t> – who have to take the risks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Argus</a:t>
            </a:r>
          </a:p>
          <a:p>
            <a:r>
              <a:rPr lang="en-US" dirty="0" smtClean="0"/>
              <a:t>Read “CA” and “Profile” information in a Policy Information Point</a:t>
            </a:r>
          </a:p>
          <a:p>
            <a:r>
              <a:rPr lang="en-US" dirty="0" smtClean="0"/>
              <a:t>The decision in the Argus policy is then a simple “AND” of VO+CA/AP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184" y="1484784"/>
            <a:ext cx="83038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Example VO-CA-AP-file, please adapt according to requirements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First the VOMS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"/C=NL/O=NIKHEF/CN=NIKHEF medium-security certification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",\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file:TERENAeSciencePersonalCA.info, \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file:TERENAeSciencePersonalCA-3.info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file:policy-igtf-mics.info,file:policy-igtf-classic.info</a:t>
            </a:r>
          </a:p>
        </p:txBody>
      </p:sp>
    </p:spTree>
    <p:extLst>
      <p:ext uri="{BB962C8B-B14F-4D97-AF65-F5344CB8AC3E}">
        <p14:creationId xmlns:p14="http://schemas.microsoft.com/office/powerpoint/2010/main" val="35294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Generic (CERN or EGI) IOTA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But this software is not there quite yet</a:t>
            </a:r>
          </a:p>
          <a:p>
            <a:r>
              <a:rPr lang="en-US" dirty="0" smtClean="0"/>
              <a:t>Needs at least Argus (and a PIP)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Ubiquitous adoption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Meanwhile, we do want to experiment with FedAuth in production</a:t>
            </a:r>
          </a:p>
          <a:p>
            <a:r>
              <a:rPr lang="en-US" dirty="0" smtClean="0"/>
              <a:t>Solution: implement the VO requirements in the IOTA CA, </a:t>
            </a:r>
            <a:br>
              <a:rPr lang="en-US" dirty="0" smtClean="0"/>
            </a:br>
            <a:r>
              <a:rPr lang="en-US" dirty="0" smtClean="0"/>
              <a:t>making it a special IOTA CA scoped to VOs that do their own tracing</a:t>
            </a:r>
          </a:p>
          <a:p>
            <a:r>
              <a:rPr lang="en-US" dirty="0" smtClean="0"/>
              <a:t>Accept that special CA in the infra with specific policy controls</a:t>
            </a:r>
          </a:p>
          <a:p>
            <a:r>
              <a:rPr lang="en-US" dirty="0" smtClean="0"/>
              <a:t>Which wLCG in this case can safely do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ecause it satisfies the requirements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nd the policy (also EGI’s) already allows for exceptions</a:t>
            </a:r>
          </a:p>
          <a:p>
            <a:pPr lvl="1"/>
            <a:r>
              <a:rPr lang="en-US" sz="1800" dirty="0" smtClean="0"/>
              <a:t>And it’s deployed only as needed – so now only for wLCG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5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‘Twee </a:t>
            </a:r>
            <a:r>
              <a:rPr lang="en-US" i="1" dirty="0" err="1" smtClean="0"/>
              <a:t>geloven</a:t>
            </a:r>
            <a:r>
              <a:rPr lang="en-US" i="1" dirty="0" smtClean="0"/>
              <a:t> op </a:t>
            </a:r>
            <a:r>
              <a:rPr lang="en-GB" i="1" dirty="0" err="1" smtClean="0"/>
              <a:t>één</a:t>
            </a:r>
            <a:r>
              <a:rPr lang="en-GB" i="1" dirty="0" smtClean="0"/>
              <a:t> </a:t>
            </a:r>
            <a:r>
              <a:rPr lang="en-GB" i="1" dirty="0" err="1" smtClean="0"/>
              <a:t>kussen</a:t>
            </a:r>
            <a:r>
              <a:rPr lang="en-GB" i="1" dirty="0" smtClean="0"/>
              <a:t>, </a:t>
            </a:r>
            <a:br>
              <a:rPr lang="en-GB" i="1" dirty="0" smtClean="0"/>
            </a:br>
            <a:r>
              <a:rPr lang="en-GB" i="1" dirty="0" err="1" smtClean="0"/>
              <a:t>daar</a:t>
            </a:r>
            <a:r>
              <a:rPr lang="en-GB" i="1" dirty="0" smtClean="0"/>
              <a:t> </a:t>
            </a:r>
            <a:r>
              <a:rPr lang="en-GB" i="1" dirty="0" err="1" smtClean="0"/>
              <a:t>slaapt</a:t>
            </a:r>
            <a:r>
              <a:rPr lang="en-GB" i="1" dirty="0" smtClean="0"/>
              <a:t> de </a:t>
            </a:r>
            <a:r>
              <a:rPr lang="en-GB" i="1" dirty="0" err="1" smtClean="0"/>
              <a:t>duivel</a:t>
            </a:r>
            <a:r>
              <a:rPr lang="en-GB" i="1" dirty="0" smtClean="0"/>
              <a:t> </a:t>
            </a:r>
            <a:r>
              <a:rPr lang="en-GB" i="1" dirty="0" err="1" smtClean="0"/>
              <a:t>tussen</a:t>
            </a:r>
            <a:r>
              <a:rPr lang="en-GB" i="1" dirty="0" smtClean="0"/>
              <a:t>’*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45690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Can you combine two policies within the same infrastructure?</a:t>
            </a:r>
          </a:p>
          <a:p>
            <a:endParaRPr lang="en-US" dirty="0" smtClean="0"/>
          </a:p>
          <a:p>
            <a:r>
              <a:rPr lang="en-US" dirty="0" smtClean="0"/>
              <a:t>Can been done if new policy does not negatively affect the other one</a:t>
            </a:r>
          </a:p>
          <a:p>
            <a:r>
              <a:rPr lang="en-US" dirty="0" smtClean="0"/>
              <a:t>Which in this case is OK, since the specific new CERN IOTA CA</a:t>
            </a:r>
          </a:p>
          <a:p>
            <a:pPr lvl="1"/>
            <a:r>
              <a:rPr lang="en-US" sz="2000" dirty="0" smtClean="0"/>
              <a:t>In itself implements all the policy requirements of a traditional CA by insisting on LHC membership</a:t>
            </a:r>
          </a:p>
          <a:p>
            <a:pPr lvl="1"/>
            <a:r>
              <a:rPr lang="en-US" sz="2000" dirty="0" smtClean="0"/>
              <a:t>the same requirement that already governs the Classic CERN CA</a:t>
            </a:r>
          </a:p>
          <a:p>
            <a:endParaRPr lang="en-US" dirty="0" smtClean="0"/>
          </a:p>
          <a:p>
            <a:r>
              <a:rPr lang="en-US" dirty="0" smtClean="0"/>
              <a:t>But note that is </a:t>
            </a:r>
            <a:r>
              <a:rPr lang="en-US" b="1" dirty="0" smtClean="0"/>
              <a:t>does not generally hold</a:t>
            </a:r>
            <a:r>
              <a:rPr lang="en-US" dirty="0" smtClean="0"/>
              <a:t> for arbitrary IOTA CAs</a:t>
            </a:r>
            <a:endParaRPr lang="en-US" dirty="0"/>
          </a:p>
          <a:p>
            <a:r>
              <a:rPr lang="en-US" dirty="0" smtClean="0"/>
              <a:t>Have to wait for “VO+CA-</a:t>
            </a:r>
            <a:r>
              <a:rPr lang="en-US" dirty="0" err="1" smtClean="0"/>
              <a:t>authZ</a:t>
            </a:r>
            <a:r>
              <a:rPr lang="en-US" dirty="0" smtClean="0"/>
              <a:t>” before adding e.g. </a:t>
            </a:r>
            <a:r>
              <a:rPr lang="en-US" dirty="0" err="1" smtClean="0"/>
              <a:t>InCommon</a:t>
            </a:r>
            <a:r>
              <a:rPr lang="en-US" dirty="0" smtClean="0"/>
              <a:t> Basic</a:t>
            </a:r>
          </a:p>
          <a:p>
            <a:endParaRPr lang="en-US" dirty="0"/>
          </a:p>
          <a:p>
            <a:r>
              <a:rPr lang="en-US" dirty="0" smtClean="0"/>
              <a:t>Technically it is a relatively easy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67207" y="980728"/>
            <a:ext cx="739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 old Dutch saying: two religions sleeping on one cushion? The Devil sleeps in between!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644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trust policy space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8618931"/>
              </p:ext>
            </p:extLst>
          </p:nvPr>
        </p:nvGraphicFramePr>
        <p:xfrm>
          <a:off x="468313" y="1341439"/>
          <a:ext cx="8424862" cy="287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4098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" y="2996952"/>
            <a:ext cx="1080120" cy="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509120"/>
            <a:ext cx="8673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EGI (based on earlier joint JSPG work) puts user traceability on the IGTF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B0"/>
                </a:solidFill>
              </a:rPr>
              <a:t>accepting a set of IGTF assurance profiles: MICS, SLCS, Classic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B0"/>
                </a:solidFill>
              </a:rPr>
              <a:t>with peer-reviewed self-audits and transparency</a:t>
            </a:r>
          </a:p>
          <a:p>
            <a:r>
              <a:rPr lang="en-US" b="1" dirty="0" smtClean="0"/>
              <a:t>VO registration process is fairly light-weight: no audits, no documented procedures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B0"/>
                </a:solidFill>
              </a:rPr>
              <a:t>but a few VOs are different and do have such processes (mainly wLCG)</a:t>
            </a:r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in policy installation</a:t>
            </a:r>
            <a:endParaRPr lang="en-US" dirty="0"/>
          </a:p>
        </p:txBody>
      </p:sp>
      <p:graphicFrame>
        <p:nvGraphicFramePr>
          <p:cNvPr id="81" name="Content Placeholder 8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0112048"/>
              </p:ext>
            </p:extLst>
          </p:nvPr>
        </p:nvGraphicFramePr>
        <p:xfrm>
          <a:off x="827299" y="2060848"/>
          <a:ext cx="7201085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grpSp>
        <p:nvGrpSpPr>
          <p:cNvPr id="76" name="Group 8"/>
          <p:cNvGrpSpPr/>
          <p:nvPr/>
        </p:nvGrpSpPr>
        <p:grpSpPr>
          <a:xfrm>
            <a:off x="179512" y="1196752"/>
            <a:ext cx="1728192" cy="434950"/>
            <a:chOff x="3563888" y="1916832"/>
            <a:chExt cx="2955230" cy="794990"/>
          </a:xfrm>
          <a:solidFill>
            <a:srgbClr val="92D050"/>
          </a:solidFill>
        </p:grpSpPr>
        <p:sp>
          <p:nvSpPr>
            <p:cNvPr id="77" name="Rounded Rectangle 76"/>
            <p:cNvSpPr/>
            <p:nvPr/>
          </p:nvSpPr>
          <p:spPr>
            <a:xfrm>
              <a:off x="3563888" y="1916832"/>
              <a:ext cx="2880320" cy="72008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638798" y="1991741"/>
              <a:ext cx="2880320" cy="72008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ysClr val="windowText" lastClr="000000"/>
                  </a:solidFill>
                </a:rPr>
                <a:t>lcg</a:t>
              </a:r>
              <a:r>
                <a:rPr lang="en-US" sz="2800" b="1" dirty="0" smtClean="0">
                  <a:solidFill>
                    <a:sysClr val="windowText" lastClr="000000"/>
                  </a:solidFill>
                </a:rPr>
                <a:t>-CA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3" name="Content Placeholder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8556"/>
              </p:ext>
            </p:extLst>
          </p:nvPr>
        </p:nvGraphicFramePr>
        <p:xfrm>
          <a:off x="827584" y="4293096"/>
          <a:ext cx="7144912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7740352" y="5733256"/>
            <a:ext cx="866733" cy="550375"/>
            <a:chOff x="6768757" y="576063"/>
            <a:chExt cx="866733" cy="550375"/>
          </a:xfrm>
        </p:grpSpPr>
        <p:sp>
          <p:nvSpPr>
            <p:cNvPr id="91" name="Rounded Rectangle 90"/>
            <p:cNvSpPr/>
            <p:nvPr/>
          </p:nvSpPr>
          <p:spPr>
            <a:xfrm>
              <a:off x="6768757" y="576063"/>
              <a:ext cx="866733" cy="550375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6784877" y="592183"/>
              <a:ext cx="834493" cy="518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ca-CERN-LCG-IOTA</a:t>
              </a:r>
              <a:endParaRPr lang="en-US" sz="1200" kern="1200" dirty="0"/>
            </a:p>
          </p:txBody>
        </p:sp>
      </p:grpSp>
      <p:cxnSp>
        <p:nvCxnSpPr>
          <p:cNvPr id="94" name="Elbow Connector 93"/>
          <p:cNvCxnSpPr>
            <a:endCxn id="91" idx="0"/>
          </p:cNvCxnSpPr>
          <p:nvPr/>
        </p:nvCxnSpPr>
        <p:spPr>
          <a:xfrm>
            <a:off x="4283968" y="4941168"/>
            <a:ext cx="3889751" cy="79208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78" idx="2"/>
            <a:endCxn id="81" idx="0"/>
          </p:cNvCxnSpPr>
          <p:nvPr/>
        </p:nvCxnSpPr>
        <p:spPr>
          <a:xfrm rot="16200000" flipH="1">
            <a:off x="2532103" y="165110"/>
            <a:ext cx="429146" cy="3362329"/>
          </a:xfrm>
          <a:prstGeom prst="bentConnector3">
            <a:avLst/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8" idx="2"/>
            <a:endCxn id="83" idx="0"/>
          </p:cNvCxnSpPr>
          <p:nvPr/>
        </p:nvCxnSpPr>
        <p:spPr>
          <a:xfrm rot="16200000" flipH="1">
            <a:off x="1402079" y="1295135"/>
            <a:ext cx="2661394" cy="3334528"/>
          </a:xfrm>
          <a:prstGeom prst="bentConnector3">
            <a:avLst>
              <a:gd name="adj1" fmla="val 93675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779912" y="1085835"/>
            <a:ext cx="525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For EGI-only sites: nothing changes!</a:t>
            </a:r>
          </a:p>
          <a:p>
            <a:pPr algn="r"/>
            <a:r>
              <a:rPr lang="en-US" sz="1600" i="1" dirty="0" smtClean="0"/>
              <a:t>For EGI sites also under wLCG policy and installed post-EGEE: </a:t>
            </a:r>
            <a:br>
              <a:rPr lang="en-US" sz="1600" i="1" dirty="0" smtClean="0"/>
            </a:br>
            <a:r>
              <a:rPr lang="en-US" sz="1600" i="1" dirty="0" smtClean="0"/>
              <a:t>just install both policy packages “</a:t>
            </a:r>
            <a:r>
              <a:rPr lang="en-US" sz="1600" i="1" dirty="0" err="1" smtClean="0"/>
              <a:t>egi</a:t>
            </a:r>
            <a:r>
              <a:rPr lang="en-US" sz="1600" i="1" dirty="0" smtClean="0"/>
              <a:t>-core” and “</a:t>
            </a:r>
            <a:r>
              <a:rPr lang="en-US" sz="1600" i="1" dirty="0" err="1" smtClean="0"/>
              <a:t>lcg</a:t>
            </a:r>
            <a:r>
              <a:rPr lang="en-US" sz="1600" i="1" dirty="0" smtClean="0"/>
              <a:t>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3939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trust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EGI sites continue installing the </a:t>
            </a:r>
            <a:r>
              <a:rPr lang="en-US" dirty="0" err="1" smtClean="0"/>
              <a:t>egi</a:t>
            </a:r>
            <a:r>
              <a:rPr lang="en-US" dirty="0" smtClean="0"/>
              <a:t>-core</a:t>
            </a:r>
            <a:br>
              <a:rPr lang="en-US" dirty="0" smtClean="0"/>
            </a:br>
            <a:r>
              <a:rPr lang="en-US" i="1" dirty="0" smtClean="0"/>
              <a:t>whilst preparing for a future of differentiated assurance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wLCG sites (also the EGI ones) also install the </a:t>
            </a:r>
            <a:r>
              <a:rPr lang="en-US" dirty="0" err="1" smtClean="0"/>
              <a:t>wlcg</a:t>
            </a:r>
            <a:r>
              <a:rPr lang="en-US" dirty="0" smtClean="0"/>
              <a:t> policy </a:t>
            </a:r>
          </a:p>
          <a:p>
            <a:endParaRPr lang="en-US" dirty="0" smtClean="0"/>
          </a:p>
          <a:p>
            <a:r>
              <a:rPr lang="en-US" dirty="0" smtClean="0"/>
              <a:t>Net result is that the </a:t>
            </a:r>
            <a:r>
              <a:rPr lang="en-US" dirty="0" err="1" smtClean="0"/>
              <a:t>EGI+wLCG</a:t>
            </a:r>
            <a:r>
              <a:rPr lang="en-US" dirty="0" smtClean="0"/>
              <a:t> sites add one CA:</a:t>
            </a:r>
            <a:br>
              <a:rPr lang="en-US" dirty="0" smtClean="0"/>
            </a:br>
            <a:r>
              <a:rPr lang="en-US" dirty="0" smtClean="0"/>
              <a:t>the special, circumscribed, CERN LHC IOTA CA</a:t>
            </a:r>
          </a:p>
          <a:p>
            <a:endParaRPr lang="en-US" dirty="0" smtClean="0"/>
          </a:p>
          <a:p>
            <a:r>
              <a:rPr lang="en-US" dirty="0" smtClean="0"/>
              <a:t>This does not compromise the integrity of the trust fabric at any site, since the VO (actually CERN) takes care of traceability through additional policy constraints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66B0"/>
                </a:solidFill>
              </a:rPr>
              <a:t>“WLCG-CERN-IOTA-statement-MB-20151028”</a:t>
            </a:r>
            <a:endParaRPr lang="en-US" b="1" dirty="0">
              <a:solidFill>
                <a:srgbClr val="0066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104329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www.nikhef.nl/grid/tmp/WLCG-CERN-IOTA-statement-MB-20151028.pdf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3554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on the Agenda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 it: it contains </a:t>
            </a:r>
            <a:r>
              <a:rPr lang="en-US" b="1" dirty="0" smtClean="0"/>
              <a:t>specific safeguards</a:t>
            </a:r>
            <a:r>
              <a:rPr lang="en-US" dirty="0" smtClean="0"/>
              <a:t> that are essential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does </a:t>
            </a:r>
            <a:r>
              <a:rPr lang="en-US" b="1" i="1" dirty="0" smtClean="0"/>
              <a:t>not </a:t>
            </a:r>
            <a:r>
              <a:rPr lang="en-US" dirty="0" smtClean="0"/>
              <a:t>open a door to arbitrary IOTA CAs: this cannot be done since we want to support loose collaborations – until we get VO+CA decision support in all middleware</a:t>
            </a:r>
          </a:p>
          <a:p>
            <a:pPr lvl="1"/>
            <a:r>
              <a:rPr lang="en-US" sz="2000" dirty="0" smtClean="0"/>
              <a:t>foreseen in </a:t>
            </a:r>
            <a:r>
              <a:rPr lang="en-US" sz="2000" dirty="0" err="1" smtClean="0"/>
              <a:t>Argus&amp;there</a:t>
            </a:r>
            <a:r>
              <a:rPr lang="en-US" sz="2000" dirty="0" smtClean="0"/>
              <a:t> in LCMAPS, needs bit more development</a:t>
            </a:r>
          </a:p>
          <a:p>
            <a:pPr lvl="1"/>
            <a:r>
              <a:rPr lang="en-US" sz="2000" dirty="0" smtClean="0"/>
              <a:t>should also be deployed and </a:t>
            </a:r>
            <a:r>
              <a:rPr lang="en-US" sz="2000" dirty="0" err="1" smtClean="0"/>
              <a:t>honoured</a:t>
            </a:r>
            <a:r>
              <a:rPr lang="en-US" sz="2000" dirty="0" smtClean="0"/>
              <a:t> at all EGI sites</a:t>
            </a:r>
          </a:p>
          <a:p>
            <a:r>
              <a:rPr lang="en-US" dirty="0" smtClean="0">
                <a:solidFill>
                  <a:srgbClr val="0066B0"/>
                </a:solidFill>
              </a:rPr>
              <a:t>But </a:t>
            </a:r>
            <a:r>
              <a:rPr lang="en-US" b="1" dirty="0" smtClean="0">
                <a:solidFill>
                  <a:srgbClr val="0066B0"/>
                </a:solidFill>
              </a:rPr>
              <a:t>does</a:t>
            </a:r>
            <a:r>
              <a:rPr lang="en-US" dirty="0" smtClean="0">
                <a:solidFill>
                  <a:srgbClr val="0066B0"/>
                </a:solidFill>
              </a:rPr>
              <a:t> open the way to innovative use of FedAuth and many new use cases – including support for federated research and scholarship!</a:t>
            </a:r>
          </a:p>
          <a:p>
            <a:pPr lvl="1"/>
            <a:endParaRPr lang="en-US" sz="2000" dirty="0"/>
          </a:p>
          <a:p>
            <a:r>
              <a:rPr lang="en-US" b="1" dirty="0"/>
              <a:t>For EGI-only sites: nothing </a:t>
            </a:r>
            <a:r>
              <a:rPr lang="en-US" b="1" dirty="0" smtClean="0"/>
              <a:t>changes </a:t>
            </a:r>
            <a:r>
              <a:rPr lang="en-US" dirty="0" smtClean="0"/>
              <a:t>… yet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EGI+wLCG</a:t>
            </a:r>
            <a:r>
              <a:rPr lang="en-US" dirty="0"/>
              <a:t> sites: install the “ca-policy-</a:t>
            </a:r>
            <a:r>
              <a:rPr lang="en-US" dirty="0" err="1"/>
              <a:t>lcg</a:t>
            </a:r>
            <a:r>
              <a:rPr lang="en-US" dirty="0"/>
              <a:t>” package in addition to “ca-policy-</a:t>
            </a:r>
            <a:r>
              <a:rPr lang="en-US" dirty="0" err="1"/>
              <a:t>egi</a:t>
            </a:r>
            <a:r>
              <a:rPr lang="en-US" dirty="0"/>
              <a:t>-core” when so requested</a:t>
            </a:r>
          </a:p>
          <a:p>
            <a:r>
              <a:rPr lang="en-US" b="1" dirty="0"/>
              <a:t>Both packages </a:t>
            </a:r>
            <a:r>
              <a:rPr lang="en-US" dirty="0"/>
              <a:t>are contained in </a:t>
            </a:r>
            <a:r>
              <a:rPr lang="en-US" b="1" dirty="0"/>
              <a:t>both</a:t>
            </a:r>
            <a:r>
              <a:rPr lang="en-US" dirty="0"/>
              <a:t> yum/apt </a:t>
            </a:r>
            <a:r>
              <a:rPr lang="en-US" dirty="0" smtClean="0"/>
              <a:t>repositories</a:t>
            </a:r>
            <a:br>
              <a:rPr lang="en-US" dirty="0" smtClean="0"/>
            </a:br>
            <a:r>
              <a:rPr lang="en-US" dirty="0" smtClean="0"/>
              <a:t>- so </a:t>
            </a:r>
            <a:r>
              <a:rPr lang="en-US" dirty="0"/>
              <a:t>it does not matter whether you use the EGI or LCG </a:t>
            </a:r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3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062" y="3635732"/>
            <a:ext cx="41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B0"/>
                </a:solidFill>
              </a:rPr>
              <a:t>… and join the AARC session on Thursday!</a:t>
            </a:r>
            <a:endParaRPr lang="en-US" b="1" i="1" dirty="0" smtClean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3671"/>
            <a:ext cx="4608512" cy="23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Federated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Performing reasonable identity vetting of users and providing traceability is non-trivial</a:t>
            </a:r>
          </a:p>
          <a:p>
            <a:r>
              <a:rPr lang="en-US" dirty="0" smtClean="0"/>
              <a:t>Authorities set of a distributed Registration Authority network</a:t>
            </a:r>
          </a:p>
          <a:p>
            <a:r>
              <a:rPr lang="en-US" dirty="0" smtClean="0"/>
              <a:t>Or leverage an existing one, based on ‘FedAuth’ with quality assurance</a:t>
            </a:r>
            <a:br>
              <a:rPr lang="en-US" dirty="0" smtClean="0"/>
            </a:br>
            <a:r>
              <a:rPr lang="en-US" i="1" dirty="0" smtClean="0"/>
              <a:t>e.g. through services like DFN-AAI and Trusted Certificate Service TCS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9050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805264"/>
            <a:ext cx="442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66B0"/>
                </a:solidFill>
              </a:rPr>
              <a:t>Graphic from: </a:t>
            </a:r>
            <a:r>
              <a:rPr lang="en-US" sz="1200" i="1" dirty="0" smtClean="0">
                <a:solidFill>
                  <a:srgbClr val="0066B0"/>
                </a:solidFill>
              </a:rPr>
              <a:t>Jan </a:t>
            </a:r>
            <a:r>
              <a:rPr lang="en-US" sz="1200" i="1" dirty="0" smtClean="0">
                <a:solidFill>
                  <a:srgbClr val="0066B0"/>
                </a:solidFill>
              </a:rPr>
              <a:t>Meijer, UNINETT</a:t>
            </a:r>
            <a:endParaRPr lang="en-US" sz="1200" i="1" dirty="0">
              <a:solidFill>
                <a:srgbClr val="0066B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2030" y="5373216"/>
            <a:ext cx="442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0066B0"/>
                </a:solidFill>
              </a:rPr>
              <a:t>Graphic: IGTF 2015</a:t>
            </a:r>
            <a:endParaRPr lang="en-US" sz="1200" i="1" dirty="0">
              <a:solidFill>
                <a:srgbClr val="0066B0"/>
              </a:solidFill>
            </a:endParaRPr>
          </a:p>
        </p:txBody>
      </p:sp>
      <p:pic>
        <p:nvPicPr>
          <p:cNvPr id="9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0215"/>
            <a:ext cx="792088" cy="3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8991600" cy="456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‘Federated Authentication’</a:t>
            </a:r>
            <a:br>
              <a:rPr lang="en-US" dirty="0" smtClean="0"/>
            </a:br>
            <a:r>
              <a:rPr lang="en-US" dirty="0" smtClean="0"/>
              <a:t>for a myriad of services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35380" y="4149080"/>
            <a:ext cx="2736304" cy="2037061"/>
            <a:chOff x="251520" y="1247923"/>
            <a:chExt cx="8229600" cy="56319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47923"/>
              <a:ext cx="6459364" cy="56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6210"/>
              <a:ext cx="8229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781885" y="1756350"/>
            <a:ext cx="4326619" cy="2032690"/>
            <a:chOff x="4148493" y="1828358"/>
            <a:chExt cx="4633160" cy="21767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28358"/>
              <a:ext cx="3057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93" y="2371283"/>
              <a:ext cx="4578129" cy="163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8142"/>
            <a:ext cx="2952328" cy="6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6145559"/>
            <a:ext cx="7904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background: eduGAIN connected federations as of November 2014 – Brooke Schofield, TERENA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49861" y="3212976"/>
            <a:ext cx="190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‘free VMs 4 ALL’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8" y="3410323"/>
            <a:ext cx="2552531" cy="19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5358" y="531738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wLCG FIM4R pilot</a:t>
            </a:r>
            <a:endParaRPr lang="en-US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214" y="3074476"/>
            <a:ext cx="7454156" cy="132343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But SSO single password &amp; federation also means: 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instant abuse in case it gets compromised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(</a:t>
            </a:r>
            <a:r>
              <a:rPr lang="en-US" sz="2000" b="1" dirty="0" err="1" smtClean="0">
                <a:latin typeface="+mj-lt"/>
              </a:rPr>
              <a:t>WebSSO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imap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smtp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ssh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eduroam</a:t>
            </a:r>
            <a:r>
              <a:rPr lang="en-US" sz="2000" b="1" dirty="0" smtClean="0">
                <a:latin typeface="+mj-lt"/>
              </a:rPr>
              <a:t>, TCS, </a:t>
            </a:r>
            <a:r>
              <a:rPr lang="en-US" sz="2000" b="1" dirty="0" smtClean="0">
                <a:latin typeface="+mj-lt"/>
              </a:rPr>
              <a:t>…)</a:t>
            </a:r>
          </a:p>
          <a:p>
            <a:pPr algn="ctr"/>
            <a:r>
              <a:rPr lang="en-US" sz="2000" b="1" i="1" dirty="0" smtClean="0">
                <a:latin typeface="+mj-lt"/>
              </a:rPr>
              <a:t>And unknown qualities of identity in each federation and each </a:t>
            </a:r>
            <a:r>
              <a:rPr lang="en-US" sz="2000" b="1" i="1" dirty="0" err="1" smtClean="0">
                <a:latin typeface="+mj-lt"/>
              </a:rPr>
              <a:t>IdP</a:t>
            </a:r>
            <a:r>
              <a:rPr lang="en-US" sz="2000" b="1" i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  <a:sym typeface="Wingdings" panose="05000000000000000000" pitchFamily="2" charset="2"/>
              </a:rPr>
              <a:t>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Evolving the EGI Trust Fabric - Bari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use of the </a:t>
            </a:r>
            <a:r>
              <a:rPr lang="en-US" dirty="0" err="1" smtClean="0"/>
              <a:t>eInfra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Evolving the EGI Trust Fabric - Bari 2015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2" y="1196752"/>
            <a:ext cx="5116508" cy="383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4308"/>
            <a:ext cx="3995861" cy="25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3804" y="3068960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66B0"/>
                </a:solidFill>
              </a:rPr>
              <a:t>ELIXIR reference architecture</a:t>
            </a:r>
            <a:br>
              <a:rPr lang="en-US" sz="1600" i="1" dirty="0" smtClean="0">
                <a:solidFill>
                  <a:srgbClr val="0066B0"/>
                </a:solidFill>
              </a:rPr>
            </a:br>
            <a:r>
              <a:rPr lang="en-US" sz="1600" i="1" dirty="0" smtClean="0">
                <a:solidFill>
                  <a:srgbClr val="0066B0"/>
                </a:solidFill>
              </a:rPr>
              <a:t>Mikael Linden et al.</a:t>
            </a:r>
            <a:endParaRPr lang="en-US" sz="1600" i="1" dirty="0">
              <a:solidFill>
                <a:srgbClr val="0066B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4445" y="1189882"/>
            <a:ext cx="2287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66B0"/>
                </a:solidFill>
              </a:rPr>
              <a:t>WebFTS ‘FIM4R’ in wLCG</a:t>
            </a:r>
            <a:br>
              <a:rPr lang="en-US" sz="1600" i="1" dirty="0" smtClean="0">
                <a:solidFill>
                  <a:srgbClr val="0066B0"/>
                </a:solidFill>
              </a:rPr>
            </a:br>
            <a:r>
              <a:rPr lang="en-US" sz="1600" i="1" dirty="0" err="1" smtClean="0">
                <a:solidFill>
                  <a:srgbClr val="0066B0"/>
                </a:solidFill>
              </a:rPr>
              <a:t>Romain</a:t>
            </a:r>
            <a:r>
              <a:rPr lang="en-US" sz="1600" i="1" dirty="0" smtClean="0">
                <a:solidFill>
                  <a:srgbClr val="0066B0"/>
                </a:solidFill>
              </a:rPr>
              <a:t> </a:t>
            </a:r>
            <a:r>
              <a:rPr lang="en-US" sz="1600" i="1" dirty="0" err="1" smtClean="0">
                <a:solidFill>
                  <a:srgbClr val="0066B0"/>
                </a:solidFill>
              </a:rPr>
              <a:t>Wartel</a:t>
            </a:r>
            <a:endParaRPr lang="en-US" sz="1600" i="1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move to FedAuth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Cross-national federated access progressed tremendously</a:t>
            </a:r>
          </a:p>
          <a:p>
            <a:r>
              <a:rPr lang="en-US" sz="1800" dirty="0" smtClean="0"/>
              <a:t>eduGAIN: more federations, with technical interop across countries</a:t>
            </a:r>
          </a:p>
          <a:p>
            <a:r>
              <a:rPr lang="en-US" sz="1800" dirty="0" smtClean="0"/>
              <a:t>Increased awareness of research &amp; scholarship use cases</a:t>
            </a:r>
          </a:p>
          <a:p>
            <a:r>
              <a:rPr lang="en-US" sz="1800" dirty="0" smtClean="0"/>
              <a:t>‘the will to make it happen’: demonstrated by </a:t>
            </a:r>
            <a:r>
              <a:rPr lang="en-US" sz="1800" dirty="0" err="1" smtClean="0"/>
              <a:t>SirTFi</a:t>
            </a:r>
            <a:r>
              <a:rPr lang="en-US" sz="1800" dirty="0" smtClean="0"/>
              <a:t>, AARC, </a:t>
            </a:r>
            <a:r>
              <a:rPr lang="en-US" sz="1800" dirty="0" err="1" smtClean="0"/>
              <a:t>VOPaaS</a:t>
            </a:r>
            <a:r>
              <a:rPr lang="en-US" sz="1800" dirty="0" smtClean="0"/>
              <a:t>,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A great promise for easier collaboration</a:t>
            </a:r>
          </a:p>
          <a:p>
            <a:r>
              <a:rPr lang="en-US" sz="1800" dirty="0" smtClean="0"/>
              <a:t>Move to authenticators ‘closer’ to the user understanding – mainly home organization credentials</a:t>
            </a:r>
          </a:p>
          <a:p>
            <a:r>
              <a:rPr lang="en-US" sz="1800" dirty="0" smtClean="0"/>
              <a:t>Ability to ‘hide’ end-user PKIX technology – and offer simpler authentication for web-based services through ‘</a:t>
            </a:r>
            <a:r>
              <a:rPr lang="en-US" sz="1800" dirty="0" err="1" smtClean="0"/>
              <a:t>OpenID</a:t>
            </a:r>
            <a:r>
              <a:rPr lang="en-US" sz="1800" dirty="0" smtClean="0"/>
              <a:t> Connect’ and ‘SAML’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And there are bridges – since for non-Web, command-line and brokerage </a:t>
            </a:r>
            <a:br>
              <a:rPr lang="en-US" dirty="0" smtClean="0">
                <a:solidFill>
                  <a:srgbClr val="0066B0"/>
                </a:solidFill>
              </a:rPr>
            </a:br>
            <a:r>
              <a:rPr lang="en-US" dirty="0" smtClean="0">
                <a:solidFill>
                  <a:srgbClr val="0066B0"/>
                </a:solidFill>
              </a:rPr>
              <a:t>‘SAML2Int </a:t>
            </a:r>
            <a:r>
              <a:rPr lang="en-US" dirty="0" err="1" smtClean="0">
                <a:solidFill>
                  <a:srgbClr val="0066B0"/>
                </a:solidFill>
              </a:rPr>
              <a:t>WebSSO</a:t>
            </a:r>
            <a:r>
              <a:rPr lang="en-US" dirty="0" smtClean="0">
                <a:solidFill>
                  <a:srgbClr val="0066B0"/>
                </a:solidFill>
              </a:rPr>
              <a:t>’ does not work</a:t>
            </a:r>
          </a:p>
          <a:p>
            <a:r>
              <a:rPr lang="en-US" sz="1800" dirty="0" smtClean="0"/>
              <a:t>STS, </a:t>
            </a:r>
            <a:r>
              <a:rPr lang="en-US" sz="1800" dirty="0" err="1" smtClean="0"/>
              <a:t>CILogon</a:t>
            </a:r>
            <a:r>
              <a:rPr lang="en-US" sz="1800" dirty="0" smtClean="0"/>
              <a:t>, TCS, SSH-to-</a:t>
            </a:r>
            <a:r>
              <a:rPr lang="en-US" sz="1800" dirty="0" err="1" smtClean="0"/>
              <a:t>MyProxy</a:t>
            </a:r>
            <a:r>
              <a:rPr lang="en-US" sz="1800" dirty="0" smtClean="0"/>
              <a:t> tokens, Moonshot,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Evolving the EGI Trust Fabric - Bari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hindering the adoption of FedAuth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B0"/>
                </a:solidFill>
              </a:rPr>
              <a:t>Although many production federations are pretty good, and </a:t>
            </a:r>
            <a:br>
              <a:rPr lang="en-US" b="1" dirty="0">
                <a:solidFill>
                  <a:srgbClr val="0066B0"/>
                </a:solidFill>
              </a:rPr>
            </a:br>
            <a:r>
              <a:rPr lang="en-US" b="1" dirty="0">
                <a:solidFill>
                  <a:srgbClr val="0066B0"/>
                </a:solidFill>
              </a:rPr>
              <a:t>quite a few IdPs have good processes …</a:t>
            </a:r>
          </a:p>
          <a:p>
            <a:r>
              <a:rPr lang="en-US" dirty="0"/>
              <a:t>public documentation, self-assessment and peer-review are missing</a:t>
            </a:r>
          </a:p>
          <a:p>
            <a:r>
              <a:rPr lang="en-US" dirty="0"/>
              <a:t>it’s </a:t>
            </a:r>
            <a:r>
              <a:rPr lang="en-US" b="1" dirty="0"/>
              <a:t>not consistent </a:t>
            </a:r>
            <a:r>
              <a:rPr lang="en-US" dirty="0"/>
              <a:t>across </a:t>
            </a:r>
            <a:r>
              <a:rPr lang="en-US" dirty="0" smtClean="0"/>
              <a:t>IdPs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and processes are not designed for collaboration use cases</a:t>
            </a:r>
          </a:p>
          <a:p>
            <a:r>
              <a:rPr lang="en-US" dirty="0" smtClean="0"/>
              <a:t>re-use of identifiers is common (also an issue for social IdPs)</a:t>
            </a:r>
          </a:p>
          <a:p>
            <a:r>
              <a:rPr lang="en-US" dirty="0" smtClean="0"/>
              <a:t>the identity providers provide no identity … or it’s non-consistent</a:t>
            </a:r>
          </a:p>
          <a:p>
            <a:r>
              <a:rPr lang="en-US" dirty="0" smtClean="0"/>
              <a:t>identifiers generated are specific to each SP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and may not provide traceability needed for valuable resources</a:t>
            </a:r>
            <a:endParaRPr lang="en-US" b="1" dirty="0">
              <a:solidFill>
                <a:srgbClr val="0066B0"/>
              </a:solidFill>
            </a:endParaRPr>
          </a:p>
          <a:p>
            <a:r>
              <a:rPr lang="en-US" dirty="0" smtClean="0"/>
              <a:t>some allow users to change their own data (including e.g. their email address and all contact data), or do not collaborate in case of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7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Assurance profiles as charted by the IGTF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16383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66B0"/>
                </a:solidFill>
              </a:rPr>
              <a:t>So many production federations and IdPs are pretty good, but  …</a:t>
            </a:r>
            <a:endParaRPr lang="en-US" sz="1800" dirty="0" smtClean="0"/>
          </a:p>
          <a:p>
            <a:r>
              <a:rPr lang="en-US" sz="1800" dirty="0" smtClean="0"/>
              <a:t>they are all different, and the lowest common denominator is quite low</a:t>
            </a:r>
          </a:p>
          <a:p>
            <a:pPr marL="0" indent="0">
              <a:buNone/>
            </a:pPr>
            <a:r>
              <a:rPr lang="en-US" sz="1800" dirty="0" smtClean="0"/>
              <a:t>… so IGTF for ‘conventional’ assurances requires </a:t>
            </a:r>
            <a:r>
              <a:rPr lang="en-US" sz="1800" b="1" dirty="0" smtClean="0"/>
              <a:t>additional per-user controls</a:t>
            </a:r>
          </a:p>
          <a:p>
            <a:pPr marL="0" indent="0">
              <a:buNone/>
            </a:pPr>
            <a:r>
              <a:rPr lang="en-US" sz="1800" dirty="0" smtClean="0"/>
              <a:t>… and the (‘</a:t>
            </a:r>
            <a:r>
              <a:rPr lang="en-US" sz="1800" dirty="0" err="1" smtClean="0"/>
              <a:t>uniqueified</a:t>
            </a:r>
            <a:r>
              <a:rPr lang="en-US" sz="1800" dirty="0" smtClean="0"/>
              <a:t>’) AP ‘DOGWOOD’ (IOTA) leaves an assurance gap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553617" y="4089401"/>
            <a:ext cx="1146175" cy="7077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14463" y="3349625"/>
            <a:ext cx="0" cy="2663825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headEnd type="stealth" w="lg" len="med"/>
            <a:tailEnd type="oval" w="med" len="med"/>
          </a:ln>
          <a:effectLst/>
        </p:spPr>
      </p:cxn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91584" y="4089400"/>
            <a:ext cx="11400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kern="0" noProof="0" dirty="0" err="1" smtClean="0">
                <a:solidFill>
                  <a:prstClr val="black"/>
                </a:solidFill>
              </a:rPr>
              <a:t>Kantara</a:t>
            </a:r>
            <a:r>
              <a:rPr lang="en-GB" altLang="en-US" sz="1400" kern="0" noProof="0" dirty="0" smtClean="0">
                <a:solidFill>
                  <a:prstClr val="black"/>
                </a:solidFill>
              </a:rPr>
              <a:t>-like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Assurance</a:t>
            </a:r>
            <a:b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lang="en-GB" altLang="en-US" sz="1400" kern="0" dirty="0">
                <a:solidFill>
                  <a:prstClr val="black"/>
                </a:solidFill>
              </a:rPr>
              <a:t>S</a:t>
            </a:r>
            <a:r>
              <a:rPr kumimoji="0" lang="en-GB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cale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5" name="Line Callout 1 (Accent Bar) 24"/>
          <p:cNvSpPr/>
          <p:nvPr/>
        </p:nvSpPr>
        <p:spPr>
          <a:xfrm>
            <a:off x="2713773" y="5713413"/>
            <a:ext cx="5100638" cy="452437"/>
          </a:xfrm>
          <a:prstGeom prst="accentCallout1">
            <a:avLst>
              <a:gd name="adj1" fmla="val 22265"/>
              <a:gd name="adj2" fmla="val -2097"/>
              <a:gd name="adj3" fmla="val 66729"/>
              <a:gd name="adj4" fmla="val -25125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0: ‘like conventional unsigned email’</a:t>
            </a:r>
          </a:p>
        </p:txBody>
      </p:sp>
      <p:sp>
        <p:nvSpPr>
          <p:cNvPr id="26" name="Line Callout 1 (Accent Bar) 25"/>
          <p:cNvSpPr/>
          <p:nvPr/>
        </p:nvSpPr>
        <p:spPr>
          <a:xfrm>
            <a:off x="2713667" y="5208253"/>
            <a:ext cx="5101189" cy="452772"/>
          </a:xfrm>
          <a:prstGeom prst="accentCallout1">
            <a:avLst>
              <a:gd name="adj1" fmla="val 18750"/>
              <a:gd name="adj2" fmla="val -1942"/>
              <a:gd name="adj3" fmla="val 46528"/>
              <a:gd name="adj4" fmla="val -22795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verified email address with mail-back</a:t>
            </a:r>
          </a:p>
        </p:txBody>
      </p:sp>
      <p:sp>
        <p:nvSpPr>
          <p:cNvPr id="27" name="Line Callout 1 (Accent Bar) 26"/>
          <p:cNvSpPr/>
          <p:nvPr/>
        </p:nvSpPr>
        <p:spPr>
          <a:xfrm>
            <a:off x="3145716" y="4724921"/>
            <a:ext cx="5682396" cy="452772"/>
          </a:xfrm>
          <a:prstGeom prst="accentCallout1">
            <a:avLst>
              <a:gd name="adj1" fmla="val 15238"/>
              <a:gd name="adj2" fmla="val -2215"/>
              <a:gd name="adj3" fmla="val 14392"/>
              <a:gd name="adj4" fmla="val -27983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Calibri"/>
              </a:rPr>
              <a:t>DOGWOOD (IOTA)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 identification, no identity , limited traceability</a:t>
            </a:r>
          </a:p>
        </p:txBody>
      </p:sp>
      <p:sp>
        <p:nvSpPr>
          <p:cNvPr id="28" name="Line Callout 1 (Accent Bar) 27"/>
          <p:cNvSpPr/>
          <p:nvPr/>
        </p:nvSpPr>
        <p:spPr>
          <a:xfrm>
            <a:off x="3173820" y="4180378"/>
            <a:ext cx="5654292" cy="452772"/>
          </a:xfrm>
          <a:prstGeom prst="accentCallout1">
            <a:avLst>
              <a:gd name="adj1" fmla="val 18750"/>
              <a:gd name="adj2" fmla="val -2533"/>
              <a:gd name="adj3" fmla="val -21946"/>
              <a:gd name="adj4" fmla="val -2972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ASPEN</a:t>
            </a:r>
            <a:r>
              <a:rPr kumimoji="0" lang="en-GB" sz="1400" b="0" i="0" u="none" strike="noStrike" kern="0" cap="none" spc="0" normalizeH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SLCS):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naming, point-in-time traceability, time-limited</a:t>
            </a:r>
          </a:p>
        </p:txBody>
      </p:sp>
      <p:sp>
        <p:nvSpPr>
          <p:cNvPr id="29" name="Line Callout 1 (Accent Bar) 28"/>
          <p:cNvSpPr/>
          <p:nvPr/>
        </p:nvSpPr>
        <p:spPr>
          <a:xfrm>
            <a:off x="3178965" y="3768093"/>
            <a:ext cx="5649147" cy="452772"/>
          </a:xfrm>
          <a:prstGeom prst="accentCallout1">
            <a:avLst>
              <a:gd name="adj1" fmla="val 8213"/>
              <a:gd name="adj2" fmla="val -2562"/>
              <a:gd name="adj3" fmla="val 52859"/>
              <a:gd name="adj4" fmla="val -2957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Assurance profiles BIRCH, CEDAR (MICS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Classic):  </a:t>
            </a:r>
            <a:b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naming, traceability, longer-term,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</a:t>
            </a:r>
          </a:p>
        </p:txBody>
      </p:sp>
      <p:sp>
        <p:nvSpPr>
          <p:cNvPr id="30" name="Line Callout 1 (Accent Bar) 29"/>
          <p:cNvSpPr/>
          <p:nvPr/>
        </p:nvSpPr>
        <p:spPr>
          <a:xfrm>
            <a:off x="2702551" y="3212753"/>
            <a:ext cx="5029180" cy="452772"/>
          </a:xfrm>
          <a:prstGeom prst="accentCallout1">
            <a:avLst>
              <a:gd name="adj1" fmla="val 6457"/>
              <a:gd name="adj2" fmla="val -1535"/>
              <a:gd name="adj3" fmla="val 112872"/>
              <a:gd name="adj4" fmla="val -24097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 1, 2-factor vetting, verified traceability, externally audited as matter of course</a:t>
            </a: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295907" y="5354632"/>
            <a:ext cx="963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* somewhat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my personal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view …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sorry for bias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1101725" y="52498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090613" y="358298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718972" y="3212976"/>
            <a:ext cx="61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…3,4</a:t>
            </a:r>
          </a:p>
        </p:txBody>
      </p:sp>
      <p:cxnSp>
        <p:nvCxnSpPr>
          <p:cNvPr id="35" name="Straight Arrow Connector 3"/>
          <p:cNvCxnSpPr>
            <a:cxnSpLocks noChangeShapeType="1"/>
          </p:cNvCxnSpPr>
          <p:nvPr/>
        </p:nvCxnSpPr>
        <p:spPr bwMode="auto">
          <a:xfrm>
            <a:off x="1692275" y="4181475"/>
            <a:ext cx="0" cy="544513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687513" y="4276725"/>
            <a:ext cx="84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RP task</a:t>
            </a:r>
          </a:p>
        </p:txBody>
      </p:sp>
    </p:spTree>
    <p:extLst>
      <p:ext uri="{BB962C8B-B14F-4D97-AF65-F5344CB8AC3E}">
        <p14:creationId xmlns:p14="http://schemas.microsoft.com/office/powerpoint/2010/main" val="14521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Redistributing responsibilities with IOTA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Who can absorb the responsibilities, if not the identity providers?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6B0"/>
                </a:solidFill>
              </a:rPr>
              <a:t>Requirements: </a:t>
            </a:r>
          </a:p>
          <a:p>
            <a:r>
              <a:rPr lang="en-US" dirty="0" smtClean="0"/>
              <a:t>End-to-end traceability must remain the same</a:t>
            </a:r>
          </a:p>
          <a:p>
            <a:r>
              <a:rPr lang="en-US" dirty="0" smtClean="0"/>
              <a:t>Changing or documenting federation and </a:t>
            </a:r>
            <a:r>
              <a:rPr lang="en-US" dirty="0" err="1" smtClean="0"/>
              <a:t>IdP</a:t>
            </a:r>
            <a:r>
              <a:rPr lang="en-US" dirty="0" smtClean="0"/>
              <a:t> processes is a ‘lengthy’ process – but adding some requirements does work (e.g. </a:t>
            </a:r>
            <a:r>
              <a:rPr lang="en-US" dirty="0" err="1" smtClean="0"/>
              <a:t>SiRTFi</a:t>
            </a:r>
            <a:r>
              <a:rPr lang="en-US" dirty="0" smtClean="0"/>
              <a:t> on incident response)</a:t>
            </a:r>
          </a:p>
          <a:p>
            <a:pPr marL="0" indent="0">
              <a:buNone/>
            </a:pPr>
            <a:endParaRPr lang="en-US" dirty="0" smtClean="0">
              <a:solidFill>
                <a:srgbClr val="0066B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… so who can absorb the responsibility?</a:t>
            </a:r>
          </a:p>
          <a:p>
            <a:r>
              <a:rPr lang="en-US" dirty="0" smtClean="0"/>
              <a:t>The resource </a:t>
            </a:r>
            <a:r>
              <a:rPr lang="en-US" dirty="0" err="1" smtClean="0"/>
              <a:t>centres</a:t>
            </a:r>
            <a:r>
              <a:rPr lang="en-US" dirty="0" smtClean="0"/>
              <a:t> – and go back to 1995 with per-site vetting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The Infrastructure or funding agencies, through a rigorous registration process – PRACE ‘home sites’, or XSEDE registration + NSF granting</a:t>
            </a:r>
          </a:p>
          <a:p>
            <a:r>
              <a:rPr lang="en-US" dirty="0" smtClean="0"/>
              <a:t>EGI UMP – that’s what’s happening partially in the </a:t>
            </a:r>
            <a:r>
              <a:rPr lang="en-US" dirty="0" err="1" smtClean="0"/>
              <a:t>LToS</a:t>
            </a:r>
            <a:r>
              <a:rPr lang="en-US" dirty="0" smtClean="0"/>
              <a:t> service</a:t>
            </a:r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t</a:t>
            </a:r>
            <a:r>
              <a:rPr lang="en-US" dirty="0" smtClean="0"/>
              <a:t>he communities?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5877"/>
      </p:ext>
    </p:extLst>
  </p:cSld>
  <p:clrMapOvr>
    <a:masterClrMapping/>
  </p:clrMapOvr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6115</TotalTime>
  <Words>1507</Words>
  <Application>Microsoft Office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EGI Engage powerpoint presentation v3.2</vt:lpstr>
      <vt:lpstr>EGI Powerpoint Presentation (body)</vt:lpstr>
      <vt:lpstr>EGI Powerpoint Presentation (closing)</vt:lpstr>
      <vt:lpstr>Evolving the EGI trust fabric using distributed responsibility</vt:lpstr>
      <vt:lpstr>EGI trust policy space</vt:lpstr>
      <vt:lpstr>Federated Authentication</vt:lpstr>
      <vt:lpstr>‘Federated Authentication’ for a myriad of services</vt:lpstr>
      <vt:lpstr>Federated use of the eInfra</vt:lpstr>
      <vt:lpstr>Why the move to FedAuth</vt:lpstr>
      <vt:lpstr>Issues hindering the adoption of FedAuth</vt:lpstr>
      <vt:lpstr>Assurance profiles as charted by the IGTF</vt:lpstr>
      <vt:lpstr>Redistributing responsibilities with IOTA</vt:lpstr>
      <vt:lpstr>Moving the bar towards differentiated assurance</vt:lpstr>
      <vt:lpstr>Specific Delegated Responsibilities</vt:lpstr>
      <vt:lpstr>Distributed Responsibilities I:  Trusted Third Party</vt:lpstr>
      <vt:lpstr>Distributed Responsibilities II:  Collaborative Assurance &amp; Traceability</vt:lpstr>
      <vt:lpstr>IOTA in the EGI context</vt:lpstr>
      <vt:lpstr>Software support for DiffLoA</vt:lpstr>
      <vt:lpstr>Software capabilities today</vt:lpstr>
      <vt:lpstr>LCMAPS example implementation</vt:lpstr>
      <vt:lpstr>A Generic (CERN or EGI) IOTA CA</vt:lpstr>
      <vt:lpstr>‘Twee geloven op één kussen,  daar slaapt de duivel tussen’*</vt:lpstr>
      <vt:lpstr>Dependencies in policy installation</vt:lpstr>
      <vt:lpstr>Changes to the trust fabric</vt:lpstr>
      <vt:lpstr>Document on the Agenda Page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EGI trust fabric using distributed responsibility</dc:title>
  <dc:creator>DavidG</dc:creator>
  <cp:lastModifiedBy>DavidG</cp:lastModifiedBy>
  <cp:revision>53</cp:revision>
  <dcterms:created xsi:type="dcterms:W3CDTF">2015-11-05T10:45:02Z</dcterms:created>
  <dcterms:modified xsi:type="dcterms:W3CDTF">2015-11-09T16:40:09Z</dcterms:modified>
</cp:coreProperties>
</file>