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83" r:id="rId5"/>
    <p:sldId id="295" r:id="rId6"/>
    <p:sldId id="306" r:id="rId7"/>
    <p:sldId id="311" r:id="rId8"/>
    <p:sldId id="310" r:id="rId9"/>
    <p:sldId id="298" r:id="rId10"/>
    <p:sldId id="312" r:id="rId11"/>
    <p:sldId id="292" r:id="rId12"/>
    <p:sldId id="302" r:id="rId13"/>
    <p:sldId id="300" r:id="rId14"/>
    <p:sldId id="301" r:id="rId15"/>
    <p:sldId id="308" r:id="rId16"/>
    <p:sldId id="309" r:id="rId17"/>
    <p:sldId id="304" r:id="rId18"/>
    <p:sldId id="293" r:id="rId19"/>
    <p:sldId id="286" r:id="rId2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E"/>
    <a:srgbClr val="FFFFFF"/>
    <a:srgbClr val="F6791C"/>
    <a:srgbClr val="F57B20"/>
    <a:srgbClr val="F57A1E"/>
    <a:srgbClr val="013F5E"/>
    <a:srgbClr val="003959"/>
    <a:srgbClr val="ED1556"/>
    <a:srgbClr val="003F5D"/>
    <a:srgbClr val="1C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8" y="4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Incident Response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Traceability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Assure confidentiality of information exchanged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23A088CB-48A2-436C-8A86-26C66936131F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Identify trusted contacts</a:t>
          </a:r>
        </a:p>
      </dgm:t>
    </dgm:pt>
    <dgm:pt modelId="{0C63A410-5349-4A22-BD75-D81B1502944A}" type="parTrans" cxnId="{8367BBE5-6D08-479B-B17C-EBC11E61B408}">
      <dgm:prSet/>
      <dgm:spPr/>
      <dgm:t>
        <a:bodyPr/>
        <a:lstStyle/>
        <a:p>
          <a:endParaRPr lang="en-US"/>
        </a:p>
      </dgm:t>
    </dgm:pt>
    <dgm:pt modelId="{51B2ABB0-49CB-4F2C-9796-DFFA4399766B}" type="sibTrans" cxnId="{8367BBE5-6D08-479B-B17C-EBC11E61B408}">
      <dgm:prSet/>
      <dgm:spPr/>
      <dgm:t>
        <a:bodyPr/>
        <a:lstStyle/>
        <a:p>
          <a:endParaRPr lang="en-US"/>
        </a:p>
      </dgm:t>
    </dgm:pt>
    <dgm:pt modelId="{0FFB5B31-148F-4561-A115-FCA676E5996B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Guarantee a response during collaboration</a:t>
          </a:r>
        </a:p>
      </dgm:t>
    </dgm:pt>
    <dgm:pt modelId="{3EA7CCEE-B051-4C97-A1DB-CCC374E793F8}" type="parTrans" cxnId="{4A1858BF-E6F3-4EBF-9639-147491D8D769}">
      <dgm:prSet/>
      <dgm:spPr/>
      <dgm:t>
        <a:bodyPr/>
        <a:lstStyle/>
        <a:p>
          <a:endParaRPr lang="en-US"/>
        </a:p>
      </dgm:t>
    </dgm:pt>
    <dgm:pt modelId="{595F71CB-CEE7-4650-90DC-BD7E5F74AA7F}" type="sibTrans" cxnId="{4A1858BF-E6F3-4EBF-9639-147491D8D769}">
      <dgm:prSet/>
      <dgm:spPr/>
      <dgm:t>
        <a:bodyPr/>
        <a:lstStyle/>
        <a:p>
          <a:endParaRPr lang="en-US"/>
        </a:p>
      </dgm:t>
    </dgm:pt>
    <dgm:pt modelId="{DA5160DC-6551-477B-A64B-C39FF72E1E8A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Participant Responsibilities</a:t>
          </a:r>
          <a:endParaRPr lang="en-US" sz="2400" b="0" dirty="0"/>
        </a:p>
      </dgm:t>
    </dgm:pt>
    <dgm:pt modelId="{8FB38B4C-CA14-4323-9F41-66B88FBDE82F}" type="parTrans" cxnId="{3A3A07D0-CAE6-4B6F-A27D-149FDACBD182}">
      <dgm:prSet/>
      <dgm:spPr/>
      <dgm:t>
        <a:bodyPr/>
        <a:lstStyle/>
        <a:p>
          <a:endParaRPr lang="en-US"/>
        </a:p>
      </dgm:t>
    </dgm:pt>
    <dgm:pt modelId="{B9CEA569-CF6A-4EC3-870F-8C3E0112A88C}" type="sibTrans" cxnId="{3A3A07D0-CAE6-4B6F-A27D-149FDACBD182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Improve the usefulness of logs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FD8A8BDA-AC69-41EA-8415-D2F575928F91}">
      <dgm:prSet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dirty="0">
            <a:solidFill>
              <a:srgbClr val="0C3959"/>
            </a:solidFill>
          </a:endParaRPr>
        </a:p>
      </dgm:t>
    </dgm:pt>
    <dgm:pt modelId="{8E089B64-D471-4C10-A7DA-0DD23D9A21B1}" type="parTrans" cxnId="{680B870C-DE2E-46C5-B2EB-CAE0F6B90E98}">
      <dgm:prSet/>
      <dgm:spPr/>
      <dgm:t>
        <a:bodyPr/>
        <a:lstStyle/>
        <a:p>
          <a:endParaRPr lang="en-US"/>
        </a:p>
      </dgm:t>
    </dgm:pt>
    <dgm:pt modelId="{DEDC7EBA-FDD4-4B20-97A7-5B30B5EA6820}" type="sibTrans" cxnId="{680B870C-DE2E-46C5-B2EB-CAE0F6B90E98}">
      <dgm:prSet/>
      <dgm:spPr/>
      <dgm:t>
        <a:bodyPr/>
        <a:lstStyle/>
        <a:p>
          <a:endParaRPr lang="en-US"/>
        </a:p>
      </dgm:t>
    </dgm:pt>
    <dgm:pt modelId="{96DF268D-9A81-4560-8790-CE05D681D29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dirty="0">
            <a:solidFill>
              <a:srgbClr val="0C3959"/>
            </a:solidFill>
          </a:endParaRPr>
        </a:p>
      </dgm:t>
    </dgm:pt>
    <dgm:pt modelId="{E88CF3C2-995B-44B1-A5F9-90D046D11794}" type="parTrans" cxnId="{79EED648-9F34-40FA-AE52-3B085A14D86D}">
      <dgm:prSet/>
      <dgm:spPr/>
      <dgm:t>
        <a:bodyPr/>
        <a:lstStyle/>
        <a:p>
          <a:endParaRPr lang="en-US"/>
        </a:p>
      </dgm:t>
    </dgm:pt>
    <dgm:pt modelId="{0A196E9F-4276-43DA-AB63-F918B8ABE43C}" type="sibTrans" cxnId="{79EED648-9F34-40FA-AE52-3B085A14D86D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E1588-54CD-4516-8A9C-E10233BFCD51}" type="pres">
      <dgm:prSet presAssocID="{8385B4AD-B467-4CEE-8F2D-61EA8301208C}" presName="spaceBetweenRectangles" presStyleCnt="0"/>
      <dgm:spPr/>
    </dgm:pt>
    <dgm:pt modelId="{F62B5482-261F-41BB-B18E-318AC6D05A26}" type="pres">
      <dgm:prSet presAssocID="{DA5160DC-6551-477B-A64B-C39FF72E1E8A}" presName="parentLin" presStyleCnt="0"/>
      <dgm:spPr/>
    </dgm:pt>
    <dgm:pt modelId="{D8F00C30-A3B3-421A-BFA4-39EF32B9120C}" type="pres">
      <dgm:prSet presAssocID="{DA5160DC-6551-477B-A64B-C39FF72E1E8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B87F387-8ABC-4BBE-852E-A125C4F331D1}" type="pres">
      <dgm:prSet presAssocID="{DA5160DC-6551-477B-A64B-C39FF72E1E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AD100-4914-4641-9C73-973AC4875D96}" type="pres">
      <dgm:prSet presAssocID="{DA5160DC-6551-477B-A64B-C39FF72E1E8A}" presName="negativeSpace" presStyleCnt="0"/>
      <dgm:spPr/>
    </dgm:pt>
    <dgm:pt modelId="{DC20D490-1B61-457F-8904-69F02509FB16}" type="pres">
      <dgm:prSet presAssocID="{DA5160DC-6551-477B-A64B-C39FF72E1E8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3A07D0-CAE6-4B6F-A27D-149FDACBD182}" srcId="{D19AB046-D061-4762-9371-9AA2CB0F4DE0}" destId="{DA5160DC-6551-477B-A64B-C39FF72E1E8A}" srcOrd="3" destOrd="0" parTransId="{8FB38B4C-CA14-4323-9F41-66B88FBDE82F}" sibTransId="{B9CEA569-CF6A-4EC3-870F-8C3E0112A88C}"/>
    <dgm:cxn modelId="{E259CB79-79CD-4CDF-B10D-6082A16E8714}" type="presOf" srcId="{6B4D8A2D-C343-49A7-B04B-1DF32D42CE23}" destId="{8C603398-9770-45C5-90C1-F6D72FB2ECB4}" srcOrd="1" destOrd="0" presId="urn:microsoft.com/office/officeart/2005/8/layout/list1"/>
    <dgm:cxn modelId="{F56F1F22-AC03-4B05-BAEF-D8D2C89C7012}" type="presOf" srcId="{06BE0DCC-155D-4445-AA0A-339455DBC26F}" destId="{4E5A5628-74D1-4318-BAEC-D98F11AFBD71}" srcOrd="0" destOrd="0" presId="urn:microsoft.com/office/officeart/2005/8/layout/list1"/>
    <dgm:cxn modelId="{BFBADCD7-73ED-4229-993C-3BB553E6EBF1}" type="presOf" srcId="{6B4D8A2D-C343-49A7-B04B-1DF32D42CE23}" destId="{B2F18EDD-3E1C-430A-BB30-3B69E62C0E69}" srcOrd="0" destOrd="0" presId="urn:microsoft.com/office/officeart/2005/8/layout/list1"/>
    <dgm:cxn modelId="{9BCB71FB-D847-402B-B28F-04BFE4C63292}" type="presOf" srcId="{2297CCA2-118D-4CB8-A012-F7E89D098B08}" destId="{D9CC20A6-B314-4D7F-8A81-E332EBCA5838}" srcOrd="0" destOrd="0" presId="urn:microsoft.com/office/officeart/2005/8/layout/list1"/>
    <dgm:cxn modelId="{1E960DAE-7854-424A-ACDA-C373FDC51EB5}" type="presOf" srcId="{6E526ACF-770C-423D-9E1C-EA92F64A3341}" destId="{10D048A1-E80C-4682-BB33-E3EDDF728920}" srcOrd="0" destOrd="0" presId="urn:microsoft.com/office/officeart/2005/8/layout/list1"/>
    <dgm:cxn modelId="{08A892E3-0A0B-4CE7-AEFD-C696D5DCE621}" type="presOf" srcId="{2297CCA2-118D-4CB8-A012-F7E89D098B08}" destId="{FC6C048F-68DC-424B-90BF-C53916BDBEBD}" srcOrd="1" destOrd="0" presId="urn:microsoft.com/office/officeart/2005/8/layout/list1"/>
    <dgm:cxn modelId="{B619EF37-6B10-4382-AB32-DA096FDAAA22}" type="presOf" srcId="{BC8C6FD1-EDF0-45C7-8A22-5CEFF6942F5B}" destId="{7FA08938-D8FF-458A-9D50-AB3E5C4AD190}" srcOrd="0" destOrd="0" presId="urn:microsoft.com/office/officeart/2005/8/layout/list1"/>
    <dgm:cxn modelId="{D6E140E2-D2F8-4DF0-B093-440378182337}" type="presOf" srcId="{06BE0DCC-155D-4445-AA0A-339455DBC26F}" destId="{BCAD7431-7638-4E1B-9277-EE71978CDEF4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680B870C-DE2E-46C5-B2EB-CAE0F6B90E98}" srcId="{06BE0DCC-155D-4445-AA0A-339455DBC26F}" destId="{FD8A8BDA-AC69-41EA-8415-D2F575928F91}" srcOrd="1" destOrd="0" parTransId="{8E089B64-D471-4C10-A7DA-0DD23D9A21B1}" sibTransId="{DEDC7EBA-FDD4-4B20-97A7-5B30B5EA6820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B0B6E295-7C94-4A5B-BBBD-0B6E12161836}" type="presOf" srcId="{B094CA3B-F998-4A8C-8DCA-488B09B59D0D}" destId="{80A40C49-A20F-4BEF-A060-582C9B373774}" srcOrd="0" destOrd="0" presId="urn:microsoft.com/office/officeart/2005/8/layout/list1"/>
    <dgm:cxn modelId="{4A1858BF-E6F3-4EBF-9639-147491D8D769}" srcId="{2297CCA2-118D-4CB8-A012-F7E89D098B08}" destId="{0FFB5B31-148F-4561-A115-FCA676E5996B}" srcOrd="2" destOrd="0" parTransId="{3EA7CCEE-B051-4C97-A1DB-CCC374E793F8}" sibTransId="{595F71CB-CEE7-4650-90DC-BD7E5F74AA7F}"/>
    <dgm:cxn modelId="{35D80C7E-B21A-45CC-B324-31482CEB5F89}" type="presOf" srcId="{DA5160DC-6551-477B-A64B-C39FF72E1E8A}" destId="{1B87F387-8ABC-4BBE-852E-A125C4F331D1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79EED648-9F34-40FA-AE52-3B085A14D86D}" srcId="{DA5160DC-6551-477B-A64B-C39FF72E1E8A}" destId="{96DF268D-9A81-4560-8790-CE05D681D29A}" srcOrd="0" destOrd="0" parTransId="{E88CF3C2-995B-44B1-A5F9-90D046D11794}" sibTransId="{0A196E9F-4276-43DA-AB63-F918B8ABE43C}"/>
    <dgm:cxn modelId="{31697B6F-0548-4779-858E-59D50A71E5C3}" type="presOf" srcId="{23A088CB-48A2-436C-8A86-26C66936131F}" destId="{80A40C49-A20F-4BEF-A060-582C9B373774}" srcOrd="0" destOrd="1" presId="urn:microsoft.com/office/officeart/2005/8/layout/list1"/>
    <dgm:cxn modelId="{5A125A35-388D-4823-95F8-D77CE1E96AC5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99640DBA-5EEB-44E1-B59A-91A90A479661}" type="presOf" srcId="{FD8A8BDA-AC69-41EA-8415-D2F575928F91}" destId="{10D048A1-E80C-4682-BB33-E3EDDF728920}" srcOrd="0" destOrd="1" presId="urn:microsoft.com/office/officeart/2005/8/layout/list1"/>
    <dgm:cxn modelId="{39FA4C2D-1476-4614-B7A6-77A11CBC4524}" type="presOf" srcId="{96DF268D-9A81-4560-8790-CE05D681D29A}" destId="{DC20D490-1B61-457F-8904-69F02509FB16}" srcOrd="0" destOrd="0" presId="urn:microsoft.com/office/officeart/2005/8/layout/list1"/>
    <dgm:cxn modelId="{2D4ACDC5-D715-4B5A-BA50-AFB3A4E83B47}" type="presOf" srcId="{DA5160DC-6551-477B-A64B-C39FF72E1E8A}" destId="{D8F00C30-A3B3-421A-BFA4-39EF32B9120C}" srcOrd="0" destOrd="0" presId="urn:microsoft.com/office/officeart/2005/8/layout/list1"/>
    <dgm:cxn modelId="{8367BBE5-6D08-479B-B17C-EBC11E61B408}" srcId="{2297CCA2-118D-4CB8-A012-F7E89D098B08}" destId="{23A088CB-48A2-436C-8A86-26C66936131F}" srcOrd="1" destOrd="0" parTransId="{0C63A410-5349-4A22-BD75-D81B1502944A}" sibTransId="{51B2ABB0-49CB-4F2C-9796-DFFA4399766B}"/>
    <dgm:cxn modelId="{885BF87D-8563-4751-BF32-2592865DC036}" type="presOf" srcId="{0FFB5B31-148F-4561-A115-FCA676E5996B}" destId="{80A40C49-A20F-4BEF-A060-582C9B373774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03017CC8-72E2-4FB8-ADEE-DBD4460247C7}" type="presParOf" srcId="{EED3217B-01A2-4D74-BAF6-1246E3BAAD3D}" destId="{C5F6BFE3-99FD-4499-8785-162C6C5DB2E7}" srcOrd="0" destOrd="0" presId="urn:microsoft.com/office/officeart/2005/8/layout/list1"/>
    <dgm:cxn modelId="{1E85078F-5BB0-49D2-9F3B-99BC9889F23B}" type="presParOf" srcId="{C5F6BFE3-99FD-4499-8785-162C6C5DB2E7}" destId="{B2F18EDD-3E1C-430A-BB30-3B69E62C0E69}" srcOrd="0" destOrd="0" presId="urn:microsoft.com/office/officeart/2005/8/layout/list1"/>
    <dgm:cxn modelId="{4E15448E-47B6-47EC-8E8A-1829BF40B183}" type="presParOf" srcId="{C5F6BFE3-99FD-4499-8785-162C6C5DB2E7}" destId="{8C603398-9770-45C5-90C1-F6D72FB2ECB4}" srcOrd="1" destOrd="0" presId="urn:microsoft.com/office/officeart/2005/8/layout/list1"/>
    <dgm:cxn modelId="{E7BA593E-E1F7-4745-BDA9-E74A1347B81C}" type="presParOf" srcId="{EED3217B-01A2-4D74-BAF6-1246E3BAAD3D}" destId="{E6B1D445-D6D5-4F36-B784-75DECD0296E8}" srcOrd="1" destOrd="0" presId="urn:microsoft.com/office/officeart/2005/8/layout/list1"/>
    <dgm:cxn modelId="{1DD75CF7-FF55-4502-B419-4B0DF3F52238}" type="presParOf" srcId="{EED3217B-01A2-4D74-BAF6-1246E3BAAD3D}" destId="{7FA08938-D8FF-458A-9D50-AB3E5C4AD190}" srcOrd="2" destOrd="0" presId="urn:microsoft.com/office/officeart/2005/8/layout/list1"/>
    <dgm:cxn modelId="{46EEC9B4-EEBA-459C-A8B6-9766499B0819}" type="presParOf" srcId="{EED3217B-01A2-4D74-BAF6-1246E3BAAD3D}" destId="{E6ED7ADE-C0BC-497B-976A-8589FA4E4D8B}" srcOrd="3" destOrd="0" presId="urn:microsoft.com/office/officeart/2005/8/layout/list1"/>
    <dgm:cxn modelId="{E767DD74-945B-4E6B-9A79-ED63231EAFCC}" type="presParOf" srcId="{EED3217B-01A2-4D74-BAF6-1246E3BAAD3D}" destId="{46B1E8BF-F84C-411E-8DCE-30E3BE0E3CD9}" srcOrd="4" destOrd="0" presId="urn:microsoft.com/office/officeart/2005/8/layout/list1"/>
    <dgm:cxn modelId="{E0901CC5-2D82-4361-8C91-3FB2D6217C4D}" type="presParOf" srcId="{46B1E8BF-F84C-411E-8DCE-30E3BE0E3CD9}" destId="{D9CC20A6-B314-4D7F-8A81-E332EBCA5838}" srcOrd="0" destOrd="0" presId="urn:microsoft.com/office/officeart/2005/8/layout/list1"/>
    <dgm:cxn modelId="{A7541FEA-2DFA-4ADA-8425-B1892B9A79F8}" type="presParOf" srcId="{46B1E8BF-F84C-411E-8DCE-30E3BE0E3CD9}" destId="{FC6C048F-68DC-424B-90BF-C53916BDBEBD}" srcOrd="1" destOrd="0" presId="urn:microsoft.com/office/officeart/2005/8/layout/list1"/>
    <dgm:cxn modelId="{C7BDBE7E-B130-4F24-9074-6FB15EBE0A4E}" type="presParOf" srcId="{EED3217B-01A2-4D74-BAF6-1246E3BAAD3D}" destId="{819681F7-853B-472B-937A-CB7240E0435A}" srcOrd="5" destOrd="0" presId="urn:microsoft.com/office/officeart/2005/8/layout/list1"/>
    <dgm:cxn modelId="{47B249DB-ABFF-4F49-9E39-FAAFDD90F31B}" type="presParOf" srcId="{EED3217B-01A2-4D74-BAF6-1246E3BAAD3D}" destId="{80A40C49-A20F-4BEF-A060-582C9B373774}" srcOrd="6" destOrd="0" presId="urn:microsoft.com/office/officeart/2005/8/layout/list1"/>
    <dgm:cxn modelId="{8E6AD4AE-ED5E-446D-A270-EF5AC5B7D9B7}" type="presParOf" srcId="{EED3217B-01A2-4D74-BAF6-1246E3BAAD3D}" destId="{AC77EB9E-5261-48A2-8FAE-3CDA848745D8}" srcOrd="7" destOrd="0" presId="urn:microsoft.com/office/officeart/2005/8/layout/list1"/>
    <dgm:cxn modelId="{9D665171-24CD-4EC0-B456-D39A80E2C4D3}" type="presParOf" srcId="{EED3217B-01A2-4D74-BAF6-1246E3BAAD3D}" destId="{33FDA85C-A15E-42D6-B317-A44194ADA687}" srcOrd="8" destOrd="0" presId="urn:microsoft.com/office/officeart/2005/8/layout/list1"/>
    <dgm:cxn modelId="{1886D300-2A63-4924-91C7-596161E67616}" type="presParOf" srcId="{33FDA85C-A15E-42D6-B317-A44194ADA687}" destId="{4E5A5628-74D1-4318-BAEC-D98F11AFBD71}" srcOrd="0" destOrd="0" presId="urn:microsoft.com/office/officeart/2005/8/layout/list1"/>
    <dgm:cxn modelId="{36968A71-9254-416A-B440-83332118319A}" type="presParOf" srcId="{33FDA85C-A15E-42D6-B317-A44194ADA687}" destId="{BCAD7431-7638-4E1B-9277-EE71978CDEF4}" srcOrd="1" destOrd="0" presId="urn:microsoft.com/office/officeart/2005/8/layout/list1"/>
    <dgm:cxn modelId="{DC1D7110-4A90-47AA-9310-DC6C8A42D77A}" type="presParOf" srcId="{EED3217B-01A2-4D74-BAF6-1246E3BAAD3D}" destId="{0EFA6B60-0C55-44C5-8A15-884C0EED33A4}" srcOrd="9" destOrd="0" presId="urn:microsoft.com/office/officeart/2005/8/layout/list1"/>
    <dgm:cxn modelId="{35CA0E1C-B37A-4376-B49A-34DB03C46CE3}" type="presParOf" srcId="{EED3217B-01A2-4D74-BAF6-1246E3BAAD3D}" destId="{10D048A1-E80C-4682-BB33-E3EDDF728920}" srcOrd="10" destOrd="0" presId="urn:microsoft.com/office/officeart/2005/8/layout/list1"/>
    <dgm:cxn modelId="{BD0155F3-F2B3-4AFD-A0C9-953CFB828139}" type="presParOf" srcId="{EED3217B-01A2-4D74-BAF6-1246E3BAAD3D}" destId="{4CEE1588-54CD-4516-8A9C-E10233BFCD51}" srcOrd="11" destOrd="0" presId="urn:microsoft.com/office/officeart/2005/8/layout/list1"/>
    <dgm:cxn modelId="{9578D6BC-82D4-4111-85A6-1F4CB385AFD3}" type="presParOf" srcId="{EED3217B-01A2-4D74-BAF6-1246E3BAAD3D}" destId="{F62B5482-261F-41BB-B18E-318AC6D05A26}" srcOrd="12" destOrd="0" presId="urn:microsoft.com/office/officeart/2005/8/layout/list1"/>
    <dgm:cxn modelId="{39864919-49A3-4987-915F-63333DEDD931}" type="presParOf" srcId="{F62B5482-261F-41BB-B18E-318AC6D05A26}" destId="{D8F00C30-A3B3-421A-BFA4-39EF32B9120C}" srcOrd="0" destOrd="0" presId="urn:microsoft.com/office/officeart/2005/8/layout/list1"/>
    <dgm:cxn modelId="{AF9E94F0-2162-4EAE-A10D-262AE85CCD27}" type="presParOf" srcId="{F62B5482-261F-41BB-B18E-318AC6D05A26}" destId="{1B87F387-8ABC-4BBE-852E-A125C4F331D1}" srcOrd="1" destOrd="0" presId="urn:microsoft.com/office/officeart/2005/8/layout/list1"/>
    <dgm:cxn modelId="{157A7B64-49A5-4DBC-8F8C-A5901CCE8E74}" type="presParOf" srcId="{EED3217B-01A2-4D74-BAF6-1246E3BAAD3D}" destId="{B3DAD100-4914-4641-9C73-973AC4875D96}" srcOrd="13" destOrd="0" presId="urn:microsoft.com/office/officeart/2005/8/layout/list1"/>
    <dgm:cxn modelId="{605426AD-1A9E-4446-BD4A-B8A24EE3C94E}" type="presParOf" srcId="{EED3217B-01A2-4D74-BAF6-1246E3BAAD3D}" destId="{DC20D490-1B61-457F-8904-69F02509FB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Global view needed for accounting data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Policy coherency as enabler – model policies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Security Incident Response – data exchange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A3E291EC-2410-4CB9-A7FA-8035C4E4418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</dgm:t>
    </dgm:pt>
    <dgm:pt modelId="{6546693D-FC3E-420C-B18C-C7F6981F3A1D}" type="parTrans" cxnId="{ED7CB912-41AF-41B3-A6C7-01E871C45B47}">
      <dgm:prSet/>
      <dgm:spPr/>
      <dgm:t>
        <a:bodyPr/>
        <a:lstStyle/>
        <a:p>
          <a:endParaRPr lang="en-US"/>
        </a:p>
      </dgm:t>
    </dgm:pt>
    <dgm:pt modelId="{5248234F-D451-4678-9D50-BB26C2EECDBA}" type="sibTrans" cxnId="{ED7CB912-41AF-41B3-A6C7-01E871C45B47}">
      <dgm:prSet/>
      <dgm:spPr/>
      <dgm:t>
        <a:bodyPr/>
        <a:lstStyle/>
        <a:p>
          <a:endParaRPr lang="en-US"/>
        </a:p>
      </dgm:t>
    </dgm:pt>
    <dgm:pt modelId="{D14F0514-4F4A-4D56-825F-B9051AEF7155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dirty="0" smtClean="0">
              <a:solidFill>
                <a:srgbClr val="0C3959"/>
              </a:solidFill>
            </a:rPr>
            <a:t>(</a:t>
          </a:r>
          <a:r>
            <a:rPr lang="en-US" sz="2000" dirty="0" smtClean="0">
              <a:solidFill>
                <a:srgbClr val="0C3959"/>
              </a:solidFill>
            </a:rPr>
            <a:t>SCI) group</a:t>
          </a:r>
        </a:p>
      </dgm:t>
    </dgm:pt>
    <dgm:pt modelId="{083A9281-3A51-4913-81DF-FB3B73AFBEC6}" type="parTrans" cxnId="{A21F7AF6-75AD-4F03-B309-2B5691846EA3}">
      <dgm:prSet/>
      <dgm:spPr/>
      <dgm:t>
        <a:bodyPr/>
        <a:lstStyle/>
        <a:p>
          <a:endParaRPr lang="en-US"/>
        </a:p>
      </dgm:t>
    </dgm:pt>
    <dgm:pt modelId="{54C318F5-20D9-4048-89A6-0CF9493555A9}" type="sibTrans" cxnId="{A21F7AF6-75AD-4F03-B309-2B5691846EA3}">
      <dgm:prSet/>
      <dgm:spPr/>
      <dgm:t>
        <a:bodyPr/>
        <a:lstStyle/>
        <a:p>
          <a:endParaRPr lang="en-US"/>
        </a:p>
      </dgm:t>
    </dgm:pt>
    <dgm:pt modelId="{142D8D7A-17D4-40D0-985B-524F9D235A6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dirty="0">
            <a:solidFill>
              <a:srgbClr val="0C3959"/>
            </a:solidFill>
          </a:endParaRPr>
        </a:p>
      </dgm:t>
    </dgm:pt>
    <dgm:pt modelId="{E1142788-A3EE-40D7-AF04-D3502FA41922}" type="parTrans" cxnId="{FC572727-8CB5-4A08-B1C8-0202D8C2A716}">
      <dgm:prSet/>
      <dgm:spPr/>
      <dgm:t>
        <a:bodyPr/>
        <a:lstStyle/>
        <a:p>
          <a:endParaRPr lang="en-US"/>
        </a:p>
      </dgm:t>
    </dgm:pt>
    <dgm:pt modelId="{759B7CD6-4A60-49DA-B376-8767C2119419}" type="sibTrans" cxnId="{FC572727-8CB5-4A08-B1C8-0202D8C2A716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B0A155-14A4-4175-85D1-CF73606697B9}" type="presOf" srcId="{142D8D7A-17D4-40D0-985B-524F9D235A6D}" destId="{7FA08938-D8FF-458A-9D50-AB3E5C4AD190}" srcOrd="0" destOrd="1" presId="urn:microsoft.com/office/officeart/2005/8/layout/list1"/>
    <dgm:cxn modelId="{55915996-C550-4FB0-9462-75CF55CCA1EA}" type="presOf" srcId="{B094CA3B-F998-4A8C-8DCA-488B09B59D0D}" destId="{80A40C49-A20F-4BEF-A060-582C9B373774}" srcOrd="0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334950C0-5384-46F5-A1ED-533B2B8E7835}" type="presOf" srcId="{6E526ACF-770C-423D-9E1C-EA92F64A3341}" destId="{10D048A1-E80C-4682-BB33-E3EDDF728920}" srcOrd="0" destOrd="0" presId="urn:microsoft.com/office/officeart/2005/8/layout/list1"/>
    <dgm:cxn modelId="{0F43BC40-5688-44A7-9A38-F70EC2C57C9C}" type="presOf" srcId="{A3E291EC-2410-4CB9-A7FA-8035C4E4418A}" destId="{80A40C49-A20F-4BEF-A060-582C9B373774}" srcOrd="0" destOrd="1" presId="urn:microsoft.com/office/officeart/2005/8/layout/list1"/>
    <dgm:cxn modelId="{ED7CB912-41AF-41B3-A6C7-01E871C45B47}" srcId="{2297CCA2-118D-4CB8-A012-F7E89D098B08}" destId="{A3E291EC-2410-4CB9-A7FA-8035C4E4418A}" srcOrd="1" destOrd="0" parTransId="{6546693D-FC3E-420C-B18C-C7F6981F3A1D}" sibTransId="{5248234F-D451-4678-9D50-BB26C2EECDBA}"/>
    <dgm:cxn modelId="{FC572727-8CB5-4A08-B1C8-0202D8C2A716}" srcId="{6B4D8A2D-C343-49A7-B04B-1DF32D42CE23}" destId="{142D8D7A-17D4-40D0-985B-524F9D235A6D}" srcOrd="1" destOrd="0" parTransId="{E1142788-A3EE-40D7-AF04-D3502FA41922}" sibTransId="{759B7CD6-4A60-49DA-B376-8767C2119419}"/>
    <dgm:cxn modelId="{A9C4BA07-386B-4588-94EA-12FC59DC8976}" type="presOf" srcId="{06BE0DCC-155D-4445-AA0A-339455DBC26F}" destId="{4E5A5628-74D1-4318-BAEC-D98F11AFBD71}" srcOrd="0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3BF89487-8745-4964-AA0F-29C1EEF696EB}" type="presOf" srcId="{D19AB046-D061-4762-9371-9AA2CB0F4DE0}" destId="{EED3217B-01A2-4D74-BAF6-1246E3BAAD3D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A8740BD-7B7C-457F-8B07-6DD79D97C413}" type="presOf" srcId="{6B4D8A2D-C343-49A7-B04B-1DF32D42CE23}" destId="{B2F18EDD-3E1C-430A-BB30-3B69E62C0E69}" srcOrd="0" destOrd="0" presId="urn:microsoft.com/office/officeart/2005/8/layout/list1"/>
    <dgm:cxn modelId="{CACC239F-F7AC-4C28-BE4A-E7A87CC26B8F}" type="presOf" srcId="{2297CCA2-118D-4CB8-A012-F7E89D098B08}" destId="{FC6C048F-68DC-424B-90BF-C53916BDBEBD}" srcOrd="1" destOrd="0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9DAF12C0-1459-4314-B888-084D87C37841}" type="presOf" srcId="{2297CCA2-118D-4CB8-A012-F7E89D098B08}" destId="{D9CC20A6-B314-4D7F-8A81-E332EBCA5838}" srcOrd="0" destOrd="0" presId="urn:microsoft.com/office/officeart/2005/8/layout/list1"/>
    <dgm:cxn modelId="{A21F7AF6-75AD-4F03-B309-2B5691846EA3}" srcId="{2297CCA2-118D-4CB8-A012-F7E89D098B08}" destId="{D14F0514-4F4A-4D56-825F-B9051AEF7155}" srcOrd="2" destOrd="0" parTransId="{083A9281-3A51-4913-81DF-FB3B73AFBEC6}" sibTransId="{54C318F5-20D9-4048-89A6-0CF9493555A9}"/>
    <dgm:cxn modelId="{A7F65EE6-C776-4636-B9E6-E37C35272D89}" type="presOf" srcId="{06BE0DCC-155D-4445-AA0A-339455DBC26F}" destId="{BCAD7431-7638-4E1B-9277-EE71978CDEF4}" srcOrd="1" destOrd="0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2BB44565-00AC-4224-8239-997D44E044FF}" type="presOf" srcId="{6B4D8A2D-C343-49A7-B04B-1DF32D42CE23}" destId="{8C603398-9770-45C5-90C1-F6D72FB2ECB4}" srcOrd="1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2AA1BEF3-8C32-41E6-AFDD-C871374E481B}" type="presOf" srcId="{D14F0514-4F4A-4D56-825F-B9051AEF7155}" destId="{80A40C49-A20F-4BEF-A060-582C9B373774}" srcOrd="0" destOrd="2" presId="urn:microsoft.com/office/officeart/2005/8/layout/list1"/>
    <dgm:cxn modelId="{BE9A8B95-6F38-4FC3-89B8-2E01B84A0EBF}" type="presOf" srcId="{BC8C6FD1-EDF0-45C7-8A22-5CEFF6942F5B}" destId="{7FA08938-D8FF-458A-9D50-AB3E5C4AD190}" srcOrd="0" destOrd="0" presId="urn:microsoft.com/office/officeart/2005/8/layout/list1"/>
    <dgm:cxn modelId="{ADFA9D7D-34FC-4191-8DAD-316E97FC31A7}" type="presParOf" srcId="{EED3217B-01A2-4D74-BAF6-1246E3BAAD3D}" destId="{C5F6BFE3-99FD-4499-8785-162C6C5DB2E7}" srcOrd="0" destOrd="0" presId="urn:microsoft.com/office/officeart/2005/8/layout/list1"/>
    <dgm:cxn modelId="{7365E029-81F9-4C54-AD81-20374EAD02E6}" type="presParOf" srcId="{C5F6BFE3-99FD-4499-8785-162C6C5DB2E7}" destId="{B2F18EDD-3E1C-430A-BB30-3B69E62C0E69}" srcOrd="0" destOrd="0" presId="urn:microsoft.com/office/officeart/2005/8/layout/list1"/>
    <dgm:cxn modelId="{709592FA-8EB5-42F7-B511-9A123D097417}" type="presParOf" srcId="{C5F6BFE3-99FD-4499-8785-162C6C5DB2E7}" destId="{8C603398-9770-45C5-90C1-F6D72FB2ECB4}" srcOrd="1" destOrd="0" presId="urn:microsoft.com/office/officeart/2005/8/layout/list1"/>
    <dgm:cxn modelId="{8D860C09-F634-4995-BD93-1990CD5ABEBB}" type="presParOf" srcId="{EED3217B-01A2-4D74-BAF6-1246E3BAAD3D}" destId="{E6B1D445-D6D5-4F36-B784-75DECD0296E8}" srcOrd="1" destOrd="0" presId="urn:microsoft.com/office/officeart/2005/8/layout/list1"/>
    <dgm:cxn modelId="{B2A24188-B33B-4D65-A21E-968D68287642}" type="presParOf" srcId="{EED3217B-01A2-4D74-BAF6-1246E3BAAD3D}" destId="{7FA08938-D8FF-458A-9D50-AB3E5C4AD190}" srcOrd="2" destOrd="0" presId="urn:microsoft.com/office/officeart/2005/8/layout/list1"/>
    <dgm:cxn modelId="{8CC4CC0C-164D-49B4-AF5B-6D726E9092A3}" type="presParOf" srcId="{EED3217B-01A2-4D74-BAF6-1246E3BAAD3D}" destId="{E6ED7ADE-C0BC-497B-976A-8589FA4E4D8B}" srcOrd="3" destOrd="0" presId="urn:microsoft.com/office/officeart/2005/8/layout/list1"/>
    <dgm:cxn modelId="{031041C5-7719-4B09-BD1D-97B9FBE69275}" type="presParOf" srcId="{EED3217B-01A2-4D74-BAF6-1246E3BAAD3D}" destId="{46B1E8BF-F84C-411E-8DCE-30E3BE0E3CD9}" srcOrd="4" destOrd="0" presId="urn:microsoft.com/office/officeart/2005/8/layout/list1"/>
    <dgm:cxn modelId="{144261C5-C99B-4F54-B891-EC38785FC346}" type="presParOf" srcId="{46B1E8BF-F84C-411E-8DCE-30E3BE0E3CD9}" destId="{D9CC20A6-B314-4D7F-8A81-E332EBCA5838}" srcOrd="0" destOrd="0" presId="urn:microsoft.com/office/officeart/2005/8/layout/list1"/>
    <dgm:cxn modelId="{2E579DE5-E379-400B-B0FC-62256BCDA365}" type="presParOf" srcId="{46B1E8BF-F84C-411E-8DCE-30E3BE0E3CD9}" destId="{FC6C048F-68DC-424B-90BF-C53916BDBEBD}" srcOrd="1" destOrd="0" presId="urn:microsoft.com/office/officeart/2005/8/layout/list1"/>
    <dgm:cxn modelId="{CA2A7829-567F-498F-8289-0F3699869405}" type="presParOf" srcId="{EED3217B-01A2-4D74-BAF6-1246E3BAAD3D}" destId="{819681F7-853B-472B-937A-CB7240E0435A}" srcOrd="5" destOrd="0" presId="urn:microsoft.com/office/officeart/2005/8/layout/list1"/>
    <dgm:cxn modelId="{8ABA2EB2-B46E-4595-9B3F-329ED62999DE}" type="presParOf" srcId="{EED3217B-01A2-4D74-BAF6-1246E3BAAD3D}" destId="{80A40C49-A20F-4BEF-A060-582C9B373774}" srcOrd="6" destOrd="0" presId="urn:microsoft.com/office/officeart/2005/8/layout/list1"/>
    <dgm:cxn modelId="{7FA97D2F-E7B9-4E58-A4CF-514C62810B6A}" type="presParOf" srcId="{EED3217B-01A2-4D74-BAF6-1246E3BAAD3D}" destId="{AC77EB9E-5261-48A2-8FAE-3CDA848745D8}" srcOrd="7" destOrd="0" presId="urn:microsoft.com/office/officeart/2005/8/layout/list1"/>
    <dgm:cxn modelId="{CBD17FA7-696C-49EC-901F-EEF0E82E54D4}" type="presParOf" srcId="{EED3217B-01A2-4D74-BAF6-1246E3BAAD3D}" destId="{33FDA85C-A15E-42D6-B317-A44194ADA687}" srcOrd="8" destOrd="0" presId="urn:microsoft.com/office/officeart/2005/8/layout/list1"/>
    <dgm:cxn modelId="{2F4CC84D-D56D-41A5-B688-761775B29BF7}" type="presParOf" srcId="{33FDA85C-A15E-42D6-B317-A44194ADA687}" destId="{4E5A5628-74D1-4318-BAEC-D98F11AFBD71}" srcOrd="0" destOrd="0" presId="urn:microsoft.com/office/officeart/2005/8/layout/list1"/>
    <dgm:cxn modelId="{2485074E-89EA-414A-B2A0-B62EE1087558}" type="presParOf" srcId="{33FDA85C-A15E-42D6-B317-A44194ADA687}" destId="{BCAD7431-7638-4E1B-9277-EE71978CDEF4}" srcOrd="1" destOrd="0" presId="urn:microsoft.com/office/officeart/2005/8/layout/list1"/>
    <dgm:cxn modelId="{0E7D0644-A5CF-40E1-BD12-A681BBE8DE01}" type="presParOf" srcId="{EED3217B-01A2-4D74-BAF6-1246E3BAAD3D}" destId="{0EFA6B60-0C55-44C5-8A15-884C0EED33A4}" srcOrd="9" destOrd="0" presId="urn:microsoft.com/office/officeart/2005/8/layout/list1"/>
    <dgm:cxn modelId="{B7644B37-CBA3-41D1-B0B1-1AC1BF06D293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GDPR-style Code of Conduct – a new way from May 2018</a:t>
          </a:r>
          <a:endParaRPr lang="en-US" sz="23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Model Clauses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300" b="0" dirty="0" smtClean="0"/>
            <a:t>BCR-inspired model (“Binding Corporate Rules”-like)</a:t>
          </a:r>
          <a:endParaRPr lang="en-US" sz="23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D0633F70-55AF-4F61-91FA-17B1B6DC6CD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dirty="0">
            <a:solidFill>
              <a:srgbClr val="0C3959"/>
            </a:solidFill>
          </a:endParaRPr>
        </a:p>
      </dgm:t>
    </dgm:pt>
    <dgm:pt modelId="{3E9E5FE6-BAC0-4152-9D6C-5EF5B7B72B2B}" type="parTrans" cxnId="{EA2E1B9F-DEE1-478A-BA24-9381FBB9BD79}">
      <dgm:prSet/>
      <dgm:spPr/>
      <dgm:t>
        <a:bodyPr/>
        <a:lstStyle/>
        <a:p>
          <a:endParaRPr lang="en-US"/>
        </a:p>
      </dgm:t>
    </dgm:pt>
    <dgm:pt modelId="{B8EF946A-B22E-494B-8127-3B579D3D48D0}" type="sibTrans" cxnId="{EA2E1B9F-DEE1-478A-BA24-9381FBB9BD79}">
      <dgm:prSet/>
      <dgm:spPr/>
      <dgm:t>
        <a:bodyPr/>
        <a:lstStyle/>
        <a:p>
          <a:endParaRPr lang="en-US"/>
        </a:p>
      </dgm:t>
    </dgm:pt>
    <dgm:pt modelId="{86638396-D284-42FB-B1AA-38EFEF830643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dirty="0">
            <a:solidFill>
              <a:srgbClr val="0C3959"/>
            </a:solidFill>
          </a:endParaRPr>
        </a:p>
      </dgm:t>
    </dgm:pt>
    <dgm:pt modelId="{0DD78072-73DC-4916-A73C-800E3F5127D7}" type="parTrans" cxnId="{B1F1BEDD-63C0-4EDC-BD5A-AFC6C907A534}">
      <dgm:prSet/>
      <dgm:spPr/>
      <dgm:t>
        <a:bodyPr/>
        <a:lstStyle/>
        <a:p>
          <a:endParaRPr lang="en-US"/>
        </a:p>
      </dgm:t>
    </dgm:pt>
    <dgm:pt modelId="{DBFE97BA-8F66-4538-8504-C494F89FCA87}" type="sibTrans" cxnId="{B1F1BEDD-63C0-4EDC-BD5A-AFC6C907A534}">
      <dgm:prSet/>
      <dgm:spPr/>
      <dgm:t>
        <a:bodyPr/>
        <a:lstStyle/>
        <a:p>
          <a:endParaRPr lang="en-US"/>
        </a:p>
      </dgm:t>
    </dgm:pt>
    <dgm:pt modelId="{1FA1A046-2941-4CD6-AB2B-22E847823FDD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</dgm:t>
    </dgm:pt>
    <dgm:pt modelId="{0F5EB42E-0F98-4CAB-9720-A72C0D3D96FD}" type="parTrans" cxnId="{900BC574-AEB8-418F-B657-16369A5D1C0C}">
      <dgm:prSet/>
      <dgm:spPr/>
      <dgm:t>
        <a:bodyPr/>
        <a:lstStyle/>
        <a:p>
          <a:endParaRPr lang="en-US"/>
        </a:p>
      </dgm:t>
    </dgm:pt>
    <dgm:pt modelId="{89B6F5DD-601E-45A1-A938-F609BEB8F23F}" type="sibTrans" cxnId="{900BC574-AEB8-418F-B657-16369A5D1C0C}">
      <dgm:prSet/>
      <dgm:spPr/>
      <dgm:t>
        <a:bodyPr/>
        <a:lstStyle/>
        <a:p>
          <a:endParaRPr lang="en-US"/>
        </a:p>
      </dgm:t>
    </dgm:pt>
    <dgm:pt modelId="{6E2D6AEC-2617-43C4-8A7F-9CF783D35956}">
      <dgm:prSet custT="1"/>
      <dgm:spPr/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Research and Collaboration lack both mechanism and time to do this</a:t>
          </a:r>
        </a:p>
      </dgm:t>
    </dgm:pt>
    <dgm:pt modelId="{3C883F01-B01C-4E6A-BE1E-69B4AF5B9B78}" type="parTrans" cxnId="{56B1745F-9952-4F15-8115-8506144D88F8}">
      <dgm:prSet/>
      <dgm:spPr/>
      <dgm:t>
        <a:bodyPr/>
        <a:lstStyle/>
        <a:p>
          <a:endParaRPr lang="en-US"/>
        </a:p>
      </dgm:t>
    </dgm:pt>
    <dgm:pt modelId="{B9BCCCEA-F379-4620-ACA0-B9504543B522}" type="sibTrans" cxnId="{56B1745F-9952-4F15-8115-8506144D88F8}">
      <dgm:prSet/>
      <dgm:spPr/>
      <dgm:t>
        <a:bodyPr/>
        <a:lstStyle/>
        <a:p>
          <a:endParaRPr lang="en-US"/>
        </a:p>
      </dgm:t>
    </dgm:pt>
    <dgm:pt modelId="{0647854E-954F-4F0F-B8B9-F96E016A524A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dirty="0" err="1" smtClean="0">
              <a:solidFill>
                <a:srgbClr val="0C3959"/>
              </a:solidFill>
            </a:rPr>
            <a:t>Snctfi</a:t>
          </a:r>
          <a:r>
            <a:rPr lang="en-US" sz="2000" dirty="0" smtClean="0">
              <a:solidFill>
                <a:srgbClr val="0C3959"/>
              </a:solidFill>
            </a:rPr>
            <a:t>) with control mechanisms benefit</a:t>
          </a:r>
          <a:endParaRPr lang="en-US" sz="2000" dirty="0">
            <a:solidFill>
              <a:srgbClr val="0C3959"/>
            </a:solidFill>
          </a:endParaRPr>
        </a:p>
      </dgm:t>
    </dgm:pt>
    <dgm:pt modelId="{7304A708-0BEA-4F5A-81DC-90FB70F372F1}" type="parTrans" cxnId="{3D68631E-E2EA-4E7A-8882-D6B240F81358}">
      <dgm:prSet/>
      <dgm:spPr/>
      <dgm:t>
        <a:bodyPr/>
        <a:lstStyle/>
        <a:p>
          <a:endParaRPr lang="en-US"/>
        </a:p>
      </dgm:t>
    </dgm:pt>
    <dgm:pt modelId="{E83DCF23-A493-459A-9399-B211B81724FB}" type="sibTrans" cxnId="{3D68631E-E2EA-4E7A-8882-D6B240F81358}">
      <dgm:prSet/>
      <dgm:spPr/>
      <dgm:t>
        <a:bodyPr/>
        <a:lstStyle/>
        <a:p>
          <a:endParaRPr lang="en-US"/>
        </a:p>
      </dgm:t>
    </dgm:pt>
    <dgm:pt modelId="{B3B9D419-C873-433C-A880-EA4C1110F534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dirty="0" smtClean="0">
              <a:solidFill>
                <a:srgbClr val="0C3959"/>
              </a:solidFill>
            </a:rPr>
          </a:br>
          <a:r>
            <a:rPr lang="en-US" sz="20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dirty="0">
            <a:solidFill>
              <a:srgbClr val="0C3959"/>
            </a:solidFill>
          </a:endParaRPr>
        </a:p>
      </dgm:t>
    </dgm:pt>
    <dgm:pt modelId="{4C6B4424-CC31-4E12-BC42-C98B6B2ECD5E}" type="parTrans" cxnId="{7F53F37F-B9A8-487F-8150-DF57D487AB11}">
      <dgm:prSet/>
      <dgm:spPr/>
      <dgm:t>
        <a:bodyPr/>
        <a:lstStyle/>
        <a:p>
          <a:endParaRPr lang="en-US"/>
        </a:p>
      </dgm:t>
    </dgm:pt>
    <dgm:pt modelId="{20281549-DB88-4EA3-9309-2D8F3BEB5E0A}" type="sibTrans" cxnId="{7F53F37F-B9A8-487F-8150-DF57D487AB11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 custScaleX="11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 custLinFactNeighborX="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DA530-A297-4C20-B479-1DEE3EA62349}" type="presOf" srcId="{6E526ACF-770C-423D-9E1C-EA92F64A3341}" destId="{10D048A1-E80C-4682-BB33-E3EDDF728920}" srcOrd="0" destOrd="0" presId="urn:microsoft.com/office/officeart/2005/8/layout/list1"/>
    <dgm:cxn modelId="{410CD6C6-16BB-4F2A-8BD7-24A9E374F548}" type="presOf" srcId="{D19AB046-D061-4762-9371-9AA2CB0F4DE0}" destId="{EED3217B-01A2-4D74-BAF6-1246E3BAAD3D}" srcOrd="0" destOrd="0" presId="urn:microsoft.com/office/officeart/2005/8/layout/list1"/>
    <dgm:cxn modelId="{900BC574-AEB8-418F-B657-16369A5D1C0C}" srcId="{2297CCA2-118D-4CB8-A012-F7E89D098B08}" destId="{1FA1A046-2941-4CD6-AB2B-22E847823FDD}" srcOrd="1" destOrd="0" parTransId="{0F5EB42E-0F98-4CAB-9720-A72C0D3D96FD}" sibTransId="{89B6F5DD-601E-45A1-A938-F609BEB8F23F}"/>
    <dgm:cxn modelId="{127B8381-6E32-4BEB-9894-CD5A07EFF0CA}" type="presOf" srcId="{BC8C6FD1-EDF0-45C7-8A22-5CEFF6942F5B}" destId="{7FA08938-D8FF-458A-9D50-AB3E5C4AD190}" srcOrd="0" destOrd="0" presId="urn:microsoft.com/office/officeart/2005/8/layout/list1"/>
    <dgm:cxn modelId="{F1995B30-355F-4E2F-9EB1-C9CD0527C61D}" type="presOf" srcId="{06BE0DCC-155D-4445-AA0A-339455DBC26F}" destId="{4E5A5628-74D1-4318-BAEC-D98F11AFBD71}" srcOrd="0" destOrd="0" presId="urn:microsoft.com/office/officeart/2005/8/layout/list1"/>
    <dgm:cxn modelId="{656E2072-050C-41EE-B3C4-6F29C1C17C41}" type="presOf" srcId="{6B4D8A2D-C343-49A7-B04B-1DF32D42CE23}" destId="{B2F18EDD-3E1C-430A-BB30-3B69E62C0E69}" srcOrd="0" destOrd="0" presId="urn:microsoft.com/office/officeart/2005/8/layout/list1"/>
    <dgm:cxn modelId="{4ED2648F-3C44-45CC-A14E-9701858499C1}" type="presOf" srcId="{B094CA3B-F998-4A8C-8DCA-488B09B59D0D}" destId="{80A40C49-A20F-4BEF-A060-582C9B373774}" srcOrd="0" destOrd="0" presId="urn:microsoft.com/office/officeart/2005/8/layout/list1"/>
    <dgm:cxn modelId="{7C286A00-D5B6-4323-8373-B32B0D97C8BD}" type="presOf" srcId="{86638396-D284-42FB-B1AA-38EFEF830643}" destId="{7FA08938-D8FF-458A-9D50-AB3E5C4AD190}" srcOrd="0" destOrd="2" presId="urn:microsoft.com/office/officeart/2005/8/layout/list1"/>
    <dgm:cxn modelId="{7F53F37F-B9A8-487F-8150-DF57D487AB11}" srcId="{06BE0DCC-155D-4445-AA0A-339455DBC26F}" destId="{B3B9D419-C873-433C-A880-EA4C1110F534}" srcOrd="2" destOrd="0" parTransId="{4C6B4424-CC31-4E12-BC42-C98B6B2ECD5E}" sibTransId="{20281549-DB88-4EA3-9309-2D8F3BEB5E0A}"/>
    <dgm:cxn modelId="{F43E838D-D00A-4AF9-9F2A-85C64862E405}" type="presOf" srcId="{2297CCA2-118D-4CB8-A012-F7E89D098B08}" destId="{FC6C048F-68DC-424B-90BF-C53916BDBEBD}" srcOrd="1" destOrd="0" presId="urn:microsoft.com/office/officeart/2005/8/layout/list1"/>
    <dgm:cxn modelId="{56B1745F-9952-4F15-8115-8506144D88F8}" srcId="{2297CCA2-118D-4CB8-A012-F7E89D098B08}" destId="{6E2D6AEC-2617-43C4-8A7F-9CF783D35956}" srcOrd="2" destOrd="0" parTransId="{3C883F01-B01C-4E6A-BE1E-69B4AF5B9B78}" sibTransId="{B9BCCCEA-F379-4620-ACA0-B9504543B522}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2C376F83-560B-4265-A7F2-36D59F26B531}" type="presOf" srcId="{1FA1A046-2941-4CD6-AB2B-22E847823FDD}" destId="{80A40C49-A20F-4BEF-A060-582C9B373774}" srcOrd="0" destOrd="1" presId="urn:microsoft.com/office/officeart/2005/8/layout/list1"/>
    <dgm:cxn modelId="{F3161011-8461-4FF2-B126-4860A00BC24F}" type="presOf" srcId="{0647854E-954F-4F0F-B8B9-F96E016A524A}" destId="{10D048A1-E80C-4682-BB33-E3EDDF728920}" srcOrd="0" destOrd="1" presId="urn:microsoft.com/office/officeart/2005/8/layout/list1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1DA88BAF-CFB8-44FC-B415-30485EA5A3D3}" type="presOf" srcId="{6E2D6AEC-2617-43C4-8A7F-9CF783D35956}" destId="{80A40C49-A20F-4BEF-A060-582C9B373774}" srcOrd="0" destOrd="2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3D68631E-E2EA-4E7A-8882-D6B240F81358}" srcId="{06BE0DCC-155D-4445-AA0A-339455DBC26F}" destId="{0647854E-954F-4F0F-B8B9-F96E016A524A}" srcOrd="1" destOrd="0" parTransId="{7304A708-0BEA-4F5A-81DC-90FB70F372F1}" sibTransId="{E83DCF23-A493-459A-9399-B211B81724FB}"/>
    <dgm:cxn modelId="{7EA56AF9-0F49-4D79-BDAD-FADA698DE851}" type="presOf" srcId="{6B4D8A2D-C343-49A7-B04B-1DF32D42CE23}" destId="{8C603398-9770-45C5-90C1-F6D72FB2ECB4}" srcOrd="1" destOrd="0" presId="urn:microsoft.com/office/officeart/2005/8/layout/list1"/>
    <dgm:cxn modelId="{9021E15E-8E58-401A-BE67-9B88E2472282}" type="presOf" srcId="{06BE0DCC-155D-4445-AA0A-339455DBC26F}" destId="{BCAD7431-7638-4E1B-9277-EE71978CDEF4}" srcOrd="1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ED27565C-EF22-41C2-81EF-F7252380DE59}" type="presOf" srcId="{D0633F70-55AF-4F61-91FA-17B1B6DC6CD9}" destId="{7FA08938-D8FF-458A-9D50-AB3E5C4AD190}" srcOrd="0" destOrd="1" presId="urn:microsoft.com/office/officeart/2005/8/layout/list1"/>
    <dgm:cxn modelId="{EA2E1B9F-DEE1-478A-BA24-9381FBB9BD79}" srcId="{6B4D8A2D-C343-49A7-B04B-1DF32D42CE23}" destId="{D0633F70-55AF-4F61-91FA-17B1B6DC6CD9}" srcOrd="1" destOrd="0" parTransId="{3E9E5FE6-BAC0-4152-9D6C-5EF5B7B72B2B}" sibTransId="{B8EF946A-B22E-494B-8127-3B579D3D48D0}"/>
    <dgm:cxn modelId="{948D0E65-7304-416A-9B4A-D715CB63B6DA}" type="presOf" srcId="{2297CCA2-118D-4CB8-A012-F7E89D098B08}" destId="{D9CC20A6-B314-4D7F-8A81-E332EBCA5838}" srcOrd="0" destOrd="0" presId="urn:microsoft.com/office/officeart/2005/8/layout/list1"/>
    <dgm:cxn modelId="{CF19C949-9A71-4750-A8FE-DE7838A69A2C}" type="presOf" srcId="{B3B9D419-C873-433C-A880-EA4C1110F534}" destId="{10D048A1-E80C-4682-BB33-E3EDDF728920}" srcOrd="0" destOrd="2" presId="urn:microsoft.com/office/officeart/2005/8/layout/list1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B1F1BEDD-63C0-4EDC-BD5A-AFC6C907A534}" srcId="{6B4D8A2D-C343-49A7-B04B-1DF32D42CE23}" destId="{86638396-D284-42FB-B1AA-38EFEF830643}" srcOrd="2" destOrd="0" parTransId="{0DD78072-73DC-4916-A73C-800E3F5127D7}" sibTransId="{DBFE97BA-8F66-4538-8504-C494F89FCA87}"/>
    <dgm:cxn modelId="{26D26C32-3F99-4937-B8F2-F60146AD13C1}" type="presParOf" srcId="{EED3217B-01A2-4D74-BAF6-1246E3BAAD3D}" destId="{C5F6BFE3-99FD-4499-8785-162C6C5DB2E7}" srcOrd="0" destOrd="0" presId="urn:microsoft.com/office/officeart/2005/8/layout/list1"/>
    <dgm:cxn modelId="{E9CA365C-0CE9-4DE0-98C7-6E27FB04ABF7}" type="presParOf" srcId="{C5F6BFE3-99FD-4499-8785-162C6C5DB2E7}" destId="{B2F18EDD-3E1C-430A-BB30-3B69E62C0E69}" srcOrd="0" destOrd="0" presId="urn:microsoft.com/office/officeart/2005/8/layout/list1"/>
    <dgm:cxn modelId="{FAA664C9-6F86-4FDA-9FC2-E2DFF68BC7CB}" type="presParOf" srcId="{C5F6BFE3-99FD-4499-8785-162C6C5DB2E7}" destId="{8C603398-9770-45C5-90C1-F6D72FB2ECB4}" srcOrd="1" destOrd="0" presId="urn:microsoft.com/office/officeart/2005/8/layout/list1"/>
    <dgm:cxn modelId="{EF5F6B4F-E35D-4463-A4FD-7CBC5FA3C4EF}" type="presParOf" srcId="{EED3217B-01A2-4D74-BAF6-1246E3BAAD3D}" destId="{E6B1D445-D6D5-4F36-B784-75DECD0296E8}" srcOrd="1" destOrd="0" presId="urn:microsoft.com/office/officeart/2005/8/layout/list1"/>
    <dgm:cxn modelId="{CB9C6982-F1B5-4F2B-84C0-582DA9E1E5AE}" type="presParOf" srcId="{EED3217B-01A2-4D74-BAF6-1246E3BAAD3D}" destId="{7FA08938-D8FF-458A-9D50-AB3E5C4AD190}" srcOrd="2" destOrd="0" presId="urn:microsoft.com/office/officeart/2005/8/layout/list1"/>
    <dgm:cxn modelId="{0E361036-792E-4B1F-BDE1-201D00E16B02}" type="presParOf" srcId="{EED3217B-01A2-4D74-BAF6-1246E3BAAD3D}" destId="{E6ED7ADE-C0BC-497B-976A-8589FA4E4D8B}" srcOrd="3" destOrd="0" presId="urn:microsoft.com/office/officeart/2005/8/layout/list1"/>
    <dgm:cxn modelId="{D05D11B7-86A2-4A9F-8EA2-0A6A393EDC43}" type="presParOf" srcId="{EED3217B-01A2-4D74-BAF6-1246E3BAAD3D}" destId="{46B1E8BF-F84C-411E-8DCE-30E3BE0E3CD9}" srcOrd="4" destOrd="0" presId="urn:microsoft.com/office/officeart/2005/8/layout/list1"/>
    <dgm:cxn modelId="{9B45D9CF-A7F9-4645-AAC5-D5FA0423D1C1}" type="presParOf" srcId="{46B1E8BF-F84C-411E-8DCE-30E3BE0E3CD9}" destId="{D9CC20A6-B314-4D7F-8A81-E332EBCA5838}" srcOrd="0" destOrd="0" presId="urn:microsoft.com/office/officeart/2005/8/layout/list1"/>
    <dgm:cxn modelId="{B1369ED5-19D3-4C9E-8E78-51FADCA6E611}" type="presParOf" srcId="{46B1E8BF-F84C-411E-8DCE-30E3BE0E3CD9}" destId="{FC6C048F-68DC-424B-90BF-C53916BDBEBD}" srcOrd="1" destOrd="0" presId="urn:microsoft.com/office/officeart/2005/8/layout/list1"/>
    <dgm:cxn modelId="{01F06DEB-B19A-4D53-80F5-9D769CEC2738}" type="presParOf" srcId="{EED3217B-01A2-4D74-BAF6-1246E3BAAD3D}" destId="{819681F7-853B-472B-937A-CB7240E0435A}" srcOrd="5" destOrd="0" presId="urn:microsoft.com/office/officeart/2005/8/layout/list1"/>
    <dgm:cxn modelId="{EA9FD646-E41C-45BB-B0CC-4C95753DF11E}" type="presParOf" srcId="{EED3217B-01A2-4D74-BAF6-1246E3BAAD3D}" destId="{80A40C49-A20F-4BEF-A060-582C9B373774}" srcOrd="6" destOrd="0" presId="urn:microsoft.com/office/officeart/2005/8/layout/list1"/>
    <dgm:cxn modelId="{2BDB1231-FE15-499A-BEC2-973C63B04B81}" type="presParOf" srcId="{EED3217B-01A2-4D74-BAF6-1246E3BAAD3D}" destId="{AC77EB9E-5261-48A2-8FAE-3CDA848745D8}" srcOrd="7" destOrd="0" presId="urn:microsoft.com/office/officeart/2005/8/layout/list1"/>
    <dgm:cxn modelId="{4B2998BB-B0A5-42E3-A0A2-9256C8955068}" type="presParOf" srcId="{EED3217B-01A2-4D74-BAF6-1246E3BAAD3D}" destId="{33FDA85C-A15E-42D6-B317-A44194ADA687}" srcOrd="8" destOrd="0" presId="urn:microsoft.com/office/officeart/2005/8/layout/list1"/>
    <dgm:cxn modelId="{A3882AC1-7B1B-4435-94EF-AD0A0D5675AF}" type="presParOf" srcId="{33FDA85C-A15E-42D6-B317-A44194ADA687}" destId="{4E5A5628-74D1-4318-BAEC-D98F11AFBD71}" srcOrd="0" destOrd="0" presId="urn:microsoft.com/office/officeart/2005/8/layout/list1"/>
    <dgm:cxn modelId="{977AAA79-5654-4E5A-8F95-B40A5A25EE87}" type="presParOf" srcId="{33FDA85C-A15E-42D6-B317-A44194ADA687}" destId="{BCAD7431-7638-4E1B-9277-EE71978CDEF4}" srcOrd="1" destOrd="0" presId="urn:microsoft.com/office/officeart/2005/8/layout/list1"/>
    <dgm:cxn modelId="{5A47C43C-D802-4C13-93B7-49BCC9446BF1}" type="presParOf" srcId="{EED3217B-01A2-4D74-BAF6-1246E3BAAD3D}" destId="{0EFA6B60-0C55-44C5-8A15-884C0EED33A4}" srcOrd="9" destOrd="0" presId="urn:microsoft.com/office/officeart/2005/8/layout/list1"/>
    <dgm:cxn modelId="{7FCB1562-E03C-4E32-9A12-23F08685729E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9AB046-D061-4762-9371-9AA2CB0F4D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D8A2D-C343-49A7-B04B-1DF32D42CE23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Operational Security</a:t>
          </a:r>
          <a:endParaRPr lang="en-US" sz="2400" b="0" dirty="0"/>
        </a:p>
      </dgm:t>
    </dgm:pt>
    <dgm:pt modelId="{9C72B700-9A7B-4944-A7D4-E04B5E10F406}" type="parTrans" cxnId="{B1E388C8-60C3-4590-A70D-E414FCEE322F}">
      <dgm:prSet/>
      <dgm:spPr/>
      <dgm:t>
        <a:bodyPr/>
        <a:lstStyle/>
        <a:p>
          <a:endParaRPr lang="en-US"/>
        </a:p>
      </dgm:t>
    </dgm:pt>
    <dgm:pt modelId="{498F251E-464B-4FAA-A87B-9BF1A0A69FDD}" type="sibTrans" cxnId="{B1E388C8-60C3-4590-A70D-E414FCEE322F}">
      <dgm:prSet/>
      <dgm:spPr/>
      <dgm:t>
        <a:bodyPr/>
        <a:lstStyle/>
        <a:p>
          <a:endParaRPr lang="en-US"/>
        </a:p>
      </dgm:t>
    </dgm:pt>
    <dgm:pt modelId="{2297CCA2-118D-4CB8-A012-F7E89D098B08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User Responsibilities</a:t>
          </a:r>
        </a:p>
      </dgm:t>
    </dgm:pt>
    <dgm:pt modelId="{54EA42F7-E599-404A-A6E8-6BE0AD20F8BA}" type="parTrans" cxnId="{9FBF0253-72D5-4C3D-AE57-21FE9CCBB0A7}">
      <dgm:prSet/>
      <dgm:spPr/>
      <dgm:t>
        <a:bodyPr/>
        <a:lstStyle/>
        <a:p>
          <a:endParaRPr lang="en-US"/>
        </a:p>
      </dgm:t>
    </dgm:pt>
    <dgm:pt modelId="{0609B920-57C9-4595-B673-D9A2D5233E5D}" type="sibTrans" cxnId="{9FBF0253-72D5-4C3D-AE57-21FE9CCBB0A7}">
      <dgm:prSet/>
      <dgm:spPr/>
      <dgm:t>
        <a:bodyPr/>
        <a:lstStyle/>
        <a:p>
          <a:endParaRPr lang="en-US"/>
        </a:p>
      </dgm:t>
    </dgm:pt>
    <dgm:pt modelId="{06BE0DCC-155D-4445-AA0A-339455DBC26F}">
      <dgm:prSet phldrT="[Text]" custT="1"/>
      <dgm:spPr>
        <a:solidFill>
          <a:srgbClr val="0C3959"/>
        </a:solidFill>
      </dgm:spPr>
      <dgm:t>
        <a:bodyPr/>
        <a:lstStyle/>
        <a:p>
          <a:r>
            <a:rPr lang="en-US" sz="2400" b="0" dirty="0" smtClean="0"/>
            <a:t>Protection and Processing of Personal Data</a:t>
          </a:r>
          <a:endParaRPr lang="en-US" sz="2400" b="0" dirty="0"/>
        </a:p>
      </dgm:t>
    </dgm:pt>
    <dgm:pt modelId="{606E325D-435D-4118-9E20-CC125C72692E}" type="parTrans" cxnId="{113DADAA-256C-41A2-982F-D6B3D6D2C607}">
      <dgm:prSet/>
      <dgm:spPr/>
      <dgm:t>
        <a:bodyPr/>
        <a:lstStyle/>
        <a:p>
          <a:endParaRPr lang="en-US"/>
        </a:p>
      </dgm:t>
    </dgm:pt>
    <dgm:pt modelId="{8385B4AD-B467-4CEE-8F2D-61EA8301208C}" type="sibTrans" cxnId="{113DADAA-256C-41A2-982F-D6B3D6D2C607}">
      <dgm:prSet/>
      <dgm:spPr/>
      <dgm:t>
        <a:bodyPr/>
        <a:lstStyle/>
        <a:p>
          <a:endParaRPr lang="en-US"/>
        </a:p>
      </dgm:t>
    </dgm:pt>
    <dgm:pt modelId="{BC8C6FD1-EDF0-45C7-8A22-5CEFF6942F5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dirty="0">
            <a:solidFill>
              <a:srgbClr val="0C3959"/>
            </a:solidFill>
          </a:endParaRPr>
        </a:p>
      </dgm:t>
    </dgm:pt>
    <dgm:pt modelId="{D8E0A5D3-730A-4E93-8BF8-C3091EBB8D05}" type="parTrans" cxnId="{83320272-5285-4B19-8318-B3307A43C336}">
      <dgm:prSet/>
      <dgm:spPr/>
      <dgm:t>
        <a:bodyPr/>
        <a:lstStyle/>
        <a:p>
          <a:endParaRPr lang="en-US"/>
        </a:p>
      </dgm:t>
    </dgm:pt>
    <dgm:pt modelId="{65A4AD13-D2EB-42C2-BDC4-3F1B86769991}" type="sibTrans" cxnId="{83320272-5285-4B19-8318-B3307A43C336}">
      <dgm:prSet/>
      <dgm:spPr/>
      <dgm:t>
        <a:bodyPr/>
        <a:lstStyle/>
        <a:p>
          <a:endParaRPr lang="en-US"/>
        </a:p>
      </dgm:t>
    </dgm:pt>
    <dgm:pt modelId="{B094CA3B-F998-4A8C-8DCA-488B09B59D0D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Awareness: users and communities need to know there are policies</a:t>
          </a:r>
        </a:p>
      </dgm:t>
    </dgm:pt>
    <dgm:pt modelId="{2DDCB4FA-CBE1-46D3-B968-92D2ED91EBFB}" type="parTrans" cxnId="{B535B4E9-1500-488D-8324-6B83AE04F021}">
      <dgm:prSet/>
      <dgm:spPr/>
      <dgm:t>
        <a:bodyPr/>
        <a:lstStyle/>
        <a:p>
          <a:endParaRPr lang="en-US"/>
        </a:p>
      </dgm:t>
    </dgm:pt>
    <dgm:pt modelId="{90AA1E00-BA13-4DCA-AD4C-A7CA826C4DD4}" type="sibTrans" cxnId="{B535B4E9-1500-488D-8324-6B83AE04F021}">
      <dgm:prSet/>
      <dgm:spPr/>
      <dgm:t>
        <a:bodyPr/>
        <a:lstStyle/>
        <a:p>
          <a:endParaRPr lang="en-US"/>
        </a:p>
      </dgm:t>
    </dgm:pt>
    <dgm:pt modelId="{6E526ACF-770C-423D-9E1C-EA92F64A3341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dirty="0" err="1" smtClean="0">
              <a:solidFill>
                <a:srgbClr val="0C3959"/>
              </a:solidFill>
            </a:rPr>
            <a:t>CoCo</a:t>
          </a:r>
          <a:endParaRPr lang="en-US" sz="2000" dirty="0">
            <a:solidFill>
              <a:srgbClr val="0C3959"/>
            </a:solidFill>
          </a:endParaRPr>
        </a:p>
      </dgm:t>
    </dgm:pt>
    <dgm:pt modelId="{AB7B65A2-9EC1-432D-A0A3-5E693CF8397E}" type="parTrans" cxnId="{10B521C5-BACD-4DDF-989B-870553D3061B}">
      <dgm:prSet/>
      <dgm:spPr/>
      <dgm:t>
        <a:bodyPr/>
        <a:lstStyle/>
        <a:p>
          <a:endParaRPr lang="en-US"/>
        </a:p>
      </dgm:t>
    </dgm:pt>
    <dgm:pt modelId="{3E05CEA0-A010-4B0B-BFD3-A13E215CAC70}" type="sibTrans" cxnId="{10B521C5-BACD-4DDF-989B-870553D3061B}">
      <dgm:prSet/>
      <dgm:spPr/>
      <dgm:t>
        <a:bodyPr/>
        <a:lstStyle/>
        <a:p>
          <a:endParaRPr lang="en-US"/>
        </a:p>
      </dgm:t>
    </dgm:pt>
    <dgm:pt modelId="{80B66D12-4D67-4E76-94AD-92F1B289EDE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Ensure </a:t>
          </a:r>
          <a:r>
            <a:rPr lang="en-US" sz="2000" i="1" dirty="0" smtClean="0">
              <a:solidFill>
                <a:srgbClr val="0C3959"/>
              </a:solidFill>
            </a:rPr>
            <a:t>constituents </a:t>
          </a:r>
          <a:r>
            <a:rPr lang="en-US" sz="2000" i="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dirty="0">
            <a:solidFill>
              <a:srgbClr val="0C3959"/>
            </a:solidFill>
          </a:endParaRPr>
        </a:p>
      </dgm:t>
    </dgm:pt>
    <dgm:pt modelId="{C1A53E0C-CC10-4499-9C9B-36BF4FB9BF2A}" type="parTrans" cxnId="{48214011-9B1E-42DD-87CD-F4A34A2BB01D}">
      <dgm:prSet/>
      <dgm:spPr/>
      <dgm:t>
        <a:bodyPr/>
        <a:lstStyle/>
        <a:p>
          <a:endParaRPr lang="en-US"/>
        </a:p>
      </dgm:t>
    </dgm:pt>
    <dgm:pt modelId="{E78F149C-AE51-4510-B867-71D5C17D39C2}" type="sibTrans" cxnId="{48214011-9B1E-42DD-87CD-F4A34A2BB01D}">
      <dgm:prSet/>
      <dgm:spPr/>
      <dgm:t>
        <a:bodyPr/>
        <a:lstStyle/>
        <a:p>
          <a:endParaRPr lang="en-US"/>
        </a:p>
      </dgm:t>
    </dgm:pt>
    <dgm:pt modelId="{C906977E-2D8A-4BF6-ACBF-6A96C61E3D3B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an AUP covering the usual</a:t>
          </a:r>
        </a:p>
      </dgm:t>
    </dgm:pt>
    <dgm:pt modelId="{0A500A38-DCF8-4859-BCD7-D0D5964E18A4}" type="parTrans" cxnId="{920CAFDC-7699-48C9-856F-55FC87E1AD88}">
      <dgm:prSet/>
      <dgm:spPr/>
      <dgm:t>
        <a:bodyPr/>
        <a:lstStyle/>
        <a:p>
          <a:endParaRPr lang="en-US"/>
        </a:p>
      </dgm:t>
    </dgm:pt>
    <dgm:pt modelId="{C00DA8C3-1C56-4C4B-ABD0-D9F6CB8FC512}" type="sibTrans" cxnId="{920CAFDC-7699-48C9-856F-55FC87E1AD88}">
      <dgm:prSet/>
      <dgm:spPr/>
      <dgm:t>
        <a:bodyPr/>
        <a:lstStyle/>
        <a:p>
          <a:endParaRPr lang="en-US"/>
        </a:p>
      </dgm:t>
    </dgm:pt>
    <dgm:pt modelId="{193DC8B9-E562-4011-81C4-8F82FB86B2B0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Community registration and membership should be managed</a:t>
          </a:r>
        </a:p>
      </dgm:t>
    </dgm:pt>
    <dgm:pt modelId="{1A5BC7FA-B5B7-4E08-8101-2DDCC16FD8F4}" type="parTrans" cxnId="{5934E30D-E5D4-41C5-A6C5-F2CE396B79C0}">
      <dgm:prSet/>
      <dgm:spPr/>
      <dgm:t>
        <a:bodyPr/>
        <a:lstStyle/>
        <a:p>
          <a:endParaRPr lang="en-US"/>
        </a:p>
      </dgm:t>
    </dgm:pt>
    <dgm:pt modelId="{88A6CED8-8202-40FF-BB2F-2D4ABE642497}" type="sibTrans" cxnId="{5934E30D-E5D4-41C5-A6C5-F2CE396B79C0}">
      <dgm:prSet/>
      <dgm:spPr/>
      <dgm:t>
        <a:bodyPr/>
        <a:lstStyle/>
        <a:p>
          <a:endParaRPr lang="en-US"/>
        </a:p>
      </dgm:t>
    </dgm:pt>
    <dgm:pt modelId="{AA976E3C-6966-4700-94DC-2487927701CC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Have a way of identifying both individuals and communities</a:t>
          </a:r>
        </a:p>
      </dgm:t>
    </dgm:pt>
    <dgm:pt modelId="{3ABB40AF-1281-428E-8669-E10DDE6137E6}" type="parTrans" cxnId="{045DB05C-4098-4108-90BB-D8624907E972}">
      <dgm:prSet/>
      <dgm:spPr/>
      <dgm:t>
        <a:bodyPr/>
        <a:lstStyle/>
        <a:p>
          <a:endParaRPr lang="en-US"/>
        </a:p>
      </dgm:t>
    </dgm:pt>
    <dgm:pt modelId="{8E74AC39-42F9-49A5-AE80-4C626F3890A1}" type="sibTrans" cxnId="{045DB05C-4098-4108-90BB-D8624907E972}">
      <dgm:prSet/>
      <dgm:spPr/>
      <dgm:t>
        <a:bodyPr/>
        <a:lstStyle/>
        <a:p>
          <a:endParaRPr lang="en-US"/>
        </a:p>
      </dgm:t>
    </dgm:pt>
    <dgm:pt modelId="{498D6370-C497-4C0D-972C-8CA3E65207D6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dirty="0" smtClean="0">
              <a:solidFill>
                <a:srgbClr val="0C3959"/>
              </a:solidFill>
            </a:rPr>
            <a:t>(that really helps for data protection …)</a:t>
          </a:r>
        </a:p>
      </dgm:t>
    </dgm:pt>
    <dgm:pt modelId="{86EBC681-4011-4A87-9F97-BCF95ED495AD}" type="parTrans" cxnId="{4E6DE294-8C09-4057-8525-F8E0D6DF9F14}">
      <dgm:prSet/>
      <dgm:spPr/>
      <dgm:t>
        <a:bodyPr/>
        <a:lstStyle/>
        <a:p>
          <a:endParaRPr lang="en-US"/>
        </a:p>
      </dgm:t>
    </dgm:pt>
    <dgm:pt modelId="{E0A2A848-5111-4C3F-B10A-B2FAFC6FEBD9}" type="sibTrans" cxnId="{4E6DE294-8C09-4057-8525-F8E0D6DF9F14}">
      <dgm:prSet/>
      <dgm:spPr/>
      <dgm:t>
        <a:bodyPr/>
        <a:lstStyle/>
        <a:p>
          <a:endParaRPr lang="en-US"/>
        </a:p>
      </dgm:t>
    </dgm:pt>
    <dgm:pt modelId="{C74D469D-3DF0-4456-A078-BE8E22C295F9}">
      <dgm:prSet phldrT="[Text]" custT="1"/>
      <dgm:spPr>
        <a:ln>
          <a:solidFill>
            <a:srgbClr val="F57A1E"/>
          </a:solidFill>
        </a:ln>
      </dgm:spPr>
      <dgm:t>
        <a:bodyPr/>
        <a:lstStyle/>
        <a:p>
          <a:r>
            <a:rPr lang="en-US" sz="20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dirty="0">
            <a:solidFill>
              <a:srgbClr val="0C3959"/>
            </a:solidFill>
          </a:endParaRPr>
        </a:p>
      </dgm:t>
    </dgm:pt>
    <dgm:pt modelId="{6E9CE8B0-71F3-44D4-BD88-319EB0A24F0B}" type="parTrans" cxnId="{8BC7C2FF-F814-4071-885A-700AD1D9FB27}">
      <dgm:prSet/>
      <dgm:spPr/>
      <dgm:t>
        <a:bodyPr/>
        <a:lstStyle/>
        <a:p>
          <a:endParaRPr lang="en-US"/>
        </a:p>
      </dgm:t>
    </dgm:pt>
    <dgm:pt modelId="{FF5A9DB8-7CF9-4EEC-A8FC-A5F60B729290}" type="sibTrans" cxnId="{8BC7C2FF-F814-4071-885A-700AD1D9FB27}">
      <dgm:prSet/>
      <dgm:spPr/>
      <dgm:t>
        <a:bodyPr/>
        <a:lstStyle/>
        <a:p>
          <a:endParaRPr lang="en-US"/>
        </a:p>
      </dgm:t>
    </dgm:pt>
    <dgm:pt modelId="{EED3217B-01A2-4D74-BAF6-1246E3BAAD3D}" type="pres">
      <dgm:prSet presAssocID="{D19AB046-D061-4762-9371-9AA2CB0F4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F6BFE3-99FD-4499-8785-162C6C5DB2E7}" type="pres">
      <dgm:prSet presAssocID="{6B4D8A2D-C343-49A7-B04B-1DF32D42CE23}" presName="parentLin" presStyleCnt="0"/>
      <dgm:spPr/>
    </dgm:pt>
    <dgm:pt modelId="{B2F18EDD-3E1C-430A-BB30-3B69E62C0E69}" type="pres">
      <dgm:prSet presAssocID="{6B4D8A2D-C343-49A7-B04B-1DF32D42CE2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C603398-9770-45C5-90C1-F6D72FB2ECB4}" type="pres">
      <dgm:prSet presAssocID="{6B4D8A2D-C343-49A7-B04B-1DF32D42CE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D445-D6D5-4F36-B784-75DECD0296E8}" type="pres">
      <dgm:prSet presAssocID="{6B4D8A2D-C343-49A7-B04B-1DF32D42CE23}" presName="negativeSpace" presStyleCnt="0"/>
      <dgm:spPr/>
    </dgm:pt>
    <dgm:pt modelId="{7FA08938-D8FF-458A-9D50-AB3E5C4AD190}" type="pres">
      <dgm:prSet presAssocID="{6B4D8A2D-C343-49A7-B04B-1DF32D42CE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D7ADE-C0BC-497B-976A-8589FA4E4D8B}" type="pres">
      <dgm:prSet presAssocID="{498F251E-464B-4FAA-A87B-9BF1A0A69FDD}" presName="spaceBetweenRectangles" presStyleCnt="0"/>
      <dgm:spPr/>
    </dgm:pt>
    <dgm:pt modelId="{46B1E8BF-F84C-411E-8DCE-30E3BE0E3CD9}" type="pres">
      <dgm:prSet presAssocID="{2297CCA2-118D-4CB8-A012-F7E89D098B08}" presName="parentLin" presStyleCnt="0"/>
      <dgm:spPr/>
    </dgm:pt>
    <dgm:pt modelId="{D9CC20A6-B314-4D7F-8A81-E332EBCA5838}" type="pres">
      <dgm:prSet presAssocID="{2297CCA2-118D-4CB8-A012-F7E89D098B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C6C048F-68DC-424B-90BF-C53916BDBEBD}" type="pres">
      <dgm:prSet presAssocID="{2297CCA2-118D-4CB8-A012-F7E89D098B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681F7-853B-472B-937A-CB7240E0435A}" type="pres">
      <dgm:prSet presAssocID="{2297CCA2-118D-4CB8-A012-F7E89D098B08}" presName="negativeSpace" presStyleCnt="0"/>
      <dgm:spPr/>
    </dgm:pt>
    <dgm:pt modelId="{80A40C49-A20F-4BEF-A060-582C9B373774}" type="pres">
      <dgm:prSet presAssocID="{2297CCA2-118D-4CB8-A012-F7E89D098B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7EB9E-5261-48A2-8FAE-3CDA848745D8}" type="pres">
      <dgm:prSet presAssocID="{0609B920-57C9-4595-B673-D9A2D5233E5D}" presName="spaceBetweenRectangles" presStyleCnt="0"/>
      <dgm:spPr/>
    </dgm:pt>
    <dgm:pt modelId="{33FDA85C-A15E-42D6-B317-A44194ADA687}" type="pres">
      <dgm:prSet presAssocID="{06BE0DCC-155D-4445-AA0A-339455DBC26F}" presName="parentLin" presStyleCnt="0"/>
      <dgm:spPr/>
    </dgm:pt>
    <dgm:pt modelId="{4E5A5628-74D1-4318-BAEC-D98F11AFBD71}" type="pres">
      <dgm:prSet presAssocID="{06BE0DCC-155D-4445-AA0A-339455DBC26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CAD7431-7638-4E1B-9277-EE71978CDEF4}" type="pres">
      <dgm:prSet presAssocID="{06BE0DCC-155D-4445-AA0A-339455DBC2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A6B60-0C55-44C5-8A15-884C0EED33A4}" type="pres">
      <dgm:prSet presAssocID="{06BE0DCC-155D-4445-AA0A-339455DBC26F}" presName="negativeSpace" presStyleCnt="0"/>
      <dgm:spPr/>
    </dgm:pt>
    <dgm:pt modelId="{10D048A1-E80C-4682-BB33-E3EDDF728920}" type="pres">
      <dgm:prSet presAssocID="{06BE0DCC-155D-4445-AA0A-339455DBC26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C7C2FF-F814-4071-885A-700AD1D9FB27}" srcId="{06BE0DCC-155D-4445-AA0A-339455DBC26F}" destId="{C74D469D-3DF0-4456-A078-BE8E22C295F9}" srcOrd="1" destOrd="0" parTransId="{6E9CE8B0-71F3-44D4-BD88-319EB0A24F0B}" sibTransId="{FF5A9DB8-7CF9-4EEC-A8FC-A5F60B729290}"/>
    <dgm:cxn modelId="{045DB05C-4098-4108-90BB-D8624907E972}" srcId="{2297CCA2-118D-4CB8-A012-F7E89D098B08}" destId="{AA976E3C-6966-4700-94DC-2487927701CC}" srcOrd="3" destOrd="0" parTransId="{3ABB40AF-1281-428E-8669-E10DDE6137E6}" sibTransId="{8E74AC39-42F9-49A5-AE80-4C626F3890A1}"/>
    <dgm:cxn modelId="{48214011-9B1E-42DD-87CD-F4A34A2BB01D}" srcId="{6B4D8A2D-C343-49A7-B04B-1DF32D42CE23}" destId="{80B66D12-4D67-4E76-94AD-92F1B289EDE9}" srcOrd="1" destOrd="0" parTransId="{C1A53E0C-CC10-4499-9C9B-36BF4FB9BF2A}" sibTransId="{E78F149C-AE51-4510-B867-71D5C17D39C2}"/>
    <dgm:cxn modelId="{08920028-EBAD-44EA-A6B1-DF05AF8BA342}" type="presOf" srcId="{80B66D12-4D67-4E76-94AD-92F1B289EDE9}" destId="{7FA08938-D8FF-458A-9D50-AB3E5C4AD190}" srcOrd="0" destOrd="1" presId="urn:microsoft.com/office/officeart/2005/8/layout/list1"/>
    <dgm:cxn modelId="{92E4966C-E675-4F64-8A1A-4A65D328CAB9}" type="presOf" srcId="{B094CA3B-F998-4A8C-8DCA-488B09B59D0D}" destId="{80A40C49-A20F-4BEF-A060-582C9B373774}" srcOrd="0" destOrd="0" presId="urn:microsoft.com/office/officeart/2005/8/layout/list1"/>
    <dgm:cxn modelId="{4E6DE294-8C09-4057-8525-F8E0D6DF9F14}" srcId="{2297CCA2-118D-4CB8-A012-F7E89D098B08}" destId="{498D6370-C497-4C0D-972C-8CA3E65207D6}" srcOrd="4" destOrd="0" parTransId="{86EBC681-4011-4A87-9F97-BCF95ED495AD}" sibTransId="{E0A2A848-5111-4C3F-B10A-B2FAFC6FEBD9}"/>
    <dgm:cxn modelId="{3B0E02EC-DE49-4EF6-845E-458B2F62024A}" type="presOf" srcId="{6B4D8A2D-C343-49A7-B04B-1DF32D42CE23}" destId="{8C603398-9770-45C5-90C1-F6D72FB2ECB4}" srcOrd="1" destOrd="0" presId="urn:microsoft.com/office/officeart/2005/8/layout/list1"/>
    <dgm:cxn modelId="{9FBF0253-72D5-4C3D-AE57-21FE9CCBB0A7}" srcId="{D19AB046-D061-4762-9371-9AA2CB0F4DE0}" destId="{2297CCA2-118D-4CB8-A012-F7E89D098B08}" srcOrd="1" destOrd="0" parTransId="{54EA42F7-E599-404A-A6E8-6BE0AD20F8BA}" sibTransId="{0609B920-57C9-4595-B673-D9A2D5233E5D}"/>
    <dgm:cxn modelId="{B1E388C8-60C3-4590-A70D-E414FCEE322F}" srcId="{D19AB046-D061-4762-9371-9AA2CB0F4DE0}" destId="{6B4D8A2D-C343-49A7-B04B-1DF32D42CE23}" srcOrd="0" destOrd="0" parTransId="{9C72B700-9A7B-4944-A7D4-E04B5E10F406}" sibTransId="{498F251E-464B-4FAA-A87B-9BF1A0A69FDD}"/>
    <dgm:cxn modelId="{1AE7DDB4-BAF9-49B1-ABB4-61ED1744907F}" type="presOf" srcId="{AA976E3C-6966-4700-94DC-2487927701CC}" destId="{80A40C49-A20F-4BEF-A060-582C9B373774}" srcOrd="0" destOrd="3" presId="urn:microsoft.com/office/officeart/2005/8/layout/list1"/>
    <dgm:cxn modelId="{03CF2F34-CE32-4265-9483-69B627E1960A}" type="presOf" srcId="{C906977E-2D8A-4BF6-ACBF-6A96C61E3D3B}" destId="{80A40C49-A20F-4BEF-A060-582C9B373774}" srcOrd="0" destOrd="1" presId="urn:microsoft.com/office/officeart/2005/8/layout/list1"/>
    <dgm:cxn modelId="{446185E3-AF79-42C8-95B6-D28B27CA59FC}" type="presOf" srcId="{2297CCA2-118D-4CB8-A012-F7E89D098B08}" destId="{FC6C048F-68DC-424B-90BF-C53916BDBEBD}" srcOrd="1" destOrd="0" presId="urn:microsoft.com/office/officeart/2005/8/layout/list1"/>
    <dgm:cxn modelId="{B535B4E9-1500-488D-8324-6B83AE04F021}" srcId="{2297CCA2-118D-4CB8-A012-F7E89D098B08}" destId="{B094CA3B-F998-4A8C-8DCA-488B09B59D0D}" srcOrd="0" destOrd="0" parTransId="{2DDCB4FA-CBE1-46D3-B968-92D2ED91EBFB}" sibTransId="{90AA1E00-BA13-4DCA-AD4C-A7CA826C4DD4}"/>
    <dgm:cxn modelId="{6165B55C-E8FB-4493-A729-923FF67D62E5}" type="presOf" srcId="{498D6370-C497-4C0D-972C-8CA3E65207D6}" destId="{80A40C49-A20F-4BEF-A060-582C9B373774}" srcOrd="0" destOrd="4" presId="urn:microsoft.com/office/officeart/2005/8/layout/list1"/>
    <dgm:cxn modelId="{761C0613-BCC8-4D1C-8AD2-C6F7019FE39D}" type="presOf" srcId="{2297CCA2-118D-4CB8-A012-F7E89D098B08}" destId="{D9CC20A6-B314-4D7F-8A81-E332EBCA5838}" srcOrd="0" destOrd="0" presId="urn:microsoft.com/office/officeart/2005/8/layout/list1"/>
    <dgm:cxn modelId="{10B521C5-BACD-4DDF-989B-870553D3061B}" srcId="{06BE0DCC-155D-4445-AA0A-339455DBC26F}" destId="{6E526ACF-770C-423D-9E1C-EA92F64A3341}" srcOrd="0" destOrd="0" parTransId="{AB7B65A2-9EC1-432D-A0A3-5E693CF8397E}" sibTransId="{3E05CEA0-A010-4B0B-BFD3-A13E215CAC70}"/>
    <dgm:cxn modelId="{5934E30D-E5D4-41C5-A6C5-F2CE396B79C0}" srcId="{2297CCA2-118D-4CB8-A012-F7E89D098B08}" destId="{193DC8B9-E562-4011-81C4-8F82FB86B2B0}" srcOrd="2" destOrd="0" parTransId="{1A5BC7FA-B5B7-4E08-8101-2DDCC16FD8F4}" sibTransId="{88A6CED8-8202-40FF-BB2F-2D4ABE642497}"/>
    <dgm:cxn modelId="{5AB647A8-B54B-4466-B01B-7C0D2A89FC4E}" type="presOf" srcId="{06BE0DCC-155D-4445-AA0A-339455DBC26F}" destId="{BCAD7431-7638-4E1B-9277-EE71978CDEF4}" srcOrd="1" destOrd="0" presId="urn:microsoft.com/office/officeart/2005/8/layout/list1"/>
    <dgm:cxn modelId="{14F46272-D7BF-4CE8-A714-2F9369BD4BA0}" type="presOf" srcId="{06BE0DCC-155D-4445-AA0A-339455DBC26F}" destId="{4E5A5628-74D1-4318-BAEC-D98F11AFBD71}" srcOrd="0" destOrd="0" presId="urn:microsoft.com/office/officeart/2005/8/layout/list1"/>
    <dgm:cxn modelId="{54B23B34-AFD7-483F-8EE5-CC4AD298EAC3}" type="presOf" srcId="{6B4D8A2D-C343-49A7-B04B-1DF32D42CE23}" destId="{B2F18EDD-3E1C-430A-BB30-3B69E62C0E69}" srcOrd="0" destOrd="0" presId="urn:microsoft.com/office/officeart/2005/8/layout/list1"/>
    <dgm:cxn modelId="{113DADAA-256C-41A2-982F-D6B3D6D2C607}" srcId="{D19AB046-D061-4762-9371-9AA2CB0F4DE0}" destId="{06BE0DCC-155D-4445-AA0A-339455DBC26F}" srcOrd="2" destOrd="0" parTransId="{606E325D-435D-4118-9E20-CC125C72692E}" sibTransId="{8385B4AD-B467-4CEE-8F2D-61EA8301208C}"/>
    <dgm:cxn modelId="{77F240F6-02AE-48E1-B10F-73AD50838B7C}" type="presOf" srcId="{6E526ACF-770C-423D-9E1C-EA92F64A3341}" destId="{10D048A1-E80C-4682-BB33-E3EDDF728920}" srcOrd="0" destOrd="0" presId="urn:microsoft.com/office/officeart/2005/8/layout/list1"/>
    <dgm:cxn modelId="{47C96005-1C80-41E9-B62C-51872AAE5604}" type="presOf" srcId="{193DC8B9-E562-4011-81C4-8F82FB86B2B0}" destId="{80A40C49-A20F-4BEF-A060-582C9B373774}" srcOrd="0" destOrd="2" presId="urn:microsoft.com/office/officeart/2005/8/layout/list1"/>
    <dgm:cxn modelId="{4572B2C2-35DB-4C96-95E0-F5BAB9B37F54}" type="presOf" srcId="{BC8C6FD1-EDF0-45C7-8A22-5CEFF6942F5B}" destId="{7FA08938-D8FF-458A-9D50-AB3E5C4AD190}" srcOrd="0" destOrd="0" presId="urn:microsoft.com/office/officeart/2005/8/layout/list1"/>
    <dgm:cxn modelId="{27D8083F-9A7A-4CA3-A35F-93001E8ABD84}" type="presOf" srcId="{C74D469D-3DF0-4456-A078-BE8E22C295F9}" destId="{10D048A1-E80C-4682-BB33-E3EDDF728920}" srcOrd="0" destOrd="1" presId="urn:microsoft.com/office/officeart/2005/8/layout/list1"/>
    <dgm:cxn modelId="{D00CC970-4BAE-448A-8CCD-63991B27D76B}" type="presOf" srcId="{D19AB046-D061-4762-9371-9AA2CB0F4DE0}" destId="{EED3217B-01A2-4D74-BAF6-1246E3BAAD3D}" srcOrd="0" destOrd="0" presId="urn:microsoft.com/office/officeart/2005/8/layout/list1"/>
    <dgm:cxn modelId="{920CAFDC-7699-48C9-856F-55FC87E1AD88}" srcId="{2297CCA2-118D-4CB8-A012-F7E89D098B08}" destId="{C906977E-2D8A-4BF6-ACBF-6A96C61E3D3B}" srcOrd="1" destOrd="0" parTransId="{0A500A38-DCF8-4859-BCD7-D0D5964E18A4}" sibTransId="{C00DA8C3-1C56-4C4B-ABD0-D9F6CB8FC512}"/>
    <dgm:cxn modelId="{83320272-5285-4B19-8318-B3307A43C336}" srcId="{6B4D8A2D-C343-49A7-B04B-1DF32D42CE23}" destId="{BC8C6FD1-EDF0-45C7-8A22-5CEFF6942F5B}" srcOrd="0" destOrd="0" parTransId="{D8E0A5D3-730A-4E93-8BF8-C3091EBB8D05}" sibTransId="{65A4AD13-D2EB-42C2-BDC4-3F1B86769991}"/>
    <dgm:cxn modelId="{A32BDAF1-7979-463A-A0B9-A242FEA22F1D}" type="presParOf" srcId="{EED3217B-01A2-4D74-BAF6-1246E3BAAD3D}" destId="{C5F6BFE3-99FD-4499-8785-162C6C5DB2E7}" srcOrd="0" destOrd="0" presId="urn:microsoft.com/office/officeart/2005/8/layout/list1"/>
    <dgm:cxn modelId="{F5F4F264-8E78-4110-942A-A161B2E23D6B}" type="presParOf" srcId="{C5F6BFE3-99FD-4499-8785-162C6C5DB2E7}" destId="{B2F18EDD-3E1C-430A-BB30-3B69E62C0E69}" srcOrd="0" destOrd="0" presId="urn:microsoft.com/office/officeart/2005/8/layout/list1"/>
    <dgm:cxn modelId="{6CBD332D-AADD-4E5C-B356-A5A2BB45427A}" type="presParOf" srcId="{C5F6BFE3-99FD-4499-8785-162C6C5DB2E7}" destId="{8C603398-9770-45C5-90C1-F6D72FB2ECB4}" srcOrd="1" destOrd="0" presId="urn:microsoft.com/office/officeart/2005/8/layout/list1"/>
    <dgm:cxn modelId="{0E561D6A-6E03-4CE7-889C-0BB500A2528E}" type="presParOf" srcId="{EED3217B-01A2-4D74-BAF6-1246E3BAAD3D}" destId="{E6B1D445-D6D5-4F36-B784-75DECD0296E8}" srcOrd="1" destOrd="0" presId="urn:microsoft.com/office/officeart/2005/8/layout/list1"/>
    <dgm:cxn modelId="{B55F5F24-B09D-444B-A91F-D610E9DFD921}" type="presParOf" srcId="{EED3217B-01A2-4D74-BAF6-1246E3BAAD3D}" destId="{7FA08938-D8FF-458A-9D50-AB3E5C4AD190}" srcOrd="2" destOrd="0" presId="urn:microsoft.com/office/officeart/2005/8/layout/list1"/>
    <dgm:cxn modelId="{45142BE9-BC22-41FA-91FD-D79B8140779E}" type="presParOf" srcId="{EED3217B-01A2-4D74-BAF6-1246E3BAAD3D}" destId="{E6ED7ADE-C0BC-497B-976A-8589FA4E4D8B}" srcOrd="3" destOrd="0" presId="urn:microsoft.com/office/officeart/2005/8/layout/list1"/>
    <dgm:cxn modelId="{30C2DFC8-C9CA-481D-85DD-468D59986E93}" type="presParOf" srcId="{EED3217B-01A2-4D74-BAF6-1246E3BAAD3D}" destId="{46B1E8BF-F84C-411E-8DCE-30E3BE0E3CD9}" srcOrd="4" destOrd="0" presId="urn:microsoft.com/office/officeart/2005/8/layout/list1"/>
    <dgm:cxn modelId="{75D0C726-3A57-43AB-B435-1D1E96BDA1D8}" type="presParOf" srcId="{46B1E8BF-F84C-411E-8DCE-30E3BE0E3CD9}" destId="{D9CC20A6-B314-4D7F-8A81-E332EBCA5838}" srcOrd="0" destOrd="0" presId="urn:microsoft.com/office/officeart/2005/8/layout/list1"/>
    <dgm:cxn modelId="{E1B3B05E-77D9-4A8C-B6F5-E211CA31547F}" type="presParOf" srcId="{46B1E8BF-F84C-411E-8DCE-30E3BE0E3CD9}" destId="{FC6C048F-68DC-424B-90BF-C53916BDBEBD}" srcOrd="1" destOrd="0" presId="urn:microsoft.com/office/officeart/2005/8/layout/list1"/>
    <dgm:cxn modelId="{56F66029-4EB1-4887-9A86-839FD19EFF3C}" type="presParOf" srcId="{EED3217B-01A2-4D74-BAF6-1246E3BAAD3D}" destId="{819681F7-853B-472B-937A-CB7240E0435A}" srcOrd="5" destOrd="0" presId="urn:microsoft.com/office/officeart/2005/8/layout/list1"/>
    <dgm:cxn modelId="{937ABBB3-73E2-4B08-B9B7-906C5F37A951}" type="presParOf" srcId="{EED3217B-01A2-4D74-BAF6-1246E3BAAD3D}" destId="{80A40C49-A20F-4BEF-A060-582C9B373774}" srcOrd="6" destOrd="0" presId="urn:microsoft.com/office/officeart/2005/8/layout/list1"/>
    <dgm:cxn modelId="{C1BE2FBA-126F-4A51-9B36-20717D567BCF}" type="presParOf" srcId="{EED3217B-01A2-4D74-BAF6-1246E3BAAD3D}" destId="{AC77EB9E-5261-48A2-8FAE-3CDA848745D8}" srcOrd="7" destOrd="0" presId="urn:microsoft.com/office/officeart/2005/8/layout/list1"/>
    <dgm:cxn modelId="{73552543-1560-4FAC-B511-920430392A94}" type="presParOf" srcId="{EED3217B-01A2-4D74-BAF6-1246E3BAAD3D}" destId="{33FDA85C-A15E-42D6-B317-A44194ADA687}" srcOrd="8" destOrd="0" presId="urn:microsoft.com/office/officeart/2005/8/layout/list1"/>
    <dgm:cxn modelId="{5DCCB5A4-2B36-47E4-9C36-CBB55C691C30}" type="presParOf" srcId="{33FDA85C-A15E-42D6-B317-A44194ADA687}" destId="{4E5A5628-74D1-4318-BAEC-D98F11AFBD71}" srcOrd="0" destOrd="0" presId="urn:microsoft.com/office/officeart/2005/8/layout/list1"/>
    <dgm:cxn modelId="{85E345AC-497D-4F4D-B5ED-80BC9242B95D}" type="presParOf" srcId="{33FDA85C-A15E-42D6-B317-A44194ADA687}" destId="{BCAD7431-7638-4E1B-9277-EE71978CDEF4}" srcOrd="1" destOrd="0" presId="urn:microsoft.com/office/officeart/2005/8/layout/list1"/>
    <dgm:cxn modelId="{1B208BA9-5612-4DA0-890E-FDFE367F391B}" type="presParOf" srcId="{EED3217B-01A2-4D74-BAF6-1246E3BAAD3D}" destId="{0EFA6B60-0C55-44C5-8A15-884C0EED33A4}" srcOrd="9" destOrd="0" presId="urn:microsoft.com/office/officeart/2005/8/layout/list1"/>
    <dgm:cxn modelId="{85EDFB89-2428-4078-AA81-07AC451A9459}" type="presParOf" srcId="{EED3217B-01A2-4D74-BAF6-1246E3BAAD3D}" destId="{10D048A1-E80C-4682-BB33-E3EDDF7289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71674"/>
          <a:ext cx="109093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Require that a security incident response capability exists with sufficient authority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to mitigate, contain the spread of, and remediate the effects of an incident.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71674"/>
        <a:ext cx="10909300" cy="982800"/>
      </dsp:txXfrm>
    </dsp:sp>
    <dsp:sp modelId="{8C603398-9770-45C5-90C1-F6D72FB2ECB4}">
      <dsp:nvSpPr>
        <dsp:cNvPr id="0" name=""/>
        <dsp:cNvSpPr/>
      </dsp:nvSpPr>
      <dsp:spPr>
        <a:xfrm>
          <a:off x="545465" y="79794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98528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516555"/>
          <a:ext cx="109093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Assure confidentiality of information exchanged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Identify trusted contacts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Guarantee a response during collaboration</a:t>
          </a:r>
        </a:p>
      </dsp:txBody>
      <dsp:txXfrm>
        <a:off x="0" y="1516555"/>
        <a:ext cx="10909300" cy="1351350"/>
      </dsp:txXfrm>
    </dsp:sp>
    <dsp:sp modelId="{FC6C048F-68DC-424B-90BF-C53916BDBEBD}">
      <dsp:nvSpPr>
        <dsp:cNvPr id="0" name=""/>
        <dsp:cNvSpPr/>
      </dsp:nvSpPr>
      <dsp:spPr>
        <a:xfrm>
          <a:off x="545465" y="132467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Incident Response</a:t>
          </a:r>
        </a:p>
      </dsp:txBody>
      <dsp:txXfrm>
        <a:off x="564199" y="1343409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129985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Improve the usefulness of logs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logs are kept in accordance with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129985"/>
        <a:ext cx="10909300" cy="1023750"/>
      </dsp:txXfrm>
    </dsp:sp>
    <dsp:sp modelId="{BCAD7431-7638-4E1B-9277-EE71978CDEF4}">
      <dsp:nvSpPr>
        <dsp:cNvPr id="0" name=""/>
        <dsp:cNvSpPr/>
      </dsp:nvSpPr>
      <dsp:spPr>
        <a:xfrm>
          <a:off x="545465" y="293810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Traceability</a:t>
          </a:r>
          <a:endParaRPr lang="en-US" sz="2400" b="0" kern="1200" dirty="0"/>
        </a:p>
      </dsp:txBody>
      <dsp:txXfrm>
        <a:off x="564199" y="2956839"/>
        <a:ext cx="7599042" cy="346292"/>
      </dsp:txXfrm>
    </dsp:sp>
    <dsp:sp modelId="{DC20D490-1B61-457F-8904-69F02509FB16}">
      <dsp:nvSpPr>
        <dsp:cNvPr id="0" name=""/>
        <dsp:cNvSpPr/>
      </dsp:nvSpPr>
      <dsp:spPr>
        <a:xfrm>
          <a:off x="0" y="4415815"/>
          <a:ext cx="10909300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Confirm that end users are aware of an appropriate AUP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4415815"/>
        <a:ext cx="10909300" cy="696150"/>
      </dsp:txXfrm>
    </dsp:sp>
    <dsp:sp modelId="{1B87F387-8ABC-4BBE-852E-A125C4F331D1}">
      <dsp:nvSpPr>
        <dsp:cNvPr id="0" name=""/>
        <dsp:cNvSpPr/>
      </dsp:nvSpPr>
      <dsp:spPr>
        <a:xfrm>
          <a:off x="545465" y="4223935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Participant Responsibilities</a:t>
          </a:r>
          <a:endParaRPr lang="en-US" sz="2400" b="0" kern="1200" dirty="0"/>
        </a:p>
      </dsp:txBody>
      <dsp:txXfrm>
        <a:off x="564199" y="4242669"/>
        <a:ext cx="759904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82960"/>
          <a:ext cx="1121410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exchange of personal data is imperative – both for EIs and Research Collaboration funding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roles are defined to limit access to personally identifiable data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82960"/>
        <a:ext cx="11214100" cy="987525"/>
      </dsp:txXfrm>
    </dsp:sp>
    <dsp:sp modelId="{8C603398-9770-45C5-90C1-F6D72FB2ECB4}">
      <dsp:nvSpPr>
        <dsp:cNvPr id="0" name=""/>
        <dsp:cNvSpPr/>
      </dsp:nvSpPr>
      <dsp:spPr>
        <a:xfrm>
          <a:off x="560705" y="20600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Global view needed for accounting data</a:t>
          </a:r>
          <a:endParaRPr lang="en-US" sz="2300" b="0" kern="1200" dirty="0"/>
        </a:p>
      </dsp:txBody>
      <dsp:txXfrm>
        <a:off x="576557" y="36452"/>
        <a:ext cx="7818166" cy="293016"/>
      </dsp:txXfrm>
    </dsp:sp>
    <dsp:sp modelId="{80A40C49-A20F-4BEF-A060-582C9B373774}">
      <dsp:nvSpPr>
        <dsp:cNvPr id="0" name=""/>
        <dsp:cNvSpPr/>
      </dsp:nvSpPr>
      <dsp:spPr>
        <a:xfrm>
          <a:off x="0" y="1392246"/>
          <a:ext cx="112141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 in place policies on retention, permissible use, secure exchange, purpose limitation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‘binding’ - in the sense that a party can only remain in the club if it’s compliant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policy suite identified by </a:t>
          </a:r>
          <a:r>
            <a:rPr lang="en-US" sz="2000" i="1" kern="1200" dirty="0" smtClean="0">
              <a:solidFill>
                <a:srgbClr val="0C3959"/>
              </a:solidFill>
            </a:rPr>
            <a:t>Security for Collaborating Infrastructures </a:t>
          </a:r>
          <a:r>
            <a:rPr lang="en-US" sz="2000" i="0" kern="1200" dirty="0" smtClean="0">
              <a:solidFill>
                <a:srgbClr val="0C3959"/>
              </a:solidFill>
            </a:rPr>
            <a:t>(</a:t>
          </a:r>
          <a:r>
            <a:rPr lang="en-US" sz="2000" kern="1200" dirty="0" smtClean="0">
              <a:solidFill>
                <a:srgbClr val="0C3959"/>
              </a:solidFill>
            </a:rPr>
            <a:t>SCI) group</a:t>
          </a:r>
        </a:p>
      </dsp:txBody>
      <dsp:txXfrm>
        <a:off x="0" y="1392246"/>
        <a:ext cx="11214100" cy="1316699"/>
      </dsp:txXfrm>
    </dsp:sp>
    <dsp:sp modelId="{FC6C048F-68DC-424B-90BF-C53916BDBEBD}">
      <dsp:nvSpPr>
        <dsp:cNvPr id="0" name=""/>
        <dsp:cNvSpPr/>
      </dsp:nvSpPr>
      <dsp:spPr>
        <a:xfrm>
          <a:off x="560705" y="1229886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Policy coherency as enabler – model policies</a:t>
          </a:r>
        </a:p>
      </dsp:txBody>
      <dsp:txXfrm>
        <a:off x="576557" y="1245738"/>
        <a:ext cx="7818166" cy="293016"/>
      </dsp:txXfrm>
    </dsp:sp>
    <dsp:sp modelId="{10D048A1-E80C-4682-BB33-E3EDDF728920}">
      <dsp:nvSpPr>
        <dsp:cNvPr id="0" name=""/>
        <dsp:cNvSpPr/>
      </dsp:nvSpPr>
      <dsp:spPr>
        <a:xfrm>
          <a:off x="0" y="2930706"/>
          <a:ext cx="11214100" cy="658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339" tIns="229108" rIns="87033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add as permissible purpose, but leave its scope to Sirtfi and existing forums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2930706"/>
        <a:ext cx="11214100" cy="658349"/>
      </dsp:txXfrm>
    </dsp:sp>
    <dsp:sp modelId="{BCAD7431-7638-4E1B-9277-EE71978CDEF4}">
      <dsp:nvSpPr>
        <dsp:cNvPr id="0" name=""/>
        <dsp:cNvSpPr/>
      </dsp:nvSpPr>
      <dsp:spPr>
        <a:xfrm>
          <a:off x="560705" y="2768346"/>
          <a:ext cx="7849870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06" tIns="0" rIns="2967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Security Incident Response – data exchange</a:t>
          </a:r>
          <a:endParaRPr lang="en-US" sz="2300" b="0" kern="1200" dirty="0"/>
        </a:p>
      </dsp:txBody>
      <dsp:txXfrm>
        <a:off x="576557" y="2784198"/>
        <a:ext cx="7818166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17891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Global sharing in controlled communities appears attractive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Uncertainly about requirements (governing body) and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timing (&gt; Mar 2018) are not helpful for adoption today … just yet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Ongoing work: text needs to allow for (community) attribute authorities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178919"/>
        <a:ext cx="9302173" cy="1593900"/>
      </dsp:txXfrm>
    </dsp:sp>
    <dsp:sp modelId="{8C603398-9770-45C5-90C1-F6D72FB2ECB4}">
      <dsp:nvSpPr>
        <dsp:cNvPr id="0" name=""/>
        <dsp:cNvSpPr/>
      </dsp:nvSpPr>
      <dsp:spPr>
        <a:xfrm>
          <a:off x="465108" y="1655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GDPR-style Code of Conduct – a new way from May 2018</a:t>
          </a:r>
          <a:endParaRPr lang="en-US" sz="2300" b="0" kern="1200" dirty="0"/>
        </a:p>
      </dsp:txBody>
      <dsp:txXfrm>
        <a:off x="480960" y="32411"/>
        <a:ext cx="7582022" cy="293016"/>
      </dsp:txXfrm>
    </dsp:sp>
    <dsp:sp modelId="{80A40C49-A20F-4BEF-A060-582C9B373774}">
      <dsp:nvSpPr>
        <dsp:cNvPr id="0" name=""/>
        <dsp:cNvSpPr/>
      </dsp:nvSpPr>
      <dsp:spPr>
        <a:xfrm>
          <a:off x="0" y="1994579"/>
          <a:ext cx="9302173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Only works for tightly and ‘legal document’ controlled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Puts legal and contract onus on the SP-IdP Proxy (as per our Blueprint)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Research and Collaboration lack both mechanism and time to do this</a:t>
          </a:r>
        </a:p>
      </dsp:txBody>
      <dsp:txXfrm>
        <a:off x="0" y="1994579"/>
        <a:ext cx="9302173" cy="1316699"/>
      </dsp:txXfrm>
    </dsp:sp>
    <dsp:sp modelId="{FC6C048F-68DC-424B-90BF-C53916BDBEBD}">
      <dsp:nvSpPr>
        <dsp:cNvPr id="0" name=""/>
        <dsp:cNvSpPr/>
      </dsp:nvSpPr>
      <dsp:spPr>
        <a:xfrm>
          <a:off x="465108" y="183221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Model Clauses</a:t>
          </a:r>
        </a:p>
      </dsp:txBody>
      <dsp:txXfrm>
        <a:off x="480960" y="1848071"/>
        <a:ext cx="7582022" cy="293016"/>
      </dsp:txXfrm>
    </dsp:sp>
    <dsp:sp modelId="{10D048A1-E80C-4682-BB33-E3EDDF728920}">
      <dsp:nvSpPr>
        <dsp:cNvPr id="0" name=""/>
        <dsp:cNvSpPr/>
      </dsp:nvSpPr>
      <dsp:spPr>
        <a:xfrm>
          <a:off x="0" y="3533039"/>
          <a:ext cx="9302173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952" tIns="229108" rIns="72195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Note that this is not formally BCR, so requires acceptance of some risk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Collaborations (e.g. based around </a:t>
          </a:r>
          <a:r>
            <a:rPr lang="en-US" sz="2000" i="1" kern="1200" dirty="0" err="1" smtClean="0">
              <a:solidFill>
                <a:srgbClr val="0C3959"/>
              </a:solidFill>
            </a:rPr>
            <a:t>Snctfi</a:t>
          </a:r>
          <a:r>
            <a:rPr lang="en-US" sz="2000" kern="1200" dirty="0" smtClean="0">
              <a:solidFill>
                <a:srgbClr val="0C3959"/>
              </a:solidFill>
            </a:rPr>
            <a:t>) with control mechanisms benefit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“Say what you do, and do as you say” – transparency and openness </a:t>
          </a:r>
          <a:br>
            <a:rPr lang="en-US" sz="2000" kern="1200" dirty="0" smtClean="0">
              <a:solidFill>
                <a:srgbClr val="0C3959"/>
              </a:solidFill>
            </a:rPr>
          </a:br>
          <a:r>
            <a:rPr lang="en-US" sz="2000" kern="1200" dirty="0" smtClean="0">
              <a:solidFill>
                <a:srgbClr val="0C3959"/>
              </a:solidFill>
            </a:rPr>
            <a:t>is our real benefit towards the person whose data is being handled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533039"/>
        <a:ext cx="9302173" cy="1593900"/>
      </dsp:txXfrm>
    </dsp:sp>
    <dsp:sp modelId="{BCAD7431-7638-4E1B-9277-EE71978CDEF4}">
      <dsp:nvSpPr>
        <dsp:cNvPr id="0" name=""/>
        <dsp:cNvSpPr/>
      </dsp:nvSpPr>
      <dsp:spPr>
        <a:xfrm>
          <a:off x="465108" y="3370679"/>
          <a:ext cx="7613726" cy="32472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120" tIns="0" rIns="24612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BCR-inspired model (“Binding Corporate Rules”-like)</a:t>
          </a:r>
          <a:endParaRPr lang="en-US" sz="2300" b="0" kern="1200" dirty="0"/>
        </a:p>
      </dsp:txBody>
      <dsp:txXfrm>
        <a:off x="480960" y="3386531"/>
        <a:ext cx="7582022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08938-D8FF-458A-9D50-AB3E5C4AD190}">
      <dsp:nvSpPr>
        <dsp:cNvPr id="0" name=""/>
        <dsp:cNvSpPr/>
      </dsp:nvSpPr>
      <dsp:spPr>
        <a:xfrm>
          <a:off x="0" y="209282"/>
          <a:ext cx="109093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State common security requirements: AAI, security, incident and vulnerability handling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Ensure </a:t>
          </a:r>
          <a:r>
            <a:rPr lang="en-US" sz="2000" i="1" kern="1200" dirty="0" smtClean="0">
              <a:solidFill>
                <a:srgbClr val="0C3959"/>
              </a:solidFill>
            </a:rPr>
            <a:t>constituents </a:t>
          </a:r>
          <a:r>
            <a:rPr lang="en-US" sz="2000" i="0" kern="1200" dirty="0" smtClean="0">
              <a:solidFill>
                <a:srgbClr val="0C3959"/>
              </a:solidFill>
            </a:rPr>
            <a:t>comply: through MoUs, SLA, OLA, policies, or even contracts, &amp;c</a:t>
          </a:r>
          <a:endParaRPr lang="en-US" sz="2000" i="0" kern="1200" dirty="0">
            <a:solidFill>
              <a:srgbClr val="0C3959"/>
            </a:solidFill>
          </a:endParaRPr>
        </a:p>
      </dsp:txBody>
      <dsp:txXfrm>
        <a:off x="0" y="209282"/>
        <a:ext cx="10909300" cy="1023750"/>
      </dsp:txXfrm>
    </dsp:sp>
    <dsp:sp modelId="{8C603398-9770-45C5-90C1-F6D72FB2ECB4}">
      <dsp:nvSpPr>
        <dsp:cNvPr id="0" name=""/>
        <dsp:cNvSpPr/>
      </dsp:nvSpPr>
      <dsp:spPr>
        <a:xfrm>
          <a:off x="545465" y="1740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Operational Security</a:t>
          </a:r>
          <a:endParaRPr lang="en-US" sz="2400" b="0" kern="1200" dirty="0"/>
        </a:p>
      </dsp:txBody>
      <dsp:txXfrm>
        <a:off x="564199" y="36136"/>
        <a:ext cx="7599042" cy="346292"/>
      </dsp:txXfrm>
    </dsp:sp>
    <dsp:sp modelId="{80A40C49-A20F-4BEF-A060-582C9B373774}">
      <dsp:nvSpPr>
        <dsp:cNvPr id="0" name=""/>
        <dsp:cNvSpPr/>
      </dsp:nvSpPr>
      <dsp:spPr>
        <a:xfrm>
          <a:off x="0" y="1495112"/>
          <a:ext cx="10909300" cy="200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Awareness: users and communities need to know there are policies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an AUP covering the usual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Community registration and membership should be managed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way of identifying both individuals and communities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Define the common aims and purposes </a:t>
          </a:r>
          <a:r>
            <a:rPr lang="en-US" sz="2000" i="1" kern="1200" dirty="0" smtClean="0">
              <a:solidFill>
                <a:srgbClr val="0C3959"/>
              </a:solidFill>
            </a:rPr>
            <a:t>(that really helps for data protection …)</a:t>
          </a:r>
        </a:p>
      </dsp:txBody>
      <dsp:txXfrm>
        <a:off x="0" y="1495112"/>
        <a:ext cx="10909300" cy="2006550"/>
      </dsp:txXfrm>
    </dsp:sp>
    <dsp:sp modelId="{FC6C048F-68DC-424B-90BF-C53916BDBEBD}">
      <dsp:nvSpPr>
        <dsp:cNvPr id="0" name=""/>
        <dsp:cNvSpPr/>
      </dsp:nvSpPr>
      <dsp:spPr>
        <a:xfrm>
          <a:off x="545465" y="130323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User Responsibilities</a:t>
          </a:r>
        </a:p>
      </dsp:txBody>
      <dsp:txXfrm>
        <a:off x="564199" y="1321966"/>
        <a:ext cx="7599042" cy="346292"/>
      </dsp:txXfrm>
    </dsp:sp>
    <dsp:sp modelId="{10D048A1-E80C-4682-BB33-E3EDDF728920}">
      <dsp:nvSpPr>
        <dsp:cNvPr id="0" name=""/>
        <dsp:cNvSpPr/>
      </dsp:nvSpPr>
      <dsp:spPr>
        <a:xfrm>
          <a:off x="0" y="3763742"/>
          <a:ext cx="1090930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57A1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683" tIns="270764" rIns="84668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Have a data protection policy that binds the infrastructure together, e.g. AARCs recommendations or DP </a:t>
          </a:r>
          <a:r>
            <a:rPr lang="en-US" sz="2000" kern="1200" dirty="0" err="1" smtClean="0">
              <a:solidFill>
                <a:srgbClr val="0C3959"/>
              </a:solidFill>
            </a:rPr>
            <a:t>CoCo</a:t>
          </a:r>
          <a:endParaRPr lang="en-US" sz="2000" kern="1200" dirty="0">
            <a:solidFill>
              <a:srgbClr val="0C39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C3959"/>
              </a:solidFill>
            </a:rPr>
            <a:t>Make sure every ‘back-end’ provider has a visible and accessible Privacy Policy</a:t>
          </a:r>
          <a:endParaRPr lang="en-US" sz="2000" kern="1200" dirty="0">
            <a:solidFill>
              <a:srgbClr val="0C3959"/>
            </a:solidFill>
          </a:endParaRPr>
        </a:p>
      </dsp:txBody>
      <dsp:txXfrm>
        <a:off x="0" y="3763742"/>
        <a:ext cx="10909300" cy="1310400"/>
      </dsp:txXfrm>
    </dsp:sp>
    <dsp:sp modelId="{BCAD7431-7638-4E1B-9277-EE71978CDEF4}">
      <dsp:nvSpPr>
        <dsp:cNvPr id="0" name=""/>
        <dsp:cNvSpPr/>
      </dsp:nvSpPr>
      <dsp:spPr>
        <a:xfrm>
          <a:off x="545465" y="3571862"/>
          <a:ext cx="7636510" cy="383760"/>
        </a:xfrm>
        <a:prstGeom prst="roundRect">
          <a:avLst/>
        </a:prstGeom>
        <a:solidFill>
          <a:srgbClr val="0C39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642" tIns="0" rIns="2886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Protection and Processing of Personal Data</a:t>
          </a:r>
          <a:endParaRPr lang="en-US" sz="2400" b="0" kern="1200" dirty="0"/>
        </a:p>
      </dsp:txBody>
      <dsp:txXfrm>
        <a:off x="564199" y="3590596"/>
        <a:ext cx="759904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30/11/2017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5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64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8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99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7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9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4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3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8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11" Type="http://schemas.openxmlformats.org/officeDocument/2006/relationships/image" Target="../media/image42.png"/><Relationship Id="rId5" Type="http://schemas.openxmlformats.org/officeDocument/2006/relationships/image" Target="../media/image36.wmf"/><Relationship Id="rId10" Type="http://schemas.openxmlformats.org/officeDocument/2006/relationships/image" Target="../media/image41.gif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DI4R 2018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Story So Far 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Frameworks for harmonized policies and practices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November 2017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Activity Coordinator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Dutch National Institute for sub-atomic Physics Nikhef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10" y="4641919"/>
            <a:ext cx="1131758" cy="4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Snctfi</a:t>
            </a:r>
            <a:r>
              <a:rPr lang="en-US" dirty="0" smtClean="0"/>
              <a:t> infrastructure requirements, a summary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44500" y="1309254"/>
          <a:ext cx="10909300" cy="509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7" y="297041"/>
            <a:ext cx="1134730" cy="786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94786" y="6488668"/>
            <a:ext cx="223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C3959"/>
                </a:solidFill>
              </a:rPr>
              <a:t>https://igtf.net/snctfi</a:t>
            </a:r>
            <a:endParaRPr lang="en-GB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the Policy Development Kit for communities around </a:t>
            </a:r>
            <a:r>
              <a:rPr lang="en-US" dirty="0" err="1" smtClean="0"/>
              <a:t>Snctfi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51" y="1590261"/>
            <a:ext cx="3401596" cy="3823252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52" y="1962428"/>
            <a:ext cx="3691487" cy="4232963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6" y="2725078"/>
            <a:ext cx="3577851" cy="254166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671454" y="3454616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2423749" y="6475051"/>
            <a:ext cx="7593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https://wiki.geant.org/display/AARC/Policy+Engagement+and+Coordination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27" y="297041"/>
            <a:ext cx="1134730" cy="7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Trusting the User’s Authentication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680" y="236220"/>
            <a:ext cx="4319942" cy="7962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7578" y="2708309"/>
            <a:ext cx="2573711" cy="1504665"/>
            <a:chOff x="610878" y="1398555"/>
            <a:chExt cx="8142159" cy="476013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878" y="1398555"/>
              <a:ext cx="5156896" cy="3088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7438" y="2816323"/>
              <a:ext cx="4896544" cy="334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5804" y="1652395"/>
              <a:ext cx="4474553" cy="342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</a:effec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72189" y="4157711"/>
              <a:ext cx="2480848" cy="163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3550816" y="2507806"/>
            <a:ext cx="3421745" cy="2353821"/>
            <a:chOff x="136525" y="1381125"/>
            <a:chExt cx="6554200" cy="450864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25" y="3858519"/>
              <a:ext cx="5745845" cy="2031246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178" y="2846270"/>
              <a:ext cx="5323547" cy="2352992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1" y="1381125"/>
              <a:ext cx="6204314" cy="2012315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ight Arrow 16"/>
          <p:cNvSpPr/>
          <p:nvPr/>
        </p:nvSpPr>
        <p:spPr>
          <a:xfrm>
            <a:off x="2975544" y="3156461"/>
            <a:ext cx="440651" cy="682791"/>
          </a:xfrm>
          <a:prstGeom prst="rightArrow">
            <a:avLst/>
          </a:prstGeom>
          <a:solidFill>
            <a:srgbClr val="F57A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87403" y="5415280"/>
            <a:ext cx="4986065" cy="955040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87403" y="1591874"/>
            <a:ext cx="4986065" cy="649922"/>
          </a:xfrm>
          <a:prstGeom prst="rect">
            <a:avLst/>
          </a:prstGeom>
          <a:solidFill>
            <a:srgbClr val="F5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7019610" y="1259840"/>
            <a:ext cx="4988560" cy="51409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Many layered models (3-4 layers)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but: specific levels don’t match needs </a:t>
            </a:r>
            <a:br>
              <a:rPr lang="en-US" b="1" dirty="0" smtClean="0"/>
            </a:br>
            <a:r>
              <a:rPr lang="en-US" b="1" dirty="0" smtClean="0"/>
              <a:t>of Research- and e-Infrastructures:</a:t>
            </a:r>
            <a:endParaRPr lang="en-US" dirty="0" smtClean="0"/>
          </a:p>
          <a:p>
            <a:pPr marL="355600" indent="-355600"/>
            <a:r>
              <a:rPr lang="en-US" dirty="0" smtClean="0"/>
              <a:t>Specific combination</a:t>
            </a:r>
            <a:br>
              <a:rPr lang="en-US" dirty="0" smtClean="0"/>
            </a:br>
            <a:r>
              <a:rPr lang="en-US" dirty="0" smtClean="0"/>
              <a:t> ‘authenticator’ and ‘vetting’ assurance </a:t>
            </a:r>
            <a:br>
              <a:rPr lang="en-US" dirty="0" smtClean="0"/>
            </a:br>
            <a:r>
              <a:rPr lang="en-US" dirty="0" smtClean="0"/>
              <a:t>doesn’t match research risk profiles</a:t>
            </a:r>
          </a:p>
          <a:p>
            <a:pPr marL="355600" indent="-355600"/>
            <a:r>
              <a:rPr lang="en-US" dirty="0" smtClean="0"/>
              <a:t>Disregards existing trust model </a:t>
            </a:r>
            <a:br>
              <a:rPr lang="en-US" dirty="0" smtClean="0"/>
            </a:br>
            <a:r>
              <a:rPr lang="en-US" dirty="0" smtClean="0"/>
              <a:t>between federated R&amp;E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marL="355600" indent="-355600"/>
            <a:r>
              <a:rPr lang="en-US" dirty="0" smtClean="0"/>
              <a:t>Cannot accommodate </a:t>
            </a:r>
            <a:br>
              <a:rPr lang="en-US" dirty="0" smtClean="0"/>
            </a:br>
            <a:r>
              <a:rPr lang="en-US" dirty="0" smtClean="0"/>
              <a:t>distributed responsibilities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 smtClean="0"/>
              <a:t>As a result, in R&amp;E federation there was </a:t>
            </a:r>
            <a:br>
              <a:rPr lang="en-US" i="1" dirty="0" smtClean="0"/>
            </a:br>
            <a:r>
              <a:rPr lang="en-US" i="1" dirty="0" smtClean="0"/>
              <a:t>in practice hardly any </a:t>
            </a:r>
            <a:br>
              <a:rPr lang="en-US" i="1" dirty="0" smtClean="0"/>
            </a:br>
            <a:r>
              <a:rPr lang="en-US" i="1" dirty="0" smtClean="0"/>
              <a:t>documented and agreed assurance level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Beyond uncontrolled identifiers: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 smtClean="0"/>
              <a:t>baseline</a:t>
            </a:r>
            <a:r>
              <a:rPr lang="en-US" b="1" dirty="0" smtClean="0"/>
              <a:t> assurance for research use 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95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2140" y="3916950"/>
            <a:ext cx="2866737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Minimal Assurance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known </a:t>
            </a: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individual 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Persistent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identifiers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Documented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vetting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Password </a:t>
            </a: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authenticator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Fresh status attribute</a:t>
            </a:r>
            <a:endParaRPr lang="fi-FI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Self-assessment</a:t>
            </a:r>
            <a:endParaRPr lang="en-GB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79" y="4574415"/>
            <a:ext cx="1139808" cy="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assurance from an Infrastructure viewpoint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090" y="1453857"/>
            <a:ext cx="2496235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‘low-risk’ use cases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few unalienable expectations by research and collaborative services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749685" y="1462511"/>
            <a:ext cx="3071200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generic </a:t>
            </a:r>
            <a:br>
              <a:rPr lang="en-US" sz="2000" b="1" dirty="0" smtClean="0"/>
            </a:br>
            <a:r>
              <a:rPr lang="en-US" sz="2000" b="1" dirty="0" smtClean="0"/>
              <a:t>e-Infrastructure services</a:t>
            </a:r>
          </a:p>
          <a:p>
            <a:pPr marL="0" indent="0">
              <a:buNone/>
            </a:pPr>
            <a:r>
              <a:rPr lang="en-US" sz="2000" dirty="0" smtClean="0"/>
              <a:t>access to common compute and data services that do not hold sensitive personal data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86" y="4574415"/>
            <a:ext cx="526940" cy="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8758876" y="1452990"/>
            <a:ext cx="3071200" cy="17984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protection of sensitive</a:t>
            </a:r>
            <a:br>
              <a:rPr lang="en-US" sz="2000" b="1" dirty="0" smtClean="0"/>
            </a:br>
            <a:r>
              <a:rPr lang="en-US" sz="2000" b="1" dirty="0" smtClean="0"/>
              <a:t>resources</a:t>
            </a:r>
          </a:p>
          <a:p>
            <a:pPr marL="0" indent="0">
              <a:buNone/>
            </a:pPr>
            <a:r>
              <a:rPr lang="en-US" sz="2000" dirty="0" smtClean="0"/>
              <a:t>access to data of real people, where positive ID of researchers and 2-factor authentication is needed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0586" y="3916950"/>
            <a:ext cx="3029401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Slice includes: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assumed ID vetting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Kantara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LoA2’, </a:t>
            </a:r>
            <a:r>
              <a:rPr lang="en-US" sz="2000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eIDAS</a:t>
            </a:r>
            <a:r>
              <a:rPr lang="en-US" sz="2000" i="1" dirty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low’, 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 ‘IGTF BIRCH’</a:t>
            </a: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Good entropy passwords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Affiliation freshness </a:t>
            </a:r>
            <a:b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better than 1 month</a:t>
            </a:r>
            <a:endParaRPr lang="en-GB" sz="2000" dirty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2927" y="3916950"/>
            <a:ext cx="3123099" cy="2086725"/>
          </a:xfrm>
          <a:prstGeom prst="rect">
            <a:avLst/>
          </a:prstGeom>
          <a:solidFill>
            <a:srgbClr val="FEEEE2"/>
          </a:solidFill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</a:pPr>
            <a:r>
              <a:rPr lang="en-GB" sz="2400" b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Slice includes:</a:t>
            </a: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Verified ID vetting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eIDAS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substantial’, ‘</a:t>
            </a:r>
            <a:r>
              <a:rPr lang="en-US" sz="2000" i="1" dirty="0" err="1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Kantara</a:t>
            </a:r>
            <a:r>
              <a:rPr lang="en-US" sz="2000" i="1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LoA3’</a:t>
            </a: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0" indent="-176213" defTabSz="68580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Multi-factor authenticator</a:t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436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 smtClean="0">
              <a:solidFill>
                <a:srgbClr val="0043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187" y="1569027"/>
            <a:ext cx="0" cy="4707525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69558" y="1569027"/>
            <a:ext cx="0" cy="4707525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569031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802108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811298" y="3429000"/>
            <a:ext cx="966355" cy="155864"/>
          </a:xfrm>
          <a:prstGeom prst="down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0095" y="4687435"/>
            <a:ext cx="409699" cy="545754"/>
            <a:chOff x="3348841" y="3896590"/>
            <a:chExt cx="409699" cy="54575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704" y="3896590"/>
              <a:ext cx="391114" cy="545754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3348841" y="4417062"/>
              <a:ext cx="409699" cy="0"/>
            </a:xfrm>
            <a:prstGeom prst="line">
              <a:avLst/>
            </a:prstGeom>
            <a:ln w="76200">
              <a:solidFill>
                <a:srgbClr val="0C3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 flipH="1">
            <a:off x="1952024" y="6448568"/>
            <a:ext cx="968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see https://wiki.refeds.org/display/GROUPS/Assurance+Working+Group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808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pc="-20" dirty="0" smtClean="0">
                <a:latin typeface="Calibri"/>
                <a:cs typeface="Calibri"/>
              </a:rPr>
              <a:t>Using Assurance in practice: mixing your </a:t>
            </a:r>
            <a:r>
              <a:rPr lang="en-US" spc="-20" dirty="0" err="1" smtClean="0">
                <a:latin typeface="Calibri"/>
                <a:cs typeface="Calibri"/>
              </a:rPr>
              <a:t>favourite</a:t>
            </a:r>
            <a:r>
              <a:rPr lang="en-US" spc="-20" dirty="0" smtClean="0">
                <a:latin typeface="Calibri"/>
                <a:cs typeface="Calibri"/>
              </a:rPr>
              <a:t> drink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fld id="{AE06DBE7-249B-44EE-9ED5-5D4534551D10}" type="slidenum">
              <a:rPr lang="en-GB" smtClean="0"/>
              <a:t>14</a:t>
            </a:fld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693850" y="1400212"/>
            <a:ext cx="7676539" cy="3238049"/>
            <a:chOff x="693850" y="1400212"/>
            <a:chExt cx="11166403" cy="4710112"/>
          </a:xfrm>
        </p:grpSpPr>
        <p:sp>
          <p:nvSpPr>
            <p:cNvPr id="3" name="object 3"/>
            <p:cNvSpPr/>
            <p:nvPr/>
          </p:nvSpPr>
          <p:spPr>
            <a:xfrm>
              <a:off x="693850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93850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3751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3751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56425" y="1400212"/>
              <a:ext cx="2428875" cy="4710112"/>
            </a:xfrm>
            <a:custGeom>
              <a:avLst/>
              <a:gdLst/>
              <a:ahLst/>
              <a:cxnLst/>
              <a:rect l="l" t="t" r="r" b="b"/>
              <a:pathLst>
                <a:path w="2428875" h="4710112">
                  <a:moveTo>
                    <a:pt x="0" y="0"/>
                  </a:moveTo>
                  <a:lnTo>
                    <a:pt x="2428875" y="0"/>
                  </a:lnTo>
                  <a:lnTo>
                    <a:pt x="2428875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56425" y="1400212"/>
              <a:ext cx="2428875" cy="4710112"/>
            </a:xfrm>
            <a:custGeom>
              <a:avLst/>
              <a:gdLst/>
              <a:ahLst/>
              <a:cxnLst/>
              <a:rect l="l" t="t" r="r" b="b"/>
              <a:pathLst>
                <a:path w="2428875" h="4710112">
                  <a:moveTo>
                    <a:pt x="0" y="0"/>
                  </a:moveTo>
                  <a:lnTo>
                    <a:pt x="2428875" y="0"/>
                  </a:lnTo>
                  <a:lnTo>
                    <a:pt x="2428875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6329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95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632938" y="1400212"/>
              <a:ext cx="2428874" cy="4710112"/>
            </a:xfrm>
            <a:custGeom>
              <a:avLst/>
              <a:gdLst/>
              <a:ahLst/>
              <a:cxnLst/>
              <a:rect l="l" t="t" r="r" b="b"/>
              <a:pathLst>
                <a:path w="2428874" h="4710112">
                  <a:moveTo>
                    <a:pt x="0" y="0"/>
                  </a:moveTo>
                  <a:lnTo>
                    <a:pt x="2428874" y="0"/>
                  </a:lnTo>
                  <a:lnTo>
                    <a:pt x="2428874" y="4710112"/>
                  </a:lnTo>
                  <a:lnTo>
                    <a:pt x="0" y="471011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65152" y="1426120"/>
              <a:ext cx="9218295" cy="3810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30170" algn="l"/>
                  <a:tab pos="5080000" algn="l"/>
                  <a:tab pos="7956550" algn="l"/>
                </a:tabLst>
                <a:defRPr/>
              </a:pPr>
              <a:r>
                <a:rPr kumimoji="0" sz="16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Identifiers</a:t>
              </a:r>
              <a:r>
                <a:rPr kumimoji="0" lang="en-US" sz="16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                    </a:t>
              </a:r>
              <a:r>
                <a:rPr kumimoji="0" sz="16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 proofing</a:t>
              </a:r>
              <a:r>
                <a:rPr lang="en-US" sz="1600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600" spc="-15" dirty="0" smtClean="0">
                  <a:solidFill>
                    <a:srgbClr val="FFFFFF"/>
                  </a:solidFill>
                  <a:latin typeface="Calibri"/>
                  <a:cs typeface="Calibri"/>
                </a:rPr>
                <a:t>                  </a:t>
              </a:r>
              <a:r>
                <a:rPr kumimoji="0" sz="16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Authentication	</a:t>
              </a:r>
              <a:r>
                <a:rPr kumimoji="0" lang="en-US" sz="1600" b="0" i="0" u="none" strike="noStrike" kern="1200" cap="none" spc="-1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        </a:t>
              </a:r>
              <a:r>
                <a:rPr kumimoji="0" sz="1600" b="0" i="0" u="none" strike="noStrike" kern="1200" cap="none" spc="-1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Attributes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08163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0C395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08163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292108" y="2327357"/>
              <a:ext cx="1231900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-635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ID is unique, personal and traceable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08163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08163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172395" y="3570371"/>
              <a:ext cx="1470660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0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ePPN is unique, personal and traceable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589450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589450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3783305" y="2327357"/>
              <a:ext cx="1610995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635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Good enough for institution’s local systems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589450" y="3467133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589450" y="3467133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3679386" y="3572290"/>
              <a:ext cx="1818639" cy="8509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Assumed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2700" marR="12700" lvl="0" indent="635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(e.g. postal credential delivery)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589450" y="4674428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0C395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589450" y="4674428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270737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270737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6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6612490" y="2465470"/>
              <a:ext cx="1315720" cy="5772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67005" marR="12700" lvl="0" indent="-154940" algn="l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Good entropy passwords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270737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270737" y="3467135"/>
              <a:ext cx="2000249" cy="1057274"/>
            </a:xfrm>
            <a:custGeom>
              <a:avLst/>
              <a:gdLst/>
              <a:ahLst/>
              <a:cxnLst/>
              <a:rect l="l" t="t" r="r" b="b"/>
              <a:pathLst>
                <a:path w="2000249" h="1057274">
                  <a:moveTo>
                    <a:pt x="0" y="0"/>
                  </a:moveTo>
                  <a:lnTo>
                    <a:pt x="2000249" y="0"/>
                  </a:lnTo>
                  <a:lnTo>
                    <a:pt x="2000249" y="1057274"/>
                  </a:lnTo>
                  <a:lnTo>
                    <a:pt x="0" y="105727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6575655" y="3708483"/>
              <a:ext cx="1389380" cy="57721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122555" algn="l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Multi-factor authentication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847249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0C3959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847249" y="2224122"/>
              <a:ext cx="2000249" cy="1057275"/>
            </a:xfrm>
            <a:custGeom>
              <a:avLst/>
              <a:gdLst/>
              <a:ahLst/>
              <a:cxnLst/>
              <a:rect l="l" t="t" r="r" b="b"/>
              <a:pathLst>
                <a:path w="2000249" h="1057275">
                  <a:moveTo>
                    <a:pt x="0" y="0"/>
                  </a:moveTo>
                  <a:lnTo>
                    <a:pt x="2000249" y="0"/>
                  </a:lnTo>
                  <a:lnTo>
                    <a:pt x="2000249" y="1057275"/>
                  </a:lnTo>
                  <a:lnTo>
                    <a:pt x="0" y="10572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57A1E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8959175" y="2327357"/>
              <a:ext cx="1774825" cy="8534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lvl="0" indent="0" algn="ctr" defTabSz="914400" rtl="0" eaLnBrk="1" fontAlgn="auto" latinLnBrk="0" hangingPunct="1">
                <a:lnSpc>
                  <a:spcPct val="1006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Accurate and fresh affiliation information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8227291" y="2752872"/>
              <a:ext cx="667327" cy="1242899"/>
            </a:xfrm>
            <a:custGeom>
              <a:avLst/>
              <a:gdLst/>
              <a:ahLst/>
              <a:cxnLst/>
              <a:rect l="l" t="t" r="r" b="b"/>
              <a:pathLst>
                <a:path w="576299" h="1242899">
                  <a:moveTo>
                    <a:pt x="0" y="1242899"/>
                  </a:moveTo>
                  <a:lnTo>
                    <a:pt x="576299" y="0"/>
                  </a:lnTo>
                </a:path>
              </a:pathLst>
            </a:custGeom>
            <a:ln w="761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498025" y="3995771"/>
              <a:ext cx="866908" cy="1207388"/>
            </a:xfrm>
            <a:custGeom>
              <a:avLst/>
              <a:gdLst/>
              <a:ahLst/>
              <a:cxnLst/>
              <a:rect l="l" t="t" r="r" b="b"/>
              <a:pathLst>
                <a:path w="681000" h="1207199">
                  <a:moveTo>
                    <a:pt x="0" y="1207199"/>
                  </a:moveTo>
                  <a:lnTo>
                    <a:pt x="681000" y="0"/>
                  </a:lnTo>
                </a:path>
              </a:pathLst>
            </a:custGeom>
            <a:ln w="761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865761" y="2752871"/>
              <a:ext cx="769906" cy="2450287"/>
            </a:xfrm>
            <a:custGeom>
              <a:avLst/>
              <a:gdLst/>
              <a:ahLst/>
              <a:cxnLst/>
              <a:rect l="l" t="t" r="r" b="b"/>
              <a:pathLst>
                <a:path w="680999" h="2450400">
                  <a:moveTo>
                    <a:pt x="0" y="0"/>
                  </a:moveTo>
                  <a:lnTo>
                    <a:pt x="680999" y="2450400"/>
                  </a:lnTo>
                </a:path>
              </a:pathLst>
            </a:custGeom>
            <a:ln w="76199">
              <a:solidFill>
                <a:srgbClr val="ED7D3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4150371" y="4917696"/>
              <a:ext cx="877569" cy="57467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730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Verified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1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(e.g. F2F)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3313" y="3527682"/>
              <a:ext cx="526940" cy="75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6725478" y="3709657"/>
            <a:ext cx="4996070" cy="2624882"/>
            <a:chOff x="6553200" y="3630144"/>
            <a:chExt cx="4996070" cy="2624882"/>
          </a:xfrm>
        </p:grpSpPr>
        <p:sp>
          <p:nvSpPr>
            <p:cNvPr id="44" name="Rectangle 43"/>
            <p:cNvSpPr/>
            <p:nvPr/>
          </p:nvSpPr>
          <p:spPr>
            <a:xfrm>
              <a:off x="6553200" y="3630144"/>
              <a:ext cx="4996070" cy="26248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9704" y="3668892"/>
              <a:ext cx="3743268" cy="186553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3583" y="4599413"/>
              <a:ext cx="3293838" cy="1577180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755798" y="4826743"/>
            <a:ext cx="5682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C3959"/>
                </a:solidFill>
              </a:rPr>
              <a:t>Assurance can come from a single source …</a:t>
            </a:r>
          </a:p>
          <a:p>
            <a:r>
              <a:rPr lang="en-US" sz="2400" i="1" dirty="0" smtClean="0">
                <a:solidFill>
                  <a:srgbClr val="0C3959"/>
                </a:solidFill>
              </a:rPr>
              <a:t>… or be a combined/</a:t>
            </a:r>
            <a:r>
              <a:rPr lang="en-US" sz="2400" i="1" dirty="0" err="1" smtClean="0">
                <a:solidFill>
                  <a:srgbClr val="0C3959"/>
                </a:solidFill>
              </a:rPr>
              <a:t>collabative</a:t>
            </a:r>
            <a:r>
              <a:rPr lang="en-US" sz="2400" i="1" dirty="0" smtClean="0">
                <a:solidFill>
                  <a:srgbClr val="0C3959"/>
                </a:solidFill>
              </a:rPr>
              <a:t> assurance </a:t>
            </a:r>
            <a:br>
              <a:rPr lang="en-US" sz="2400" i="1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by identifier source and vetting attributes</a:t>
            </a:r>
          </a:p>
          <a:p>
            <a:r>
              <a:rPr lang="en-US" sz="2400" b="1" dirty="0" smtClean="0">
                <a:solidFill>
                  <a:srgbClr val="0C3959"/>
                </a:solidFill>
              </a:rPr>
              <a:t>See also the </a:t>
            </a:r>
            <a:r>
              <a:rPr lang="en-US" sz="2400" b="1" dirty="0" smtClean="0">
                <a:solidFill>
                  <a:srgbClr val="0C3959"/>
                </a:solidFill>
              </a:rPr>
              <a:t>JRA1 Series Guidelines </a:t>
            </a:r>
            <a:r>
              <a:rPr lang="en-US" sz="2400" b="1" smtClean="0">
                <a:solidFill>
                  <a:srgbClr val="0C3959"/>
                </a:solidFill>
              </a:rPr>
              <a:t>(1.1A)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75" y="3748405"/>
            <a:ext cx="1224285" cy="9262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83" y="2180913"/>
            <a:ext cx="1516865" cy="151686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 flipH="1">
            <a:off x="1952024" y="6448568"/>
            <a:ext cx="968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see </a:t>
            </a:r>
            <a:r>
              <a:rPr lang="en-US" b="1" dirty="0" smtClean="0"/>
              <a:t>also http://igtf.net/ap/loa </a:t>
            </a:r>
            <a:r>
              <a:rPr lang="en-US" b="1" dirty="0"/>
              <a:t>and https://www.iana.org/assignments/loa-profiles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37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82603" y="1721888"/>
            <a:ext cx="5514975" cy="823912"/>
          </a:xfrm>
        </p:spPr>
        <p:txBody>
          <a:bodyPr/>
          <a:lstStyle/>
          <a:p>
            <a:r>
              <a:rPr lang="en-GB" sz="3600" dirty="0" smtClean="0">
                <a:solidFill>
                  <a:srgbClr val="F57A1E"/>
                </a:solidFill>
              </a:rPr>
              <a:t>Develop</a:t>
            </a:r>
            <a:endParaRPr lang="en-GB" sz="3600" dirty="0">
              <a:solidFill>
                <a:srgbClr val="F57A1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82601" y="2682013"/>
            <a:ext cx="5553075" cy="37004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hrough</a:t>
            </a:r>
          </a:p>
          <a:p>
            <a:r>
              <a:rPr lang="en-GB" i="1" dirty="0" smtClean="0"/>
              <a:t>WISE and SCI</a:t>
            </a:r>
          </a:p>
          <a:p>
            <a:r>
              <a:rPr lang="en-GB" i="1" dirty="0" smtClean="0"/>
              <a:t>REFEDS</a:t>
            </a:r>
          </a:p>
          <a:p>
            <a:r>
              <a:rPr lang="en-GB" i="1" dirty="0" smtClean="0"/>
              <a:t>IGTF</a:t>
            </a:r>
          </a:p>
          <a:p>
            <a:r>
              <a:rPr lang="en-GB" i="1" dirty="0"/>
              <a:t>(</a:t>
            </a:r>
            <a:r>
              <a:rPr lang="en-GB" i="1" dirty="0" smtClean="0"/>
              <a:t>FIM4R)</a:t>
            </a:r>
          </a:p>
          <a:p>
            <a:r>
              <a:rPr lang="en-GB" i="1" dirty="0" smtClean="0"/>
              <a:t>… and all willing policy &amp; </a:t>
            </a:r>
            <a:r>
              <a:rPr lang="en-GB" sz="1600" b="1" i="1" dirty="0" smtClean="0"/>
              <a:t>CSIRT</a:t>
            </a:r>
            <a:r>
              <a:rPr lang="en-GB" i="1" dirty="0" smtClean="0"/>
              <a:t> groups</a:t>
            </a:r>
            <a:endParaRPr lang="en-GB" i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172202" y="1735158"/>
            <a:ext cx="5183188" cy="82391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57A1E"/>
                </a:solidFill>
              </a:rPr>
              <a:t>Adopt</a:t>
            </a:r>
            <a:endParaRPr lang="en-GB" sz="3600" dirty="0">
              <a:solidFill>
                <a:srgbClr val="F57A1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72201" y="2697884"/>
            <a:ext cx="5917517" cy="36845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your Infrastructure, </a:t>
            </a:r>
            <a:r>
              <a:rPr lang="en-GB" dirty="0" err="1" smtClean="0"/>
              <a:t>IdP</a:t>
            </a:r>
            <a:r>
              <a:rPr lang="en-GB" dirty="0" smtClean="0"/>
              <a:t>, and Federation</a:t>
            </a:r>
          </a:p>
          <a:p>
            <a:r>
              <a:rPr lang="en-GB" i="1" dirty="0" smtClean="0"/>
              <a:t>Persistent, non-reassigned identifiers</a:t>
            </a:r>
          </a:p>
          <a:p>
            <a:r>
              <a:rPr lang="en-GB" i="1" dirty="0" smtClean="0"/>
              <a:t>Incident Response capabilities &amp; Sirtfi NG</a:t>
            </a:r>
          </a:p>
          <a:p>
            <a:r>
              <a:rPr lang="en-US" i="1" dirty="0" smtClean="0"/>
              <a:t>Protected personal data sharing</a:t>
            </a:r>
            <a:endParaRPr lang="en-GB" i="1" dirty="0" smtClean="0"/>
          </a:p>
          <a:p>
            <a:r>
              <a:rPr lang="en-US" i="1" dirty="0" err="1" smtClean="0"/>
              <a:t>Snctfi</a:t>
            </a:r>
            <a:r>
              <a:rPr lang="en-US" i="1" dirty="0" smtClean="0"/>
              <a:t> conformant policy models</a:t>
            </a:r>
            <a:endParaRPr lang="en-GB" i="1" dirty="0" smtClean="0"/>
          </a:p>
          <a:p>
            <a:r>
              <a:rPr lang="en-GB" i="1" dirty="0" smtClean="0"/>
              <a:t>Self-assessment and peer review methods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Engagement and global alignment</a:t>
            </a:r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2119086" y="5222348"/>
            <a:ext cx="1850571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12811" y="5578671"/>
            <a:ext cx="4271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0C3959"/>
                </a:solidFill>
              </a:rPr>
              <a:t>work with us </a:t>
            </a:r>
            <a:br>
              <a:rPr lang="en-GB" sz="2400" b="1" i="1" dirty="0" smtClean="0">
                <a:solidFill>
                  <a:srgbClr val="0C3959"/>
                </a:solidFill>
              </a:rPr>
            </a:br>
            <a:r>
              <a:rPr lang="en-GB" sz="2400" b="1" i="1" dirty="0" smtClean="0">
                <a:solidFill>
                  <a:srgbClr val="0C3959"/>
                </a:solidFill>
              </a:rPr>
              <a:t>by collaborating in these groups</a:t>
            </a:r>
            <a:endParaRPr lang="en-GB" sz="2400" b="1" i="1" dirty="0">
              <a:solidFill>
                <a:srgbClr val="0C3959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911952" y="5222348"/>
            <a:ext cx="1850571" cy="428171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971810" y="5578671"/>
            <a:ext cx="3738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0C3959"/>
                </a:solidFill>
              </a:rPr>
              <a:t>help collaboration progress </a:t>
            </a:r>
            <a:br>
              <a:rPr lang="en-GB" sz="2400" b="1" i="1" dirty="0" smtClean="0">
                <a:solidFill>
                  <a:srgbClr val="0C3959"/>
                </a:solidFill>
              </a:rPr>
            </a:br>
            <a:r>
              <a:rPr lang="en-GB" sz="2400" b="1" i="1" dirty="0" smtClean="0">
                <a:solidFill>
                  <a:srgbClr val="0C3959"/>
                </a:solidFill>
              </a:rPr>
              <a:t>by adopting results</a:t>
            </a:r>
            <a:endParaRPr lang="en-GB" sz="2400" b="1" i="1" dirty="0">
              <a:solidFill>
                <a:srgbClr val="0C3959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2601" y="2481528"/>
            <a:ext cx="5553075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9758" y="2481528"/>
            <a:ext cx="5553075" cy="0"/>
          </a:xfrm>
          <a:prstGeom prst="line">
            <a:avLst/>
          </a:prstGeom>
          <a:ln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89" y="3389058"/>
            <a:ext cx="1485577" cy="5258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239" y="4352036"/>
            <a:ext cx="994008" cy="413231"/>
          </a:xfrm>
          <a:prstGeom prst="rect">
            <a:avLst/>
          </a:prstGeom>
        </p:spPr>
      </p:pic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4120681" y="3861826"/>
            <a:ext cx="1371310" cy="633498"/>
            <a:chOff x="1307" y="2378"/>
            <a:chExt cx="1262" cy="583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07" y="2378"/>
              <a:ext cx="1262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317" y="2725"/>
              <a:ext cx="8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336" y="2744"/>
              <a:ext cx="32" cy="55"/>
            </a:xfrm>
            <a:custGeom>
              <a:avLst/>
              <a:gdLst>
                <a:gd name="T0" fmla="*/ 0 w 416"/>
                <a:gd name="T1" fmla="*/ 16 h 712"/>
                <a:gd name="T2" fmla="*/ 79 w 416"/>
                <a:gd name="T3" fmla="*/ 115 h 712"/>
                <a:gd name="T4" fmla="*/ 94 w 416"/>
                <a:gd name="T5" fmla="*/ 87 h 712"/>
                <a:gd name="T6" fmla="*/ 110 w 416"/>
                <a:gd name="T7" fmla="*/ 65 h 712"/>
                <a:gd name="T8" fmla="*/ 129 w 416"/>
                <a:gd name="T9" fmla="*/ 44 h 712"/>
                <a:gd name="T10" fmla="*/ 148 w 416"/>
                <a:gd name="T11" fmla="*/ 29 h 712"/>
                <a:gd name="T12" fmla="*/ 168 w 416"/>
                <a:gd name="T13" fmla="*/ 16 h 712"/>
                <a:gd name="T14" fmla="*/ 191 w 416"/>
                <a:gd name="T15" fmla="*/ 8 h 712"/>
                <a:gd name="T16" fmla="*/ 216 w 416"/>
                <a:gd name="T17" fmla="*/ 1 h 712"/>
                <a:gd name="T18" fmla="*/ 241 w 416"/>
                <a:gd name="T19" fmla="*/ 0 h 712"/>
                <a:gd name="T20" fmla="*/ 261 w 416"/>
                <a:gd name="T21" fmla="*/ 1 h 712"/>
                <a:gd name="T22" fmla="*/ 280 w 416"/>
                <a:gd name="T23" fmla="*/ 4 h 712"/>
                <a:gd name="T24" fmla="*/ 299 w 416"/>
                <a:gd name="T25" fmla="*/ 11 h 712"/>
                <a:gd name="T26" fmla="*/ 317 w 416"/>
                <a:gd name="T27" fmla="*/ 18 h 712"/>
                <a:gd name="T28" fmla="*/ 348 w 416"/>
                <a:gd name="T29" fmla="*/ 39 h 712"/>
                <a:gd name="T30" fmla="*/ 361 w 416"/>
                <a:gd name="T31" fmla="*/ 52 h 712"/>
                <a:gd name="T32" fmla="*/ 374 w 416"/>
                <a:gd name="T33" fmla="*/ 66 h 712"/>
                <a:gd name="T34" fmla="*/ 383 w 416"/>
                <a:gd name="T35" fmla="*/ 81 h 712"/>
                <a:gd name="T36" fmla="*/ 392 w 416"/>
                <a:gd name="T37" fmla="*/ 99 h 712"/>
                <a:gd name="T38" fmla="*/ 405 w 416"/>
                <a:gd name="T39" fmla="*/ 141 h 712"/>
                <a:gd name="T40" fmla="*/ 409 w 416"/>
                <a:gd name="T41" fmla="*/ 167 h 712"/>
                <a:gd name="T42" fmla="*/ 413 w 416"/>
                <a:gd name="T43" fmla="*/ 200 h 712"/>
                <a:gd name="T44" fmla="*/ 416 w 416"/>
                <a:gd name="T45" fmla="*/ 284 h 712"/>
                <a:gd name="T46" fmla="*/ 328 w 416"/>
                <a:gd name="T47" fmla="*/ 712 h 712"/>
                <a:gd name="T48" fmla="*/ 328 w 416"/>
                <a:gd name="T49" fmla="*/ 253 h 712"/>
                <a:gd name="T50" fmla="*/ 324 w 416"/>
                <a:gd name="T51" fmla="*/ 209 h 712"/>
                <a:gd name="T52" fmla="*/ 320 w 416"/>
                <a:gd name="T53" fmla="*/ 186 h 712"/>
                <a:gd name="T54" fmla="*/ 314 w 416"/>
                <a:gd name="T55" fmla="*/ 168 h 712"/>
                <a:gd name="T56" fmla="*/ 307 w 416"/>
                <a:gd name="T57" fmla="*/ 152 h 712"/>
                <a:gd name="T58" fmla="*/ 298 w 416"/>
                <a:gd name="T59" fmla="*/ 139 h 712"/>
                <a:gd name="T60" fmla="*/ 286 w 416"/>
                <a:gd name="T61" fmla="*/ 127 h 712"/>
                <a:gd name="T62" fmla="*/ 274 w 416"/>
                <a:gd name="T63" fmla="*/ 117 h 712"/>
                <a:gd name="T64" fmla="*/ 261 w 416"/>
                <a:gd name="T65" fmla="*/ 110 h 712"/>
                <a:gd name="T66" fmla="*/ 246 w 416"/>
                <a:gd name="T67" fmla="*/ 105 h 712"/>
                <a:gd name="T68" fmla="*/ 231 w 416"/>
                <a:gd name="T69" fmla="*/ 103 h 712"/>
                <a:gd name="T70" fmla="*/ 207 w 416"/>
                <a:gd name="T71" fmla="*/ 103 h 712"/>
                <a:gd name="T72" fmla="*/ 180 w 416"/>
                <a:gd name="T73" fmla="*/ 110 h 712"/>
                <a:gd name="T74" fmla="*/ 155 w 416"/>
                <a:gd name="T75" fmla="*/ 122 h 712"/>
                <a:gd name="T76" fmla="*/ 134 w 416"/>
                <a:gd name="T77" fmla="*/ 142 h 712"/>
                <a:gd name="T78" fmla="*/ 119 w 416"/>
                <a:gd name="T79" fmla="*/ 161 h 712"/>
                <a:gd name="T80" fmla="*/ 111 w 416"/>
                <a:gd name="T81" fmla="*/ 176 h 712"/>
                <a:gd name="T82" fmla="*/ 102 w 416"/>
                <a:gd name="T83" fmla="*/ 203 h 712"/>
                <a:gd name="T84" fmla="*/ 93 w 416"/>
                <a:gd name="T85" fmla="*/ 248 h 712"/>
                <a:gd name="T86" fmla="*/ 87 w 416"/>
                <a:gd name="T87" fmla="*/ 301 h 712"/>
                <a:gd name="T88" fmla="*/ 87 w 416"/>
                <a:gd name="T89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712">
                  <a:moveTo>
                    <a:pt x="0" y="712"/>
                  </a:moveTo>
                  <a:lnTo>
                    <a:pt x="0" y="16"/>
                  </a:lnTo>
                  <a:lnTo>
                    <a:pt x="79" y="16"/>
                  </a:lnTo>
                  <a:lnTo>
                    <a:pt x="79" y="115"/>
                  </a:lnTo>
                  <a:lnTo>
                    <a:pt x="86" y="101"/>
                  </a:lnTo>
                  <a:lnTo>
                    <a:pt x="94" y="87"/>
                  </a:lnTo>
                  <a:lnTo>
                    <a:pt x="102" y="76"/>
                  </a:lnTo>
                  <a:lnTo>
                    <a:pt x="110" y="65"/>
                  </a:lnTo>
                  <a:lnTo>
                    <a:pt x="119" y="55"/>
                  </a:lnTo>
                  <a:lnTo>
                    <a:pt x="129" y="44"/>
                  </a:lnTo>
                  <a:lnTo>
                    <a:pt x="138" y="36"/>
                  </a:lnTo>
                  <a:lnTo>
                    <a:pt x="148" y="29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80" y="12"/>
                  </a:lnTo>
                  <a:lnTo>
                    <a:pt x="191" y="8"/>
                  </a:lnTo>
                  <a:lnTo>
                    <a:pt x="203" y="4"/>
                  </a:lnTo>
                  <a:lnTo>
                    <a:pt x="216" y="1"/>
                  </a:lnTo>
                  <a:lnTo>
                    <a:pt x="228" y="0"/>
                  </a:lnTo>
                  <a:lnTo>
                    <a:pt x="241" y="0"/>
                  </a:lnTo>
                  <a:lnTo>
                    <a:pt x="252" y="0"/>
                  </a:lnTo>
                  <a:lnTo>
                    <a:pt x="261" y="1"/>
                  </a:lnTo>
                  <a:lnTo>
                    <a:pt x="271" y="2"/>
                  </a:lnTo>
                  <a:lnTo>
                    <a:pt x="280" y="4"/>
                  </a:lnTo>
                  <a:lnTo>
                    <a:pt x="289" y="8"/>
                  </a:lnTo>
                  <a:lnTo>
                    <a:pt x="299" y="11"/>
                  </a:lnTo>
                  <a:lnTo>
                    <a:pt x="308" y="14"/>
                  </a:lnTo>
                  <a:lnTo>
                    <a:pt x="317" y="18"/>
                  </a:lnTo>
                  <a:lnTo>
                    <a:pt x="334" y="28"/>
                  </a:lnTo>
                  <a:lnTo>
                    <a:pt x="348" y="39"/>
                  </a:lnTo>
                  <a:lnTo>
                    <a:pt x="355" y="45"/>
                  </a:lnTo>
                  <a:lnTo>
                    <a:pt x="361" y="52"/>
                  </a:lnTo>
                  <a:lnTo>
                    <a:pt x="367" y="59"/>
                  </a:lnTo>
                  <a:lnTo>
                    <a:pt x="374" y="66"/>
                  </a:lnTo>
                  <a:lnTo>
                    <a:pt x="379" y="73"/>
                  </a:lnTo>
                  <a:lnTo>
                    <a:pt x="383" y="81"/>
                  </a:lnTo>
                  <a:lnTo>
                    <a:pt x="388" y="89"/>
                  </a:lnTo>
                  <a:lnTo>
                    <a:pt x="392" y="99"/>
                  </a:lnTo>
                  <a:lnTo>
                    <a:pt x="399" y="119"/>
                  </a:lnTo>
                  <a:lnTo>
                    <a:pt x="405" y="141"/>
                  </a:lnTo>
                  <a:lnTo>
                    <a:pt x="407" y="154"/>
                  </a:lnTo>
                  <a:lnTo>
                    <a:pt x="409" y="167"/>
                  </a:lnTo>
                  <a:lnTo>
                    <a:pt x="412" y="183"/>
                  </a:lnTo>
                  <a:lnTo>
                    <a:pt x="413" y="200"/>
                  </a:lnTo>
                  <a:lnTo>
                    <a:pt x="415" y="239"/>
                  </a:lnTo>
                  <a:lnTo>
                    <a:pt x="416" y="284"/>
                  </a:lnTo>
                  <a:lnTo>
                    <a:pt x="416" y="712"/>
                  </a:lnTo>
                  <a:lnTo>
                    <a:pt x="328" y="712"/>
                  </a:lnTo>
                  <a:lnTo>
                    <a:pt x="328" y="288"/>
                  </a:lnTo>
                  <a:lnTo>
                    <a:pt x="328" y="253"/>
                  </a:lnTo>
                  <a:lnTo>
                    <a:pt x="326" y="222"/>
                  </a:lnTo>
                  <a:lnTo>
                    <a:pt x="324" y="209"/>
                  </a:lnTo>
                  <a:lnTo>
                    <a:pt x="322" y="197"/>
                  </a:lnTo>
                  <a:lnTo>
                    <a:pt x="320" y="186"/>
                  </a:lnTo>
                  <a:lnTo>
                    <a:pt x="317" y="176"/>
                  </a:lnTo>
                  <a:lnTo>
                    <a:pt x="314" y="168"/>
                  </a:lnTo>
                  <a:lnTo>
                    <a:pt x="310" y="160"/>
                  </a:lnTo>
                  <a:lnTo>
                    <a:pt x="307" y="152"/>
                  </a:lnTo>
                  <a:lnTo>
                    <a:pt x="302" y="145"/>
                  </a:lnTo>
                  <a:lnTo>
                    <a:pt x="298" y="139"/>
                  </a:lnTo>
                  <a:lnTo>
                    <a:pt x="293" y="132"/>
                  </a:lnTo>
                  <a:lnTo>
                    <a:pt x="286" y="127"/>
                  </a:lnTo>
                  <a:lnTo>
                    <a:pt x="280" y="122"/>
                  </a:lnTo>
                  <a:lnTo>
                    <a:pt x="274" y="117"/>
                  </a:lnTo>
                  <a:lnTo>
                    <a:pt x="268" y="113"/>
                  </a:lnTo>
                  <a:lnTo>
                    <a:pt x="261" y="110"/>
                  </a:lnTo>
                  <a:lnTo>
                    <a:pt x="254" y="107"/>
                  </a:lnTo>
                  <a:lnTo>
                    <a:pt x="246" y="105"/>
                  </a:lnTo>
                  <a:lnTo>
                    <a:pt x="239" y="104"/>
                  </a:lnTo>
                  <a:lnTo>
                    <a:pt x="231" y="103"/>
                  </a:lnTo>
                  <a:lnTo>
                    <a:pt x="223" y="103"/>
                  </a:lnTo>
                  <a:lnTo>
                    <a:pt x="207" y="103"/>
                  </a:lnTo>
                  <a:lnTo>
                    <a:pt x="193" y="106"/>
                  </a:lnTo>
                  <a:lnTo>
                    <a:pt x="180" y="110"/>
                  </a:lnTo>
                  <a:lnTo>
                    <a:pt x="167" y="115"/>
                  </a:lnTo>
                  <a:lnTo>
                    <a:pt x="155" y="122"/>
                  </a:lnTo>
                  <a:lnTo>
                    <a:pt x="144" y="131"/>
                  </a:lnTo>
                  <a:lnTo>
                    <a:pt x="134" y="142"/>
                  </a:lnTo>
                  <a:lnTo>
                    <a:pt x="124" y="154"/>
                  </a:lnTo>
                  <a:lnTo>
                    <a:pt x="119" y="161"/>
                  </a:lnTo>
                  <a:lnTo>
                    <a:pt x="115" y="168"/>
                  </a:lnTo>
                  <a:lnTo>
                    <a:pt x="111" y="176"/>
                  </a:lnTo>
                  <a:lnTo>
                    <a:pt x="108" y="185"/>
                  </a:lnTo>
                  <a:lnTo>
                    <a:pt x="102" y="203"/>
                  </a:lnTo>
                  <a:lnTo>
                    <a:pt x="97" y="225"/>
                  </a:lnTo>
                  <a:lnTo>
                    <a:pt x="93" y="248"/>
                  </a:lnTo>
                  <a:lnTo>
                    <a:pt x="90" y="274"/>
                  </a:lnTo>
                  <a:lnTo>
                    <a:pt x="87" y="301"/>
                  </a:lnTo>
                  <a:lnTo>
                    <a:pt x="87" y="332"/>
                  </a:lnTo>
                  <a:lnTo>
                    <a:pt x="8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375" y="2727"/>
              <a:ext cx="19" cy="73"/>
            </a:xfrm>
            <a:custGeom>
              <a:avLst/>
              <a:gdLst>
                <a:gd name="T0" fmla="*/ 237 w 248"/>
                <a:gd name="T1" fmla="*/ 833 h 948"/>
                <a:gd name="T2" fmla="*/ 248 w 248"/>
                <a:gd name="T3" fmla="*/ 938 h 948"/>
                <a:gd name="T4" fmla="*/ 231 w 248"/>
                <a:gd name="T5" fmla="*/ 942 h 948"/>
                <a:gd name="T6" fmla="*/ 214 w 248"/>
                <a:gd name="T7" fmla="*/ 946 h 948"/>
                <a:gd name="T8" fmla="*/ 199 w 248"/>
                <a:gd name="T9" fmla="*/ 947 h 948"/>
                <a:gd name="T10" fmla="*/ 184 w 248"/>
                <a:gd name="T11" fmla="*/ 948 h 948"/>
                <a:gd name="T12" fmla="*/ 173 w 248"/>
                <a:gd name="T13" fmla="*/ 948 h 948"/>
                <a:gd name="T14" fmla="*/ 163 w 248"/>
                <a:gd name="T15" fmla="*/ 947 h 948"/>
                <a:gd name="T16" fmla="*/ 153 w 248"/>
                <a:gd name="T17" fmla="*/ 945 h 948"/>
                <a:gd name="T18" fmla="*/ 143 w 248"/>
                <a:gd name="T19" fmla="*/ 943 h 948"/>
                <a:gd name="T20" fmla="*/ 134 w 248"/>
                <a:gd name="T21" fmla="*/ 941 h 948"/>
                <a:gd name="T22" fmla="*/ 126 w 248"/>
                <a:gd name="T23" fmla="*/ 937 h 948"/>
                <a:gd name="T24" fmla="*/ 119 w 248"/>
                <a:gd name="T25" fmla="*/ 933 h 948"/>
                <a:gd name="T26" fmla="*/ 112 w 248"/>
                <a:gd name="T27" fmla="*/ 928 h 948"/>
                <a:gd name="T28" fmla="*/ 104 w 248"/>
                <a:gd name="T29" fmla="*/ 923 h 948"/>
                <a:gd name="T30" fmla="*/ 98 w 248"/>
                <a:gd name="T31" fmla="*/ 917 h 948"/>
                <a:gd name="T32" fmla="*/ 93 w 248"/>
                <a:gd name="T33" fmla="*/ 911 h 948"/>
                <a:gd name="T34" fmla="*/ 88 w 248"/>
                <a:gd name="T35" fmla="*/ 905 h 948"/>
                <a:gd name="T36" fmla="*/ 84 w 248"/>
                <a:gd name="T37" fmla="*/ 898 h 948"/>
                <a:gd name="T38" fmla="*/ 80 w 248"/>
                <a:gd name="T39" fmla="*/ 890 h 948"/>
                <a:gd name="T40" fmla="*/ 77 w 248"/>
                <a:gd name="T41" fmla="*/ 881 h 948"/>
                <a:gd name="T42" fmla="*/ 74 w 248"/>
                <a:gd name="T43" fmla="*/ 873 h 948"/>
                <a:gd name="T44" fmla="*/ 71 w 248"/>
                <a:gd name="T45" fmla="*/ 864 h 948"/>
                <a:gd name="T46" fmla="*/ 68 w 248"/>
                <a:gd name="T47" fmla="*/ 852 h 948"/>
                <a:gd name="T48" fmla="*/ 67 w 248"/>
                <a:gd name="T49" fmla="*/ 837 h 948"/>
                <a:gd name="T50" fmla="*/ 65 w 248"/>
                <a:gd name="T51" fmla="*/ 821 h 948"/>
                <a:gd name="T52" fmla="*/ 63 w 248"/>
                <a:gd name="T53" fmla="*/ 782 h 948"/>
                <a:gd name="T54" fmla="*/ 63 w 248"/>
                <a:gd name="T55" fmla="*/ 735 h 948"/>
                <a:gd name="T56" fmla="*/ 63 w 248"/>
                <a:gd name="T57" fmla="*/ 335 h 948"/>
                <a:gd name="T58" fmla="*/ 0 w 248"/>
                <a:gd name="T59" fmla="*/ 335 h 948"/>
                <a:gd name="T60" fmla="*/ 0 w 248"/>
                <a:gd name="T61" fmla="*/ 243 h 948"/>
                <a:gd name="T62" fmla="*/ 63 w 248"/>
                <a:gd name="T63" fmla="*/ 243 h 948"/>
                <a:gd name="T64" fmla="*/ 63 w 248"/>
                <a:gd name="T65" fmla="*/ 71 h 948"/>
                <a:gd name="T66" fmla="*/ 150 w 248"/>
                <a:gd name="T67" fmla="*/ 0 h 948"/>
                <a:gd name="T68" fmla="*/ 150 w 248"/>
                <a:gd name="T69" fmla="*/ 243 h 948"/>
                <a:gd name="T70" fmla="*/ 237 w 248"/>
                <a:gd name="T71" fmla="*/ 243 h 948"/>
                <a:gd name="T72" fmla="*/ 237 w 248"/>
                <a:gd name="T73" fmla="*/ 335 h 948"/>
                <a:gd name="T74" fmla="*/ 150 w 248"/>
                <a:gd name="T75" fmla="*/ 335 h 948"/>
                <a:gd name="T76" fmla="*/ 150 w 248"/>
                <a:gd name="T77" fmla="*/ 741 h 948"/>
                <a:gd name="T78" fmla="*/ 150 w 248"/>
                <a:gd name="T79" fmla="*/ 768 h 948"/>
                <a:gd name="T80" fmla="*/ 152 w 248"/>
                <a:gd name="T81" fmla="*/ 788 h 948"/>
                <a:gd name="T82" fmla="*/ 153 w 248"/>
                <a:gd name="T83" fmla="*/ 796 h 948"/>
                <a:gd name="T84" fmla="*/ 154 w 248"/>
                <a:gd name="T85" fmla="*/ 804 h 948"/>
                <a:gd name="T86" fmla="*/ 155 w 248"/>
                <a:gd name="T87" fmla="*/ 810 h 948"/>
                <a:gd name="T88" fmla="*/ 157 w 248"/>
                <a:gd name="T89" fmla="*/ 814 h 948"/>
                <a:gd name="T90" fmla="*/ 160 w 248"/>
                <a:gd name="T91" fmla="*/ 820 h 948"/>
                <a:gd name="T92" fmla="*/ 164 w 248"/>
                <a:gd name="T93" fmla="*/ 825 h 948"/>
                <a:gd name="T94" fmla="*/ 168 w 248"/>
                <a:gd name="T95" fmla="*/ 829 h 948"/>
                <a:gd name="T96" fmla="*/ 173 w 248"/>
                <a:gd name="T97" fmla="*/ 832 h 948"/>
                <a:gd name="T98" fmla="*/ 178 w 248"/>
                <a:gd name="T99" fmla="*/ 834 h 948"/>
                <a:gd name="T100" fmla="*/ 184 w 248"/>
                <a:gd name="T101" fmla="*/ 836 h 948"/>
                <a:gd name="T102" fmla="*/ 192 w 248"/>
                <a:gd name="T103" fmla="*/ 837 h 948"/>
                <a:gd name="T104" fmla="*/ 199 w 248"/>
                <a:gd name="T105" fmla="*/ 838 h 948"/>
                <a:gd name="T106" fmla="*/ 206 w 248"/>
                <a:gd name="T107" fmla="*/ 837 h 948"/>
                <a:gd name="T108" fmla="*/ 215 w 248"/>
                <a:gd name="T109" fmla="*/ 836 h 948"/>
                <a:gd name="T110" fmla="*/ 225 w 248"/>
                <a:gd name="T111" fmla="*/ 835 h 948"/>
                <a:gd name="T112" fmla="*/ 237 w 248"/>
                <a:gd name="T113" fmla="*/ 833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948">
                  <a:moveTo>
                    <a:pt x="237" y="833"/>
                  </a:moveTo>
                  <a:lnTo>
                    <a:pt x="248" y="938"/>
                  </a:lnTo>
                  <a:lnTo>
                    <a:pt x="231" y="942"/>
                  </a:lnTo>
                  <a:lnTo>
                    <a:pt x="214" y="946"/>
                  </a:lnTo>
                  <a:lnTo>
                    <a:pt x="199" y="947"/>
                  </a:lnTo>
                  <a:lnTo>
                    <a:pt x="184" y="948"/>
                  </a:lnTo>
                  <a:lnTo>
                    <a:pt x="173" y="948"/>
                  </a:lnTo>
                  <a:lnTo>
                    <a:pt x="163" y="947"/>
                  </a:lnTo>
                  <a:lnTo>
                    <a:pt x="153" y="945"/>
                  </a:lnTo>
                  <a:lnTo>
                    <a:pt x="143" y="943"/>
                  </a:lnTo>
                  <a:lnTo>
                    <a:pt x="134" y="941"/>
                  </a:lnTo>
                  <a:lnTo>
                    <a:pt x="126" y="937"/>
                  </a:lnTo>
                  <a:lnTo>
                    <a:pt x="119" y="933"/>
                  </a:lnTo>
                  <a:lnTo>
                    <a:pt x="112" y="928"/>
                  </a:lnTo>
                  <a:lnTo>
                    <a:pt x="104" y="923"/>
                  </a:lnTo>
                  <a:lnTo>
                    <a:pt x="98" y="917"/>
                  </a:lnTo>
                  <a:lnTo>
                    <a:pt x="93" y="911"/>
                  </a:lnTo>
                  <a:lnTo>
                    <a:pt x="88" y="905"/>
                  </a:lnTo>
                  <a:lnTo>
                    <a:pt x="84" y="898"/>
                  </a:lnTo>
                  <a:lnTo>
                    <a:pt x="80" y="890"/>
                  </a:lnTo>
                  <a:lnTo>
                    <a:pt x="77" y="881"/>
                  </a:lnTo>
                  <a:lnTo>
                    <a:pt x="74" y="873"/>
                  </a:lnTo>
                  <a:lnTo>
                    <a:pt x="71" y="864"/>
                  </a:lnTo>
                  <a:lnTo>
                    <a:pt x="68" y="852"/>
                  </a:lnTo>
                  <a:lnTo>
                    <a:pt x="67" y="837"/>
                  </a:lnTo>
                  <a:lnTo>
                    <a:pt x="65" y="821"/>
                  </a:lnTo>
                  <a:lnTo>
                    <a:pt x="63" y="782"/>
                  </a:lnTo>
                  <a:lnTo>
                    <a:pt x="63" y="735"/>
                  </a:lnTo>
                  <a:lnTo>
                    <a:pt x="63" y="335"/>
                  </a:lnTo>
                  <a:lnTo>
                    <a:pt x="0" y="335"/>
                  </a:lnTo>
                  <a:lnTo>
                    <a:pt x="0" y="243"/>
                  </a:lnTo>
                  <a:lnTo>
                    <a:pt x="63" y="243"/>
                  </a:lnTo>
                  <a:lnTo>
                    <a:pt x="63" y="71"/>
                  </a:lnTo>
                  <a:lnTo>
                    <a:pt x="150" y="0"/>
                  </a:lnTo>
                  <a:lnTo>
                    <a:pt x="150" y="243"/>
                  </a:lnTo>
                  <a:lnTo>
                    <a:pt x="237" y="243"/>
                  </a:lnTo>
                  <a:lnTo>
                    <a:pt x="237" y="335"/>
                  </a:lnTo>
                  <a:lnTo>
                    <a:pt x="150" y="335"/>
                  </a:lnTo>
                  <a:lnTo>
                    <a:pt x="150" y="741"/>
                  </a:lnTo>
                  <a:lnTo>
                    <a:pt x="150" y="768"/>
                  </a:lnTo>
                  <a:lnTo>
                    <a:pt x="152" y="788"/>
                  </a:lnTo>
                  <a:lnTo>
                    <a:pt x="153" y="796"/>
                  </a:lnTo>
                  <a:lnTo>
                    <a:pt x="154" y="804"/>
                  </a:lnTo>
                  <a:lnTo>
                    <a:pt x="155" y="810"/>
                  </a:lnTo>
                  <a:lnTo>
                    <a:pt x="157" y="814"/>
                  </a:lnTo>
                  <a:lnTo>
                    <a:pt x="160" y="820"/>
                  </a:lnTo>
                  <a:lnTo>
                    <a:pt x="164" y="825"/>
                  </a:lnTo>
                  <a:lnTo>
                    <a:pt x="168" y="829"/>
                  </a:lnTo>
                  <a:lnTo>
                    <a:pt x="173" y="832"/>
                  </a:lnTo>
                  <a:lnTo>
                    <a:pt x="178" y="834"/>
                  </a:lnTo>
                  <a:lnTo>
                    <a:pt x="184" y="836"/>
                  </a:lnTo>
                  <a:lnTo>
                    <a:pt x="192" y="837"/>
                  </a:lnTo>
                  <a:lnTo>
                    <a:pt x="199" y="838"/>
                  </a:lnTo>
                  <a:lnTo>
                    <a:pt x="206" y="837"/>
                  </a:lnTo>
                  <a:lnTo>
                    <a:pt x="215" y="836"/>
                  </a:lnTo>
                  <a:lnTo>
                    <a:pt x="225" y="835"/>
                  </a:lnTo>
                  <a:lnTo>
                    <a:pt x="237" y="8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397" y="2744"/>
              <a:ext cx="36" cy="56"/>
            </a:xfrm>
            <a:custGeom>
              <a:avLst/>
              <a:gdLst>
                <a:gd name="T0" fmla="*/ 461 w 471"/>
                <a:gd name="T1" fmla="*/ 530 h 727"/>
                <a:gd name="T2" fmla="*/ 436 w 471"/>
                <a:gd name="T3" fmla="*/ 600 h 727"/>
                <a:gd name="T4" fmla="*/ 401 w 471"/>
                <a:gd name="T5" fmla="*/ 656 h 727"/>
                <a:gd name="T6" fmla="*/ 356 w 471"/>
                <a:gd name="T7" fmla="*/ 695 h 727"/>
                <a:gd name="T8" fmla="*/ 303 w 471"/>
                <a:gd name="T9" fmla="*/ 720 h 727"/>
                <a:gd name="T10" fmla="*/ 243 w 471"/>
                <a:gd name="T11" fmla="*/ 727 h 727"/>
                <a:gd name="T12" fmla="*/ 203 w 471"/>
                <a:gd name="T13" fmla="*/ 724 h 727"/>
                <a:gd name="T14" fmla="*/ 167 w 471"/>
                <a:gd name="T15" fmla="*/ 715 h 727"/>
                <a:gd name="T16" fmla="*/ 133 w 471"/>
                <a:gd name="T17" fmla="*/ 698 h 727"/>
                <a:gd name="T18" fmla="*/ 103 w 471"/>
                <a:gd name="T19" fmla="*/ 676 h 727"/>
                <a:gd name="T20" fmla="*/ 76 w 471"/>
                <a:gd name="T21" fmla="*/ 647 h 727"/>
                <a:gd name="T22" fmla="*/ 51 w 471"/>
                <a:gd name="T23" fmla="*/ 611 h 727"/>
                <a:gd name="T24" fmla="*/ 32 w 471"/>
                <a:gd name="T25" fmla="*/ 570 h 727"/>
                <a:gd name="T26" fmla="*/ 17 w 471"/>
                <a:gd name="T27" fmla="*/ 523 h 727"/>
                <a:gd name="T28" fmla="*/ 6 w 471"/>
                <a:gd name="T29" fmla="*/ 470 h 727"/>
                <a:gd name="T30" fmla="*/ 1 w 471"/>
                <a:gd name="T31" fmla="*/ 412 h 727"/>
                <a:gd name="T32" fmla="*/ 0 w 471"/>
                <a:gd name="T33" fmla="*/ 347 h 727"/>
                <a:gd name="T34" fmla="*/ 4 w 471"/>
                <a:gd name="T35" fmla="*/ 285 h 727"/>
                <a:gd name="T36" fmla="*/ 13 w 471"/>
                <a:gd name="T37" fmla="*/ 229 h 727"/>
                <a:gd name="T38" fmla="*/ 27 w 471"/>
                <a:gd name="T39" fmla="*/ 178 h 727"/>
                <a:gd name="T40" fmla="*/ 45 w 471"/>
                <a:gd name="T41" fmla="*/ 133 h 727"/>
                <a:gd name="T42" fmla="*/ 68 w 471"/>
                <a:gd name="T43" fmla="*/ 95 h 727"/>
                <a:gd name="T44" fmla="*/ 94 w 471"/>
                <a:gd name="T45" fmla="*/ 63 h 727"/>
                <a:gd name="T46" fmla="*/ 123 w 471"/>
                <a:gd name="T47" fmla="*/ 37 h 727"/>
                <a:gd name="T48" fmla="*/ 155 w 471"/>
                <a:gd name="T49" fmla="*/ 18 h 727"/>
                <a:gd name="T50" fmla="*/ 190 w 471"/>
                <a:gd name="T51" fmla="*/ 5 h 727"/>
                <a:gd name="T52" fmla="*/ 227 w 471"/>
                <a:gd name="T53" fmla="*/ 0 h 727"/>
                <a:gd name="T54" fmla="*/ 263 w 471"/>
                <a:gd name="T55" fmla="*/ 1 h 727"/>
                <a:gd name="T56" fmla="*/ 297 w 471"/>
                <a:gd name="T57" fmla="*/ 10 h 727"/>
                <a:gd name="T58" fmla="*/ 330 w 471"/>
                <a:gd name="T59" fmla="*/ 23 h 727"/>
                <a:gd name="T60" fmla="*/ 360 w 471"/>
                <a:gd name="T61" fmla="*/ 44 h 727"/>
                <a:gd name="T62" fmla="*/ 388 w 471"/>
                <a:gd name="T63" fmla="*/ 71 h 727"/>
                <a:gd name="T64" fmla="*/ 412 w 471"/>
                <a:gd name="T65" fmla="*/ 105 h 727"/>
                <a:gd name="T66" fmla="*/ 433 w 471"/>
                <a:gd name="T67" fmla="*/ 145 h 727"/>
                <a:gd name="T68" fmla="*/ 449 w 471"/>
                <a:gd name="T69" fmla="*/ 191 h 727"/>
                <a:gd name="T70" fmla="*/ 461 w 471"/>
                <a:gd name="T71" fmla="*/ 242 h 727"/>
                <a:gd name="T72" fmla="*/ 467 w 471"/>
                <a:gd name="T73" fmla="*/ 299 h 727"/>
                <a:gd name="T74" fmla="*/ 471 w 471"/>
                <a:gd name="T75" fmla="*/ 363 h 727"/>
                <a:gd name="T76" fmla="*/ 91 w 471"/>
                <a:gd name="T77" fmla="*/ 422 h 727"/>
                <a:gd name="T78" fmla="*/ 103 w 471"/>
                <a:gd name="T79" fmla="*/ 497 h 727"/>
                <a:gd name="T80" fmla="*/ 127 w 471"/>
                <a:gd name="T81" fmla="*/ 555 h 727"/>
                <a:gd name="T82" fmla="*/ 161 w 471"/>
                <a:gd name="T83" fmla="*/ 597 h 727"/>
                <a:gd name="T84" fmla="*/ 199 w 471"/>
                <a:gd name="T85" fmla="*/ 623 h 727"/>
                <a:gd name="T86" fmla="*/ 243 w 471"/>
                <a:gd name="T87" fmla="*/ 631 h 727"/>
                <a:gd name="T88" fmla="*/ 278 w 471"/>
                <a:gd name="T89" fmla="*/ 626 h 727"/>
                <a:gd name="T90" fmla="*/ 308 w 471"/>
                <a:gd name="T91" fmla="*/ 610 h 727"/>
                <a:gd name="T92" fmla="*/ 334 w 471"/>
                <a:gd name="T93" fmla="*/ 586 h 727"/>
                <a:gd name="T94" fmla="*/ 356 w 471"/>
                <a:gd name="T95" fmla="*/ 550 h 727"/>
                <a:gd name="T96" fmla="*/ 373 w 471"/>
                <a:gd name="T97" fmla="*/ 505 h 727"/>
                <a:gd name="T98" fmla="*/ 379 w 471"/>
                <a:gd name="T99" fmla="*/ 297 h 727"/>
                <a:gd name="T100" fmla="*/ 371 w 471"/>
                <a:gd name="T101" fmla="*/ 236 h 727"/>
                <a:gd name="T102" fmla="*/ 358 w 471"/>
                <a:gd name="T103" fmla="*/ 188 h 727"/>
                <a:gd name="T104" fmla="*/ 334 w 471"/>
                <a:gd name="T105" fmla="*/ 147 h 727"/>
                <a:gd name="T106" fmla="*/ 297 w 471"/>
                <a:gd name="T107" fmla="*/ 113 h 727"/>
                <a:gd name="T108" fmla="*/ 277 w 471"/>
                <a:gd name="T109" fmla="*/ 104 h 727"/>
                <a:gd name="T110" fmla="*/ 254 w 471"/>
                <a:gd name="T111" fmla="*/ 99 h 727"/>
                <a:gd name="T112" fmla="*/ 224 w 471"/>
                <a:gd name="T113" fmla="*/ 98 h 727"/>
                <a:gd name="T114" fmla="*/ 184 w 471"/>
                <a:gd name="T115" fmla="*/ 111 h 727"/>
                <a:gd name="T116" fmla="*/ 150 w 471"/>
                <a:gd name="T117" fmla="*/ 139 h 727"/>
                <a:gd name="T118" fmla="*/ 121 w 471"/>
                <a:gd name="T119" fmla="*/ 180 h 727"/>
                <a:gd name="T120" fmla="*/ 102 w 471"/>
                <a:gd name="T121" fmla="*/ 234 h 727"/>
                <a:gd name="T122" fmla="*/ 94 w 471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" h="727">
                  <a:moveTo>
                    <a:pt x="378" y="488"/>
                  </a:moveTo>
                  <a:lnTo>
                    <a:pt x="467" y="503"/>
                  </a:lnTo>
                  <a:lnTo>
                    <a:pt x="461" y="530"/>
                  </a:lnTo>
                  <a:lnTo>
                    <a:pt x="454" y="555"/>
                  </a:lnTo>
                  <a:lnTo>
                    <a:pt x="446" y="579"/>
                  </a:lnTo>
                  <a:lnTo>
                    <a:pt x="436" y="600"/>
                  </a:lnTo>
                  <a:lnTo>
                    <a:pt x="425" y="621"/>
                  </a:lnTo>
                  <a:lnTo>
                    <a:pt x="414" y="639"/>
                  </a:lnTo>
                  <a:lnTo>
                    <a:pt x="401" y="656"/>
                  </a:lnTo>
                  <a:lnTo>
                    <a:pt x="386" y="671"/>
                  </a:lnTo>
                  <a:lnTo>
                    <a:pt x="372" y="684"/>
                  </a:lnTo>
                  <a:lnTo>
                    <a:pt x="356" y="695"/>
                  </a:lnTo>
                  <a:lnTo>
                    <a:pt x="339" y="706"/>
                  </a:lnTo>
                  <a:lnTo>
                    <a:pt x="322" y="714"/>
                  </a:lnTo>
                  <a:lnTo>
                    <a:pt x="303" y="720"/>
                  </a:lnTo>
                  <a:lnTo>
                    <a:pt x="284" y="724"/>
                  </a:lnTo>
                  <a:lnTo>
                    <a:pt x="263" y="727"/>
                  </a:lnTo>
                  <a:lnTo>
                    <a:pt x="243" y="727"/>
                  </a:lnTo>
                  <a:lnTo>
                    <a:pt x="230" y="727"/>
                  </a:lnTo>
                  <a:lnTo>
                    <a:pt x="216" y="726"/>
                  </a:lnTo>
                  <a:lnTo>
                    <a:pt x="203" y="724"/>
                  </a:lnTo>
                  <a:lnTo>
                    <a:pt x="191" y="722"/>
                  </a:lnTo>
                  <a:lnTo>
                    <a:pt x="178" y="719"/>
                  </a:lnTo>
                  <a:lnTo>
                    <a:pt x="167" y="715"/>
                  </a:lnTo>
                  <a:lnTo>
                    <a:pt x="156" y="710"/>
                  </a:lnTo>
                  <a:lnTo>
                    <a:pt x="145" y="705"/>
                  </a:lnTo>
                  <a:lnTo>
                    <a:pt x="133" y="698"/>
                  </a:lnTo>
                  <a:lnTo>
                    <a:pt x="123" y="691"/>
                  </a:lnTo>
                  <a:lnTo>
                    <a:pt x="113" y="684"/>
                  </a:lnTo>
                  <a:lnTo>
                    <a:pt x="103" y="676"/>
                  </a:lnTo>
                  <a:lnTo>
                    <a:pt x="93" y="667"/>
                  </a:lnTo>
                  <a:lnTo>
                    <a:pt x="84" y="657"/>
                  </a:lnTo>
                  <a:lnTo>
                    <a:pt x="76" y="647"/>
                  </a:lnTo>
                  <a:lnTo>
                    <a:pt x="67" y="636"/>
                  </a:lnTo>
                  <a:lnTo>
                    <a:pt x="59" y="624"/>
                  </a:lnTo>
                  <a:lnTo>
                    <a:pt x="51" y="611"/>
                  </a:lnTo>
                  <a:lnTo>
                    <a:pt x="44" y="598"/>
                  </a:lnTo>
                  <a:lnTo>
                    <a:pt x="38" y="585"/>
                  </a:lnTo>
                  <a:lnTo>
                    <a:pt x="32" y="570"/>
                  </a:lnTo>
                  <a:lnTo>
                    <a:pt x="27" y="555"/>
                  </a:lnTo>
                  <a:lnTo>
                    <a:pt x="21" y="540"/>
                  </a:lnTo>
                  <a:lnTo>
                    <a:pt x="17" y="523"/>
                  </a:lnTo>
                  <a:lnTo>
                    <a:pt x="13" y="506"/>
                  </a:lnTo>
                  <a:lnTo>
                    <a:pt x="9" y="489"/>
                  </a:lnTo>
                  <a:lnTo>
                    <a:pt x="6" y="470"/>
                  </a:lnTo>
                  <a:lnTo>
                    <a:pt x="4" y="452"/>
                  </a:lnTo>
                  <a:lnTo>
                    <a:pt x="2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7"/>
                  </a:lnTo>
                  <a:lnTo>
                    <a:pt x="1" y="326"/>
                  </a:lnTo>
                  <a:lnTo>
                    <a:pt x="2" y="305"/>
                  </a:lnTo>
                  <a:lnTo>
                    <a:pt x="4" y="285"/>
                  </a:lnTo>
                  <a:lnTo>
                    <a:pt x="7" y="265"/>
                  </a:lnTo>
                  <a:lnTo>
                    <a:pt x="9" y="247"/>
                  </a:lnTo>
                  <a:lnTo>
                    <a:pt x="13" y="229"/>
                  </a:lnTo>
                  <a:lnTo>
                    <a:pt x="17" y="211"/>
                  </a:lnTo>
                  <a:lnTo>
                    <a:pt x="21" y="194"/>
                  </a:lnTo>
                  <a:lnTo>
                    <a:pt x="27" y="178"/>
                  </a:lnTo>
                  <a:lnTo>
                    <a:pt x="32" y="162"/>
                  </a:lnTo>
                  <a:lnTo>
                    <a:pt x="38" y="148"/>
                  </a:lnTo>
                  <a:lnTo>
                    <a:pt x="45" y="133"/>
                  </a:lnTo>
                  <a:lnTo>
                    <a:pt x="52" y="120"/>
                  </a:lnTo>
                  <a:lnTo>
                    <a:pt x="59" y="107"/>
                  </a:lnTo>
                  <a:lnTo>
                    <a:pt x="68" y="95"/>
                  </a:lnTo>
                  <a:lnTo>
                    <a:pt x="76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3" y="54"/>
                  </a:lnTo>
                  <a:lnTo>
                    <a:pt x="114" y="44"/>
                  </a:lnTo>
                  <a:lnTo>
                    <a:pt x="123" y="37"/>
                  </a:lnTo>
                  <a:lnTo>
                    <a:pt x="134" y="30"/>
                  </a:lnTo>
                  <a:lnTo>
                    <a:pt x="145" y="24"/>
                  </a:lnTo>
                  <a:lnTo>
                    <a:pt x="155" y="18"/>
                  </a:lnTo>
                  <a:lnTo>
                    <a:pt x="166" y="14"/>
                  </a:lnTo>
                  <a:lnTo>
                    <a:pt x="177" y="10"/>
                  </a:lnTo>
                  <a:lnTo>
                    <a:pt x="190" y="5"/>
                  </a:lnTo>
                  <a:lnTo>
                    <a:pt x="201" y="3"/>
                  </a:lnTo>
                  <a:lnTo>
                    <a:pt x="213" y="1"/>
                  </a:lnTo>
                  <a:lnTo>
                    <a:pt x="227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3" y="1"/>
                  </a:lnTo>
                  <a:lnTo>
                    <a:pt x="275" y="3"/>
                  </a:lnTo>
                  <a:lnTo>
                    <a:pt x="286" y="5"/>
                  </a:lnTo>
                  <a:lnTo>
                    <a:pt x="297" y="10"/>
                  </a:lnTo>
                  <a:lnTo>
                    <a:pt x="309" y="14"/>
                  </a:lnTo>
                  <a:lnTo>
                    <a:pt x="319" y="18"/>
                  </a:lnTo>
                  <a:lnTo>
                    <a:pt x="330" y="23"/>
                  </a:lnTo>
                  <a:lnTo>
                    <a:pt x="340" y="30"/>
                  </a:lnTo>
                  <a:lnTo>
                    <a:pt x="350" y="36"/>
                  </a:lnTo>
                  <a:lnTo>
                    <a:pt x="360" y="44"/>
                  </a:lnTo>
                  <a:lnTo>
                    <a:pt x="369" y="53"/>
                  </a:lnTo>
                  <a:lnTo>
                    <a:pt x="378" y="62"/>
                  </a:lnTo>
                  <a:lnTo>
                    <a:pt x="388" y="71"/>
                  </a:lnTo>
                  <a:lnTo>
                    <a:pt x="396" y="82"/>
                  </a:lnTo>
                  <a:lnTo>
                    <a:pt x="404" y="93"/>
                  </a:lnTo>
                  <a:lnTo>
                    <a:pt x="412" y="105"/>
                  </a:lnTo>
                  <a:lnTo>
                    <a:pt x="419" y="118"/>
                  </a:lnTo>
                  <a:lnTo>
                    <a:pt x="426" y="131"/>
                  </a:lnTo>
                  <a:lnTo>
                    <a:pt x="433" y="145"/>
                  </a:lnTo>
                  <a:lnTo>
                    <a:pt x="439" y="160"/>
                  </a:lnTo>
                  <a:lnTo>
                    <a:pt x="444" y="174"/>
                  </a:lnTo>
                  <a:lnTo>
                    <a:pt x="449" y="191"/>
                  </a:lnTo>
                  <a:lnTo>
                    <a:pt x="454" y="207"/>
                  </a:lnTo>
                  <a:lnTo>
                    <a:pt x="457" y="225"/>
                  </a:lnTo>
                  <a:lnTo>
                    <a:pt x="461" y="242"/>
                  </a:lnTo>
                  <a:lnTo>
                    <a:pt x="463" y="260"/>
                  </a:lnTo>
                  <a:lnTo>
                    <a:pt x="466" y="280"/>
                  </a:lnTo>
                  <a:lnTo>
                    <a:pt x="467" y="299"/>
                  </a:lnTo>
                  <a:lnTo>
                    <a:pt x="470" y="320"/>
                  </a:lnTo>
                  <a:lnTo>
                    <a:pt x="470" y="341"/>
                  </a:lnTo>
                  <a:lnTo>
                    <a:pt x="471" y="363"/>
                  </a:lnTo>
                  <a:lnTo>
                    <a:pt x="470" y="394"/>
                  </a:lnTo>
                  <a:lnTo>
                    <a:pt x="89" y="394"/>
                  </a:lnTo>
                  <a:lnTo>
                    <a:pt x="91" y="422"/>
                  </a:lnTo>
                  <a:lnTo>
                    <a:pt x="94" y="449"/>
                  </a:lnTo>
                  <a:lnTo>
                    <a:pt x="98" y="474"/>
                  </a:lnTo>
                  <a:lnTo>
                    <a:pt x="103" y="497"/>
                  </a:lnTo>
                  <a:lnTo>
                    <a:pt x="111" y="518"/>
                  </a:lnTo>
                  <a:lnTo>
                    <a:pt x="119" y="538"/>
                  </a:lnTo>
                  <a:lnTo>
                    <a:pt x="127" y="555"/>
                  </a:lnTo>
                  <a:lnTo>
                    <a:pt x="137" y="570"/>
                  </a:lnTo>
                  <a:lnTo>
                    <a:pt x="149" y="585"/>
                  </a:lnTo>
                  <a:lnTo>
                    <a:pt x="161" y="597"/>
                  </a:lnTo>
                  <a:lnTo>
                    <a:pt x="173" y="607"/>
                  </a:lnTo>
                  <a:lnTo>
                    <a:pt x="186" y="615"/>
                  </a:lnTo>
                  <a:lnTo>
                    <a:pt x="199" y="623"/>
                  </a:lnTo>
                  <a:lnTo>
                    <a:pt x="213" y="627"/>
                  </a:lnTo>
                  <a:lnTo>
                    <a:pt x="228" y="630"/>
                  </a:lnTo>
                  <a:lnTo>
                    <a:pt x="243" y="631"/>
                  </a:lnTo>
                  <a:lnTo>
                    <a:pt x="255" y="630"/>
                  </a:lnTo>
                  <a:lnTo>
                    <a:pt x="267" y="629"/>
                  </a:lnTo>
                  <a:lnTo>
                    <a:pt x="278" y="626"/>
                  </a:lnTo>
                  <a:lnTo>
                    <a:pt x="288" y="622"/>
                  </a:lnTo>
                  <a:lnTo>
                    <a:pt x="298" y="617"/>
                  </a:lnTo>
                  <a:lnTo>
                    <a:pt x="308" y="610"/>
                  </a:lnTo>
                  <a:lnTo>
                    <a:pt x="317" y="603"/>
                  </a:lnTo>
                  <a:lnTo>
                    <a:pt x="326" y="595"/>
                  </a:lnTo>
                  <a:lnTo>
                    <a:pt x="334" y="586"/>
                  </a:lnTo>
                  <a:lnTo>
                    <a:pt x="341" y="575"/>
                  </a:lnTo>
                  <a:lnTo>
                    <a:pt x="349" y="563"/>
                  </a:lnTo>
                  <a:lnTo>
                    <a:pt x="356" y="550"/>
                  </a:lnTo>
                  <a:lnTo>
                    <a:pt x="362" y="537"/>
                  </a:lnTo>
                  <a:lnTo>
                    <a:pt x="368" y="521"/>
                  </a:lnTo>
                  <a:lnTo>
                    <a:pt x="373" y="505"/>
                  </a:lnTo>
                  <a:lnTo>
                    <a:pt x="378" y="488"/>
                  </a:lnTo>
                  <a:close/>
                  <a:moveTo>
                    <a:pt x="94" y="297"/>
                  </a:moveTo>
                  <a:lnTo>
                    <a:pt x="379" y="297"/>
                  </a:lnTo>
                  <a:lnTo>
                    <a:pt x="377" y="275"/>
                  </a:lnTo>
                  <a:lnTo>
                    <a:pt x="374" y="254"/>
                  </a:lnTo>
                  <a:lnTo>
                    <a:pt x="371" y="236"/>
                  </a:lnTo>
                  <a:lnTo>
                    <a:pt x="367" y="218"/>
                  </a:lnTo>
                  <a:lnTo>
                    <a:pt x="363" y="202"/>
                  </a:lnTo>
                  <a:lnTo>
                    <a:pt x="358" y="188"/>
                  </a:lnTo>
                  <a:lnTo>
                    <a:pt x="352" y="174"/>
                  </a:lnTo>
                  <a:lnTo>
                    <a:pt x="344" y="162"/>
                  </a:lnTo>
                  <a:lnTo>
                    <a:pt x="334" y="147"/>
                  </a:lnTo>
                  <a:lnTo>
                    <a:pt x="322" y="133"/>
                  </a:lnTo>
                  <a:lnTo>
                    <a:pt x="310" y="122"/>
                  </a:lnTo>
                  <a:lnTo>
                    <a:pt x="297" y="113"/>
                  </a:lnTo>
                  <a:lnTo>
                    <a:pt x="290" y="110"/>
                  </a:lnTo>
                  <a:lnTo>
                    <a:pt x="284" y="107"/>
                  </a:lnTo>
                  <a:lnTo>
                    <a:pt x="277" y="104"/>
                  </a:lnTo>
                  <a:lnTo>
                    <a:pt x="270" y="102"/>
                  </a:lnTo>
                  <a:lnTo>
                    <a:pt x="261" y="100"/>
                  </a:lnTo>
                  <a:lnTo>
                    <a:pt x="254" y="99"/>
                  </a:lnTo>
                  <a:lnTo>
                    <a:pt x="246" y="98"/>
                  </a:lnTo>
                  <a:lnTo>
                    <a:pt x="239" y="98"/>
                  </a:lnTo>
                  <a:lnTo>
                    <a:pt x="224" y="98"/>
                  </a:lnTo>
                  <a:lnTo>
                    <a:pt x="210" y="101"/>
                  </a:lnTo>
                  <a:lnTo>
                    <a:pt x="197" y="105"/>
                  </a:lnTo>
                  <a:lnTo>
                    <a:pt x="184" y="111"/>
                  </a:lnTo>
                  <a:lnTo>
                    <a:pt x="172" y="118"/>
                  </a:lnTo>
                  <a:lnTo>
                    <a:pt x="161" y="127"/>
                  </a:lnTo>
                  <a:lnTo>
                    <a:pt x="150" y="139"/>
                  </a:lnTo>
                  <a:lnTo>
                    <a:pt x="139" y="151"/>
                  </a:lnTo>
                  <a:lnTo>
                    <a:pt x="130" y="165"/>
                  </a:lnTo>
                  <a:lnTo>
                    <a:pt x="121" y="180"/>
                  </a:lnTo>
                  <a:lnTo>
                    <a:pt x="114" y="197"/>
                  </a:lnTo>
                  <a:lnTo>
                    <a:pt x="108" y="214"/>
                  </a:lnTo>
                  <a:lnTo>
                    <a:pt x="102" y="234"/>
                  </a:lnTo>
                  <a:lnTo>
                    <a:pt x="98" y="253"/>
                  </a:lnTo>
                  <a:lnTo>
                    <a:pt x="96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1441" y="2744"/>
              <a:ext cx="22" cy="55"/>
            </a:xfrm>
            <a:custGeom>
              <a:avLst/>
              <a:gdLst>
                <a:gd name="T0" fmla="*/ 0 w 277"/>
                <a:gd name="T1" fmla="*/ 712 h 712"/>
                <a:gd name="T2" fmla="*/ 0 w 277"/>
                <a:gd name="T3" fmla="*/ 16 h 712"/>
                <a:gd name="T4" fmla="*/ 78 w 277"/>
                <a:gd name="T5" fmla="*/ 16 h 712"/>
                <a:gd name="T6" fmla="*/ 78 w 277"/>
                <a:gd name="T7" fmla="*/ 121 h 712"/>
                <a:gd name="T8" fmla="*/ 92 w 277"/>
                <a:gd name="T9" fmla="*/ 87 h 712"/>
                <a:gd name="T10" fmla="*/ 107 w 277"/>
                <a:gd name="T11" fmla="*/ 61 h 712"/>
                <a:gd name="T12" fmla="*/ 114 w 277"/>
                <a:gd name="T13" fmla="*/ 49 h 712"/>
                <a:gd name="T14" fmla="*/ 120 w 277"/>
                <a:gd name="T15" fmla="*/ 39 h 712"/>
                <a:gd name="T16" fmla="*/ 126 w 277"/>
                <a:gd name="T17" fmla="*/ 31 h 712"/>
                <a:gd name="T18" fmla="*/ 132 w 277"/>
                <a:gd name="T19" fmla="*/ 24 h 712"/>
                <a:gd name="T20" fmla="*/ 140 w 277"/>
                <a:gd name="T21" fmla="*/ 19 h 712"/>
                <a:gd name="T22" fmla="*/ 146 w 277"/>
                <a:gd name="T23" fmla="*/ 14 h 712"/>
                <a:gd name="T24" fmla="*/ 153 w 277"/>
                <a:gd name="T25" fmla="*/ 10 h 712"/>
                <a:gd name="T26" fmla="*/ 159 w 277"/>
                <a:gd name="T27" fmla="*/ 6 h 712"/>
                <a:gd name="T28" fmla="*/ 166 w 277"/>
                <a:gd name="T29" fmla="*/ 3 h 712"/>
                <a:gd name="T30" fmla="*/ 173 w 277"/>
                <a:gd name="T31" fmla="*/ 1 h 712"/>
                <a:gd name="T32" fmla="*/ 182 w 277"/>
                <a:gd name="T33" fmla="*/ 0 h 712"/>
                <a:gd name="T34" fmla="*/ 189 w 277"/>
                <a:gd name="T35" fmla="*/ 0 h 712"/>
                <a:gd name="T36" fmla="*/ 200 w 277"/>
                <a:gd name="T37" fmla="*/ 0 h 712"/>
                <a:gd name="T38" fmla="*/ 210 w 277"/>
                <a:gd name="T39" fmla="*/ 2 h 712"/>
                <a:gd name="T40" fmla="*/ 222 w 277"/>
                <a:gd name="T41" fmla="*/ 5 h 712"/>
                <a:gd name="T42" fmla="*/ 233 w 277"/>
                <a:gd name="T43" fmla="*/ 10 h 712"/>
                <a:gd name="T44" fmla="*/ 243 w 277"/>
                <a:gd name="T45" fmla="*/ 15 h 712"/>
                <a:gd name="T46" fmla="*/ 254 w 277"/>
                <a:gd name="T47" fmla="*/ 22 h 712"/>
                <a:gd name="T48" fmla="*/ 266 w 277"/>
                <a:gd name="T49" fmla="*/ 29 h 712"/>
                <a:gd name="T50" fmla="*/ 277 w 277"/>
                <a:gd name="T51" fmla="*/ 38 h 712"/>
                <a:gd name="T52" fmla="*/ 248 w 277"/>
                <a:gd name="T53" fmla="*/ 148 h 712"/>
                <a:gd name="T54" fmla="*/ 240 w 277"/>
                <a:gd name="T55" fmla="*/ 142 h 712"/>
                <a:gd name="T56" fmla="*/ 232 w 277"/>
                <a:gd name="T57" fmla="*/ 136 h 712"/>
                <a:gd name="T58" fmla="*/ 224 w 277"/>
                <a:gd name="T59" fmla="*/ 132 h 712"/>
                <a:gd name="T60" fmla="*/ 217 w 277"/>
                <a:gd name="T61" fmla="*/ 128 h 712"/>
                <a:gd name="T62" fmla="*/ 208 w 277"/>
                <a:gd name="T63" fmla="*/ 125 h 712"/>
                <a:gd name="T64" fmla="*/ 201 w 277"/>
                <a:gd name="T65" fmla="*/ 123 h 712"/>
                <a:gd name="T66" fmla="*/ 193 w 277"/>
                <a:gd name="T67" fmla="*/ 122 h 712"/>
                <a:gd name="T68" fmla="*/ 186 w 277"/>
                <a:gd name="T69" fmla="*/ 122 h 712"/>
                <a:gd name="T70" fmla="*/ 179 w 277"/>
                <a:gd name="T71" fmla="*/ 122 h 712"/>
                <a:gd name="T72" fmla="*/ 171 w 277"/>
                <a:gd name="T73" fmla="*/ 123 h 712"/>
                <a:gd name="T74" fmla="*/ 165 w 277"/>
                <a:gd name="T75" fmla="*/ 125 h 712"/>
                <a:gd name="T76" fmla="*/ 159 w 277"/>
                <a:gd name="T77" fmla="*/ 127 h 712"/>
                <a:gd name="T78" fmla="*/ 153 w 277"/>
                <a:gd name="T79" fmla="*/ 130 h 712"/>
                <a:gd name="T80" fmla="*/ 147 w 277"/>
                <a:gd name="T81" fmla="*/ 134 h 712"/>
                <a:gd name="T82" fmla="*/ 141 w 277"/>
                <a:gd name="T83" fmla="*/ 139 h 712"/>
                <a:gd name="T84" fmla="*/ 135 w 277"/>
                <a:gd name="T85" fmla="*/ 144 h 712"/>
                <a:gd name="T86" fmla="*/ 129 w 277"/>
                <a:gd name="T87" fmla="*/ 150 h 712"/>
                <a:gd name="T88" fmla="*/ 124 w 277"/>
                <a:gd name="T89" fmla="*/ 156 h 712"/>
                <a:gd name="T90" fmla="*/ 120 w 277"/>
                <a:gd name="T91" fmla="*/ 162 h 712"/>
                <a:gd name="T92" fmla="*/ 115 w 277"/>
                <a:gd name="T93" fmla="*/ 169 h 712"/>
                <a:gd name="T94" fmla="*/ 112 w 277"/>
                <a:gd name="T95" fmla="*/ 177 h 712"/>
                <a:gd name="T96" fmla="*/ 108 w 277"/>
                <a:gd name="T97" fmla="*/ 186 h 712"/>
                <a:gd name="T98" fmla="*/ 106 w 277"/>
                <a:gd name="T99" fmla="*/ 195 h 712"/>
                <a:gd name="T100" fmla="*/ 103 w 277"/>
                <a:gd name="T101" fmla="*/ 204 h 712"/>
                <a:gd name="T102" fmla="*/ 99 w 277"/>
                <a:gd name="T103" fmla="*/ 221 h 712"/>
                <a:gd name="T104" fmla="*/ 96 w 277"/>
                <a:gd name="T105" fmla="*/ 238 h 712"/>
                <a:gd name="T106" fmla="*/ 92 w 277"/>
                <a:gd name="T107" fmla="*/ 256 h 712"/>
                <a:gd name="T108" fmla="*/ 90 w 277"/>
                <a:gd name="T109" fmla="*/ 274 h 712"/>
                <a:gd name="T110" fmla="*/ 88 w 277"/>
                <a:gd name="T111" fmla="*/ 292 h 712"/>
                <a:gd name="T112" fmla="*/ 87 w 277"/>
                <a:gd name="T113" fmla="*/ 310 h 712"/>
                <a:gd name="T114" fmla="*/ 86 w 277"/>
                <a:gd name="T115" fmla="*/ 329 h 712"/>
                <a:gd name="T116" fmla="*/ 86 w 277"/>
                <a:gd name="T117" fmla="*/ 347 h 712"/>
                <a:gd name="T118" fmla="*/ 86 w 277"/>
                <a:gd name="T119" fmla="*/ 712 h 712"/>
                <a:gd name="T120" fmla="*/ 0 w 277"/>
                <a:gd name="T1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21"/>
                  </a:lnTo>
                  <a:lnTo>
                    <a:pt x="92" y="87"/>
                  </a:lnTo>
                  <a:lnTo>
                    <a:pt x="107" y="61"/>
                  </a:lnTo>
                  <a:lnTo>
                    <a:pt x="114" y="49"/>
                  </a:lnTo>
                  <a:lnTo>
                    <a:pt x="120" y="39"/>
                  </a:lnTo>
                  <a:lnTo>
                    <a:pt x="126" y="31"/>
                  </a:lnTo>
                  <a:lnTo>
                    <a:pt x="132" y="24"/>
                  </a:lnTo>
                  <a:lnTo>
                    <a:pt x="140" y="19"/>
                  </a:lnTo>
                  <a:lnTo>
                    <a:pt x="146" y="14"/>
                  </a:lnTo>
                  <a:lnTo>
                    <a:pt x="153" y="10"/>
                  </a:lnTo>
                  <a:lnTo>
                    <a:pt x="159" y="6"/>
                  </a:lnTo>
                  <a:lnTo>
                    <a:pt x="166" y="3"/>
                  </a:lnTo>
                  <a:lnTo>
                    <a:pt x="173" y="1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200" y="0"/>
                  </a:lnTo>
                  <a:lnTo>
                    <a:pt x="210" y="2"/>
                  </a:lnTo>
                  <a:lnTo>
                    <a:pt x="222" y="5"/>
                  </a:lnTo>
                  <a:lnTo>
                    <a:pt x="233" y="10"/>
                  </a:lnTo>
                  <a:lnTo>
                    <a:pt x="243" y="15"/>
                  </a:lnTo>
                  <a:lnTo>
                    <a:pt x="254" y="22"/>
                  </a:lnTo>
                  <a:lnTo>
                    <a:pt x="266" y="29"/>
                  </a:lnTo>
                  <a:lnTo>
                    <a:pt x="277" y="38"/>
                  </a:lnTo>
                  <a:lnTo>
                    <a:pt x="248" y="148"/>
                  </a:lnTo>
                  <a:lnTo>
                    <a:pt x="240" y="142"/>
                  </a:lnTo>
                  <a:lnTo>
                    <a:pt x="232" y="136"/>
                  </a:lnTo>
                  <a:lnTo>
                    <a:pt x="224" y="132"/>
                  </a:lnTo>
                  <a:lnTo>
                    <a:pt x="217" y="128"/>
                  </a:lnTo>
                  <a:lnTo>
                    <a:pt x="208" y="125"/>
                  </a:lnTo>
                  <a:lnTo>
                    <a:pt x="201" y="123"/>
                  </a:lnTo>
                  <a:lnTo>
                    <a:pt x="193" y="122"/>
                  </a:lnTo>
                  <a:lnTo>
                    <a:pt x="186" y="122"/>
                  </a:lnTo>
                  <a:lnTo>
                    <a:pt x="179" y="122"/>
                  </a:lnTo>
                  <a:lnTo>
                    <a:pt x="171" y="123"/>
                  </a:lnTo>
                  <a:lnTo>
                    <a:pt x="165" y="125"/>
                  </a:lnTo>
                  <a:lnTo>
                    <a:pt x="159" y="127"/>
                  </a:lnTo>
                  <a:lnTo>
                    <a:pt x="153" y="130"/>
                  </a:lnTo>
                  <a:lnTo>
                    <a:pt x="147" y="134"/>
                  </a:lnTo>
                  <a:lnTo>
                    <a:pt x="141" y="139"/>
                  </a:lnTo>
                  <a:lnTo>
                    <a:pt x="135" y="144"/>
                  </a:lnTo>
                  <a:lnTo>
                    <a:pt x="129" y="150"/>
                  </a:lnTo>
                  <a:lnTo>
                    <a:pt x="124" y="156"/>
                  </a:lnTo>
                  <a:lnTo>
                    <a:pt x="120" y="162"/>
                  </a:lnTo>
                  <a:lnTo>
                    <a:pt x="115" y="169"/>
                  </a:lnTo>
                  <a:lnTo>
                    <a:pt x="112" y="177"/>
                  </a:lnTo>
                  <a:lnTo>
                    <a:pt x="108" y="186"/>
                  </a:lnTo>
                  <a:lnTo>
                    <a:pt x="106" y="195"/>
                  </a:lnTo>
                  <a:lnTo>
                    <a:pt x="103" y="204"/>
                  </a:lnTo>
                  <a:lnTo>
                    <a:pt x="99" y="221"/>
                  </a:lnTo>
                  <a:lnTo>
                    <a:pt x="96" y="238"/>
                  </a:lnTo>
                  <a:lnTo>
                    <a:pt x="92" y="256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7" y="310"/>
                  </a:lnTo>
                  <a:lnTo>
                    <a:pt x="86" y="329"/>
                  </a:lnTo>
                  <a:lnTo>
                    <a:pt x="86" y="347"/>
                  </a:lnTo>
                  <a:lnTo>
                    <a:pt x="86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1464" y="2744"/>
              <a:ext cx="37" cy="56"/>
            </a:xfrm>
            <a:custGeom>
              <a:avLst/>
              <a:gdLst>
                <a:gd name="T0" fmla="*/ 3 w 478"/>
                <a:gd name="T1" fmla="*/ 299 h 727"/>
                <a:gd name="T2" fmla="*/ 14 w 478"/>
                <a:gd name="T3" fmla="*/ 223 h 727"/>
                <a:gd name="T4" fmla="*/ 32 w 478"/>
                <a:gd name="T5" fmla="*/ 158 h 727"/>
                <a:gd name="T6" fmla="*/ 60 w 478"/>
                <a:gd name="T7" fmla="*/ 104 h 727"/>
                <a:gd name="T8" fmla="*/ 95 w 478"/>
                <a:gd name="T9" fmla="*/ 61 h 727"/>
                <a:gd name="T10" fmla="*/ 134 w 478"/>
                <a:gd name="T11" fmla="*/ 29 h 727"/>
                <a:gd name="T12" fmla="*/ 178 w 478"/>
                <a:gd name="T13" fmla="*/ 10 h 727"/>
                <a:gd name="T14" fmla="*/ 227 w 478"/>
                <a:gd name="T15" fmla="*/ 0 h 727"/>
                <a:gd name="T16" fmla="*/ 276 w 478"/>
                <a:gd name="T17" fmla="*/ 3 h 727"/>
                <a:gd name="T18" fmla="*/ 322 w 478"/>
                <a:gd name="T19" fmla="*/ 18 h 727"/>
                <a:gd name="T20" fmla="*/ 363 w 478"/>
                <a:gd name="T21" fmla="*/ 43 h 727"/>
                <a:gd name="T22" fmla="*/ 401 w 478"/>
                <a:gd name="T23" fmla="*/ 81 h 727"/>
                <a:gd name="T24" fmla="*/ 433 w 478"/>
                <a:gd name="T25" fmla="*/ 129 h 727"/>
                <a:gd name="T26" fmla="*/ 457 w 478"/>
                <a:gd name="T27" fmla="*/ 188 h 727"/>
                <a:gd name="T28" fmla="*/ 472 w 478"/>
                <a:gd name="T29" fmla="*/ 256 h 727"/>
                <a:gd name="T30" fmla="*/ 478 w 478"/>
                <a:gd name="T31" fmla="*/ 335 h 727"/>
                <a:gd name="T32" fmla="*/ 476 w 478"/>
                <a:gd name="T33" fmla="*/ 424 h 727"/>
                <a:gd name="T34" fmla="*/ 466 w 478"/>
                <a:gd name="T35" fmla="*/ 503 h 727"/>
                <a:gd name="T36" fmla="*/ 447 w 478"/>
                <a:gd name="T37" fmla="*/ 569 h 727"/>
                <a:gd name="T38" fmla="*/ 419 w 478"/>
                <a:gd name="T39" fmla="*/ 624 h 727"/>
                <a:gd name="T40" fmla="*/ 384 w 478"/>
                <a:gd name="T41" fmla="*/ 667 h 727"/>
                <a:gd name="T42" fmla="*/ 345 w 478"/>
                <a:gd name="T43" fmla="*/ 698 h 727"/>
                <a:gd name="T44" fmla="*/ 301 w 478"/>
                <a:gd name="T45" fmla="*/ 719 h 727"/>
                <a:gd name="T46" fmla="*/ 253 w 478"/>
                <a:gd name="T47" fmla="*/ 727 h 727"/>
                <a:gd name="T48" fmla="*/ 202 w 478"/>
                <a:gd name="T49" fmla="*/ 724 h 727"/>
                <a:gd name="T50" fmla="*/ 156 w 478"/>
                <a:gd name="T51" fmla="*/ 710 h 727"/>
                <a:gd name="T52" fmla="*/ 114 w 478"/>
                <a:gd name="T53" fmla="*/ 684 h 727"/>
                <a:gd name="T54" fmla="*/ 77 w 478"/>
                <a:gd name="T55" fmla="*/ 647 h 727"/>
                <a:gd name="T56" fmla="*/ 46 w 478"/>
                <a:gd name="T57" fmla="*/ 598 h 727"/>
                <a:gd name="T58" fmla="*/ 22 w 478"/>
                <a:gd name="T59" fmla="*/ 538 h 727"/>
                <a:gd name="T60" fmla="*/ 7 w 478"/>
                <a:gd name="T61" fmla="*/ 467 h 727"/>
                <a:gd name="T62" fmla="*/ 0 w 478"/>
                <a:gd name="T63" fmla="*/ 386 h 727"/>
                <a:gd name="T64" fmla="*/ 92 w 478"/>
                <a:gd name="T65" fmla="*/ 427 h 727"/>
                <a:gd name="T66" fmla="*/ 113 w 478"/>
                <a:gd name="T67" fmla="*/ 527 h 727"/>
                <a:gd name="T68" fmla="*/ 133 w 478"/>
                <a:gd name="T69" fmla="*/ 564 h 727"/>
                <a:gd name="T70" fmla="*/ 169 w 478"/>
                <a:gd name="T71" fmla="*/ 605 h 727"/>
                <a:gd name="T72" fmla="*/ 196 w 478"/>
                <a:gd name="T73" fmla="*/ 622 h 727"/>
                <a:gd name="T74" fmla="*/ 226 w 478"/>
                <a:gd name="T75" fmla="*/ 630 h 727"/>
                <a:gd name="T76" fmla="*/ 257 w 478"/>
                <a:gd name="T77" fmla="*/ 630 h 727"/>
                <a:gd name="T78" fmla="*/ 285 w 478"/>
                <a:gd name="T79" fmla="*/ 622 h 727"/>
                <a:gd name="T80" fmla="*/ 323 w 478"/>
                <a:gd name="T81" fmla="*/ 593 h 727"/>
                <a:gd name="T82" fmla="*/ 356 w 478"/>
                <a:gd name="T83" fmla="*/ 546 h 727"/>
                <a:gd name="T84" fmla="*/ 379 w 478"/>
                <a:gd name="T85" fmla="*/ 480 h 727"/>
                <a:gd name="T86" fmla="*/ 390 w 478"/>
                <a:gd name="T87" fmla="*/ 364 h 727"/>
                <a:gd name="T88" fmla="*/ 379 w 478"/>
                <a:gd name="T89" fmla="*/ 247 h 727"/>
                <a:gd name="T90" fmla="*/ 356 w 478"/>
                <a:gd name="T91" fmla="*/ 182 h 727"/>
                <a:gd name="T92" fmla="*/ 322 w 478"/>
                <a:gd name="T93" fmla="*/ 134 h 727"/>
                <a:gd name="T94" fmla="*/ 282 w 478"/>
                <a:gd name="T95" fmla="*/ 107 h 727"/>
                <a:gd name="T96" fmla="*/ 253 w 478"/>
                <a:gd name="T97" fmla="*/ 99 h 727"/>
                <a:gd name="T98" fmla="*/ 222 w 478"/>
                <a:gd name="T99" fmla="*/ 99 h 727"/>
                <a:gd name="T100" fmla="*/ 193 w 478"/>
                <a:gd name="T101" fmla="*/ 107 h 727"/>
                <a:gd name="T102" fmla="*/ 155 w 478"/>
                <a:gd name="T103" fmla="*/ 135 h 727"/>
                <a:gd name="T104" fmla="*/ 123 w 478"/>
                <a:gd name="T105" fmla="*/ 182 h 727"/>
                <a:gd name="T106" fmla="*/ 100 w 478"/>
                <a:gd name="T107" fmla="*/ 247 h 727"/>
                <a:gd name="T108" fmla="*/ 89 w 478"/>
                <a:gd name="T109" fmla="*/ 36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727">
                  <a:moveTo>
                    <a:pt x="0" y="364"/>
                  </a:moveTo>
                  <a:lnTo>
                    <a:pt x="0" y="341"/>
                  </a:lnTo>
                  <a:lnTo>
                    <a:pt x="2" y="320"/>
                  </a:lnTo>
                  <a:lnTo>
                    <a:pt x="3" y="299"/>
                  </a:lnTo>
                  <a:lnTo>
                    <a:pt x="5" y="279"/>
                  </a:lnTo>
                  <a:lnTo>
                    <a:pt x="7" y="260"/>
                  </a:lnTo>
                  <a:lnTo>
                    <a:pt x="10" y="241"/>
                  </a:lnTo>
                  <a:lnTo>
                    <a:pt x="14" y="223"/>
                  </a:lnTo>
                  <a:lnTo>
                    <a:pt x="18" y="206"/>
                  </a:lnTo>
                  <a:lnTo>
                    <a:pt x="22" y="189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38" y="144"/>
                  </a:lnTo>
                  <a:lnTo>
                    <a:pt x="46" y="129"/>
                  </a:lnTo>
                  <a:lnTo>
                    <a:pt x="53" y="116"/>
                  </a:lnTo>
                  <a:lnTo>
                    <a:pt x="60" y="104"/>
                  </a:lnTo>
                  <a:lnTo>
                    <a:pt x="68" y="92"/>
                  </a:lnTo>
                  <a:lnTo>
                    <a:pt x="76" y="81"/>
                  </a:lnTo>
                  <a:lnTo>
                    <a:pt x="86" y="70"/>
                  </a:lnTo>
                  <a:lnTo>
                    <a:pt x="95" y="61"/>
                  </a:lnTo>
                  <a:lnTo>
                    <a:pt x="104" y="52"/>
                  </a:lnTo>
                  <a:lnTo>
                    <a:pt x="114" y="43"/>
                  </a:lnTo>
                  <a:lnTo>
                    <a:pt x="124" y="36"/>
                  </a:lnTo>
                  <a:lnTo>
                    <a:pt x="134" y="29"/>
                  </a:lnTo>
                  <a:lnTo>
                    <a:pt x="145" y="23"/>
                  </a:lnTo>
                  <a:lnTo>
                    <a:pt x="155" y="18"/>
                  </a:lnTo>
                  <a:lnTo>
                    <a:pt x="167" y="13"/>
                  </a:lnTo>
                  <a:lnTo>
                    <a:pt x="178" y="10"/>
                  </a:lnTo>
                  <a:lnTo>
                    <a:pt x="190" y="5"/>
                  </a:lnTo>
                  <a:lnTo>
                    <a:pt x="201" y="3"/>
                  </a:lnTo>
                  <a:lnTo>
                    <a:pt x="214" y="1"/>
                  </a:lnTo>
                  <a:lnTo>
                    <a:pt x="227" y="0"/>
                  </a:lnTo>
                  <a:lnTo>
                    <a:pt x="239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6" y="3"/>
                  </a:lnTo>
                  <a:lnTo>
                    <a:pt x="289" y="5"/>
                  </a:lnTo>
                  <a:lnTo>
                    <a:pt x="300" y="10"/>
                  </a:lnTo>
                  <a:lnTo>
                    <a:pt x="311" y="13"/>
                  </a:lnTo>
                  <a:lnTo>
                    <a:pt x="322" y="18"/>
                  </a:lnTo>
                  <a:lnTo>
                    <a:pt x="333" y="23"/>
                  </a:lnTo>
                  <a:lnTo>
                    <a:pt x="344" y="29"/>
                  </a:lnTo>
                  <a:lnTo>
                    <a:pt x="354" y="36"/>
                  </a:lnTo>
                  <a:lnTo>
                    <a:pt x="363" y="43"/>
                  </a:lnTo>
                  <a:lnTo>
                    <a:pt x="374" y="52"/>
                  </a:lnTo>
                  <a:lnTo>
                    <a:pt x="383" y="61"/>
                  </a:lnTo>
                  <a:lnTo>
                    <a:pt x="392" y="70"/>
                  </a:lnTo>
                  <a:lnTo>
                    <a:pt x="401" y="81"/>
                  </a:lnTo>
                  <a:lnTo>
                    <a:pt x="410" y="92"/>
                  </a:lnTo>
                  <a:lnTo>
                    <a:pt x="418" y="104"/>
                  </a:lnTo>
                  <a:lnTo>
                    <a:pt x="426" y="116"/>
                  </a:lnTo>
                  <a:lnTo>
                    <a:pt x="433" y="129"/>
                  </a:lnTo>
                  <a:lnTo>
                    <a:pt x="440" y="143"/>
                  </a:lnTo>
                  <a:lnTo>
                    <a:pt x="447" y="157"/>
                  </a:lnTo>
                  <a:lnTo>
                    <a:pt x="452" y="172"/>
                  </a:lnTo>
                  <a:lnTo>
                    <a:pt x="457" y="188"/>
                  </a:lnTo>
                  <a:lnTo>
                    <a:pt x="461" y="204"/>
                  </a:lnTo>
                  <a:lnTo>
                    <a:pt x="465" y="220"/>
                  </a:lnTo>
                  <a:lnTo>
                    <a:pt x="469" y="238"/>
                  </a:lnTo>
                  <a:lnTo>
                    <a:pt x="472" y="256"/>
                  </a:lnTo>
                  <a:lnTo>
                    <a:pt x="474" y="276"/>
                  </a:lnTo>
                  <a:lnTo>
                    <a:pt x="476" y="295"/>
                  </a:lnTo>
                  <a:lnTo>
                    <a:pt x="477" y="315"/>
                  </a:lnTo>
                  <a:lnTo>
                    <a:pt x="478" y="335"/>
                  </a:lnTo>
                  <a:lnTo>
                    <a:pt x="478" y="357"/>
                  </a:lnTo>
                  <a:lnTo>
                    <a:pt x="478" y="380"/>
                  </a:lnTo>
                  <a:lnTo>
                    <a:pt x="477" y="402"/>
                  </a:lnTo>
                  <a:lnTo>
                    <a:pt x="476" y="424"/>
                  </a:lnTo>
                  <a:lnTo>
                    <a:pt x="474" y="445"/>
                  </a:lnTo>
                  <a:lnTo>
                    <a:pt x="472" y="465"/>
                  </a:lnTo>
                  <a:lnTo>
                    <a:pt x="469" y="483"/>
                  </a:lnTo>
                  <a:lnTo>
                    <a:pt x="466" y="503"/>
                  </a:lnTo>
                  <a:lnTo>
                    <a:pt x="462" y="520"/>
                  </a:lnTo>
                  <a:lnTo>
                    <a:pt x="457" y="538"/>
                  </a:lnTo>
                  <a:lnTo>
                    <a:pt x="452" y="554"/>
                  </a:lnTo>
                  <a:lnTo>
                    <a:pt x="447" y="569"/>
                  </a:lnTo>
                  <a:lnTo>
                    <a:pt x="440" y="584"/>
                  </a:lnTo>
                  <a:lnTo>
                    <a:pt x="434" y="598"/>
                  </a:lnTo>
                  <a:lnTo>
                    <a:pt x="427" y="611"/>
                  </a:lnTo>
                  <a:lnTo>
                    <a:pt x="419" y="624"/>
                  </a:lnTo>
                  <a:lnTo>
                    <a:pt x="411" y="636"/>
                  </a:lnTo>
                  <a:lnTo>
                    <a:pt x="402" y="647"/>
                  </a:lnTo>
                  <a:lnTo>
                    <a:pt x="393" y="657"/>
                  </a:lnTo>
                  <a:lnTo>
                    <a:pt x="384" y="667"/>
                  </a:lnTo>
                  <a:lnTo>
                    <a:pt x="375" y="676"/>
                  </a:lnTo>
                  <a:lnTo>
                    <a:pt x="366" y="684"/>
                  </a:lnTo>
                  <a:lnTo>
                    <a:pt x="355" y="692"/>
                  </a:lnTo>
                  <a:lnTo>
                    <a:pt x="345" y="698"/>
                  </a:lnTo>
                  <a:lnTo>
                    <a:pt x="335" y="705"/>
                  </a:lnTo>
                  <a:lnTo>
                    <a:pt x="323" y="710"/>
                  </a:lnTo>
                  <a:lnTo>
                    <a:pt x="312" y="715"/>
                  </a:lnTo>
                  <a:lnTo>
                    <a:pt x="301" y="719"/>
                  </a:lnTo>
                  <a:lnTo>
                    <a:pt x="290" y="722"/>
                  </a:lnTo>
                  <a:lnTo>
                    <a:pt x="277" y="724"/>
                  </a:lnTo>
                  <a:lnTo>
                    <a:pt x="265" y="726"/>
                  </a:lnTo>
                  <a:lnTo>
                    <a:pt x="253" y="727"/>
                  </a:lnTo>
                  <a:lnTo>
                    <a:pt x="239" y="727"/>
                  </a:lnTo>
                  <a:lnTo>
                    <a:pt x="227" y="727"/>
                  </a:lnTo>
                  <a:lnTo>
                    <a:pt x="215" y="726"/>
                  </a:lnTo>
                  <a:lnTo>
                    <a:pt x="202" y="724"/>
                  </a:lnTo>
                  <a:lnTo>
                    <a:pt x="190" y="722"/>
                  </a:lnTo>
                  <a:lnTo>
                    <a:pt x="179" y="719"/>
                  </a:lnTo>
                  <a:lnTo>
                    <a:pt x="168" y="715"/>
                  </a:lnTo>
                  <a:lnTo>
                    <a:pt x="156" y="710"/>
                  </a:lnTo>
                  <a:lnTo>
                    <a:pt x="145" y="705"/>
                  </a:lnTo>
                  <a:lnTo>
                    <a:pt x="135" y="698"/>
                  </a:lnTo>
                  <a:lnTo>
                    <a:pt x="125" y="691"/>
                  </a:lnTo>
                  <a:lnTo>
                    <a:pt x="114" y="684"/>
                  </a:lnTo>
                  <a:lnTo>
                    <a:pt x="105" y="676"/>
                  </a:lnTo>
                  <a:lnTo>
                    <a:pt x="96" y="667"/>
                  </a:lnTo>
                  <a:lnTo>
                    <a:pt x="87" y="657"/>
                  </a:lnTo>
                  <a:lnTo>
                    <a:pt x="77" y="647"/>
                  </a:lnTo>
                  <a:lnTo>
                    <a:pt x="69" y="636"/>
                  </a:lnTo>
                  <a:lnTo>
                    <a:pt x="61" y="624"/>
                  </a:lnTo>
                  <a:lnTo>
                    <a:pt x="53" y="611"/>
                  </a:lnTo>
                  <a:lnTo>
                    <a:pt x="46" y="598"/>
                  </a:lnTo>
                  <a:lnTo>
                    <a:pt x="38" y="584"/>
                  </a:lnTo>
                  <a:lnTo>
                    <a:pt x="32" y="569"/>
                  </a:lnTo>
                  <a:lnTo>
                    <a:pt x="27" y="554"/>
                  </a:lnTo>
                  <a:lnTo>
                    <a:pt x="22" y="538"/>
                  </a:lnTo>
                  <a:lnTo>
                    <a:pt x="18" y="521"/>
                  </a:lnTo>
                  <a:lnTo>
                    <a:pt x="14" y="504"/>
                  </a:lnTo>
                  <a:lnTo>
                    <a:pt x="10" y="487"/>
                  </a:lnTo>
                  <a:lnTo>
                    <a:pt x="7" y="467"/>
                  </a:lnTo>
                  <a:lnTo>
                    <a:pt x="5" y="448"/>
                  </a:lnTo>
                  <a:lnTo>
                    <a:pt x="3" y="428"/>
                  </a:lnTo>
                  <a:lnTo>
                    <a:pt x="2" y="408"/>
                  </a:lnTo>
                  <a:lnTo>
                    <a:pt x="0" y="386"/>
                  </a:lnTo>
                  <a:lnTo>
                    <a:pt x="0" y="364"/>
                  </a:lnTo>
                  <a:close/>
                  <a:moveTo>
                    <a:pt x="89" y="364"/>
                  </a:moveTo>
                  <a:lnTo>
                    <a:pt x="90" y="396"/>
                  </a:lnTo>
                  <a:lnTo>
                    <a:pt x="92" y="427"/>
                  </a:lnTo>
                  <a:lnTo>
                    <a:pt x="95" y="456"/>
                  </a:lnTo>
                  <a:lnTo>
                    <a:pt x="100" y="481"/>
                  </a:lnTo>
                  <a:lnTo>
                    <a:pt x="106" y="506"/>
                  </a:lnTo>
                  <a:lnTo>
                    <a:pt x="113" y="527"/>
                  </a:lnTo>
                  <a:lnTo>
                    <a:pt x="118" y="538"/>
                  </a:lnTo>
                  <a:lnTo>
                    <a:pt x="123" y="547"/>
                  </a:lnTo>
                  <a:lnTo>
                    <a:pt x="128" y="556"/>
                  </a:lnTo>
                  <a:lnTo>
                    <a:pt x="133" y="564"/>
                  </a:lnTo>
                  <a:lnTo>
                    <a:pt x="144" y="581"/>
                  </a:lnTo>
                  <a:lnTo>
                    <a:pt x="156" y="594"/>
                  </a:lnTo>
                  <a:lnTo>
                    <a:pt x="163" y="599"/>
                  </a:lnTo>
                  <a:lnTo>
                    <a:pt x="169" y="605"/>
                  </a:lnTo>
                  <a:lnTo>
                    <a:pt x="176" y="610"/>
                  </a:lnTo>
                  <a:lnTo>
                    <a:pt x="182" y="614"/>
                  </a:lnTo>
                  <a:lnTo>
                    <a:pt x="189" y="619"/>
                  </a:lnTo>
                  <a:lnTo>
                    <a:pt x="196" y="622"/>
                  </a:lnTo>
                  <a:lnTo>
                    <a:pt x="204" y="625"/>
                  </a:lnTo>
                  <a:lnTo>
                    <a:pt x="211" y="627"/>
                  </a:lnTo>
                  <a:lnTo>
                    <a:pt x="218" y="629"/>
                  </a:lnTo>
                  <a:lnTo>
                    <a:pt x="226" y="630"/>
                  </a:lnTo>
                  <a:lnTo>
                    <a:pt x="233" y="631"/>
                  </a:lnTo>
                  <a:lnTo>
                    <a:pt x="241" y="631"/>
                  </a:lnTo>
                  <a:lnTo>
                    <a:pt x="250" y="631"/>
                  </a:lnTo>
                  <a:lnTo>
                    <a:pt x="257" y="630"/>
                  </a:lnTo>
                  <a:lnTo>
                    <a:pt x="264" y="629"/>
                  </a:lnTo>
                  <a:lnTo>
                    <a:pt x="271" y="627"/>
                  </a:lnTo>
                  <a:lnTo>
                    <a:pt x="278" y="625"/>
                  </a:lnTo>
                  <a:lnTo>
                    <a:pt x="285" y="622"/>
                  </a:lnTo>
                  <a:lnTo>
                    <a:pt x="292" y="618"/>
                  </a:lnTo>
                  <a:lnTo>
                    <a:pt x="299" y="614"/>
                  </a:lnTo>
                  <a:lnTo>
                    <a:pt x="311" y="604"/>
                  </a:lnTo>
                  <a:lnTo>
                    <a:pt x="323" y="593"/>
                  </a:lnTo>
                  <a:lnTo>
                    <a:pt x="335" y="580"/>
                  </a:lnTo>
                  <a:lnTo>
                    <a:pt x="346" y="564"/>
                  </a:lnTo>
                  <a:lnTo>
                    <a:pt x="351" y="555"/>
                  </a:lnTo>
                  <a:lnTo>
                    <a:pt x="356" y="546"/>
                  </a:lnTo>
                  <a:lnTo>
                    <a:pt x="361" y="537"/>
                  </a:lnTo>
                  <a:lnTo>
                    <a:pt x="366" y="526"/>
                  </a:lnTo>
                  <a:lnTo>
                    <a:pt x="373" y="505"/>
                  </a:lnTo>
                  <a:lnTo>
                    <a:pt x="379" y="480"/>
                  </a:lnTo>
                  <a:lnTo>
                    <a:pt x="384" y="455"/>
                  </a:lnTo>
                  <a:lnTo>
                    <a:pt x="387" y="426"/>
                  </a:lnTo>
                  <a:lnTo>
                    <a:pt x="389" y="396"/>
                  </a:lnTo>
                  <a:lnTo>
                    <a:pt x="390" y="364"/>
                  </a:lnTo>
                  <a:lnTo>
                    <a:pt x="389" y="331"/>
                  </a:lnTo>
                  <a:lnTo>
                    <a:pt x="387" y="301"/>
                  </a:lnTo>
                  <a:lnTo>
                    <a:pt x="384" y="273"/>
                  </a:lnTo>
                  <a:lnTo>
                    <a:pt x="379" y="247"/>
                  </a:lnTo>
                  <a:lnTo>
                    <a:pt x="373" y="222"/>
                  </a:lnTo>
                  <a:lnTo>
                    <a:pt x="366" y="201"/>
                  </a:lnTo>
                  <a:lnTo>
                    <a:pt x="361" y="191"/>
                  </a:lnTo>
                  <a:lnTo>
                    <a:pt x="356" y="182"/>
                  </a:lnTo>
                  <a:lnTo>
                    <a:pt x="351" y="172"/>
                  </a:lnTo>
                  <a:lnTo>
                    <a:pt x="346" y="163"/>
                  </a:lnTo>
                  <a:lnTo>
                    <a:pt x="335" y="148"/>
                  </a:lnTo>
                  <a:lnTo>
                    <a:pt x="322" y="134"/>
                  </a:lnTo>
                  <a:lnTo>
                    <a:pt x="310" y="123"/>
                  </a:lnTo>
                  <a:lnTo>
                    <a:pt x="297" y="114"/>
                  </a:lnTo>
                  <a:lnTo>
                    <a:pt x="290" y="111"/>
                  </a:lnTo>
                  <a:lnTo>
                    <a:pt x="282" y="107"/>
                  </a:lnTo>
                  <a:lnTo>
                    <a:pt x="275" y="105"/>
                  </a:lnTo>
                  <a:lnTo>
                    <a:pt x="268" y="102"/>
                  </a:lnTo>
                  <a:lnTo>
                    <a:pt x="261" y="101"/>
                  </a:lnTo>
                  <a:lnTo>
                    <a:pt x="253" y="99"/>
                  </a:lnTo>
                  <a:lnTo>
                    <a:pt x="246" y="98"/>
                  </a:lnTo>
                  <a:lnTo>
                    <a:pt x="237" y="98"/>
                  </a:lnTo>
                  <a:lnTo>
                    <a:pt x="229" y="98"/>
                  </a:lnTo>
                  <a:lnTo>
                    <a:pt x="222" y="99"/>
                  </a:lnTo>
                  <a:lnTo>
                    <a:pt x="215" y="101"/>
                  </a:lnTo>
                  <a:lnTo>
                    <a:pt x="208" y="102"/>
                  </a:lnTo>
                  <a:lnTo>
                    <a:pt x="200" y="105"/>
                  </a:lnTo>
                  <a:lnTo>
                    <a:pt x="193" y="107"/>
                  </a:lnTo>
                  <a:lnTo>
                    <a:pt x="187" y="111"/>
                  </a:lnTo>
                  <a:lnTo>
                    <a:pt x="180" y="114"/>
                  </a:lnTo>
                  <a:lnTo>
                    <a:pt x="168" y="124"/>
                  </a:lnTo>
                  <a:lnTo>
                    <a:pt x="155" y="135"/>
                  </a:lnTo>
                  <a:lnTo>
                    <a:pt x="143" y="149"/>
                  </a:lnTo>
                  <a:lnTo>
                    <a:pt x="132" y="164"/>
                  </a:lnTo>
                  <a:lnTo>
                    <a:pt x="127" y="172"/>
                  </a:lnTo>
                  <a:lnTo>
                    <a:pt x="123" y="182"/>
                  </a:lnTo>
                  <a:lnTo>
                    <a:pt x="117" y="191"/>
                  </a:lnTo>
                  <a:lnTo>
                    <a:pt x="113" y="201"/>
                  </a:lnTo>
                  <a:lnTo>
                    <a:pt x="106" y="223"/>
                  </a:lnTo>
                  <a:lnTo>
                    <a:pt x="100" y="247"/>
                  </a:lnTo>
                  <a:lnTo>
                    <a:pt x="95" y="273"/>
                  </a:lnTo>
                  <a:lnTo>
                    <a:pt x="92" y="301"/>
                  </a:lnTo>
                  <a:lnTo>
                    <a:pt x="90" y="332"/>
                  </a:lnTo>
                  <a:lnTo>
                    <a:pt x="89" y="3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1509" y="2744"/>
              <a:ext cx="34" cy="76"/>
            </a:xfrm>
            <a:custGeom>
              <a:avLst/>
              <a:gdLst>
                <a:gd name="T0" fmla="*/ 79 w 443"/>
                <a:gd name="T1" fmla="*/ 16 h 979"/>
                <a:gd name="T2" fmla="*/ 94 w 443"/>
                <a:gd name="T3" fmla="*/ 80 h 979"/>
                <a:gd name="T4" fmla="*/ 118 w 443"/>
                <a:gd name="T5" fmla="*/ 48 h 979"/>
                <a:gd name="T6" fmla="*/ 143 w 443"/>
                <a:gd name="T7" fmla="*/ 25 h 979"/>
                <a:gd name="T8" fmla="*/ 172 w 443"/>
                <a:gd name="T9" fmla="*/ 10 h 979"/>
                <a:gd name="T10" fmla="*/ 203 w 443"/>
                <a:gd name="T11" fmla="*/ 1 h 979"/>
                <a:gd name="T12" fmla="*/ 241 w 443"/>
                <a:gd name="T13" fmla="*/ 0 h 979"/>
                <a:gd name="T14" fmla="*/ 283 w 443"/>
                <a:gd name="T15" fmla="*/ 11 h 979"/>
                <a:gd name="T16" fmla="*/ 323 w 443"/>
                <a:gd name="T17" fmla="*/ 31 h 979"/>
                <a:gd name="T18" fmla="*/ 358 w 443"/>
                <a:gd name="T19" fmla="*/ 63 h 979"/>
                <a:gd name="T20" fmla="*/ 388 w 443"/>
                <a:gd name="T21" fmla="*/ 107 h 979"/>
                <a:gd name="T22" fmla="*/ 413 w 443"/>
                <a:gd name="T23" fmla="*/ 162 h 979"/>
                <a:gd name="T24" fmla="*/ 430 w 443"/>
                <a:gd name="T25" fmla="*/ 228 h 979"/>
                <a:gd name="T26" fmla="*/ 441 w 443"/>
                <a:gd name="T27" fmla="*/ 302 h 979"/>
                <a:gd name="T28" fmla="*/ 442 w 443"/>
                <a:gd name="T29" fmla="*/ 380 h 979"/>
                <a:gd name="T30" fmla="*/ 439 w 443"/>
                <a:gd name="T31" fmla="*/ 441 h 979"/>
                <a:gd name="T32" fmla="*/ 429 w 443"/>
                <a:gd name="T33" fmla="*/ 498 h 979"/>
                <a:gd name="T34" fmla="*/ 416 w 443"/>
                <a:gd name="T35" fmla="*/ 548 h 979"/>
                <a:gd name="T36" fmla="*/ 399 w 443"/>
                <a:gd name="T37" fmla="*/ 593 h 979"/>
                <a:gd name="T38" fmla="*/ 376 w 443"/>
                <a:gd name="T39" fmla="*/ 632 h 979"/>
                <a:gd name="T40" fmla="*/ 351 w 443"/>
                <a:gd name="T41" fmla="*/ 665 h 979"/>
                <a:gd name="T42" fmla="*/ 323 w 443"/>
                <a:gd name="T43" fmla="*/ 690 h 979"/>
                <a:gd name="T44" fmla="*/ 294 w 443"/>
                <a:gd name="T45" fmla="*/ 710 h 979"/>
                <a:gd name="T46" fmla="*/ 263 w 443"/>
                <a:gd name="T47" fmla="*/ 722 h 979"/>
                <a:gd name="T48" fmla="*/ 231 w 443"/>
                <a:gd name="T49" fmla="*/ 727 h 979"/>
                <a:gd name="T50" fmla="*/ 201 w 443"/>
                <a:gd name="T51" fmla="*/ 726 h 979"/>
                <a:gd name="T52" fmla="*/ 172 w 443"/>
                <a:gd name="T53" fmla="*/ 719 h 979"/>
                <a:gd name="T54" fmla="*/ 145 w 443"/>
                <a:gd name="T55" fmla="*/ 705 h 979"/>
                <a:gd name="T56" fmla="*/ 121 w 443"/>
                <a:gd name="T57" fmla="*/ 685 h 979"/>
                <a:gd name="T58" fmla="*/ 99 w 443"/>
                <a:gd name="T59" fmla="*/ 659 h 979"/>
                <a:gd name="T60" fmla="*/ 86 w 443"/>
                <a:gd name="T61" fmla="*/ 979 h 979"/>
                <a:gd name="T62" fmla="*/ 78 w 443"/>
                <a:gd name="T63" fmla="*/ 401 h 979"/>
                <a:gd name="T64" fmla="*/ 88 w 443"/>
                <a:gd name="T65" fmla="*/ 485 h 979"/>
                <a:gd name="T66" fmla="*/ 104 w 443"/>
                <a:gd name="T67" fmla="*/ 541 h 979"/>
                <a:gd name="T68" fmla="*/ 118 w 443"/>
                <a:gd name="T69" fmla="*/ 566 h 979"/>
                <a:gd name="T70" fmla="*/ 151 w 443"/>
                <a:gd name="T71" fmla="*/ 605 h 979"/>
                <a:gd name="T72" fmla="*/ 175 w 443"/>
                <a:gd name="T73" fmla="*/ 622 h 979"/>
                <a:gd name="T74" fmla="*/ 195 w 443"/>
                <a:gd name="T75" fmla="*/ 629 h 979"/>
                <a:gd name="T76" fmla="*/ 216 w 443"/>
                <a:gd name="T77" fmla="*/ 631 h 979"/>
                <a:gd name="T78" fmla="*/ 236 w 443"/>
                <a:gd name="T79" fmla="*/ 629 h 979"/>
                <a:gd name="T80" fmla="*/ 255 w 443"/>
                <a:gd name="T81" fmla="*/ 622 h 979"/>
                <a:gd name="T82" fmla="*/ 280 w 443"/>
                <a:gd name="T83" fmla="*/ 605 h 979"/>
                <a:gd name="T84" fmla="*/ 313 w 443"/>
                <a:gd name="T85" fmla="*/ 564 h 979"/>
                <a:gd name="T86" fmla="*/ 327 w 443"/>
                <a:gd name="T87" fmla="*/ 537 h 979"/>
                <a:gd name="T88" fmla="*/ 343 w 443"/>
                <a:gd name="T89" fmla="*/ 480 h 979"/>
                <a:gd name="T90" fmla="*/ 354 w 443"/>
                <a:gd name="T91" fmla="*/ 393 h 979"/>
                <a:gd name="T92" fmla="*/ 352 w 443"/>
                <a:gd name="T93" fmla="*/ 296 h 979"/>
                <a:gd name="T94" fmla="*/ 338 w 443"/>
                <a:gd name="T95" fmla="*/ 217 h 979"/>
                <a:gd name="T96" fmla="*/ 314 w 443"/>
                <a:gd name="T97" fmla="*/ 158 h 979"/>
                <a:gd name="T98" fmla="*/ 281 w 443"/>
                <a:gd name="T99" fmla="*/ 118 h 979"/>
                <a:gd name="T100" fmla="*/ 256 w 443"/>
                <a:gd name="T101" fmla="*/ 102 h 979"/>
                <a:gd name="T102" fmla="*/ 237 w 443"/>
                <a:gd name="T103" fmla="*/ 95 h 979"/>
                <a:gd name="T104" fmla="*/ 215 w 443"/>
                <a:gd name="T105" fmla="*/ 92 h 979"/>
                <a:gd name="T106" fmla="*/ 196 w 443"/>
                <a:gd name="T107" fmla="*/ 95 h 979"/>
                <a:gd name="T108" fmla="*/ 177 w 443"/>
                <a:gd name="T109" fmla="*/ 103 h 979"/>
                <a:gd name="T110" fmla="*/ 154 w 443"/>
                <a:gd name="T111" fmla="*/ 120 h 979"/>
                <a:gd name="T112" fmla="*/ 121 w 443"/>
                <a:gd name="T113" fmla="*/ 163 h 979"/>
                <a:gd name="T114" fmla="*/ 105 w 443"/>
                <a:gd name="T115" fmla="*/ 192 h 979"/>
                <a:gd name="T116" fmla="*/ 88 w 443"/>
                <a:gd name="T117" fmla="*/ 249 h 979"/>
                <a:gd name="T118" fmla="*/ 78 w 443"/>
                <a:gd name="T119" fmla="*/ 335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3" h="979">
                  <a:moveTo>
                    <a:pt x="0" y="979"/>
                  </a:moveTo>
                  <a:lnTo>
                    <a:pt x="0" y="16"/>
                  </a:lnTo>
                  <a:lnTo>
                    <a:pt x="79" y="16"/>
                  </a:lnTo>
                  <a:lnTo>
                    <a:pt x="79" y="107"/>
                  </a:lnTo>
                  <a:lnTo>
                    <a:pt x="86" y="92"/>
                  </a:lnTo>
                  <a:lnTo>
                    <a:pt x="94" y="80"/>
                  </a:lnTo>
                  <a:lnTo>
                    <a:pt x="101" y="69"/>
                  </a:lnTo>
                  <a:lnTo>
                    <a:pt x="110" y="58"/>
                  </a:lnTo>
                  <a:lnTo>
                    <a:pt x="118" y="48"/>
                  </a:lnTo>
                  <a:lnTo>
                    <a:pt x="126" y="39"/>
                  </a:lnTo>
                  <a:lnTo>
                    <a:pt x="135" y="32"/>
                  </a:lnTo>
                  <a:lnTo>
                    <a:pt x="143" y="25"/>
                  </a:lnTo>
                  <a:lnTo>
                    <a:pt x="153" y="19"/>
                  </a:lnTo>
                  <a:lnTo>
                    <a:pt x="162" y="14"/>
                  </a:lnTo>
                  <a:lnTo>
                    <a:pt x="172" y="10"/>
                  </a:lnTo>
                  <a:lnTo>
                    <a:pt x="182" y="6"/>
                  </a:lnTo>
                  <a:lnTo>
                    <a:pt x="193" y="3"/>
                  </a:lnTo>
                  <a:lnTo>
                    <a:pt x="203" y="1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41" y="0"/>
                  </a:lnTo>
                  <a:lnTo>
                    <a:pt x="255" y="2"/>
                  </a:lnTo>
                  <a:lnTo>
                    <a:pt x="270" y="5"/>
                  </a:lnTo>
                  <a:lnTo>
                    <a:pt x="283" y="11"/>
                  </a:lnTo>
                  <a:lnTo>
                    <a:pt x="296" y="16"/>
                  </a:lnTo>
                  <a:lnTo>
                    <a:pt x="309" y="23"/>
                  </a:lnTo>
                  <a:lnTo>
                    <a:pt x="323" y="31"/>
                  </a:lnTo>
                  <a:lnTo>
                    <a:pt x="335" y="40"/>
                  </a:lnTo>
                  <a:lnTo>
                    <a:pt x="346" y="51"/>
                  </a:lnTo>
                  <a:lnTo>
                    <a:pt x="358" y="63"/>
                  </a:lnTo>
                  <a:lnTo>
                    <a:pt x="368" y="76"/>
                  </a:lnTo>
                  <a:lnTo>
                    <a:pt x="378" y="90"/>
                  </a:lnTo>
                  <a:lnTo>
                    <a:pt x="388" y="107"/>
                  </a:lnTo>
                  <a:lnTo>
                    <a:pt x="397" y="123"/>
                  </a:lnTo>
                  <a:lnTo>
                    <a:pt x="405" y="142"/>
                  </a:lnTo>
                  <a:lnTo>
                    <a:pt x="413" y="162"/>
                  </a:lnTo>
                  <a:lnTo>
                    <a:pt x="420" y="183"/>
                  </a:lnTo>
                  <a:lnTo>
                    <a:pt x="425" y="205"/>
                  </a:lnTo>
                  <a:lnTo>
                    <a:pt x="430" y="228"/>
                  </a:lnTo>
                  <a:lnTo>
                    <a:pt x="435" y="251"/>
                  </a:lnTo>
                  <a:lnTo>
                    <a:pt x="439" y="277"/>
                  </a:lnTo>
                  <a:lnTo>
                    <a:pt x="441" y="302"/>
                  </a:lnTo>
                  <a:lnTo>
                    <a:pt x="442" y="330"/>
                  </a:lnTo>
                  <a:lnTo>
                    <a:pt x="443" y="358"/>
                  </a:lnTo>
                  <a:lnTo>
                    <a:pt x="442" y="380"/>
                  </a:lnTo>
                  <a:lnTo>
                    <a:pt x="442" y="402"/>
                  </a:lnTo>
                  <a:lnTo>
                    <a:pt x="440" y="422"/>
                  </a:lnTo>
                  <a:lnTo>
                    <a:pt x="439" y="441"/>
                  </a:lnTo>
                  <a:lnTo>
                    <a:pt x="436" y="461"/>
                  </a:lnTo>
                  <a:lnTo>
                    <a:pt x="433" y="479"/>
                  </a:lnTo>
                  <a:lnTo>
                    <a:pt x="429" y="498"/>
                  </a:lnTo>
                  <a:lnTo>
                    <a:pt x="425" y="515"/>
                  </a:lnTo>
                  <a:lnTo>
                    <a:pt x="421" y="532"/>
                  </a:lnTo>
                  <a:lnTo>
                    <a:pt x="416" y="548"/>
                  </a:lnTo>
                  <a:lnTo>
                    <a:pt x="411" y="563"/>
                  </a:lnTo>
                  <a:lnTo>
                    <a:pt x="405" y="579"/>
                  </a:lnTo>
                  <a:lnTo>
                    <a:pt x="399" y="593"/>
                  </a:lnTo>
                  <a:lnTo>
                    <a:pt x="392" y="606"/>
                  </a:lnTo>
                  <a:lnTo>
                    <a:pt x="384" y="620"/>
                  </a:lnTo>
                  <a:lnTo>
                    <a:pt x="376" y="632"/>
                  </a:lnTo>
                  <a:lnTo>
                    <a:pt x="368" y="643"/>
                  </a:lnTo>
                  <a:lnTo>
                    <a:pt x="359" y="654"/>
                  </a:lnTo>
                  <a:lnTo>
                    <a:pt x="351" y="665"/>
                  </a:lnTo>
                  <a:lnTo>
                    <a:pt x="341" y="674"/>
                  </a:lnTo>
                  <a:lnTo>
                    <a:pt x="332" y="682"/>
                  </a:lnTo>
                  <a:lnTo>
                    <a:pt x="323" y="690"/>
                  </a:lnTo>
                  <a:lnTo>
                    <a:pt x="314" y="697"/>
                  </a:lnTo>
                  <a:lnTo>
                    <a:pt x="303" y="704"/>
                  </a:lnTo>
                  <a:lnTo>
                    <a:pt x="294" y="710"/>
                  </a:lnTo>
                  <a:lnTo>
                    <a:pt x="284" y="714"/>
                  </a:lnTo>
                  <a:lnTo>
                    <a:pt x="274" y="718"/>
                  </a:lnTo>
                  <a:lnTo>
                    <a:pt x="263" y="722"/>
                  </a:lnTo>
                  <a:lnTo>
                    <a:pt x="253" y="724"/>
                  </a:lnTo>
                  <a:lnTo>
                    <a:pt x="242" y="726"/>
                  </a:lnTo>
                  <a:lnTo>
                    <a:pt x="231" y="727"/>
                  </a:lnTo>
                  <a:lnTo>
                    <a:pt x="220" y="727"/>
                  </a:lnTo>
                  <a:lnTo>
                    <a:pt x="210" y="727"/>
                  </a:lnTo>
                  <a:lnTo>
                    <a:pt x="201" y="726"/>
                  </a:lnTo>
                  <a:lnTo>
                    <a:pt x="191" y="724"/>
                  </a:lnTo>
                  <a:lnTo>
                    <a:pt x="181" y="722"/>
                  </a:lnTo>
                  <a:lnTo>
                    <a:pt x="172" y="719"/>
                  </a:lnTo>
                  <a:lnTo>
                    <a:pt x="163" y="715"/>
                  </a:lnTo>
                  <a:lnTo>
                    <a:pt x="155" y="710"/>
                  </a:lnTo>
                  <a:lnTo>
                    <a:pt x="145" y="705"/>
                  </a:lnTo>
                  <a:lnTo>
                    <a:pt x="137" y="698"/>
                  </a:lnTo>
                  <a:lnTo>
                    <a:pt x="129" y="692"/>
                  </a:lnTo>
                  <a:lnTo>
                    <a:pt x="121" y="685"/>
                  </a:lnTo>
                  <a:lnTo>
                    <a:pt x="114" y="677"/>
                  </a:lnTo>
                  <a:lnTo>
                    <a:pt x="106" y="669"/>
                  </a:lnTo>
                  <a:lnTo>
                    <a:pt x="99" y="659"/>
                  </a:lnTo>
                  <a:lnTo>
                    <a:pt x="92" y="650"/>
                  </a:lnTo>
                  <a:lnTo>
                    <a:pt x="86" y="640"/>
                  </a:lnTo>
                  <a:lnTo>
                    <a:pt x="86" y="979"/>
                  </a:lnTo>
                  <a:lnTo>
                    <a:pt x="0" y="979"/>
                  </a:lnTo>
                  <a:close/>
                  <a:moveTo>
                    <a:pt x="78" y="368"/>
                  </a:moveTo>
                  <a:lnTo>
                    <a:pt x="78" y="401"/>
                  </a:lnTo>
                  <a:lnTo>
                    <a:pt x="80" y="431"/>
                  </a:lnTo>
                  <a:lnTo>
                    <a:pt x="83" y="459"/>
                  </a:lnTo>
                  <a:lnTo>
                    <a:pt x="88" y="485"/>
                  </a:lnTo>
                  <a:lnTo>
                    <a:pt x="93" y="509"/>
                  </a:lnTo>
                  <a:lnTo>
                    <a:pt x="100" y="531"/>
                  </a:lnTo>
                  <a:lnTo>
                    <a:pt x="104" y="541"/>
                  </a:lnTo>
                  <a:lnTo>
                    <a:pt x="109" y="550"/>
                  </a:lnTo>
                  <a:lnTo>
                    <a:pt x="113" y="558"/>
                  </a:lnTo>
                  <a:lnTo>
                    <a:pt x="118" y="566"/>
                  </a:lnTo>
                  <a:lnTo>
                    <a:pt x="128" y="582"/>
                  </a:lnTo>
                  <a:lnTo>
                    <a:pt x="139" y="595"/>
                  </a:lnTo>
                  <a:lnTo>
                    <a:pt x="151" y="605"/>
                  </a:lnTo>
                  <a:lnTo>
                    <a:pt x="163" y="614"/>
                  </a:lnTo>
                  <a:lnTo>
                    <a:pt x="169" y="619"/>
                  </a:lnTo>
                  <a:lnTo>
                    <a:pt x="175" y="622"/>
                  </a:lnTo>
                  <a:lnTo>
                    <a:pt x="181" y="625"/>
                  </a:lnTo>
                  <a:lnTo>
                    <a:pt x="189" y="627"/>
                  </a:lnTo>
                  <a:lnTo>
                    <a:pt x="195" y="629"/>
                  </a:lnTo>
                  <a:lnTo>
                    <a:pt x="202" y="630"/>
                  </a:lnTo>
                  <a:lnTo>
                    <a:pt x="209" y="631"/>
                  </a:lnTo>
                  <a:lnTo>
                    <a:pt x="216" y="631"/>
                  </a:lnTo>
                  <a:lnTo>
                    <a:pt x="222" y="631"/>
                  </a:lnTo>
                  <a:lnTo>
                    <a:pt x="230" y="630"/>
                  </a:lnTo>
                  <a:lnTo>
                    <a:pt x="236" y="629"/>
                  </a:lnTo>
                  <a:lnTo>
                    <a:pt x="243" y="627"/>
                  </a:lnTo>
                  <a:lnTo>
                    <a:pt x="249" y="625"/>
                  </a:lnTo>
                  <a:lnTo>
                    <a:pt x="255" y="622"/>
                  </a:lnTo>
                  <a:lnTo>
                    <a:pt x="261" y="618"/>
                  </a:lnTo>
                  <a:lnTo>
                    <a:pt x="267" y="614"/>
                  </a:lnTo>
                  <a:lnTo>
                    <a:pt x="280" y="605"/>
                  </a:lnTo>
                  <a:lnTo>
                    <a:pt x="291" y="593"/>
                  </a:lnTo>
                  <a:lnTo>
                    <a:pt x="302" y="580"/>
                  </a:lnTo>
                  <a:lnTo>
                    <a:pt x="313" y="564"/>
                  </a:lnTo>
                  <a:lnTo>
                    <a:pt x="318" y="556"/>
                  </a:lnTo>
                  <a:lnTo>
                    <a:pt x="322" y="547"/>
                  </a:lnTo>
                  <a:lnTo>
                    <a:pt x="327" y="537"/>
                  </a:lnTo>
                  <a:lnTo>
                    <a:pt x="331" y="526"/>
                  </a:lnTo>
                  <a:lnTo>
                    <a:pt x="338" y="505"/>
                  </a:lnTo>
                  <a:lnTo>
                    <a:pt x="343" y="480"/>
                  </a:lnTo>
                  <a:lnTo>
                    <a:pt x="348" y="454"/>
                  </a:lnTo>
                  <a:lnTo>
                    <a:pt x="352" y="425"/>
                  </a:lnTo>
                  <a:lnTo>
                    <a:pt x="354" y="393"/>
                  </a:lnTo>
                  <a:lnTo>
                    <a:pt x="354" y="360"/>
                  </a:lnTo>
                  <a:lnTo>
                    <a:pt x="354" y="327"/>
                  </a:lnTo>
                  <a:lnTo>
                    <a:pt x="352" y="296"/>
                  </a:lnTo>
                  <a:lnTo>
                    <a:pt x="348" y="267"/>
                  </a:lnTo>
                  <a:lnTo>
                    <a:pt x="344" y="241"/>
                  </a:lnTo>
                  <a:lnTo>
                    <a:pt x="338" y="217"/>
                  </a:lnTo>
                  <a:lnTo>
                    <a:pt x="331" y="195"/>
                  </a:lnTo>
                  <a:lnTo>
                    <a:pt x="323" y="175"/>
                  </a:lnTo>
                  <a:lnTo>
                    <a:pt x="314" y="158"/>
                  </a:lnTo>
                  <a:lnTo>
                    <a:pt x="303" y="143"/>
                  </a:lnTo>
                  <a:lnTo>
                    <a:pt x="292" y="129"/>
                  </a:lnTo>
                  <a:lnTo>
                    <a:pt x="281" y="118"/>
                  </a:lnTo>
                  <a:lnTo>
                    <a:pt x="268" y="109"/>
                  </a:lnTo>
                  <a:lnTo>
                    <a:pt x="262" y="105"/>
                  </a:lnTo>
                  <a:lnTo>
                    <a:pt x="256" y="102"/>
                  </a:lnTo>
                  <a:lnTo>
                    <a:pt x="250" y="99"/>
                  </a:lnTo>
                  <a:lnTo>
                    <a:pt x="243" y="97"/>
                  </a:lnTo>
                  <a:lnTo>
                    <a:pt x="237" y="95"/>
                  </a:lnTo>
                  <a:lnTo>
                    <a:pt x="230" y="93"/>
                  </a:lnTo>
                  <a:lnTo>
                    <a:pt x="222" y="92"/>
                  </a:lnTo>
                  <a:lnTo>
                    <a:pt x="215" y="92"/>
                  </a:lnTo>
                  <a:lnTo>
                    <a:pt x="209" y="92"/>
                  </a:lnTo>
                  <a:lnTo>
                    <a:pt x="203" y="93"/>
                  </a:lnTo>
                  <a:lnTo>
                    <a:pt x="196" y="95"/>
                  </a:lnTo>
                  <a:lnTo>
                    <a:pt x="190" y="97"/>
                  </a:lnTo>
                  <a:lnTo>
                    <a:pt x="183" y="100"/>
                  </a:lnTo>
                  <a:lnTo>
                    <a:pt x="177" y="103"/>
                  </a:lnTo>
                  <a:lnTo>
                    <a:pt x="171" y="106"/>
                  </a:lnTo>
                  <a:lnTo>
                    <a:pt x="166" y="110"/>
                  </a:lnTo>
                  <a:lnTo>
                    <a:pt x="154" y="120"/>
                  </a:lnTo>
                  <a:lnTo>
                    <a:pt x="142" y="132"/>
                  </a:lnTo>
                  <a:lnTo>
                    <a:pt x="131" y="147"/>
                  </a:lnTo>
                  <a:lnTo>
                    <a:pt x="121" y="163"/>
                  </a:lnTo>
                  <a:lnTo>
                    <a:pt x="115" y="172"/>
                  </a:lnTo>
                  <a:lnTo>
                    <a:pt x="111" y="182"/>
                  </a:lnTo>
                  <a:lnTo>
                    <a:pt x="105" y="192"/>
                  </a:lnTo>
                  <a:lnTo>
                    <a:pt x="101" y="202"/>
                  </a:lnTo>
                  <a:lnTo>
                    <a:pt x="94" y="225"/>
                  </a:lnTo>
                  <a:lnTo>
                    <a:pt x="88" y="249"/>
                  </a:lnTo>
                  <a:lnTo>
                    <a:pt x="84" y="276"/>
                  </a:lnTo>
                  <a:lnTo>
                    <a:pt x="80" y="304"/>
                  </a:lnTo>
                  <a:lnTo>
                    <a:pt x="78" y="335"/>
                  </a:lnTo>
                  <a:lnTo>
                    <a:pt x="78" y="3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1548" y="2744"/>
              <a:ext cx="36" cy="56"/>
            </a:xfrm>
            <a:custGeom>
              <a:avLst/>
              <a:gdLst>
                <a:gd name="T0" fmla="*/ 461 w 469"/>
                <a:gd name="T1" fmla="*/ 530 h 727"/>
                <a:gd name="T2" fmla="*/ 435 w 469"/>
                <a:gd name="T3" fmla="*/ 600 h 727"/>
                <a:gd name="T4" fmla="*/ 401 w 469"/>
                <a:gd name="T5" fmla="*/ 656 h 727"/>
                <a:gd name="T6" fmla="*/ 355 w 469"/>
                <a:gd name="T7" fmla="*/ 695 h 727"/>
                <a:gd name="T8" fmla="*/ 302 w 469"/>
                <a:gd name="T9" fmla="*/ 720 h 727"/>
                <a:gd name="T10" fmla="*/ 242 w 469"/>
                <a:gd name="T11" fmla="*/ 727 h 727"/>
                <a:gd name="T12" fmla="*/ 203 w 469"/>
                <a:gd name="T13" fmla="*/ 724 h 727"/>
                <a:gd name="T14" fmla="*/ 167 w 469"/>
                <a:gd name="T15" fmla="*/ 715 h 727"/>
                <a:gd name="T16" fmla="*/ 133 w 469"/>
                <a:gd name="T17" fmla="*/ 698 h 727"/>
                <a:gd name="T18" fmla="*/ 102 w 469"/>
                <a:gd name="T19" fmla="*/ 676 h 727"/>
                <a:gd name="T20" fmla="*/ 74 w 469"/>
                <a:gd name="T21" fmla="*/ 647 h 727"/>
                <a:gd name="T22" fmla="*/ 51 w 469"/>
                <a:gd name="T23" fmla="*/ 611 h 727"/>
                <a:gd name="T24" fmla="*/ 31 w 469"/>
                <a:gd name="T25" fmla="*/ 570 h 727"/>
                <a:gd name="T26" fmla="*/ 16 w 469"/>
                <a:gd name="T27" fmla="*/ 523 h 727"/>
                <a:gd name="T28" fmla="*/ 6 w 469"/>
                <a:gd name="T29" fmla="*/ 470 h 727"/>
                <a:gd name="T30" fmla="*/ 1 w 469"/>
                <a:gd name="T31" fmla="*/ 412 h 727"/>
                <a:gd name="T32" fmla="*/ 0 w 469"/>
                <a:gd name="T33" fmla="*/ 347 h 727"/>
                <a:gd name="T34" fmla="*/ 4 w 469"/>
                <a:gd name="T35" fmla="*/ 285 h 727"/>
                <a:gd name="T36" fmla="*/ 12 w 469"/>
                <a:gd name="T37" fmla="*/ 229 h 727"/>
                <a:gd name="T38" fmla="*/ 25 w 469"/>
                <a:gd name="T39" fmla="*/ 178 h 727"/>
                <a:gd name="T40" fmla="*/ 44 w 469"/>
                <a:gd name="T41" fmla="*/ 133 h 727"/>
                <a:gd name="T42" fmla="*/ 67 w 469"/>
                <a:gd name="T43" fmla="*/ 95 h 727"/>
                <a:gd name="T44" fmla="*/ 94 w 469"/>
                <a:gd name="T45" fmla="*/ 63 h 727"/>
                <a:gd name="T46" fmla="*/ 123 w 469"/>
                <a:gd name="T47" fmla="*/ 37 h 727"/>
                <a:gd name="T48" fmla="*/ 154 w 469"/>
                <a:gd name="T49" fmla="*/ 18 h 727"/>
                <a:gd name="T50" fmla="*/ 188 w 469"/>
                <a:gd name="T51" fmla="*/ 5 h 727"/>
                <a:gd name="T52" fmla="*/ 225 w 469"/>
                <a:gd name="T53" fmla="*/ 0 h 727"/>
                <a:gd name="T54" fmla="*/ 262 w 469"/>
                <a:gd name="T55" fmla="*/ 1 h 727"/>
                <a:gd name="T56" fmla="*/ 297 w 469"/>
                <a:gd name="T57" fmla="*/ 10 h 727"/>
                <a:gd name="T58" fmla="*/ 329 w 469"/>
                <a:gd name="T59" fmla="*/ 23 h 727"/>
                <a:gd name="T60" fmla="*/ 359 w 469"/>
                <a:gd name="T61" fmla="*/ 44 h 727"/>
                <a:gd name="T62" fmla="*/ 386 w 469"/>
                <a:gd name="T63" fmla="*/ 71 h 727"/>
                <a:gd name="T64" fmla="*/ 412 w 469"/>
                <a:gd name="T65" fmla="*/ 105 h 727"/>
                <a:gd name="T66" fmla="*/ 432 w 469"/>
                <a:gd name="T67" fmla="*/ 145 h 727"/>
                <a:gd name="T68" fmla="*/ 449 w 469"/>
                <a:gd name="T69" fmla="*/ 191 h 727"/>
                <a:gd name="T70" fmla="*/ 460 w 469"/>
                <a:gd name="T71" fmla="*/ 242 h 727"/>
                <a:gd name="T72" fmla="*/ 467 w 469"/>
                <a:gd name="T73" fmla="*/ 299 h 727"/>
                <a:gd name="T74" fmla="*/ 469 w 469"/>
                <a:gd name="T75" fmla="*/ 363 h 727"/>
                <a:gd name="T76" fmla="*/ 90 w 469"/>
                <a:gd name="T77" fmla="*/ 422 h 727"/>
                <a:gd name="T78" fmla="*/ 103 w 469"/>
                <a:gd name="T79" fmla="*/ 497 h 727"/>
                <a:gd name="T80" fmla="*/ 127 w 469"/>
                <a:gd name="T81" fmla="*/ 555 h 727"/>
                <a:gd name="T82" fmla="*/ 160 w 469"/>
                <a:gd name="T83" fmla="*/ 597 h 727"/>
                <a:gd name="T84" fmla="*/ 199 w 469"/>
                <a:gd name="T85" fmla="*/ 623 h 727"/>
                <a:gd name="T86" fmla="*/ 243 w 469"/>
                <a:gd name="T87" fmla="*/ 631 h 727"/>
                <a:gd name="T88" fmla="*/ 276 w 469"/>
                <a:gd name="T89" fmla="*/ 626 h 727"/>
                <a:gd name="T90" fmla="*/ 307 w 469"/>
                <a:gd name="T91" fmla="*/ 610 h 727"/>
                <a:gd name="T92" fmla="*/ 333 w 469"/>
                <a:gd name="T93" fmla="*/ 586 h 727"/>
                <a:gd name="T94" fmla="*/ 355 w 469"/>
                <a:gd name="T95" fmla="*/ 550 h 727"/>
                <a:gd name="T96" fmla="*/ 373 w 469"/>
                <a:gd name="T97" fmla="*/ 505 h 727"/>
                <a:gd name="T98" fmla="*/ 378 w 469"/>
                <a:gd name="T99" fmla="*/ 297 h 727"/>
                <a:gd name="T100" fmla="*/ 371 w 469"/>
                <a:gd name="T101" fmla="*/ 236 h 727"/>
                <a:gd name="T102" fmla="*/ 356 w 469"/>
                <a:gd name="T103" fmla="*/ 188 h 727"/>
                <a:gd name="T104" fmla="*/ 333 w 469"/>
                <a:gd name="T105" fmla="*/ 147 h 727"/>
                <a:gd name="T106" fmla="*/ 296 w 469"/>
                <a:gd name="T107" fmla="*/ 113 h 727"/>
                <a:gd name="T108" fmla="*/ 275 w 469"/>
                <a:gd name="T109" fmla="*/ 104 h 727"/>
                <a:gd name="T110" fmla="*/ 253 w 469"/>
                <a:gd name="T111" fmla="*/ 99 h 727"/>
                <a:gd name="T112" fmla="*/ 223 w 469"/>
                <a:gd name="T113" fmla="*/ 98 h 727"/>
                <a:gd name="T114" fmla="*/ 184 w 469"/>
                <a:gd name="T115" fmla="*/ 111 h 727"/>
                <a:gd name="T116" fmla="*/ 149 w 469"/>
                <a:gd name="T117" fmla="*/ 139 h 727"/>
                <a:gd name="T118" fmla="*/ 121 w 469"/>
                <a:gd name="T119" fmla="*/ 180 h 727"/>
                <a:gd name="T120" fmla="*/ 102 w 469"/>
                <a:gd name="T121" fmla="*/ 234 h 727"/>
                <a:gd name="T122" fmla="*/ 94 w 469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9" h="727">
                  <a:moveTo>
                    <a:pt x="378" y="488"/>
                  </a:moveTo>
                  <a:lnTo>
                    <a:pt x="467" y="503"/>
                  </a:lnTo>
                  <a:lnTo>
                    <a:pt x="461" y="530"/>
                  </a:lnTo>
                  <a:lnTo>
                    <a:pt x="454" y="555"/>
                  </a:lnTo>
                  <a:lnTo>
                    <a:pt x="445" y="579"/>
                  </a:lnTo>
                  <a:lnTo>
                    <a:pt x="435" y="600"/>
                  </a:lnTo>
                  <a:lnTo>
                    <a:pt x="425" y="621"/>
                  </a:lnTo>
                  <a:lnTo>
                    <a:pt x="413" y="639"/>
                  </a:lnTo>
                  <a:lnTo>
                    <a:pt x="401" y="656"/>
                  </a:lnTo>
                  <a:lnTo>
                    <a:pt x="386" y="671"/>
                  </a:lnTo>
                  <a:lnTo>
                    <a:pt x="371" y="684"/>
                  </a:lnTo>
                  <a:lnTo>
                    <a:pt x="355" y="695"/>
                  </a:lnTo>
                  <a:lnTo>
                    <a:pt x="339" y="706"/>
                  </a:lnTo>
                  <a:lnTo>
                    <a:pt x="321" y="714"/>
                  </a:lnTo>
                  <a:lnTo>
                    <a:pt x="302" y="720"/>
                  </a:lnTo>
                  <a:lnTo>
                    <a:pt x="283" y="724"/>
                  </a:lnTo>
                  <a:lnTo>
                    <a:pt x="263" y="727"/>
                  </a:lnTo>
                  <a:lnTo>
                    <a:pt x="242" y="727"/>
                  </a:lnTo>
                  <a:lnTo>
                    <a:pt x="228" y="727"/>
                  </a:lnTo>
                  <a:lnTo>
                    <a:pt x="215" y="726"/>
                  </a:lnTo>
                  <a:lnTo>
                    <a:pt x="203" y="724"/>
                  </a:lnTo>
                  <a:lnTo>
                    <a:pt x="190" y="722"/>
                  </a:lnTo>
                  <a:lnTo>
                    <a:pt x="178" y="719"/>
                  </a:lnTo>
                  <a:lnTo>
                    <a:pt x="167" y="715"/>
                  </a:lnTo>
                  <a:lnTo>
                    <a:pt x="154" y="710"/>
                  </a:lnTo>
                  <a:lnTo>
                    <a:pt x="144" y="705"/>
                  </a:lnTo>
                  <a:lnTo>
                    <a:pt x="133" y="698"/>
                  </a:lnTo>
                  <a:lnTo>
                    <a:pt x="123" y="691"/>
                  </a:lnTo>
                  <a:lnTo>
                    <a:pt x="112" y="684"/>
                  </a:lnTo>
                  <a:lnTo>
                    <a:pt x="102" y="676"/>
                  </a:lnTo>
                  <a:lnTo>
                    <a:pt x="93" y="667"/>
                  </a:lnTo>
                  <a:lnTo>
                    <a:pt x="84" y="657"/>
                  </a:lnTo>
                  <a:lnTo>
                    <a:pt x="74" y="647"/>
                  </a:lnTo>
                  <a:lnTo>
                    <a:pt x="66" y="636"/>
                  </a:lnTo>
                  <a:lnTo>
                    <a:pt x="58" y="624"/>
                  </a:lnTo>
                  <a:lnTo>
                    <a:pt x="51" y="611"/>
                  </a:lnTo>
                  <a:lnTo>
                    <a:pt x="44" y="598"/>
                  </a:lnTo>
                  <a:lnTo>
                    <a:pt x="38" y="585"/>
                  </a:lnTo>
                  <a:lnTo>
                    <a:pt x="31" y="570"/>
                  </a:lnTo>
                  <a:lnTo>
                    <a:pt x="25" y="555"/>
                  </a:lnTo>
                  <a:lnTo>
                    <a:pt x="20" y="540"/>
                  </a:lnTo>
                  <a:lnTo>
                    <a:pt x="16" y="523"/>
                  </a:lnTo>
                  <a:lnTo>
                    <a:pt x="12" y="506"/>
                  </a:lnTo>
                  <a:lnTo>
                    <a:pt x="9" y="489"/>
                  </a:lnTo>
                  <a:lnTo>
                    <a:pt x="6" y="470"/>
                  </a:lnTo>
                  <a:lnTo>
                    <a:pt x="4" y="452"/>
                  </a:lnTo>
                  <a:lnTo>
                    <a:pt x="2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7"/>
                  </a:lnTo>
                  <a:lnTo>
                    <a:pt x="1" y="326"/>
                  </a:lnTo>
                  <a:lnTo>
                    <a:pt x="2" y="305"/>
                  </a:lnTo>
                  <a:lnTo>
                    <a:pt x="4" y="285"/>
                  </a:lnTo>
                  <a:lnTo>
                    <a:pt x="6" y="265"/>
                  </a:lnTo>
                  <a:lnTo>
                    <a:pt x="9" y="247"/>
                  </a:lnTo>
                  <a:lnTo>
                    <a:pt x="12" y="229"/>
                  </a:lnTo>
                  <a:lnTo>
                    <a:pt x="16" y="211"/>
                  </a:lnTo>
                  <a:lnTo>
                    <a:pt x="21" y="194"/>
                  </a:lnTo>
                  <a:lnTo>
                    <a:pt x="25" y="178"/>
                  </a:lnTo>
                  <a:lnTo>
                    <a:pt x="31" y="162"/>
                  </a:lnTo>
                  <a:lnTo>
                    <a:pt x="38" y="148"/>
                  </a:lnTo>
                  <a:lnTo>
                    <a:pt x="44" y="133"/>
                  </a:lnTo>
                  <a:lnTo>
                    <a:pt x="51" y="120"/>
                  </a:lnTo>
                  <a:lnTo>
                    <a:pt x="59" y="107"/>
                  </a:lnTo>
                  <a:lnTo>
                    <a:pt x="67" y="95"/>
                  </a:lnTo>
                  <a:lnTo>
                    <a:pt x="76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3" y="54"/>
                  </a:lnTo>
                  <a:lnTo>
                    <a:pt x="112" y="44"/>
                  </a:lnTo>
                  <a:lnTo>
                    <a:pt x="123" y="37"/>
                  </a:lnTo>
                  <a:lnTo>
                    <a:pt x="133" y="30"/>
                  </a:lnTo>
                  <a:lnTo>
                    <a:pt x="143" y="24"/>
                  </a:lnTo>
                  <a:lnTo>
                    <a:pt x="154" y="18"/>
                  </a:lnTo>
                  <a:lnTo>
                    <a:pt x="166" y="14"/>
                  </a:lnTo>
                  <a:lnTo>
                    <a:pt x="177" y="10"/>
                  </a:lnTo>
                  <a:lnTo>
                    <a:pt x="188" y="5"/>
                  </a:lnTo>
                  <a:lnTo>
                    <a:pt x="201" y="3"/>
                  </a:lnTo>
                  <a:lnTo>
                    <a:pt x="213" y="1"/>
                  </a:lnTo>
                  <a:lnTo>
                    <a:pt x="225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2" y="1"/>
                  </a:lnTo>
                  <a:lnTo>
                    <a:pt x="274" y="3"/>
                  </a:lnTo>
                  <a:lnTo>
                    <a:pt x="286" y="5"/>
                  </a:lnTo>
                  <a:lnTo>
                    <a:pt x="297" y="10"/>
                  </a:lnTo>
                  <a:lnTo>
                    <a:pt x="308" y="14"/>
                  </a:lnTo>
                  <a:lnTo>
                    <a:pt x="319" y="18"/>
                  </a:lnTo>
                  <a:lnTo>
                    <a:pt x="329" y="23"/>
                  </a:lnTo>
                  <a:lnTo>
                    <a:pt x="339" y="30"/>
                  </a:lnTo>
                  <a:lnTo>
                    <a:pt x="349" y="36"/>
                  </a:lnTo>
                  <a:lnTo>
                    <a:pt x="359" y="44"/>
                  </a:lnTo>
                  <a:lnTo>
                    <a:pt x="369" y="53"/>
                  </a:lnTo>
                  <a:lnTo>
                    <a:pt x="377" y="62"/>
                  </a:lnTo>
                  <a:lnTo>
                    <a:pt x="386" y="71"/>
                  </a:lnTo>
                  <a:lnTo>
                    <a:pt x="395" y="82"/>
                  </a:lnTo>
                  <a:lnTo>
                    <a:pt x="404" y="93"/>
                  </a:lnTo>
                  <a:lnTo>
                    <a:pt x="412" y="105"/>
                  </a:lnTo>
                  <a:lnTo>
                    <a:pt x="419" y="118"/>
                  </a:lnTo>
                  <a:lnTo>
                    <a:pt x="426" y="131"/>
                  </a:lnTo>
                  <a:lnTo>
                    <a:pt x="432" y="145"/>
                  </a:lnTo>
                  <a:lnTo>
                    <a:pt x="439" y="160"/>
                  </a:lnTo>
                  <a:lnTo>
                    <a:pt x="444" y="174"/>
                  </a:lnTo>
                  <a:lnTo>
                    <a:pt x="449" y="191"/>
                  </a:lnTo>
                  <a:lnTo>
                    <a:pt x="453" y="207"/>
                  </a:lnTo>
                  <a:lnTo>
                    <a:pt x="457" y="225"/>
                  </a:lnTo>
                  <a:lnTo>
                    <a:pt x="460" y="242"/>
                  </a:lnTo>
                  <a:lnTo>
                    <a:pt x="463" y="260"/>
                  </a:lnTo>
                  <a:lnTo>
                    <a:pt x="465" y="280"/>
                  </a:lnTo>
                  <a:lnTo>
                    <a:pt x="467" y="299"/>
                  </a:lnTo>
                  <a:lnTo>
                    <a:pt x="468" y="320"/>
                  </a:lnTo>
                  <a:lnTo>
                    <a:pt x="469" y="341"/>
                  </a:lnTo>
                  <a:lnTo>
                    <a:pt x="469" y="363"/>
                  </a:lnTo>
                  <a:lnTo>
                    <a:pt x="469" y="394"/>
                  </a:lnTo>
                  <a:lnTo>
                    <a:pt x="89" y="394"/>
                  </a:lnTo>
                  <a:lnTo>
                    <a:pt x="90" y="422"/>
                  </a:lnTo>
                  <a:lnTo>
                    <a:pt x="93" y="449"/>
                  </a:lnTo>
                  <a:lnTo>
                    <a:pt x="98" y="474"/>
                  </a:lnTo>
                  <a:lnTo>
                    <a:pt x="103" y="497"/>
                  </a:lnTo>
                  <a:lnTo>
                    <a:pt x="109" y="518"/>
                  </a:lnTo>
                  <a:lnTo>
                    <a:pt x="118" y="538"/>
                  </a:lnTo>
                  <a:lnTo>
                    <a:pt x="127" y="555"/>
                  </a:lnTo>
                  <a:lnTo>
                    <a:pt x="137" y="570"/>
                  </a:lnTo>
                  <a:lnTo>
                    <a:pt x="148" y="585"/>
                  </a:lnTo>
                  <a:lnTo>
                    <a:pt x="160" y="597"/>
                  </a:lnTo>
                  <a:lnTo>
                    <a:pt x="172" y="607"/>
                  </a:lnTo>
                  <a:lnTo>
                    <a:pt x="185" y="615"/>
                  </a:lnTo>
                  <a:lnTo>
                    <a:pt x="199" y="623"/>
                  </a:lnTo>
                  <a:lnTo>
                    <a:pt x="213" y="627"/>
                  </a:lnTo>
                  <a:lnTo>
                    <a:pt x="227" y="630"/>
                  </a:lnTo>
                  <a:lnTo>
                    <a:pt x="243" y="631"/>
                  </a:lnTo>
                  <a:lnTo>
                    <a:pt x="254" y="630"/>
                  </a:lnTo>
                  <a:lnTo>
                    <a:pt x="266" y="629"/>
                  </a:lnTo>
                  <a:lnTo>
                    <a:pt x="276" y="626"/>
                  </a:lnTo>
                  <a:lnTo>
                    <a:pt x="288" y="622"/>
                  </a:lnTo>
                  <a:lnTo>
                    <a:pt x="297" y="617"/>
                  </a:lnTo>
                  <a:lnTo>
                    <a:pt x="307" y="610"/>
                  </a:lnTo>
                  <a:lnTo>
                    <a:pt x="316" y="603"/>
                  </a:lnTo>
                  <a:lnTo>
                    <a:pt x="325" y="595"/>
                  </a:lnTo>
                  <a:lnTo>
                    <a:pt x="333" y="586"/>
                  </a:lnTo>
                  <a:lnTo>
                    <a:pt x="341" y="575"/>
                  </a:lnTo>
                  <a:lnTo>
                    <a:pt x="348" y="563"/>
                  </a:lnTo>
                  <a:lnTo>
                    <a:pt x="355" y="550"/>
                  </a:lnTo>
                  <a:lnTo>
                    <a:pt x="362" y="537"/>
                  </a:lnTo>
                  <a:lnTo>
                    <a:pt x="368" y="521"/>
                  </a:lnTo>
                  <a:lnTo>
                    <a:pt x="373" y="505"/>
                  </a:lnTo>
                  <a:lnTo>
                    <a:pt x="378" y="488"/>
                  </a:lnTo>
                  <a:close/>
                  <a:moveTo>
                    <a:pt x="94" y="297"/>
                  </a:moveTo>
                  <a:lnTo>
                    <a:pt x="378" y="297"/>
                  </a:lnTo>
                  <a:lnTo>
                    <a:pt x="376" y="275"/>
                  </a:lnTo>
                  <a:lnTo>
                    <a:pt x="374" y="254"/>
                  </a:lnTo>
                  <a:lnTo>
                    <a:pt x="371" y="236"/>
                  </a:lnTo>
                  <a:lnTo>
                    <a:pt x="367" y="218"/>
                  </a:lnTo>
                  <a:lnTo>
                    <a:pt x="362" y="202"/>
                  </a:lnTo>
                  <a:lnTo>
                    <a:pt x="356" y="188"/>
                  </a:lnTo>
                  <a:lnTo>
                    <a:pt x="350" y="174"/>
                  </a:lnTo>
                  <a:lnTo>
                    <a:pt x="344" y="162"/>
                  </a:lnTo>
                  <a:lnTo>
                    <a:pt x="333" y="147"/>
                  </a:lnTo>
                  <a:lnTo>
                    <a:pt x="322" y="133"/>
                  </a:lnTo>
                  <a:lnTo>
                    <a:pt x="309" y="122"/>
                  </a:lnTo>
                  <a:lnTo>
                    <a:pt x="296" y="113"/>
                  </a:lnTo>
                  <a:lnTo>
                    <a:pt x="290" y="110"/>
                  </a:lnTo>
                  <a:lnTo>
                    <a:pt x="283" y="107"/>
                  </a:lnTo>
                  <a:lnTo>
                    <a:pt x="275" y="104"/>
                  </a:lnTo>
                  <a:lnTo>
                    <a:pt x="268" y="102"/>
                  </a:lnTo>
                  <a:lnTo>
                    <a:pt x="261" y="100"/>
                  </a:lnTo>
                  <a:lnTo>
                    <a:pt x="253" y="99"/>
                  </a:lnTo>
                  <a:lnTo>
                    <a:pt x="246" y="98"/>
                  </a:lnTo>
                  <a:lnTo>
                    <a:pt x="238" y="98"/>
                  </a:lnTo>
                  <a:lnTo>
                    <a:pt x="223" y="98"/>
                  </a:lnTo>
                  <a:lnTo>
                    <a:pt x="210" y="101"/>
                  </a:lnTo>
                  <a:lnTo>
                    <a:pt x="197" y="105"/>
                  </a:lnTo>
                  <a:lnTo>
                    <a:pt x="184" y="111"/>
                  </a:lnTo>
                  <a:lnTo>
                    <a:pt x="172" y="118"/>
                  </a:lnTo>
                  <a:lnTo>
                    <a:pt x="161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1" y="180"/>
                  </a:lnTo>
                  <a:lnTo>
                    <a:pt x="113" y="197"/>
                  </a:lnTo>
                  <a:lnTo>
                    <a:pt x="107" y="214"/>
                  </a:lnTo>
                  <a:lnTo>
                    <a:pt x="102" y="234"/>
                  </a:lnTo>
                  <a:lnTo>
                    <a:pt x="98" y="253"/>
                  </a:lnTo>
                  <a:lnTo>
                    <a:pt x="95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1593" y="2744"/>
              <a:ext cx="21" cy="55"/>
            </a:xfrm>
            <a:custGeom>
              <a:avLst/>
              <a:gdLst>
                <a:gd name="T0" fmla="*/ 0 w 277"/>
                <a:gd name="T1" fmla="*/ 712 h 712"/>
                <a:gd name="T2" fmla="*/ 0 w 277"/>
                <a:gd name="T3" fmla="*/ 16 h 712"/>
                <a:gd name="T4" fmla="*/ 78 w 277"/>
                <a:gd name="T5" fmla="*/ 16 h 712"/>
                <a:gd name="T6" fmla="*/ 78 w 277"/>
                <a:gd name="T7" fmla="*/ 121 h 712"/>
                <a:gd name="T8" fmla="*/ 92 w 277"/>
                <a:gd name="T9" fmla="*/ 87 h 712"/>
                <a:gd name="T10" fmla="*/ 107 w 277"/>
                <a:gd name="T11" fmla="*/ 61 h 712"/>
                <a:gd name="T12" fmla="*/ 113 w 277"/>
                <a:gd name="T13" fmla="*/ 49 h 712"/>
                <a:gd name="T14" fmla="*/ 120 w 277"/>
                <a:gd name="T15" fmla="*/ 39 h 712"/>
                <a:gd name="T16" fmla="*/ 126 w 277"/>
                <a:gd name="T17" fmla="*/ 31 h 712"/>
                <a:gd name="T18" fmla="*/ 132 w 277"/>
                <a:gd name="T19" fmla="*/ 24 h 712"/>
                <a:gd name="T20" fmla="*/ 138 w 277"/>
                <a:gd name="T21" fmla="*/ 19 h 712"/>
                <a:gd name="T22" fmla="*/ 146 w 277"/>
                <a:gd name="T23" fmla="*/ 14 h 712"/>
                <a:gd name="T24" fmla="*/ 152 w 277"/>
                <a:gd name="T25" fmla="*/ 10 h 712"/>
                <a:gd name="T26" fmla="*/ 159 w 277"/>
                <a:gd name="T27" fmla="*/ 6 h 712"/>
                <a:gd name="T28" fmla="*/ 166 w 277"/>
                <a:gd name="T29" fmla="*/ 3 h 712"/>
                <a:gd name="T30" fmla="*/ 173 w 277"/>
                <a:gd name="T31" fmla="*/ 1 h 712"/>
                <a:gd name="T32" fmla="*/ 180 w 277"/>
                <a:gd name="T33" fmla="*/ 0 h 712"/>
                <a:gd name="T34" fmla="*/ 189 w 277"/>
                <a:gd name="T35" fmla="*/ 0 h 712"/>
                <a:gd name="T36" fmla="*/ 199 w 277"/>
                <a:gd name="T37" fmla="*/ 0 h 712"/>
                <a:gd name="T38" fmla="*/ 210 w 277"/>
                <a:gd name="T39" fmla="*/ 2 h 712"/>
                <a:gd name="T40" fmla="*/ 221 w 277"/>
                <a:gd name="T41" fmla="*/ 5 h 712"/>
                <a:gd name="T42" fmla="*/ 232 w 277"/>
                <a:gd name="T43" fmla="*/ 10 h 712"/>
                <a:gd name="T44" fmla="*/ 243 w 277"/>
                <a:gd name="T45" fmla="*/ 15 h 712"/>
                <a:gd name="T46" fmla="*/ 254 w 277"/>
                <a:gd name="T47" fmla="*/ 22 h 712"/>
                <a:gd name="T48" fmla="*/ 265 w 277"/>
                <a:gd name="T49" fmla="*/ 29 h 712"/>
                <a:gd name="T50" fmla="*/ 277 w 277"/>
                <a:gd name="T51" fmla="*/ 38 h 712"/>
                <a:gd name="T52" fmla="*/ 247 w 277"/>
                <a:gd name="T53" fmla="*/ 148 h 712"/>
                <a:gd name="T54" fmla="*/ 240 w 277"/>
                <a:gd name="T55" fmla="*/ 142 h 712"/>
                <a:gd name="T56" fmla="*/ 232 w 277"/>
                <a:gd name="T57" fmla="*/ 136 h 712"/>
                <a:gd name="T58" fmla="*/ 223 w 277"/>
                <a:gd name="T59" fmla="*/ 132 h 712"/>
                <a:gd name="T60" fmla="*/ 215 w 277"/>
                <a:gd name="T61" fmla="*/ 128 h 712"/>
                <a:gd name="T62" fmla="*/ 208 w 277"/>
                <a:gd name="T63" fmla="*/ 125 h 712"/>
                <a:gd name="T64" fmla="*/ 200 w 277"/>
                <a:gd name="T65" fmla="*/ 123 h 712"/>
                <a:gd name="T66" fmla="*/ 193 w 277"/>
                <a:gd name="T67" fmla="*/ 122 h 712"/>
                <a:gd name="T68" fmla="*/ 184 w 277"/>
                <a:gd name="T69" fmla="*/ 122 h 712"/>
                <a:gd name="T70" fmla="*/ 178 w 277"/>
                <a:gd name="T71" fmla="*/ 122 h 712"/>
                <a:gd name="T72" fmla="*/ 171 w 277"/>
                <a:gd name="T73" fmla="*/ 123 h 712"/>
                <a:gd name="T74" fmla="*/ 165 w 277"/>
                <a:gd name="T75" fmla="*/ 125 h 712"/>
                <a:gd name="T76" fmla="*/ 158 w 277"/>
                <a:gd name="T77" fmla="*/ 127 h 712"/>
                <a:gd name="T78" fmla="*/ 152 w 277"/>
                <a:gd name="T79" fmla="*/ 130 h 712"/>
                <a:gd name="T80" fmla="*/ 146 w 277"/>
                <a:gd name="T81" fmla="*/ 134 h 712"/>
                <a:gd name="T82" fmla="*/ 140 w 277"/>
                <a:gd name="T83" fmla="*/ 139 h 712"/>
                <a:gd name="T84" fmla="*/ 134 w 277"/>
                <a:gd name="T85" fmla="*/ 144 h 712"/>
                <a:gd name="T86" fmla="*/ 129 w 277"/>
                <a:gd name="T87" fmla="*/ 150 h 712"/>
                <a:gd name="T88" fmla="*/ 124 w 277"/>
                <a:gd name="T89" fmla="*/ 156 h 712"/>
                <a:gd name="T90" fmla="*/ 119 w 277"/>
                <a:gd name="T91" fmla="*/ 162 h 712"/>
                <a:gd name="T92" fmla="*/ 115 w 277"/>
                <a:gd name="T93" fmla="*/ 169 h 712"/>
                <a:gd name="T94" fmla="*/ 111 w 277"/>
                <a:gd name="T95" fmla="*/ 177 h 712"/>
                <a:gd name="T96" fmla="*/ 108 w 277"/>
                <a:gd name="T97" fmla="*/ 186 h 712"/>
                <a:gd name="T98" fmla="*/ 104 w 277"/>
                <a:gd name="T99" fmla="*/ 195 h 712"/>
                <a:gd name="T100" fmla="*/ 102 w 277"/>
                <a:gd name="T101" fmla="*/ 204 h 712"/>
                <a:gd name="T102" fmla="*/ 98 w 277"/>
                <a:gd name="T103" fmla="*/ 221 h 712"/>
                <a:gd name="T104" fmla="*/ 95 w 277"/>
                <a:gd name="T105" fmla="*/ 238 h 712"/>
                <a:gd name="T106" fmla="*/ 92 w 277"/>
                <a:gd name="T107" fmla="*/ 256 h 712"/>
                <a:gd name="T108" fmla="*/ 90 w 277"/>
                <a:gd name="T109" fmla="*/ 274 h 712"/>
                <a:gd name="T110" fmla="*/ 88 w 277"/>
                <a:gd name="T111" fmla="*/ 292 h 712"/>
                <a:gd name="T112" fmla="*/ 87 w 277"/>
                <a:gd name="T113" fmla="*/ 310 h 712"/>
                <a:gd name="T114" fmla="*/ 86 w 277"/>
                <a:gd name="T115" fmla="*/ 329 h 712"/>
                <a:gd name="T116" fmla="*/ 86 w 277"/>
                <a:gd name="T117" fmla="*/ 347 h 712"/>
                <a:gd name="T118" fmla="*/ 86 w 277"/>
                <a:gd name="T119" fmla="*/ 712 h 712"/>
                <a:gd name="T120" fmla="*/ 0 w 277"/>
                <a:gd name="T1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21"/>
                  </a:lnTo>
                  <a:lnTo>
                    <a:pt x="92" y="87"/>
                  </a:lnTo>
                  <a:lnTo>
                    <a:pt x="107" y="61"/>
                  </a:lnTo>
                  <a:lnTo>
                    <a:pt x="113" y="49"/>
                  </a:lnTo>
                  <a:lnTo>
                    <a:pt x="120" y="39"/>
                  </a:lnTo>
                  <a:lnTo>
                    <a:pt x="126" y="31"/>
                  </a:lnTo>
                  <a:lnTo>
                    <a:pt x="132" y="24"/>
                  </a:lnTo>
                  <a:lnTo>
                    <a:pt x="138" y="19"/>
                  </a:lnTo>
                  <a:lnTo>
                    <a:pt x="146" y="14"/>
                  </a:lnTo>
                  <a:lnTo>
                    <a:pt x="152" y="10"/>
                  </a:lnTo>
                  <a:lnTo>
                    <a:pt x="159" y="6"/>
                  </a:lnTo>
                  <a:lnTo>
                    <a:pt x="166" y="3"/>
                  </a:lnTo>
                  <a:lnTo>
                    <a:pt x="173" y="1"/>
                  </a:lnTo>
                  <a:lnTo>
                    <a:pt x="180" y="0"/>
                  </a:lnTo>
                  <a:lnTo>
                    <a:pt x="189" y="0"/>
                  </a:lnTo>
                  <a:lnTo>
                    <a:pt x="199" y="0"/>
                  </a:lnTo>
                  <a:lnTo>
                    <a:pt x="210" y="2"/>
                  </a:lnTo>
                  <a:lnTo>
                    <a:pt x="221" y="5"/>
                  </a:lnTo>
                  <a:lnTo>
                    <a:pt x="232" y="10"/>
                  </a:lnTo>
                  <a:lnTo>
                    <a:pt x="243" y="15"/>
                  </a:lnTo>
                  <a:lnTo>
                    <a:pt x="254" y="22"/>
                  </a:lnTo>
                  <a:lnTo>
                    <a:pt x="265" y="29"/>
                  </a:lnTo>
                  <a:lnTo>
                    <a:pt x="277" y="38"/>
                  </a:lnTo>
                  <a:lnTo>
                    <a:pt x="247" y="148"/>
                  </a:lnTo>
                  <a:lnTo>
                    <a:pt x="240" y="142"/>
                  </a:lnTo>
                  <a:lnTo>
                    <a:pt x="232" y="136"/>
                  </a:lnTo>
                  <a:lnTo>
                    <a:pt x="223" y="132"/>
                  </a:lnTo>
                  <a:lnTo>
                    <a:pt x="215" y="128"/>
                  </a:lnTo>
                  <a:lnTo>
                    <a:pt x="208" y="125"/>
                  </a:lnTo>
                  <a:lnTo>
                    <a:pt x="200" y="123"/>
                  </a:lnTo>
                  <a:lnTo>
                    <a:pt x="193" y="122"/>
                  </a:lnTo>
                  <a:lnTo>
                    <a:pt x="184" y="122"/>
                  </a:lnTo>
                  <a:lnTo>
                    <a:pt x="178" y="122"/>
                  </a:lnTo>
                  <a:lnTo>
                    <a:pt x="171" y="123"/>
                  </a:lnTo>
                  <a:lnTo>
                    <a:pt x="165" y="125"/>
                  </a:lnTo>
                  <a:lnTo>
                    <a:pt x="158" y="127"/>
                  </a:lnTo>
                  <a:lnTo>
                    <a:pt x="152" y="130"/>
                  </a:lnTo>
                  <a:lnTo>
                    <a:pt x="146" y="134"/>
                  </a:lnTo>
                  <a:lnTo>
                    <a:pt x="140" y="139"/>
                  </a:lnTo>
                  <a:lnTo>
                    <a:pt x="134" y="144"/>
                  </a:lnTo>
                  <a:lnTo>
                    <a:pt x="129" y="150"/>
                  </a:lnTo>
                  <a:lnTo>
                    <a:pt x="124" y="156"/>
                  </a:lnTo>
                  <a:lnTo>
                    <a:pt x="119" y="162"/>
                  </a:lnTo>
                  <a:lnTo>
                    <a:pt x="115" y="169"/>
                  </a:lnTo>
                  <a:lnTo>
                    <a:pt x="111" y="177"/>
                  </a:lnTo>
                  <a:lnTo>
                    <a:pt x="108" y="186"/>
                  </a:lnTo>
                  <a:lnTo>
                    <a:pt x="104" y="195"/>
                  </a:lnTo>
                  <a:lnTo>
                    <a:pt x="102" y="204"/>
                  </a:lnTo>
                  <a:lnTo>
                    <a:pt x="98" y="221"/>
                  </a:lnTo>
                  <a:lnTo>
                    <a:pt x="95" y="238"/>
                  </a:lnTo>
                  <a:lnTo>
                    <a:pt x="92" y="256"/>
                  </a:lnTo>
                  <a:lnTo>
                    <a:pt x="90" y="274"/>
                  </a:lnTo>
                  <a:lnTo>
                    <a:pt x="88" y="292"/>
                  </a:lnTo>
                  <a:lnTo>
                    <a:pt x="87" y="310"/>
                  </a:lnTo>
                  <a:lnTo>
                    <a:pt x="86" y="329"/>
                  </a:lnTo>
                  <a:lnTo>
                    <a:pt x="86" y="347"/>
                  </a:lnTo>
                  <a:lnTo>
                    <a:pt x="86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1616" y="2744"/>
              <a:ext cx="36" cy="56"/>
            </a:xfrm>
            <a:custGeom>
              <a:avLst/>
              <a:gdLst>
                <a:gd name="T0" fmla="*/ 328 w 470"/>
                <a:gd name="T1" fmla="*/ 661 h 727"/>
                <a:gd name="T2" fmla="*/ 283 w 470"/>
                <a:gd name="T3" fmla="*/ 695 h 727"/>
                <a:gd name="T4" fmla="*/ 236 w 470"/>
                <a:gd name="T5" fmla="*/ 718 h 727"/>
                <a:gd name="T6" fmla="*/ 187 w 470"/>
                <a:gd name="T7" fmla="*/ 727 h 727"/>
                <a:gd name="T8" fmla="*/ 119 w 470"/>
                <a:gd name="T9" fmla="*/ 720 h 727"/>
                <a:gd name="T10" fmla="*/ 60 w 470"/>
                <a:gd name="T11" fmla="*/ 686 h 727"/>
                <a:gd name="T12" fmla="*/ 19 w 470"/>
                <a:gd name="T13" fmla="*/ 629 h 727"/>
                <a:gd name="T14" fmla="*/ 0 w 470"/>
                <a:gd name="T15" fmla="*/ 551 h 727"/>
                <a:gd name="T16" fmla="*/ 3 w 470"/>
                <a:gd name="T17" fmla="*/ 485 h 727"/>
                <a:gd name="T18" fmla="*/ 17 w 470"/>
                <a:gd name="T19" fmla="*/ 434 h 727"/>
                <a:gd name="T20" fmla="*/ 41 w 470"/>
                <a:gd name="T21" fmla="*/ 390 h 727"/>
                <a:gd name="T22" fmla="*/ 73 w 470"/>
                <a:gd name="T23" fmla="*/ 357 h 727"/>
                <a:gd name="T24" fmla="*/ 117 w 470"/>
                <a:gd name="T25" fmla="*/ 332 h 727"/>
                <a:gd name="T26" fmla="*/ 181 w 470"/>
                <a:gd name="T27" fmla="*/ 315 h 727"/>
                <a:gd name="T28" fmla="*/ 271 w 470"/>
                <a:gd name="T29" fmla="*/ 297 h 727"/>
                <a:gd name="T30" fmla="*/ 342 w 470"/>
                <a:gd name="T31" fmla="*/ 276 h 727"/>
                <a:gd name="T32" fmla="*/ 354 w 470"/>
                <a:gd name="T33" fmla="*/ 207 h 727"/>
                <a:gd name="T34" fmla="*/ 343 w 470"/>
                <a:gd name="T35" fmla="*/ 157 h 727"/>
                <a:gd name="T36" fmla="*/ 314 w 470"/>
                <a:gd name="T37" fmla="*/ 121 h 727"/>
                <a:gd name="T38" fmla="*/ 265 w 470"/>
                <a:gd name="T39" fmla="*/ 101 h 727"/>
                <a:gd name="T40" fmla="*/ 205 w 470"/>
                <a:gd name="T41" fmla="*/ 100 h 727"/>
                <a:gd name="T42" fmla="*/ 160 w 470"/>
                <a:gd name="T43" fmla="*/ 113 h 727"/>
                <a:gd name="T44" fmla="*/ 129 w 470"/>
                <a:gd name="T45" fmla="*/ 143 h 727"/>
                <a:gd name="T46" fmla="*/ 107 w 470"/>
                <a:gd name="T47" fmla="*/ 195 h 727"/>
                <a:gd name="T48" fmla="*/ 20 w 470"/>
                <a:gd name="T49" fmla="*/ 188 h 727"/>
                <a:gd name="T50" fmla="*/ 52 w 470"/>
                <a:gd name="T51" fmla="*/ 99 h 727"/>
                <a:gd name="T52" fmla="*/ 81 w 470"/>
                <a:gd name="T53" fmla="*/ 58 h 727"/>
                <a:gd name="T54" fmla="*/ 110 w 470"/>
                <a:gd name="T55" fmla="*/ 34 h 727"/>
                <a:gd name="T56" fmla="*/ 146 w 470"/>
                <a:gd name="T57" fmla="*/ 17 h 727"/>
                <a:gd name="T58" fmla="*/ 222 w 470"/>
                <a:gd name="T59" fmla="*/ 1 h 727"/>
                <a:gd name="T60" fmla="*/ 302 w 470"/>
                <a:gd name="T61" fmla="*/ 4 h 727"/>
                <a:gd name="T62" fmla="*/ 360 w 470"/>
                <a:gd name="T63" fmla="*/ 26 h 727"/>
                <a:gd name="T64" fmla="*/ 402 w 470"/>
                <a:gd name="T65" fmla="*/ 62 h 727"/>
                <a:gd name="T66" fmla="*/ 427 w 470"/>
                <a:gd name="T67" fmla="*/ 105 h 727"/>
                <a:gd name="T68" fmla="*/ 437 w 470"/>
                <a:gd name="T69" fmla="*/ 161 h 727"/>
                <a:gd name="T70" fmla="*/ 442 w 470"/>
                <a:gd name="T71" fmla="*/ 420 h 727"/>
                <a:gd name="T72" fmla="*/ 443 w 470"/>
                <a:gd name="T73" fmla="*/ 555 h 727"/>
                <a:gd name="T74" fmla="*/ 447 w 470"/>
                <a:gd name="T75" fmla="*/ 628 h 727"/>
                <a:gd name="T76" fmla="*/ 470 w 470"/>
                <a:gd name="T77" fmla="*/ 712 h 727"/>
                <a:gd name="T78" fmla="*/ 364 w 470"/>
                <a:gd name="T79" fmla="*/ 650 h 727"/>
                <a:gd name="T80" fmla="*/ 328 w 470"/>
                <a:gd name="T81" fmla="*/ 375 h 727"/>
                <a:gd name="T82" fmla="*/ 258 w 470"/>
                <a:gd name="T83" fmla="*/ 397 h 727"/>
                <a:gd name="T84" fmla="*/ 167 w 470"/>
                <a:gd name="T85" fmla="*/ 418 h 727"/>
                <a:gd name="T86" fmla="*/ 118 w 470"/>
                <a:gd name="T87" fmla="*/ 448 h 727"/>
                <a:gd name="T88" fmla="*/ 95 w 470"/>
                <a:gd name="T89" fmla="*/ 496 h 727"/>
                <a:gd name="T90" fmla="*/ 94 w 470"/>
                <a:gd name="T91" fmla="*/ 549 h 727"/>
                <a:gd name="T92" fmla="*/ 107 w 470"/>
                <a:gd name="T93" fmla="*/ 589 h 727"/>
                <a:gd name="T94" fmla="*/ 135 w 470"/>
                <a:gd name="T95" fmla="*/ 619 h 727"/>
                <a:gd name="T96" fmla="*/ 173 w 470"/>
                <a:gd name="T97" fmla="*/ 633 h 727"/>
                <a:gd name="T98" fmla="*/ 218 w 470"/>
                <a:gd name="T99" fmla="*/ 634 h 727"/>
                <a:gd name="T100" fmla="*/ 260 w 470"/>
                <a:gd name="T101" fmla="*/ 620 h 727"/>
                <a:gd name="T102" fmla="*/ 298 w 470"/>
                <a:gd name="T103" fmla="*/ 594 h 727"/>
                <a:gd name="T104" fmla="*/ 325 w 470"/>
                <a:gd name="T105" fmla="*/ 558 h 727"/>
                <a:gd name="T106" fmla="*/ 344 w 470"/>
                <a:gd name="T107" fmla="*/ 511 h 727"/>
                <a:gd name="T108" fmla="*/ 353 w 470"/>
                <a:gd name="T109" fmla="*/ 44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0" h="727">
                  <a:moveTo>
                    <a:pt x="361" y="626"/>
                  </a:moveTo>
                  <a:lnTo>
                    <a:pt x="351" y="638"/>
                  </a:lnTo>
                  <a:lnTo>
                    <a:pt x="340" y="649"/>
                  </a:lnTo>
                  <a:lnTo>
                    <a:pt x="328" y="661"/>
                  </a:lnTo>
                  <a:lnTo>
                    <a:pt x="317" y="671"/>
                  </a:lnTo>
                  <a:lnTo>
                    <a:pt x="306" y="679"/>
                  </a:lnTo>
                  <a:lnTo>
                    <a:pt x="295" y="688"/>
                  </a:lnTo>
                  <a:lnTo>
                    <a:pt x="283" y="695"/>
                  </a:lnTo>
                  <a:lnTo>
                    <a:pt x="271" y="702"/>
                  </a:lnTo>
                  <a:lnTo>
                    <a:pt x="260" y="708"/>
                  </a:lnTo>
                  <a:lnTo>
                    <a:pt x="247" y="713"/>
                  </a:lnTo>
                  <a:lnTo>
                    <a:pt x="236" y="718"/>
                  </a:lnTo>
                  <a:lnTo>
                    <a:pt x="224" y="721"/>
                  </a:lnTo>
                  <a:lnTo>
                    <a:pt x="212" y="724"/>
                  </a:lnTo>
                  <a:lnTo>
                    <a:pt x="199" y="726"/>
                  </a:lnTo>
                  <a:lnTo>
                    <a:pt x="187" y="727"/>
                  </a:lnTo>
                  <a:lnTo>
                    <a:pt x="175" y="727"/>
                  </a:lnTo>
                  <a:lnTo>
                    <a:pt x="155" y="727"/>
                  </a:lnTo>
                  <a:lnTo>
                    <a:pt x="137" y="724"/>
                  </a:lnTo>
                  <a:lnTo>
                    <a:pt x="119" y="720"/>
                  </a:lnTo>
                  <a:lnTo>
                    <a:pt x="103" y="714"/>
                  </a:lnTo>
                  <a:lnTo>
                    <a:pt x="87" y="707"/>
                  </a:lnTo>
                  <a:lnTo>
                    <a:pt x="73" y="697"/>
                  </a:lnTo>
                  <a:lnTo>
                    <a:pt x="60" y="686"/>
                  </a:lnTo>
                  <a:lnTo>
                    <a:pt x="47" y="674"/>
                  </a:lnTo>
                  <a:lnTo>
                    <a:pt x="36" y="659"/>
                  </a:lnTo>
                  <a:lnTo>
                    <a:pt x="26" y="645"/>
                  </a:lnTo>
                  <a:lnTo>
                    <a:pt x="19" y="629"/>
                  </a:lnTo>
                  <a:lnTo>
                    <a:pt x="12" y="610"/>
                  </a:lnTo>
                  <a:lnTo>
                    <a:pt x="6" y="592"/>
                  </a:lnTo>
                  <a:lnTo>
                    <a:pt x="2" y="572"/>
                  </a:lnTo>
                  <a:lnTo>
                    <a:pt x="0" y="551"/>
                  </a:lnTo>
                  <a:lnTo>
                    <a:pt x="0" y="530"/>
                  </a:lnTo>
                  <a:lnTo>
                    <a:pt x="0" y="514"/>
                  </a:lnTo>
                  <a:lnTo>
                    <a:pt x="1" y="500"/>
                  </a:lnTo>
                  <a:lnTo>
                    <a:pt x="3" y="485"/>
                  </a:lnTo>
                  <a:lnTo>
                    <a:pt x="5" y="472"/>
                  </a:lnTo>
                  <a:lnTo>
                    <a:pt x="8" y="459"/>
                  </a:lnTo>
                  <a:lnTo>
                    <a:pt x="13" y="447"/>
                  </a:lnTo>
                  <a:lnTo>
                    <a:pt x="17" y="434"/>
                  </a:lnTo>
                  <a:lnTo>
                    <a:pt x="22" y="422"/>
                  </a:lnTo>
                  <a:lnTo>
                    <a:pt x="28" y="411"/>
                  </a:lnTo>
                  <a:lnTo>
                    <a:pt x="34" y="401"/>
                  </a:lnTo>
                  <a:lnTo>
                    <a:pt x="41" y="390"/>
                  </a:lnTo>
                  <a:lnTo>
                    <a:pt x="48" y="381"/>
                  </a:lnTo>
                  <a:lnTo>
                    <a:pt x="57" y="372"/>
                  </a:lnTo>
                  <a:lnTo>
                    <a:pt x="65" y="364"/>
                  </a:lnTo>
                  <a:lnTo>
                    <a:pt x="73" y="357"/>
                  </a:lnTo>
                  <a:lnTo>
                    <a:pt x="83" y="349"/>
                  </a:lnTo>
                  <a:lnTo>
                    <a:pt x="94" y="343"/>
                  </a:lnTo>
                  <a:lnTo>
                    <a:pt x="105" y="337"/>
                  </a:lnTo>
                  <a:lnTo>
                    <a:pt x="117" y="332"/>
                  </a:lnTo>
                  <a:lnTo>
                    <a:pt x="132" y="327"/>
                  </a:lnTo>
                  <a:lnTo>
                    <a:pt x="147" y="322"/>
                  </a:lnTo>
                  <a:lnTo>
                    <a:pt x="163" y="318"/>
                  </a:lnTo>
                  <a:lnTo>
                    <a:pt x="181" y="315"/>
                  </a:lnTo>
                  <a:lnTo>
                    <a:pt x="200" y="310"/>
                  </a:lnTo>
                  <a:lnTo>
                    <a:pt x="226" y="306"/>
                  </a:lnTo>
                  <a:lnTo>
                    <a:pt x="249" y="302"/>
                  </a:lnTo>
                  <a:lnTo>
                    <a:pt x="271" y="297"/>
                  </a:lnTo>
                  <a:lnTo>
                    <a:pt x="291" y="292"/>
                  </a:lnTo>
                  <a:lnTo>
                    <a:pt x="310" y="287"/>
                  </a:lnTo>
                  <a:lnTo>
                    <a:pt x="326" y="282"/>
                  </a:lnTo>
                  <a:lnTo>
                    <a:pt x="342" y="276"/>
                  </a:lnTo>
                  <a:lnTo>
                    <a:pt x="355" y="270"/>
                  </a:lnTo>
                  <a:lnTo>
                    <a:pt x="355" y="240"/>
                  </a:lnTo>
                  <a:lnTo>
                    <a:pt x="355" y="222"/>
                  </a:lnTo>
                  <a:lnTo>
                    <a:pt x="354" y="207"/>
                  </a:lnTo>
                  <a:lnTo>
                    <a:pt x="352" y="193"/>
                  </a:lnTo>
                  <a:lnTo>
                    <a:pt x="350" y="179"/>
                  </a:lnTo>
                  <a:lnTo>
                    <a:pt x="346" y="167"/>
                  </a:lnTo>
                  <a:lnTo>
                    <a:pt x="343" y="157"/>
                  </a:lnTo>
                  <a:lnTo>
                    <a:pt x="338" y="148"/>
                  </a:lnTo>
                  <a:lnTo>
                    <a:pt x="333" y="140"/>
                  </a:lnTo>
                  <a:lnTo>
                    <a:pt x="324" y="130"/>
                  </a:lnTo>
                  <a:lnTo>
                    <a:pt x="314" y="121"/>
                  </a:lnTo>
                  <a:lnTo>
                    <a:pt x="304" y="114"/>
                  </a:lnTo>
                  <a:lnTo>
                    <a:pt x="291" y="108"/>
                  </a:lnTo>
                  <a:lnTo>
                    <a:pt x="279" y="104"/>
                  </a:lnTo>
                  <a:lnTo>
                    <a:pt x="265" y="101"/>
                  </a:lnTo>
                  <a:lnTo>
                    <a:pt x="249" y="99"/>
                  </a:lnTo>
                  <a:lnTo>
                    <a:pt x="233" y="98"/>
                  </a:lnTo>
                  <a:lnTo>
                    <a:pt x="219" y="99"/>
                  </a:lnTo>
                  <a:lnTo>
                    <a:pt x="205" y="100"/>
                  </a:lnTo>
                  <a:lnTo>
                    <a:pt x="192" y="102"/>
                  </a:lnTo>
                  <a:lnTo>
                    <a:pt x="181" y="105"/>
                  </a:lnTo>
                  <a:lnTo>
                    <a:pt x="169" y="109"/>
                  </a:lnTo>
                  <a:lnTo>
                    <a:pt x="160" y="113"/>
                  </a:lnTo>
                  <a:lnTo>
                    <a:pt x="151" y="119"/>
                  </a:lnTo>
                  <a:lnTo>
                    <a:pt x="144" y="125"/>
                  </a:lnTo>
                  <a:lnTo>
                    <a:pt x="136" y="133"/>
                  </a:lnTo>
                  <a:lnTo>
                    <a:pt x="129" y="143"/>
                  </a:lnTo>
                  <a:lnTo>
                    <a:pt x="123" y="153"/>
                  </a:lnTo>
                  <a:lnTo>
                    <a:pt x="117" y="166"/>
                  </a:lnTo>
                  <a:lnTo>
                    <a:pt x="112" y="179"/>
                  </a:lnTo>
                  <a:lnTo>
                    <a:pt x="107" y="195"/>
                  </a:lnTo>
                  <a:lnTo>
                    <a:pt x="103" y="212"/>
                  </a:lnTo>
                  <a:lnTo>
                    <a:pt x="100" y="231"/>
                  </a:lnTo>
                  <a:lnTo>
                    <a:pt x="15" y="214"/>
                  </a:lnTo>
                  <a:lnTo>
                    <a:pt x="20" y="188"/>
                  </a:lnTo>
                  <a:lnTo>
                    <a:pt x="26" y="162"/>
                  </a:lnTo>
                  <a:lnTo>
                    <a:pt x="33" y="139"/>
                  </a:lnTo>
                  <a:lnTo>
                    <a:pt x="42" y="118"/>
                  </a:lnTo>
                  <a:lnTo>
                    <a:pt x="52" y="99"/>
                  </a:lnTo>
                  <a:lnTo>
                    <a:pt x="63" y="80"/>
                  </a:lnTo>
                  <a:lnTo>
                    <a:pt x="68" y="73"/>
                  </a:lnTo>
                  <a:lnTo>
                    <a:pt x="75" y="65"/>
                  </a:lnTo>
                  <a:lnTo>
                    <a:pt x="81" y="58"/>
                  </a:lnTo>
                  <a:lnTo>
                    <a:pt x="87" y="52"/>
                  </a:lnTo>
                  <a:lnTo>
                    <a:pt x="95" y="45"/>
                  </a:lnTo>
                  <a:lnTo>
                    <a:pt x="103" y="39"/>
                  </a:lnTo>
                  <a:lnTo>
                    <a:pt x="110" y="34"/>
                  </a:lnTo>
                  <a:lnTo>
                    <a:pt x="118" y="29"/>
                  </a:lnTo>
                  <a:lnTo>
                    <a:pt x="127" y="24"/>
                  </a:lnTo>
                  <a:lnTo>
                    <a:pt x="136" y="20"/>
                  </a:lnTo>
                  <a:lnTo>
                    <a:pt x="146" y="17"/>
                  </a:lnTo>
                  <a:lnTo>
                    <a:pt x="155" y="13"/>
                  </a:lnTo>
                  <a:lnTo>
                    <a:pt x="176" y="8"/>
                  </a:lnTo>
                  <a:lnTo>
                    <a:pt x="198" y="3"/>
                  </a:lnTo>
                  <a:lnTo>
                    <a:pt x="222" y="1"/>
                  </a:lnTo>
                  <a:lnTo>
                    <a:pt x="246" y="0"/>
                  </a:lnTo>
                  <a:lnTo>
                    <a:pt x="266" y="0"/>
                  </a:lnTo>
                  <a:lnTo>
                    <a:pt x="284" y="2"/>
                  </a:lnTo>
                  <a:lnTo>
                    <a:pt x="302" y="4"/>
                  </a:lnTo>
                  <a:lnTo>
                    <a:pt x="318" y="9"/>
                  </a:lnTo>
                  <a:lnTo>
                    <a:pt x="334" y="14"/>
                  </a:lnTo>
                  <a:lnTo>
                    <a:pt x="347" y="19"/>
                  </a:lnTo>
                  <a:lnTo>
                    <a:pt x="360" y="26"/>
                  </a:lnTo>
                  <a:lnTo>
                    <a:pt x="373" y="34"/>
                  </a:lnTo>
                  <a:lnTo>
                    <a:pt x="383" y="42"/>
                  </a:lnTo>
                  <a:lnTo>
                    <a:pt x="393" y="52"/>
                  </a:lnTo>
                  <a:lnTo>
                    <a:pt x="402" y="62"/>
                  </a:lnTo>
                  <a:lnTo>
                    <a:pt x="409" y="72"/>
                  </a:lnTo>
                  <a:lnTo>
                    <a:pt x="417" y="82"/>
                  </a:lnTo>
                  <a:lnTo>
                    <a:pt x="422" y="93"/>
                  </a:lnTo>
                  <a:lnTo>
                    <a:pt x="427" y="105"/>
                  </a:lnTo>
                  <a:lnTo>
                    <a:pt x="430" y="117"/>
                  </a:lnTo>
                  <a:lnTo>
                    <a:pt x="433" y="130"/>
                  </a:lnTo>
                  <a:lnTo>
                    <a:pt x="435" y="146"/>
                  </a:lnTo>
                  <a:lnTo>
                    <a:pt x="437" y="161"/>
                  </a:lnTo>
                  <a:lnTo>
                    <a:pt x="439" y="178"/>
                  </a:lnTo>
                  <a:lnTo>
                    <a:pt x="441" y="218"/>
                  </a:lnTo>
                  <a:lnTo>
                    <a:pt x="442" y="263"/>
                  </a:lnTo>
                  <a:lnTo>
                    <a:pt x="442" y="420"/>
                  </a:lnTo>
                  <a:lnTo>
                    <a:pt x="442" y="460"/>
                  </a:lnTo>
                  <a:lnTo>
                    <a:pt x="442" y="495"/>
                  </a:lnTo>
                  <a:lnTo>
                    <a:pt x="442" y="526"/>
                  </a:lnTo>
                  <a:lnTo>
                    <a:pt x="443" y="555"/>
                  </a:lnTo>
                  <a:lnTo>
                    <a:pt x="444" y="579"/>
                  </a:lnTo>
                  <a:lnTo>
                    <a:pt x="445" y="599"/>
                  </a:lnTo>
                  <a:lnTo>
                    <a:pt x="446" y="615"/>
                  </a:lnTo>
                  <a:lnTo>
                    <a:pt x="447" y="628"/>
                  </a:lnTo>
                  <a:lnTo>
                    <a:pt x="451" y="649"/>
                  </a:lnTo>
                  <a:lnTo>
                    <a:pt x="456" y="671"/>
                  </a:lnTo>
                  <a:lnTo>
                    <a:pt x="462" y="691"/>
                  </a:lnTo>
                  <a:lnTo>
                    <a:pt x="470" y="712"/>
                  </a:lnTo>
                  <a:lnTo>
                    <a:pt x="380" y="712"/>
                  </a:lnTo>
                  <a:lnTo>
                    <a:pt x="374" y="693"/>
                  </a:lnTo>
                  <a:lnTo>
                    <a:pt x="368" y="673"/>
                  </a:lnTo>
                  <a:lnTo>
                    <a:pt x="364" y="650"/>
                  </a:lnTo>
                  <a:lnTo>
                    <a:pt x="361" y="626"/>
                  </a:lnTo>
                  <a:close/>
                  <a:moveTo>
                    <a:pt x="355" y="363"/>
                  </a:moveTo>
                  <a:lnTo>
                    <a:pt x="342" y="369"/>
                  </a:lnTo>
                  <a:lnTo>
                    <a:pt x="328" y="375"/>
                  </a:lnTo>
                  <a:lnTo>
                    <a:pt x="313" y="381"/>
                  </a:lnTo>
                  <a:lnTo>
                    <a:pt x="296" y="387"/>
                  </a:lnTo>
                  <a:lnTo>
                    <a:pt x="277" y="392"/>
                  </a:lnTo>
                  <a:lnTo>
                    <a:pt x="258" y="397"/>
                  </a:lnTo>
                  <a:lnTo>
                    <a:pt x="236" y="403"/>
                  </a:lnTo>
                  <a:lnTo>
                    <a:pt x="214" y="407"/>
                  </a:lnTo>
                  <a:lnTo>
                    <a:pt x="188" y="413"/>
                  </a:lnTo>
                  <a:lnTo>
                    <a:pt x="167" y="418"/>
                  </a:lnTo>
                  <a:lnTo>
                    <a:pt x="150" y="424"/>
                  </a:lnTo>
                  <a:lnTo>
                    <a:pt x="138" y="431"/>
                  </a:lnTo>
                  <a:lnTo>
                    <a:pt x="127" y="438"/>
                  </a:lnTo>
                  <a:lnTo>
                    <a:pt x="118" y="448"/>
                  </a:lnTo>
                  <a:lnTo>
                    <a:pt x="110" y="458"/>
                  </a:lnTo>
                  <a:lnTo>
                    <a:pt x="104" y="469"/>
                  </a:lnTo>
                  <a:lnTo>
                    <a:pt x="99" y="481"/>
                  </a:lnTo>
                  <a:lnTo>
                    <a:pt x="95" y="496"/>
                  </a:lnTo>
                  <a:lnTo>
                    <a:pt x="93" y="510"/>
                  </a:lnTo>
                  <a:lnTo>
                    <a:pt x="92" y="525"/>
                  </a:lnTo>
                  <a:lnTo>
                    <a:pt x="93" y="538"/>
                  </a:lnTo>
                  <a:lnTo>
                    <a:pt x="94" y="549"/>
                  </a:lnTo>
                  <a:lnTo>
                    <a:pt x="96" y="560"/>
                  </a:lnTo>
                  <a:lnTo>
                    <a:pt x="99" y="570"/>
                  </a:lnTo>
                  <a:lnTo>
                    <a:pt x="103" y="581"/>
                  </a:lnTo>
                  <a:lnTo>
                    <a:pt x="107" y="589"/>
                  </a:lnTo>
                  <a:lnTo>
                    <a:pt x="113" y="598"/>
                  </a:lnTo>
                  <a:lnTo>
                    <a:pt x="119" y="605"/>
                  </a:lnTo>
                  <a:lnTo>
                    <a:pt x="126" y="612"/>
                  </a:lnTo>
                  <a:lnTo>
                    <a:pt x="135" y="619"/>
                  </a:lnTo>
                  <a:lnTo>
                    <a:pt x="143" y="624"/>
                  </a:lnTo>
                  <a:lnTo>
                    <a:pt x="152" y="628"/>
                  </a:lnTo>
                  <a:lnTo>
                    <a:pt x="162" y="631"/>
                  </a:lnTo>
                  <a:lnTo>
                    <a:pt x="173" y="633"/>
                  </a:lnTo>
                  <a:lnTo>
                    <a:pt x="184" y="635"/>
                  </a:lnTo>
                  <a:lnTo>
                    <a:pt x="195" y="635"/>
                  </a:lnTo>
                  <a:lnTo>
                    <a:pt x="206" y="635"/>
                  </a:lnTo>
                  <a:lnTo>
                    <a:pt x="218" y="634"/>
                  </a:lnTo>
                  <a:lnTo>
                    <a:pt x="229" y="632"/>
                  </a:lnTo>
                  <a:lnTo>
                    <a:pt x="239" y="629"/>
                  </a:lnTo>
                  <a:lnTo>
                    <a:pt x="249" y="625"/>
                  </a:lnTo>
                  <a:lnTo>
                    <a:pt x="260" y="620"/>
                  </a:lnTo>
                  <a:lnTo>
                    <a:pt x="270" y="614"/>
                  </a:lnTo>
                  <a:lnTo>
                    <a:pt x="279" y="608"/>
                  </a:lnTo>
                  <a:lnTo>
                    <a:pt x="288" y="601"/>
                  </a:lnTo>
                  <a:lnTo>
                    <a:pt x="298" y="594"/>
                  </a:lnTo>
                  <a:lnTo>
                    <a:pt x="305" y="586"/>
                  </a:lnTo>
                  <a:lnTo>
                    <a:pt x="312" y="577"/>
                  </a:lnTo>
                  <a:lnTo>
                    <a:pt x="319" y="567"/>
                  </a:lnTo>
                  <a:lnTo>
                    <a:pt x="325" y="558"/>
                  </a:lnTo>
                  <a:lnTo>
                    <a:pt x="331" y="548"/>
                  </a:lnTo>
                  <a:lnTo>
                    <a:pt x="336" y="537"/>
                  </a:lnTo>
                  <a:lnTo>
                    <a:pt x="341" y="524"/>
                  </a:lnTo>
                  <a:lnTo>
                    <a:pt x="344" y="511"/>
                  </a:lnTo>
                  <a:lnTo>
                    <a:pt x="347" y="497"/>
                  </a:lnTo>
                  <a:lnTo>
                    <a:pt x="350" y="481"/>
                  </a:lnTo>
                  <a:lnTo>
                    <a:pt x="352" y="465"/>
                  </a:lnTo>
                  <a:lnTo>
                    <a:pt x="353" y="447"/>
                  </a:lnTo>
                  <a:lnTo>
                    <a:pt x="354" y="427"/>
                  </a:lnTo>
                  <a:lnTo>
                    <a:pt x="355" y="406"/>
                  </a:lnTo>
                  <a:lnTo>
                    <a:pt x="355" y="3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1660" y="2725"/>
              <a:ext cx="34" cy="75"/>
            </a:xfrm>
            <a:custGeom>
              <a:avLst/>
              <a:gdLst>
                <a:gd name="T0" fmla="*/ 0 w 441"/>
                <a:gd name="T1" fmla="*/ 0 h 976"/>
                <a:gd name="T2" fmla="*/ 93 w 441"/>
                <a:gd name="T3" fmla="*/ 331 h 976"/>
                <a:gd name="T4" fmla="*/ 115 w 441"/>
                <a:gd name="T5" fmla="*/ 302 h 976"/>
                <a:gd name="T6" fmla="*/ 139 w 441"/>
                <a:gd name="T7" fmla="*/ 279 h 976"/>
                <a:gd name="T8" fmla="*/ 166 w 441"/>
                <a:gd name="T9" fmla="*/ 263 h 976"/>
                <a:gd name="T10" fmla="*/ 194 w 441"/>
                <a:gd name="T11" fmla="*/ 252 h 976"/>
                <a:gd name="T12" fmla="*/ 225 w 441"/>
                <a:gd name="T13" fmla="*/ 249 h 976"/>
                <a:gd name="T14" fmla="*/ 269 w 441"/>
                <a:gd name="T15" fmla="*/ 254 h 976"/>
                <a:gd name="T16" fmla="*/ 309 w 441"/>
                <a:gd name="T17" fmla="*/ 272 h 976"/>
                <a:gd name="T18" fmla="*/ 346 w 441"/>
                <a:gd name="T19" fmla="*/ 300 h 976"/>
                <a:gd name="T20" fmla="*/ 378 w 441"/>
                <a:gd name="T21" fmla="*/ 339 h 976"/>
                <a:gd name="T22" fmla="*/ 405 w 441"/>
                <a:gd name="T23" fmla="*/ 391 h 976"/>
                <a:gd name="T24" fmla="*/ 425 w 441"/>
                <a:gd name="T25" fmla="*/ 453 h 976"/>
                <a:gd name="T26" fmla="*/ 437 w 441"/>
                <a:gd name="T27" fmla="*/ 526 h 976"/>
                <a:gd name="T28" fmla="*/ 441 w 441"/>
                <a:gd name="T29" fmla="*/ 608 h 976"/>
                <a:gd name="T30" fmla="*/ 439 w 441"/>
                <a:gd name="T31" fmla="*/ 671 h 976"/>
                <a:gd name="T32" fmla="*/ 432 w 441"/>
                <a:gd name="T33" fmla="*/ 729 h 976"/>
                <a:gd name="T34" fmla="*/ 421 w 441"/>
                <a:gd name="T35" fmla="*/ 782 h 976"/>
                <a:gd name="T36" fmla="*/ 405 w 441"/>
                <a:gd name="T37" fmla="*/ 828 h 976"/>
                <a:gd name="T38" fmla="*/ 383 w 441"/>
                <a:gd name="T39" fmla="*/ 869 h 976"/>
                <a:gd name="T40" fmla="*/ 358 w 441"/>
                <a:gd name="T41" fmla="*/ 903 h 976"/>
                <a:gd name="T42" fmla="*/ 332 w 441"/>
                <a:gd name="T43" fmla="*/ 931 h 976"/>
                <a:gd name="T44" fmla="*/ 304 w 441"/>
                <a:gd name="T45" fmla="*/ 953 h 976"/>
                <a:gd name="T46" fmla="*/ 274 w 441"/>
                <a:gd name="T47" fmla="*/ 967 h 976"/>
                <a:gd name="T48" fmla="*/ 243 w 441"/>
                <a:gd name="T49" fmla="*/ 975 h 976"/>
                <a:gd name="T50" fmla="*/ 210 w 441"/>
                <a:gd name="T51" fmla="*/ 976 h 976"/>
                <a:gd name="T52" fmla="*/ 179 w 441"/>
                <a:gd name="T53" fmla="*/ 970 h 976"/>
                <a:gd name="T54" fmla="*/ 150 w 441"/>
                <a:gd name="T55" fmla="*/ 957 h 976"/>
                <a:gd name="T56" fmla="*/ 124 w 441"/>
                <a:gd name="T57" fmla="*/ 936 h 976"/>
                <a:gd name="T58" fmla="*/ 100 w 441"/>
                <a:gd name="T59" fmla="*/ 908 h 976"/>
                <a:gd name="T60" fmla="*/ 80 w 441"/>
                <a:gd name="T61" fmla="*/ 874 h 976"/>
                <a:gd name="T62" fmla="*/ 78 w 441"/>
                <a:gd name="T63" fmla="*/ 634 h 976"/>
                <a:gd name="T64" fmla="*/ 83 w 441"/>
                <a:gd name="T65" fmla="*/ 702 h 976"/>
                <a:gd name="T66" fmla="*/ 92 w 441"/>
                <a:gd name="T67" fmla="*/ 755 h 976"/>
                <a:gd name="T68" fmla="*/ 106 w 441"/>
                <a:gd name="T69" fmla="*/ 795 h 976"/>
                <a:gd name="T70" fmla="*/ 124 w 441"/>
                <a:gd name="T71" fmla="*/ 827 h 976"/>
                <a:gd name="T72" fmla="*/ 146 w 441"/>
                <a:gd name="T73" fmla="*/ 851 h 976"/>
                <a:gd name="T74" fmla="*/ 171 w 441"/>
                <a:gd name="T75" fmla="*/ 869 h 976"/>
                <a:gd name="T76" fmla="*/ 198 w 441"/>
                <a:gd name="T77" fmla="*/ 878 h 976"/>
                <a:gd name="T78" fmla="*/ 224 w 441"/>
                <a:gd name="T79" fmla="*/ 880 h 976"/>
                <a:gd name="T80" fmla="*/ 244 w 441"/>
                <a:gd name="T81" fmla="*/ 876 h 976"/>
                <a:gd name="T82" fmla="*/ 262 w 441"/>
                <a:gd name="T83" fmla="*/ 867 h 976"/>
                <a:gd name="T84" fmla="*/ 291 w 441"/>
                <a:gd name="T85" fmla="*/ 842 h 976"/>
                <a:gd name="T86" fmla="*/ 316 w 441"/>
                <a:gd name="T87" fmla="*/ 804 h 976"/>
                <a:gd name="T88" fmla="*/ 330 w 441"/>
                <a:gd name="T89" fmla="*/ 774 h 976"/>
                <a:gd name="T90" fmla="*/ 347 w 441"/>
                <a:gd name="T91" fmla="*/ 703 h 976"/>
                <a:gd name="T92" fmla="*/ 353 w 441"/>
                <a:gd name="T93" fmla="*/ 612 h 976"/>
                <a:gd name="T94" fmla="*/ 347 w 441"/>
                <a:gd name="T95" fmla="*/ 519 h 976"/>
                <a:gd name="T96" fmla="*/ 331 w 441"/>
                <a:gd name="T97" fmla="*/ 447 h 976"/>
                <a:gd name="T98" fmla="*/ 318 w 441"/>
                <a:gd name="T99" fmla="*/ 418 h 976"/>
                <a:gd name="T100" fmla="*/ 293 w 441"/>
                <a:gd name="T101" fmla="*/ 382 h 976"/>
                <a:gd name="T102" fmla="*/ 257 w 441"/>
                <a:gd name="T103" fmla="*/ 355 h 976"/>
                <a:gd name="T104" fmla="*/ 216 w 441"/>
                <a:gd name="T105" fmla="*/ 347 h 976"/>
                <a:gd name="T106" fmla="*/ 196 w 441"/>
                <a:gd name="T107" fmla="*/ 349 h 976"/>
                <a:gd name="T108" fmla="*/ 177 w 441"/>
                <a:gd name="T109" fmla="*/ 356 h 976"/>
                <a:gd name="T110" fmla="*/ 153 w 441"/>
                <a:gd name="T111" fmla="*/ 372 h 976"/>
                <a:gd name="T112" fmla="*/ 121 w 441"/>
                <a:gd name="T113" fmla="*/ 413 h 976"/>
                <a:gd name="T114" fmla="*/ 95 w 441"/>
                <a:gd name="T115" fmla="*/ 472 h 976"/>
                <a:gd name="T116" fmla="*/ 82 w 441"/>
                <a:gd name="T117" fmla="*/ 54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976">
                  <a:moveTo>
                    <a:pt x="80" y="961"/>
                  </a:moveTo>
                  <a:lnTo>
                    <a:pt x="0" y="961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342"/>
                  </a:lnTo>
                  <a:lnTo>
                    <a:pt x="93" y="331"/>
                  </a:lnTo>
                  <a:lnTo>
                    <a:pt x="100" y="321"/>
                  </a:lnTo>
                  <a:lnTo>
                    <a:pt x="107" y="311"/>
                  </a:lnTo>
                  <a:lnTo>
                    <a:pt x="115" y="302"/>
                  </a:lnTo>
                  <a:lnTo>
                    <a:pt x="123" y="293"/>
                  </a:lnTo>
                  <a:lnTo>
                    <a:pt x="131" y="285"/>
                  </a:lnTo>
                  <a:lnTo>
                    <a:pt x="139" y="279"/>
                  </a:lnTo>
                  <a:lnTo>
                    <a:pt x="148" y="272"/>
                  </a:lnTo>
                  <a:lnTo>
                    <a:pt x="156" y="267"/>
                  </a:lnTo>
                  <a:lnTo>
                    <a:pt x="166" y="263"/>
                  </a:lnTo>
                  <a:lnTo>
                    <a:pt x="175" y="259"/>
                  </a:lnTo>
                  <a:lnTo>
                    <a:pt x="185" y="254"/>
                  </a:lnTo>
                  <a:lnTo>
                    <a:pt x="194" y="252"/>
                  </a:lnTo>
                  <a:lnTo>
                    <a:pt x="205" y="250"/>
                  </a:lnTo>
                  <a:lnTo>
                    <a:pt x="215" y="249"/>
                  </a:lnTo>
                  <a:lnTo>
                    <a:pt x="225" y="249"/>
                  </a:lnTo>
                  <a:lnTo>
                    <a:pt x="240" y="249"/>
                  </a:lnTo>
                  <a:lnTo>
                    <a:pt x="255" y="251"/>
                  </a:lnTo>
                  <a:lnTo>
                    <a:pt x="269" y="254"/>
                  </a:lnTo>
                  <a:lnTo>
                    <a:pt x="283" y="260"/>
                  </a:lnTo>
                  <a:lnTo>
                    <a:pt x="296" y="265"/>
                  </a:lnTo>
                  <a:lnTo>
                    <a:pt x="309" y="272"/>
                  </a:lnTo>
                  <a:lnTo>
                    <a:pt x="321" y="280"/>
                  </a:lnTo>
                  <a:lnTo>
                    <a:pt x="334" y="289"/>
                  </a:lnTo>
                  <a:lnTo>
                    <a:pt x="346" y="300"/>
                  </a:lnTo>
                  <a:lnTo>
                    <a:pt x="357" y="312"/>
                  </a:lnTo>
                  <a:lnTo>
                    <a:pt x="368" y="325"/>
                  </a:lnTo>
                  <a:lnTo>
                    <a:pt x="378" y="339"/>
                  </a:lnTo>
                  <a:lnTo>
                    <a:pt x="387" y="355"/>
                  </a:lnTo>
                  <a:lnTo>
                    <a:pt x="396" y="372"/>
                  </a:lnTo>
                  <a:lnTo>
                    <a:pt x="405" y="391"/>
                  </a:lnTo>
                  <a:lnTo>
                    <a:pt x="413" y="410"/>
                  </a:lnTo>
                  <a:lnTo>
                    <a:pt x="419" y="432"/>
                  </a:lnTo>
                  <a:lnTo>
                    <a:pt x="425" y="453"/>
                  </a:lnTo>
                  <a:lnTo>
                    <a:pt x="430" y="477"/>
                  </a:lnTo>
                  <a:lnTo>
                    <a:pt x="434" y="500"/>
                  </a:lnTo>
                  <a:lnTo>
                    <a:pt x="437" y="526"/>
                  </a:lnTo>
                  <a:lnTo>
                    <a:pt x="439" y="551"/>
                  </a:lnTo>
                  <a:lnTo>
                    <a:pt x="441" y="579"/>
                  </a:lnTo>
                  <a:lnTo>
                    <a:pt x="441" y="608"/>
                  </a:lnTo>
                  <a:lnTo>
                    <a:pt x="441" y="629"/>
                  </a:lnTo>
                  <a:lnTo>
                    <a:pt x="440" y="651"/>
                  </a:lnTo>
                  <a:lnTo>
                    <a:pt x="439" y="671"/>
                  </a:lnTo>
                  <a:lnTo>
                    <a:pt x="437" y="692"/>
                  </a:lnTo>
                  <a:lnTo>
                    <a:pt x="435" y="710"/>
                  </a:lnTo>
                  <a:lnTo>
                    <a:pt x="432" y="729"/>
                  </a:lnTo>
                  <a:lnTo>
                    <a:pt x="429" y="747"/>
                  </a:lnTo>
                  <a:lnTo>
                    <a:pt x="425" y="764"/>
                  </a:lnTo>
                  <a:lnTo>
                    <a:pt x="421" y="782"/>
                  </a:lnTo>
                  <a:lnTo>
                    <a:pt x="416" y="797"/>
                  </a:lnTo>
                  <a:lnTo>
                    <a:pt x="411" y="812"/>
                  </a:lnTo>
                  <a:lnTo>
                    <a:pt x="405" y="828"/>
                  </a:lnTo>
                  <a:lnTo>
                    <a:pt x="397" y="842"/>
                  </a:lnTo>
                  <a:lnTo>
                    <a:pt x="391" y="855"/>
                  </a:lnTo>
                  <a:lnTo>
                    <a:pt x="383" y="869"/>
                  </a:lnTo>
                  <a:lnTo>
                    <a:pt x="376" y="881"/>
                  </a:lnTo>
                  <a:lnTo>
                    <a:pt x="367" y="892"/>
                  </a:lnTo>
                  <a:lnTo>
                    <a:pt x="358" y="903"/>
                  </a:lnTo>
                  <a:lnTo>
                    <a:pt x="350" y="914"/>
                  </a:lnTo>
                  <a:lnTo>
                    <a:pt x="341" y="923"/>
                  </a:lnTo>
                  <a:lnTo>
                    <a:pt x="332" y="931"/>
                  </a:lnTo>
                  <a:lnTo>
                    <a:pt x="323" y="939"/>
                  </a:lnTo>
                  <a:lnTo>
                    <a:pt x="313" y="946"/>
                  </a:lnTo>
                  <a:lnTo>
                    <a:pt x="304" y="953"/>
                  </a:lnTo>
                  <a:lnTo>
                    <a:pt x="294" y="959"/>
                  </a:lnTo>
                  <a:lnTo>
                    <a:pt x="284" y="963"/>
                  </a:lnTo>
                  <a:lnTo>
                    <a:pt x="274" y="967"/>
                  </a:lnTo>
                  <a:lnTo>
                    <a:pt x="264" y="971"/>
                  </a:lnTo>
                  <a:lnTo>
                    <a:pt x="253" y="973"/>
                  </a:lnTo>
                  <a:lnTo>
                    <a:pt x="243" y="975"/>
                  </a:lnTo>
                  <a:lnTo>
                    <a:pt x="232" y="976"/>
                  </a:lnTo>
                  <a:lnTo>
                    <a:pt x="221" y="976"/>
                  </a:lnTo>
                  <a:lnTo>
                    <a:pt x="210" y="976"/>
                  </a:lnTo>
                  <a:lnTo>
                    <a:pt x="199" y="975"/>
                  </a:lnTo>
                  <a:lnTo>
                    <a:pt x="188" y="973"/>
                  </a:lnTo>
                  <a:lnTo>
                    <a:pt x="179" y="970"/>
                  </a:lnTo>
                  <a:lnTo>
                    <a:pt x="169" y="967"/>
                  </a:lnTo>
                  <a:lnTo>
                    <a:pt x="159" y="962"/>
                  </a:lnTo>
                  <a:lnTo>
                    <a:pt x="150" y="957"/>
                  </a:lnTo>
                  <a:lnTo>
                    <a:pt x="141" y="950"/>
                  </a:lnTo>
                  <a:lnTo>
                    <a:pt x="132" y="944"/>
                  </a:lnTo>
                  <a:lnTo>
                    <a:pt x="124" y="936"/>
                  </a:lnTo>
                  <a:lnTo>
                    <a:pt x="115" y="928"/>
                  </a:lnTo>
                  <a:lnTo>
                    <a:pt x="108" y="919"/>
                  </a:lnTo>
                  <a:lnTo>
                    <a:pt x="100" y="908"/>
                  </a:lnTo>
                  <a:lnTo>
                    <a:pt x="93" y="897"/>
                  </a:lnTo>
                  <a:lnTo>
                    <a:pt x="87" y="886"/>
                  </a:lnTo>
                  <a:lnTo>
                    <a:pt x="80" y="874"/>
                  </a:lnTo>
                  <a:lnTo>
                    <a:pt x="80" y="961"/>
                  </a:lnTo>
                  <a:close/>
                  <a:moveTo>
                    <a:pt x="78" y="608"/>
                  </a:moveTo>
                  <a:lnTo>
                    <a:pt x="78" y="634"/>
                  </a:lnTo>
                  <a:lnTo>
                    <a:pt x="80" y="659"/>
                  </a:lnTo>
                  <a:lnTo>
                    <a:pt x="81" y="681"/>
                  </a:lnTo>
                  <a:lnTo>
                    <a:pt x="83" y="702"/>
                  </a:lnTo>
                  <a:lnTo>
                    <a:pt x="86" y="721"/>
                  </a:lnTo>
                  <a:lnTo>
                    <a:pt x="89" y="740"/>
                  </a:lnTo>
                  <a:lnTo>
                    <a:pt x="92" y="755"/>
                  </a:lnTo>
                  <a:lnTo>
                    <a:pt x="96" y="769"/>
                  </a:lnTo>
                  <a:lnTo>
                    <a:pt x="101" y="783"/>
                  </a:lnTo>
                  <a:lnTo>
                    <a:pt x="106" y="795"/>
                  </a:lnTo>
                  <a:lnTo>
                    <a:pt x="111" y="806"/>
                  </a:lnTo>
                  <a:lnTo>
                    <a:pt x="117" y="817"/>
                  </a:lnTo>
                  <a:lnTo>
                    <a:pt x="124" y="827"/>
                  </a:lnTo>
                  <a:lnTo>
                    <a:pt x="131" y="836"/>
                  </a:lnTo>
                  <a:lnTo>
                    <a:pt x="138" y="844"/>
                  </a:lnTo>
                  <a:lnTo>
                    <a:pt x="146" y="851"/>
                  </a:lnTo>
                  <a:lnTo>
                    <a:pt x="154" y="858"/>
                  </a:lnTo>
                  <a:lnTo>
                    <a:pt x="163" y="863"/>
                  </a:lnTo>
                  <a:lnTo>
                    <a:pt x="171" y="869"/>
                  </a:lnTo>
                  <a:lnTo>
                    <a:pt x="180" y="873"/>
                  </a:lnTo>
                  <a:lnTo>
                    <a:pt x="189" y="876"/>
                  </a:lnTo>
                  <a:lnTo>
                    <a:pt x="198" y="878"/>
                  </a:lnTo>
                  <a:lnTo>
                    <a:pt x="208" y="879"/>
                  </a:lnTo>
                  <a:lnTo>
                    <a:pt x="217" y="880"/>
                  </a:lnTo>
                  <a:lnTo>
                    <a:pt x="224" y="880"/>
                  </a:lnTo>
                  <a:lnTo>
                    <a:pt x="230" y="879"/>
                  </a:lnTo>
                  <a:lnTo>
                    <a:pt x="236" y="878"/>
                  </a:lnTo>
                  <a:lnTo>
                    <a:pt x="244" y="876"/>
                  </a:lnTo>
                  <a:lnTo>
                    <a:pt x="250" y="874"/>
                  </a:lnTo>
                  <a:lnTo>
                    <a:pt x="256" y="871"/>
                  </a:lnTo>
                  <a:lnTo>
                    <a:pt x="262" y="867"/>
                  </a:lnTo>
                  <a:lnTo>
                    <a:pt x="267" y="862"/>
                  </a:lnTo>
                  <a:lnTo>
                    <a:pt x="279" y="853"/>
                  </a:lnTo>
                  <a:lnTo>
                    <a:pt x="291" y="842"/>
                  </a:lnTo>
                  <a:lnTo>
                    <a:pt x="301" y="829"/>
                  </a:lnTo>
                  <a:lnTo>
                    <a:pt x="312" y="812"/>
                  </a:lnTo>
                  <a:lnTo>
                    <a:pt x="316" y="804"/>
                  </a:lnTo>
                  <a:lnTo>
                    <a:pt x="321" y="795"/>
                  </a:lnTo>
                  <a:lnTo>
                    <a:pt x="326" y="785"/>
                  </a:lnTo>
                  <a:lnTo>
                    <a:pt x="330" y="774"/>
                  </a:lnTo>
                  <a:lnTo>
                    <a:pt x="337" y="753"/>
                  </a:lnTo>
                  <a:lnTo>
                    <a:pt x="343" y="728"/>
                  </a:lnTo>
                  <a:lnTo>
                    <a:pt x="347" y="703"/>
                  </a:lnTo>
                  <a:lnTo>
                    <a:pt x="350" y="674"/>
                  </a:lnTo>
                  <a:lnTo>
                    <a:pt x="352" y="643"/>
                  </a:lnTo>
                  <a:lnTo>
                    <a:pt x="353" y="612"/>
                  </a:lnTo>
                  <a:lnTo>
                    <a:pt x="352" y="578"/>
                  </a:lnTo>
                  <a:lnTo>
                    <a:pt x="350" y="547"/>
                  </a:lnTo>
                  <a:lnTo>
                    <a:pt x="347" y="519"/>
                  </a:lnTo>
                  <a:lnTo>
                    <a:pt x="343" y="493"/>
                  </a:lnTo>
                  <a:lnTo>
                    <a:pt x="338" y="468"/>
                  </a:lnTo>
                  <a:lnTo>
                    <a:pt x="331" y="447"/>
                  </a:lnTo>
                  <a:lnTo>
                    <a:pt x="327" y="437"/>
                  </a:lnTo>
                  <a:lnTo>
                    <a:pt x="323" y="427"/>
                  </a:lnTo>
                  <a:lnTo>
                    <a:pt x="318" y="418"/>
                  </a:lnTo>
                  <a:lnTo>
                    <a:pt x="313" y="410"/>
                  </a:lnTo>
                  <a:lnTo>
                    <a:pt x="303" y="396"/>
                  </a:lnTo>
                  <a:lnTo>
                    <a:pt x="293" y="382"/>
                  </a:lnTo>
                  <a:lnTo>
                    <a:pt x="280" y="371"/>
                  </a:lnTo>
                  <a:lnTo>
                    <a:pt x="269" y="362"/>
                  </a:lnTo>
                  <a:lnTo>
                    <a:pt x="257" y="355"/>
                  </a:lnTo>
                  <a:lnTo>
                    <a:pt x="244" y="351"/>
                  </a:lnTo>
                  <a:lnTo>
                    <a:pt x="230" y="348"/>
                  </a:lnTo>
                  <a:lnTo>
                    <a:pt x="216" y="347"/>
                  </a:lnTo>
                  <a:lnTo>
                    <a:pt x="209" y="347"/>
                  </a:lnTo>
                  <a:lnTo>
                    <a:pt x="203" y="348"/>
                  </a:lnTo>
                  <a:lnTo>
                    <a:pt x="196" y="349"/>
                  </a:lnTo>
                  <a:lnTo>
                    <a:pt x="189" y="351"/>
                  </a:lnTo>
                  <a:lnTo>
                    <a:pt x="183" y="353"/>
                  </a:lnTo>
                  <a:lnTo>
                    <a:pt x="177" y="356"/>
                  </a:lnTo>
                  <a:lnTo>
                    <a:pt x="171" y="359"/>
                  </a:lnTo>
                  <a:lnTo>
                    <a:pt x="166" y="363"/>
                  </a:lnTo>
                  <a:lnTo>
                    <a:pt x="153" y="372"/>
                  </a:lnTo>
                  <a:lnTo>
                    <a:pt x="142" y="383"/>
                  </a:lnTo>
                  <a:lnTo>
                    <a:pt x="131" y="398"/>
                  </a:lnTo>
                  <a:lnTo>
                    <a:pt x="121" y="413"/>
                  </a:lnTo>
                  <a:lnTo>
                    <a:pt x="110" y="431"/>
                  </a:lnTo>
                  <a:lnTo>
                    <a:pt x="102" y="451"/>
                  </a:lnTo>
                  <a:lnTo>
                    <a:pt x="95" y="472"/>
                  </a:lnTo>
                  <a:lnTo>
                    <a:pt x="89" y="495"/>
                  </a:lnTo>
                  <a:lnTo>
                    <a:pt x="85" y="521"/>
                  </a:lnTo>
                  <a:lnTo>
                    <a:pt x="82" y="548"/>
                  </a:lnTo>
                  <a:lnTo>
                    <a:pt x="80" y="577"/>
                  </a:lnTo>
                  <a:lnTo>
                    <a:pt x="78" y="6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1702" y="2725"/>
              <a:ext cx="6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1717" y="2744"/>
              <a:ext cx="36" cy="56"/>
            </a:xfrm>
            <a:custGeom>
              <a:avLst/>
              <a:gdLst>
                <a:gd name="T0" fmla="*/ 461 w 470"/>
                <a:gd name="T1" fmla="*/ 530 h 727"/>
                <a:gd name="T2" fmla="*/ 437 w 470"/>
                <a:gd name="T3" fmla="*/ 600 h 727"/>
                <a:gd name="T4" fmla="*/ 401 w 470"/>
                <a:gd name="T5" fmla="*/ 656 h 727"/>
                <a:gd name="T6" fmla="*/ 357 w 470"/>
                <a:gd name="T7" fmla="*/ 695 h 727"/>
                <a:gd name="T8" fmla="*/ 303 w 470"/>
                <a:gd name="T9" fmla="*/ 720 h 727"/>
                <a:gd name="T10" fmla="*/ 243 w 470"/>
                <a:gd name="T11" fmla="*/ 727 h 727"/>
                <a:gd name="T12" fmla="*/ 204 w 470"/>
                <a:gd name="T13" fmla="*/ 724 h 727"/>
                <a:gd name="T14" fmla="*/ 167 w 470"/>
                <a:gd name="T15" fmla="*/ 715 h 727"/>
                <a:gd name="T16" fmla="*/ 134 w 470"/>
                <a:gd name="T17" fmla="*/ 698 h 727"/>
                <a:gd name="T18" fmla="*/ 103 w 470"/>
                <a:gd name="T19" fmla="*/ 676 h 727"/>
                <a:gd name="T20" fmla="*/ 76 w 470"/>
                <a:gd name="T21" fmla="*/ 647 h 727"/>
                <a:gd name="T22" fmla="*/ 51 w 470"/>
                <a:gd name="T23" fmla="*/ 611 h 727"/>
                <a:gd name="T24" fmla="*/ 32 w 470"/>
                <a:gd name="T25" fmla="*/ 570 h 727"/>
                <a:gd name="T26" fmla="*/ 17 w 470"/>
                <a:gd name="T27" fmla="*/ 523 h 727"/>
                <a:gd name="T28" fmla="*/ 7 w 470"/>
                <a:gd name="T29" fmla="*/ 470 h 727"/>
                <a:gd name="T30" fmla="*/ 1 w 470"/>
                <a:gd name="T31" fmla="*/ 412 h 727"/>
                <a:gd name="T32" fmla="*/ 1 w 470"/>
                <a:gd name="T33" fmla="*/ 347 h 727"/>
                <a:gd name="T34" fmla="*/ 5 w 470"/>
                <a:gd name="T35" fmla="*/ 285 h 727"/>
                <a:gd name="T36" fmla="*/ 13 w 470"/>
                <a:gd name="T37" fmla="*/ 229 h 727"/>
                <a:gd name="T38" fmla="*/ 26 w 470"/>
                <a:gd name="T39" fmla="*/ 178 h 727"/>
                <a:gd name="T40" fmla="*/ 45 w 470"/>
                <a:gd name="T41" fmla="*/ 133 h 727"/>
                <a:gd name="T42" fmla="*/ 67 w 470"/>
                <a:gd name="T43" fmla="*/ 95 h 727"/>
                <a:gd name="T44" fmla="*/ 94 w 470"/>
                <a:gd name="T45" fmla="*/ 63 h 727"/>
                <a:gd name="T46" fmla="*/ 124 w 470"/>
                <a:gd name="T47" fmla="*/ 37 h 727"/>
                <a:gd name="T48" fmla="*/ 156 w 470"/>
                <a:gd name="T49" fmla="*/ 18 h 727"/>
                <a:gd name="T50" fmla="*/ 189 w 470"/>
                <a:gd name="T51" fmla="*/ 5 h 727"/>
                <a:gd name="T52" fmla="*/ 226 w 470"/>
                <a:gd name="T53" fmla="*/ 0 h 727"/>
                <a:gd name="T54" fmla="*/ 263 w 470"/>
                <a:gd name="T55" fmla="*/ 1 h 727"/>
                <a:gd name="T56" fmla="*/ 298 w 470"/>
                <a:gd name="T57" fmla="*/ 10 h 727"/>
                <a:gd name="T58" fmla="*/ 330 w 470"/>
                <a:gd name="T59" fmla="*/ 23 h 727"/>
                <a:gd name="T60" fmla="*/ 360 w 470"/>
                <a:gd name="T61" fmla="*/ 44 h 727"/>
                <a:gd name="T62" fmla="*/ 387 w 470"/>
                <a:gd name="T63" fmla="*/ 71 h 727"/>
                <a:gd name="T64" fmla="*/ 412 w 470"/>
                <a:gd name="T65" fmla="*/ 105 h 727"/>
                <a:gd name="T66" fmla="*/ 433 w 470"/>
                <a:gd name="T67" fmla="*/ 145 h 727"/>
                <a:gd name="T68" fmla="*/ 450 w 470"/>
                <a:gd name="T69" fmla="*/ 191 h 727"/>
                <a:gd name="T70" fmla="*/ 461 w 470"/>
                <a:gd name="T71" fmla="*/ 242 h 727"/>
                <a:gd name="T72" fmla="*/ 468 w 470"/>
                <a:gd name="T73" fmla="*/ 299 h 727"/>
                <a:gd name="T74" fmla="*/ 470 w 470"/>
                <a:gd name="T75" fmla="*/ 363 h 727"/>
                <a:gd name="T76" fmla="*/ 91 w 470"/>
                <a:gd name="T77" fmla="*/ 422 h 727"/>
                <a:gd name="T78" fmla="*/ 104 w 470"/>
                <a:gd name="T79" fmla="*/ 497 h 727"/>
                <a:gd name="T80" fmla="*/ 128 w 470"/>
                <a:gd name="T81" fmla="*/ 555 h 727"/>
                <a:gd name="T82" fmla="*/ 161 w 470"/>
                <a:gd name="T83" fmla="*/ 597 h 727"/>
                <a:gd name="T84" fmla="*/ 200 w 470"/>
                <a:gd name="T85" fmla="*/ 623 h 727"/>
                <a:gd name="T86" fmla="*/ 244 w 470"/>
                <a:gd name="T87" fmla="*/ 631 h 727"/>
                <a:gd name="T88" fmla="*/ 278 w 470"/>
                <a:gd name="T89" fmla="*/ 626 h 727"/>
                <a:gd name="T90" fmla="*/ 307 w 470"/>
                <a:gd name="T91" fmla="*/ 610 h 727"/>
                <a:gd name="T92" fmla="*/ 334 w 470"/>
                <a:gd name="T93" fmla="*/ 586 h 727"/>
                <a:gd name="T94" fmla="*/ 356 w 470"/>
                <a:gd name="T95" fmla="*/ 550 h 727"/>
                <a:gd name="T96" fmla="*/ 374 w 470"/>
                <a:gd name="T97" fmla="*/ 505 h 727"/>
                <a:gd name="T98" fmla="*/ 379 w 470"/>
                <a:gd name="T99" fmla="*/ 297 h 727"/>
                <a:gd name="T100" fmla="*/ 372 w 470"/>
                <a:gd name="T101" fmla="*/ 236 h 727"/>
                <a:gd name="T102" fmla="*/ 358 w 470"/>
                <a:gd name="T103" fmla="*/ 188 h 727"/>
                <a:gd name="T104" fmla="*/ 334 w 470"/>
                <a:gd name="T105" fmla="*/ 147 h 727"/>
                <a:gd name="T106" fmla="*/ 297 w 470"/>
                <a:gd name="T107" fmla="*/ 113 h 727"/>
                <a:gd name="T108" fmla="*/ 277 w 470"/>
                <a:gd name="T109" fmla="*/ 104 h 727"/>
                <a:gd name="T110" fmla="*/ 254 w 470"/>
                <a:gd name="T111" fmla="*/ 99 h 727"/>
                <a:gd name="T112" fmla="*/ 224 w 470"/>
                <a:gd name="T113" fmla="*/ 98 h 727"/>
                <a:gd name="T114" fmla="*/ 185 w 470"/>
                <a:gd name="T115" fmla="*/ 111 h 727"/>
                <a:gd name="T116" fmla="*/ 150 w 470"/>
                <a:gd name="T117" fmla="*/ 139 h 727"/>
                <a:gd name="T118" fmla="*/ 122 w 470"/>
                <a:gd name="T119" fmla="*/ 180 h 727"/>
                <a:gd name="T120" fmla="*/ 102 w 470"/>
                <a:gd name="T121" fmla="*/ 234 h 727"/>
                <a:gd name="T122" fmla="*/ 94 w 470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" h="727">
                  <a:moveTo>
                    <a:pt x="379" y="488"/>
                  </a:moveTo>
                  <a:lnTo>
                    <a:pt x="467" y="503"/>
                  </a:lnTo>
                  <a:lnTo>
                    <a:pt x="461" y="530"/>
                  </a:lnTo>
                  <a:lnTo>
                    <a:pt x="454" y="555"/>
                  </a:lnTo>
                  <a:lnTo>
                    <a:pt x="446" y="579"/>
                  </a:lnTo>
                  <a:lnTo>
                    <a:pt x="437" y="600"/>
                  </a:lnTo>
                  <a:lnTo>
                    <a:pt x="425" y="621"/>
                  </a:lnTo>
                  <a:lnTo>
                    <a:pt x="414" y="639"/>
                  </a:lnTo>
                  <a:lnTo>
                    <a:pt x="401" y="656"/>
                  </a:lnTo>
                  <a:lnTo>
                    <a:pt x="387" y="671"/>
                  </a:lnTo>
                  <a:lnTo>
                    <a:pt x="372" y="684"/>
                  </a:lnTo>
                  <a:lnTo>
                    <a:pt x="357" y="695"/>
                  </a:lnTo>
                  <a:lnTo>
                    <a:pt x="339" y="706"/>
                  </a:lnTo>
                  <a:lnTo>
                    <a:pt x="322" y="714"/>
                  </a:lnTo>
                  <a:lnTo>
                    <a:pt x="303" y="720"/>
                  </a:lnTo>
                  <a:lnTo>
                    <a:pt x="284" y="724"/>
                  </a:lnTo>
                  <a:lnTo>
                    <a:pt x="263" y="727"/>
                  </a:lnTo>
                  <a:lnTo>
                    <a:pt x="243" y="727"/>
                  </a:lnTo>
                  <a:lnTo>
                    <a:pt x="229" y="727"/>
                  </a:lnTo>
                  <a:lnTo>
                    <a:pt x="216" y="726"/>
                  </a:lnTo>
                  <a:lnTo>
                    <a:pt x="204" y="724"/>
                  </a:lnTo>
                  <a:lnTo>
                    <a:pt x="191" y="722"/>
                  </a:lnTo>
                  <a:lnTo>
                    <a:pt x="179" y="719"/>
                  </a:lnTo>
                  <a:lnTo>
                    <a:pt x="167" y="715"/>
                  </a:lnTo>
                  <a:lnTo>
                    <a:pt x="156" y="710"/>
                  </a:lnTo>
                  <a:lnTo>
                    <a:pt x="144" y="705"/>
                  </a:lnTo>
                  <a:lnTo>
                    <a:pt x="134" y="698"/>
                  </a:lnTo>
                  <a:lnTo>
                    <a:pt x="123" y="691"/>
                  </a:lnTo>
                  <a:lnTo>
                    <a:pt x="114" y="684"/>
                  </a:lnTo>
                  <a:lnTo>
                    <a:pt x="103" y="676"/>
                  </a:lnTo>
                  <a:lnTo>
                    <a:pt x="94" y="667"/>
                  </a:lnTo>
                  <a:lnTo>
                    <a:pt x="85" y="657"/>
                  </a:lnTo>
                  <a:lnTo>
                    <a:pt x="76" y="647"/>
                  </a:lnTo>
                  <a:lnTo>
                    <a:pt x="67" y="636"/>
                  </a:lnTo>
                  <a:lnTo>
                    <a:pt x="59" y="624"/>
                  </a:lnTo>
                  <a:lnTo>
                    <a:pt x="51" y="611"/>
                  </a:lnTo>
                  <a:lnTo>
                    <a:pt x="45" y="598"/>
                  </a:lnTo>
                  <a:lnTo>
                    <a:pt x="38" y="585"/>
                  </a:lnTo>
                  <a:lnTo>
                    <a:pt x="32" y="570"/>
                  </a:lnTo>
                  <a:lnTo>
                    <a:pt x="26" y="555"/>
                  </a:lnTo>
                  <a:lnTo>
                    <a:pt x="21" y="540"/>
                  </a:lnTo>
                  <a:lnTo>
                    <a:pt x="17" y="523"/>
                  </a:lnTo>
                  <a:lnTo>
                    <a:pt x="13" y="506"/>
                  </a:lnTo>
                  <a:lnTo>
                    <a:pt x="10" y="489"/>
                  </a:lnTo>
                  <a:lnTo>
                    <a:pt x="7" y="470"/>
                  </a:lnTo>
                  <a:lnTo>
                    <a:pt x="5" y="452"/>
                  </a:lnTo>
                  <a:lnTo>
                    <a:pt x="3" y="432"/>
                  </a:lnTo>
                  <a:lnTo>
                    <a:pt x="1" y="412"/>
                  </a:lnTo>
                  <a:lnTo>
                    <a:pt x="1" y="391"/>
                  </a:lnTo>
                  <a:lnTo>
                    <a:pt x="0" y="370"/>
                  </a:lnTo>
                  <a:lnTo>
                    <a:pt x="1" y="347"/>
                  </a:lnTo>
                  <a:lnTo>
                    <a:pt x="1" y="326"/>
                  </a:lnTo>
                  <a:lnTo>
                    <a:pt x="3" y="305"/>
                  </a:lnTo>
                  <a:lnTo>
                    <a:pt x="5" y="285"/>
                  </a:lnTo>
                  <a:lnTo>
                    <a:pt x="7" y="265"/>
                  </a:lnTo>
                  <a:lnTo>
                    <a:pt x="10" y="247"/>
                  </a:lnTo>
                  <a:lnTo>
                    <a:pt x="13" y="229"/>
                  </a:lnTo>
                  <a:lnTo>
                    <a:pt x="17" y="211"/>
                  </a:lnTo>
                  <a:lnTo>
                    <a:pt x="21" y="194"/>
                  </a:lnTo>
                  <a:lnTo>
                    <a:pt x="26" y="178"/>
                  </a:lnTo>
                  <a:lnTo>
                    <a:pt x="33" y="162"/>
                  </a:lnTo>
                  <a:lnTo>
                    <a:pt x="39" y="148"/>
                  </a:lnTo>
                  <a:lnTo>
                    <a:pt x="45" y="133"/>
                  </a:lnTo>
                  <a:lnTo>
                    <a:pt x="52" y="120"/>
                  </a:lnTo>
                  <a:lnTo>
                    <a:pt x="59" y="107"/>
                  </a:lnTo>
                  <a:lnTo>
                    <a:pt x="67" y="95"/>
                  </a:lnTo>
                  <a:lnTo>
                    <a:pt x="77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4" y="54"/>
                  </a:lnTo>
                  <a:lnTo>
                    <a:pt x="114" y="44"/>
                  </a:lnTo>
                  <a:lnTo>
                    <a:pt x="124" y="37"/>
                  </a:lnTo>
                  <a:lnTo>
                    <a:pt x="134" y="30"/>
                  </a:lnTo>
                  <a:lnTo>
                    <a:pt x="144" y="24"/>
                  </a:lnTo>
                  <a:lnTo>
                    <a:pt x="156" y="18"/>
                  </a:lnTo>
                  <a:lnTo>
                    <a:pt x="167" y="14"/>
                  </a:lnTo>
                  <a:lnTo>
                    <a:pt x="178" y="10"/>
                  </a:lnTo>
                  <a:lnTo>
                    <a:pt x="189" y="5"/>
                  </a:lnTo>
                  <a:lnTo>
                    <a:pt x="202" y="3"/>
                  </a:lnTo>
                  <a:lnTo>
                    <a:pt x="214" y="1"/>
                  </a:lnTo>
                  <a:lnTo>
                    <a:pt x="226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3" y="1"/>
                  </a:lnTo>
                  <a:lnTo>
                    <a:pt x="275" y="3"/>
                  </a:lnTo>
                  <a:lnTo>
                    <a:pt x="287" y="5"/>
                  </a:lnTo>
                  <a:lnTo>
                    <a:pt x="298" y="10"/>
                  </a:lnTo>
                  <a:lnTo>
                    <a:pt x="308" y="14"/>
                  </a:lnTo>
                  <a:lnTo>
                    <a:pt x="320" y="18"/>
                  </a:lnTo>
                  <a:lnTo>
                    <a:pt x="330" y="23"/>
                  </a:lnTo>
                  <a:lnTo>
                    <a:pt x="340" y="30"/>
                  </a:lnTo>
                  <a:lnTo>
                    <a:pt x="350" y="36"/>
                  </a:lnTo>
                  <a:lnTo>
                    <a:pt x="360" y="44"/>
                  </a:lnTo>
                  <a:lnTo>
                    <a:pt x="369" y="53"/>
                  </a:lnTo>
                  <a:lnTo>
                    <a:pt x="378" y="62"/>
                  </a:lnTo>
                  <a:lnTo>
                    <a:pt x="387" y="71"/>
                  </a:lnTo>
                  <a:lnTo>
                    <a:pt x="396" y="82"/>
                  </a:lnTo>
                  <a:lnTo>
                    <a:pt x="404" y="93"/>
                  </a:lnTo>
                  <a:lnTo>
                    <a:pt x="412" y="105"/>
                  </a:lnTo>
                  <a:lnTo>
                    <a:pt x="420" y="118"/>
                  </a:lnTo>
                  <a:lnTo>
                    <a:pt x="426" y="131"/>
                  </a:lnTo>
                  <a:lnTo>
                    <a:pt x="433" y="145"/>
                  </a:lnTo>
                  <a:lnTo>
                    <a:pt x="440" y="160"/>
                  </a:lnTo>
                  <a:lnTo>
                    <a:pt x="445" y="174"/>
                  </a:lnTo>
                  <a:lnTo>
                    <a:pt x="450" y="191"/>
                  </a:lnTo>
                  <a:lnTo>
                    <a:pt x="454" y="207"/>
                  </a:lnTo>
                  <a:lnTo>
                    <a:pt x="458" y="225"/>
                  </a:lnTo>
                  <a:lnTo>
                    <a:pt x="461" y="242"/>
                  </a:lnTo>
                  <a:lnTo>
                    <a:pt x="464" y="260"/>
                  </a:lnTo>
                  <a:lnTo>
                    <a:pt x="466" y="280"/>
                  </a:lnTo>
                  <a:lnTo>
                    <a:pt x="468" y="299"/>
                  </a:lnTo>
                  <a:lnTo>
                    <a:pt x="469" y="320"/>
                  </a:lnTo>
                  <a:lnTo>
                    <a:pt x="470" y="341"/>
                  </a:lnTo>
                  <a:lnTo>
                    <a:pt x="470" y="363"/>
                  </a:lnTo>
                  <a:lnTo>
                    <a:pt x="470" y="394"/>
                  </a:lnTo>
                  <a:lnTo>
                    <a:pt x="89" y="394"/>
                  </a:lnTo>
                  <a:lnTo>
                    <a:pt x="91" y="422"/>
                  </a:lnTo>
                  <a:lnTo>
                    <a:pt x="94" y="449"/>
                  </a:lnTo>
                  <a:lnTo>
                    <a:pt x="98" y="474"/>
                  </a:lnTo>
                  <a:lnTo>
                    <a:pt x="104" y="497"/>
                  </a:lnTo>
                  <a:lnTo>
                    <a:pt x="110" y="518"/>
                  </a:lnTo>
                  <a:lnTo>
                    <a:pt x="119" y="538"/>
                  </a:lnTo>
                  <a:lnTo>
                    <a:pt x="128" y="555"/>
                  </a:lnTo>
                  <a:lnTo>
                    <a:pt x="138" y="570"/>
                  </a:lnTo>
                  <a:lnTo>
                    <a:pt x="148" y="585"/>
                  </a:lnTo>
                  <a:lnTo>
                    <a:pt x="161" y="597"/>
                  </a:lnTo>
                  <a:lnTo>
                    <a:pt x="173" y="607"/>
                  </a:lnTo>
                  <a:lnTo>
                    <a:pt x="186" y="615"/>
                  </a:lnTo>
                  <a:lnTo>
                    <a:pt x="200" y="623"/>
                  </a:lnTo>
                  <a:lnTo>
                    <a:pt x="213" y="627"/>
                  </a:lnTo>
                  <a:lnTo>
                    <a:pt x="228" y="630"/>
                  </a:lnTo>
                  <a:lnTo>
                    <a:pt x="244" y="631"/>
                  </a:lnTo>
                  <a:lnTo>
                    <a:pt x="255" y="630"/>
                  </a:lnTo>
                  <a:lnTo>
                    <a:pt x="266" y="629"/>
                  </a:lnTo>
                  <a:lnTo>
                    <a:pt x="278" y="626"/>
                  </a:lnTo>
                  <a:lnTo>
                    <a:pt x="288" y="622"/>
                  </a:lnTo>
                  <a:lnTo>
                    <a:pt x="298" y="617"/>
                  </a:lnTo>
                  <a:lnTo>
                    <a:pt x="307" y="610"/>
                  </a:lnTo>
                  <a:lnTo>
                    <a:pt x="317" y="603"/>
                  </a:lnTo>
                  <a:lnTo>
                    <a:pt x="326" y="595"/>
                  </a:lnTo>
                  <a:lnTo>
                    <a:pt x="334" y="586"/>
                  </a:lnTo>
                  <a:lnTo>
                    <a:pt x="341" y="575"/>
                  </a:lnTo>
                  <a:lnTo>
                    <a:pt x="349" y="563"/>
                  </a:lnTo>
                  <a:lnTo>
                    <a:pt x="356" y="550"/>
                  </a:lnTo>
                  <a:lnTo>
                    <a:pt x="363" y="537"/>
                  </a:lnTo>
                  <a:lnTo>
                    <a:pt x="368" y="521"/>
                  </a:lnTo>
                  <a:lnTo>
                    <a:pt x="374" y="505"/>
                  </a:lnTo>
                  <a:lnTo>
                    <a:pt x="379" y="488"/>
                  </a:lnTo>
                  <a:close/>
                  <a:moveTo>
                    <a:pt x="94" y="297"/>
                  </a:moveTo>
                  <a:lnTo>
                    <a:pt x="379" y="297"/>
                  </a:lnTo>
                  <a:lnTo>
                    <a:pt x="377" y="275"/>
                  </a:lnTo>
                  <a:lnTo>
                    <a:pt x="375" y="254"/>
                  </a:lnTo>
                  <a:lnTo>
                    <a:pt x="372" y="236"/>
                  </a:lnTo>
                  <a:lnTo>
                    <a:pt x="368" y="218"/>
                  </a:lnTo>
                  <a:lnTo>
                    <a:pt x="363" y="202"/>
                  </a:lnTo>
                  <a:lnTo>
                    <a:pt x="358" y="188"/>
                  </a:lnTo>
                  <a:lnTo>
                    <a:pt x="351" y="174"/>
                  </a:lnTo>
                  <a:lnTo>
                    <a:pt x="344" y="162"/>
                  </a:lnTo>
                  <a:lnTo>
                    <a:pt x="334" y="147"/>
                  </a:lnTo>
                  <a:lnTo>
                    <a:pt x="323" y="133"/>
                  </a:lnTo>
                  <a:lnTo>
                    <a:pt x="310" y="122"/>
                  </a:lnTo>
                  <a:lnTo>
                    <a:pt x="297" y="113"/>
                  </a:lnTo>
                  <a:lnTo>
                    <a:pt x="291" y="110"/>
                  </a:lnTo>
                  <a:lnTo>
                    <a:pt x="284" y="107"/>
                  </a:lnTo>
                  <a:lnTo>
                    <a:pt x="277" y="104"/>
                  </a:lnTo>
                  <a:lnTo>
                    <a:pt x="269" y="102"/>
                  </a:lnTo>
                  <a:lnTo>
                    <a:pt x="262" y="100"/>
                  </a:lnTo>
                  <a:lnTo>
                    <a:pt x="254" y="99"/>
                  </a:lnTo>
                  <a:lnTo>
                    <a:pt x="247" y="98"/>
                  </a:lnTo>
                  <a:lnTo>
                    <a:pt x="239" y="98"/>
                  </a:lnTo>
                  <a:lnTo>
                    <a:pt x="224" y="98"/>
                  </a:lnTo>
                  <a:lnTo>
                    <a:pt x="211" y="101"/>
                  </a:lnTo>
                  <a:lnTo>
                    <a:pt x="198" y="105"/>
                  </a:lnTo>
                  <a:lnTo>
                    <a:pt x="185" y="111"/>
                  </a:lnTo>
                  <a:lnTo>
                    <a:pt x="173" y="118"/>
                  </a:lnTo>
                  <a:lnTo>
                    <a:pt x="161" y="127"/>
                  </a:lnTo>
                  <a:lnTo>
                    <a:pt x="150" y="139"/>
                  </a:lnTo>
                  <a:lnTo>
                    <a:pt x="139" y="151"/>
                  </a:lnTo>
                  <a:lnTo>
                    <a:pt x="130" y="165"/>
                  </a:lnTo>
                  <a:lnTo>
                    <a:pt x="122" y="180"/>
                  </a:lnTo>
                  <a:lnTo>
                    <a:pt x="114" y="197"/>
                  </a:lnTo>
                  <a:lnTo>
                    <a:pt x="107" y="214"/>
                  </a:lnTo>
                  <a:lnTo>
                    <a:pt x="102" y="234"/>
                  </a:lnTo>
                  <a:lnTo>
                    <a:pt x="99" y="253"/>
                  </a:lnTo>
                  <a:lnTo>
                    <a:pt x="96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1781" y="2724"/>
              <a:ext cx="50" cy="76"/>
            </a:xfrm>
            <a:custGeom>
              <a:avLst/>
              <a:gdLst>
                <a:gd name="T0" fmla="*/ 652 w 652"/>
                <a:gd name="T1" fmla="*/ 844 h 994"/>
                <a:gd name="T2" fmla="*/ 582 w 652"/>
                <a:gd name="T3" fmla="*/ 909 h 994"/>
                <a:gd name="T4" fmla="*/ 509 w 652"/>
                <a:gd name="T5" fmla="*/ 956 h 994"/>
                <a:gd name="T6" fmla="*/ 435 w 652"/>
                <a:gd name="T7" fmla="*/ 985 h 994"/>
                <a:gd name="T8" fmla="*/ 359 w 652"/>
                <a:gd name="T9" fmla="*/ 994 h 994"/>
                <a:gd name="T10" fmla="*/ 262 w 652"/>
                <a:gd name="T11" fmla="*/ 980 h 994"/>
                <a:gd name="T12" fmla="*/ 175 w 652"/>
                <a:gd name="T13" fmla="*/ 937 h 994"/>
                <a:gd name="T14" fmla="*/ 103 w 652"/>
                <a:gd name="T15" fmla="*/ 866 h 994"/>
                <a:gd name="T16" fmla="*/ 47 w 652"/>
                <a:gd name="T17" fmla="*/ 768 h 994"/>
                <a:gd name="T18" fmla="*/ 12 w 652"/>
                <a:gd name="T19" fmla="*/ 646 h 994"/>
                <a:gd name="T20" fmla="*/ 0 w 652"/>
                <a:gd name="T21" fmla="*/ 502 h 994"/>
                <a:gd name="T22" fmla="*/ 12 w 652"/>
                <a:gd name="T23" fmla="*/ 355 h 994"/>
                <a:gd name="T24" fmla="*/ 48 w 652"/>
                <a:gd name="T25" fmla="*/ 228 h 994"/>
                <a:gd name="T26" fmla="*/ 102 w 652"/>
                <a:gd name="T27" fmla="*/ 127 h 994"/>
                <a:gd name="T28" fmla="*/ 153 w 652"/>
                <a:gd name="T29" fmla="*/ 71 h 994"/>
                <a:gd name="T30" fmla="*/ 212 w 652"/>
                <a:gd name="T31" fmla="*/ 32 h 994"/>
                <a:gd name="T32" fmla="*/ 303 w 652"/>
                <a:gd name="T33" fmla="*/ 4 h 994"/>
                <a:gd name="T34" fmla="*/ 390 w 652"/>
                <a:gd name="T35" fmla="*/ 2 h 994"/>
                <a:gd name="T36" fmla="*/ 458 w 652"/>
                <a:gd name="T37" fmla="*/ 19 h 994"/>
                <a:gd name="T38" fmla="*/ 516 w 652"/>
                <a:gd name="T39" fmla="*/ 50 h 994"/>
                <a:gd name="T40" fmla="*/ 564 w 652"/>
                <a:gd name="T41" fmla="*/ 96 h 994"/>
                <a:gd name="T42" fmla="*/ 601 w 652"/>
                <a:gd name="T43" fmla="*/ 156 h 994"/>
                <a:gd name="T44" fmla="*/ 630 w 652"/>
                <a:gd name="T45" fmla="*/ 237 h 994"/>
                <a:gd name="T46" fmla="*/ 552 w 652"/>
                <a:gd name="T47" fmla="*/ 298 h 994"/>
                <a:gd name="T48" fmla="*/ 532 w 652"/>
                <a:gd name="T49" fmla="*/ 232 h 994"/>
                <a:gd name="T50" fmla="*/ 507 w 652"/>
                <a:gd name="T51" fmla="*/ 186 h 994"/>
                <a:gd name="T52" fmla="*/ 475 w 652"/>
                <a:gd name="T53" fmla="*/ 152 h 994"/>
                <a:gd name="T54" fmla="*/ 435 w 652"/>
                <a:gd name="T55" fmla="*/ 127 h 994"/>
                <a:gd name="T56" fmla="*/ 389 w 652"/>
                <a:gd name="T57" fmla="*/ 113 h 994"/>
                <a:gd name="T58" fmla="*/ 332 w 652"/>
                <a:gd name="T59" fmla="*/ 110 h 994"/>
                <a:gd name="T60" fmla="*/ 263 w 652"/>
                <a:gd name="T61" fmla="*/ 126 h 994"/>
                <a:gd name="T62" fmla="*/ 206 w 652"/>
                <a:gd name="T63" fmla="*/ 162 h 994"/>
                <a:gd name="T64" fmla="*/ 158 w 652"/>
                <a:gd name="T65" fmla="*/ 221 h 994"/>
                <a:gd name="T66" fmla="*/ 122 w 652"/>
                <a:gd name="T67" fmla="*/ 303 h 994"/>
                <a:gd name="T68" fmla="*/ 101 w 652"/>
                <a:gd name="T69" fmla="*/ 406 h 994"/>
                <a:gd name="T70" fmla="*/ 97 w 652"/>
                <a:gd name="T71" fmla="*/ 518 h 994"/>
                <a:gd name="T72" fmla="*/ 103 w 652"/>
                <a:gd name="T73" fmla="*/ 606 h 994"/>
                <a:gd name="T74" fmla="*/ 118 w 652"/>
                <a:gd name="T75" fmla="*/ 681 h 994"/>
                <a:gd name="T76" fmla="*/ 144 w 652"/>
                <a:gd name="T77" fmla="*/ 744 h 994"/>
                <a:gd name="T78" fmla="*/ 177 w 652"/>
                <a:gd name="T79" fmla="*/ 796 h 994"/>
                <a:gd name="T80" fmla="*/ 218 w 652"/>
                <a:gd name="T81" fmla="*/ 834 h 994"/>
                <a:gd name="T82" fmla="*/ 263 w 652"/>
                <a:gd name="T83" fmla="*/ 861 h 994"/>
                <a:gd name="T84" fmla="*/ 314 w 652"/>
                <a:gd name="T85" fmla="*/ 876 h 994"/>
                <a:gd name="T86" fmla="*/ 370 w 652"/>
                <a:gd name="T87" fmla="*/ 879 h 994"/>
                <a:gd name="T88" fmla="*/ 425 w 652"/>
                <a:gd name="T89" fmla="*/ 868 h 994"/>
                <a:gd name="T90" fmla="*/ 483 w 652"/>
                <a:gd name="T91" fmla="*/ 843 h 994"/>
                <a:gd name="T92" fmla="*/ 531 w 652"/>
                <a:gd name="T93" fmla="*/ 809 h 994"/>
                <a:gd name="T94" fmla="*/ 560 w 652"/>
                <a:gd name="T95" fmla="*/ 60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2" h="994">
                  <a:moveTo>
                    <a:pt x="353" y="601"/>
                  </a:moveTo>
                  <a:lnTo>
                    <a:pt x="353" y="488"/>
                  </a:lnTo>
                  <a:lnTo>
                    <a:pt x="652" y="487"/>
                  </a:lnTo>
                  <a:lnTo>
                    <a:pt x="652" y="844"/>
                  </a:lnTo>
                  <a:lnTo>
                    <a:pt x="634" y="862"/>
                  </a:lnTo>
                  <a:lnTo>
                    <a:pt x="617" y="879"/>
                  </a:lnTo>
                  <a:lnTo>
                    <a:pt x="599" y="895"/>
                  </a:lnTo>
                  <a:lnTo>
                    <a:pt x="582" y="909"/>
                  </a:lnTo>
                  <a:lnTo>
                    <a:pt x="564" y="923"/>
                  </a:lnTo>
                  <a:lnTo>
                    <a:pt x="546" y="936"/>
                  </a:lnTo>
                  <a:lnTo>
                    <a:pt x="528" y="947"/>
                  </a:lnTo>
                  <a:lnTo>
                    <a:pt x="509" y="956"/>
                  </a:lnTo>
                  <a:lnTo>
                    <a:pt x="491" y="965"/>
                  </a:lnTo>
                  <a:lnTo>
                    <a:pt x="472" y="974"/>
                  </a:lnTo>
                  <a:lnTo>
                    <a:pt x="454" y="980"/>
                  </a:lnTo>
                  <a:lnTo>
                    <a:pt x="435" y="985"/>
                  </a:lnTo>
                  <a:lnTo>
                    <a:pt x="417" y="989"/>
                  </a:lnTo>
                  <a:lnTo>
                    <a:pt x="397" y="992"/>
                  </a:lnTo>
                  <a:lnTo>
                    <a:pt x="378" y="994"/>
                  </a:lnTo>
                  <a:lnTo>
                    <a:pt x="359" y="994"/>
                  </a:lnTo>
                  <a:lnTo>
                    <a:pt x="334" y="993"/>
                  </a:lnTo>
                  <a:lnTo>
                    <a:pt x="309" y="991"/>
                  </a:lnTo>
                  <a:lnTo>
                    <a:pt x="285" y="986"/>
                  </a:lnTo>
                  <a:lnTo>
                    <a:pt x="262" y="980"/>
                  </a:lnTo>
                  <a:lnTo>
                    <a:pt x="238" y="972"/>
                  </a:lnTo>
                  <a:lnTo>
                    <a:pt x="217" y="961"/>
                  </a:lnTo>
                  <a:lnTo>
                    <a:pt x="195" y="950"/>
                  </a:lnTo>
                  <a:lnTo>
                    <a:pt x="175" y="937"/>
                  </a:lnTo>
                  <a:lnTo>
                    <a:pt x="155" y="921"/>
                  </a:lnTo>
                  <a:lnTo>
                    <a:pt x="137" y="904"/>
                  </a:lnTo>
                  <a:lnTo>
                    <a:pt x="120" y="886"/>
                  </a:lnTo>
                  <a:lnTo>
                    <a:pt x="103" y="866"/>
                  </a:lnTo>
                  <a:lnTo>
                    <a:pt x="88" y="844"/>
                  </a:lnTo>
                  <a:lnTo>
                    <a:pt x="73" y="820"/>
                  </a:lnTo>
                  <a:lnTo>
                    <a:pt x="60" y="794"/>
                  </a:lnTo>
                  <a:lnTo>
                    <a:pt x="47" y="768"/>
                  </a:lnTo>
                  <a:lnTo>
                    <a:pt x="36" y="739"/>
                  </a:lnTo>
                  <a:lnTo>
                    <a:pt x="26" y="710"/>
                  </a:lnTo>
                  <a:lnTo>
                    <a:pt x="18" y="679"/>
                  </a:lnTo>
                  <a:lnTo>
                    <a:pt x="12" y="646"/>
                  </a:lnTo>
                  <a:lnTo>
                    <a:pt x="7" y="612"/>
                  </a:lnTo>
                  <a:lnTo>
                    <a:pt x="3" y="576"/>
                  </a:lnTo>
                  <a:lnTo>
                    <a:pt x="1" y="541"/>
                  </a:lnTo>
                  <a:lnTo>
                    <a:pt x="0" y="502"/>
                  </a:lnTo>
                  <a:lnTo>
                    <a:pt x="1" y="463"/>
                  </a:lnTo>
                  <a:lnTo>
                    <a:pt x="3" y="426"/>
                  </a:lnTo>
                  <a:lnTo>
                    <a:pt x="7" y="390"/>
                  </a:lnTo>
                  <a:lnTo>
                    <a:pt x="12" y="355"/>
                  </a:lnTo>
                  <a:lnTo>
                    <a:pt x="19" y="322"/>
                  </a:lnTo>
                  <a:lnTo>
                    <a:pt x="27" y="289"/>
                  </a:lnTo>
                  <a:lnTo>
                    <a:pt x="36" y="258"/>
                  </a:lnTo>
                  <a:lnTo>
                    <a:pt x="48" y="228"/>
                  </a:lnTo>
                  <a:lnTo>
                    <a:pt x="60" y="200"/>
                  </a:lnTo>
                  <a:lnTo>
                    <a:pt x="73" y="173"/>
                  </a:lnTo>
                  <a:lnTo>
                    <a:pt x="88" y="150"/>
                  </a:lnTo>
                  <a:lnTo>
                    <a:pt x="102" y="127"/>
                  </a:lnTo>
                  <a:lnTo>
                    <a:pt x="118" y="107"/>
                  </a:lnTo>
                  <a:lnTo>
                    <a:pt x="135" y="87"/>
                  </a:lnTo>
                  <a:lnTo>
                    <a:pt x="144" y="79"/>
                  </a:lnTo>
                  <a:lnTo>
                    <a:pt x="153" y="71"/>
                  </a:lnTo>
                  <a:lnTo>
                    <a:pt x="163" y="63"/>
                  </a:lnTo>
                  <a:lnTo>
                    <a:pt x="172" y="56"/>
                  </a:lnTo>
                  <a:lnTo>
                    <a:pt x="191" y="43"/>
                  </a:lnTo>
                  <a:lnTo>
                    <a:pt x="212" y="32"/>
                  </a:lnTo>
                  <a:lnTo>
                    <a:pt x="233" y="23"/>
                  </a:lnTo>
                  <a:lnTo>
                    <a:pt x="256" y="15"/>
                  </a:lnTo>
                  <a:lnTo>
                    <a:pt x="278" y="8"/>
                  </a:lnTo>
                  <a:lnTo>
                    <a:pt x="303" y="4"/>
                  </a:lnTo>
                  <a:lnTo>
                    <a:pt x="328" y="1"/>
                  </a:lnTo>
                  <a:lnTo>
                    <a:pt x="353" y="0"/>
                  </a:lnTo>
                  <a:lnTo>
                    <a:pt x="373" y="1"/>
                  </a:lnTo>
                  <a:lnTo>
                    <a:pt x="390" y="2"/>
                  </a:lnTo>
                  <a:lnTo>
                    <a:pt x="409" y="5"/>
                  </a:lnTo>
                  <a:lnTo>
                    <a:pt x="426" y="8"/>
                  </a:lnTo>
                  <a:lnTo>
                    <a:pt x="443" y="14"/>
                  </a:lnTo>
                  <a:lnTo>
                    <a:pt x="458" y="19"/>
                  </a:lnTo>
                  <a:lnTo>
                    <a:pt x="473" y="25"/>
                  </a:lnTo>
                  <a:lnTo>
                    <a:pt x="489" y="33"/>
                  </a:lnTo>
                  <a:lnTo>
                    <a:pt x="503" y="41"/>
                  </a:lnTo>
                  <a:lnTo>
                    <a:pt x="516" y="50"/>
                  </a:lnTo>
                  <a:lnTo>
                    <a:pt x="529" y="61"/>
                  </a:lnTo>
                  <a:lnTo>
                    <a:pt x="541" y="72"/>
                  </a:lnTo>
                  <a:lnTo>
                    <a:pt x="553" y="83"/>
                  </a:lnTo>
                  <a:lnTo>
                    <a:pt x="564" y="96"/>
                  </a:lnTo>
                  <a:lnTo>
                    <a:pt x="574" y="110"/>
                  </a:lnTo>
                  <a:lnTo>
                    <a:pt x="584" y="124"/>
                  </a:lnTo>
                  <a:lnTo>
                    <a:pt x="593" y="139"/>
                  </a:lnTo>
                  <a:lnTo>
                    <a:pt x="601" y="156"/>
                  </a:lnTo>
                  <a:lnTo>
                    <a:pt x="610" y="174"/>
                  </a:lnTo>
                  <a:lnTo>
                    <a:pt x="617" y="194"/>
                  </a:lnTo>
                  <a:lnTo>
                    <a:pt x="624" y="215"/>
                  </a:lnTo>
                  <a:lnTo>
                    <a:pt x="630" y="237"/>
                  </a:lnTo>
                  <a:lnTo>
                    <a:pt x="635" y="261"/>
                  </a:lnTo>
                  <a:lnTo>
                    <a:pt x="640" y="286"/>
                  </a:lnTo>
                  <a:lnTo>
                    <a:pt x="556" y="318"/>
                  </a:lnTo>
                  <a:lnTo>
                    <a:pt x="552" y="298"/>
                  </a:lnTo>
                  <a:lnTo>
                    <a:pt x="547" y="280"/>
                  </a:lnTo>
                  <a:lnTo>
                    <a:pt x="543" y="262"/>
                  </a:lnTo>
                  <a:lnTo>
                    <a:pt x="537" y="246"/>
                  </a:lnTo>
                  <a:lnTo>
                    <a:pt x="532" y="232"/>
                  </a:lnTo>
                  <a:lnTo>
                    <a:pt x="527" y="218"/>
                  </a:lnTo>
                  <a:lnTo>
                    <a:pt x="520" y="206"/>
                  </a:lnTo>
                  <a:lnTo>
                    <a:pt x="514" y="196"/>
                  </a:lnTo>
                  <a:lnTo>
                    <a:pt x="507" y="186"/>
                  </a:lnTo>
                  <a:lnTo>
                    <a:pt x="500" y="176"/>
                  </a:lnTo>
                  <a:lnTo>
                    <a:pt x="492" y="168"/>
                  </a:lnTo>
                  <a:lnTo>
                    <a:pt x="484" y="160"/>
                  </a:lnTo>
                  <a:lnTo>
                    <a:pt x="475" y="152"/>
                  </a:lnTo>
                  <a:lnTo>
                    <a:pt x="466" y="145"/>
                  </a:lnTo>
                  <a:lnTo>
                    <a:pt x="456" y="138"/>
                  </a:lnTo>
                  <a:lnTo>
                    <a:pt x="446" y="132"/>
                  </a:lnTo>
                  <a:lnTo>
                    <a:pt x="435" y="127"/>
                  </a:lnTo>
                  <a:lnTo>
                    <a:pt x="424" y="122"/>
                  </a:lnTo>
                  <a:lnTo>
                    <a:pt x="413" y="119"/>
                  </a:lnTo>
                  <a:lnTo>
                    <a:pt x="400" y="115"/>
                  </a:lnTo>
                  <a:lnTo>
                    <a:pt x="389" y="113"/>
                  </a:lnTo>
                  <a:lnTo>
                    <a:pt x="377" y="111"/>
                  </a:lnTo>
                  <a:lnTo>
                    <a:pt x="364" y="110"/>
                  </a:lnTo>
                  <a:lnTo>
                    <a:pt x="351" y="110"/>
                  </a:lnTo>
                  <a:lnTo>
                    <a:pt x="332" y="110"/>
                  </a:lnTo>
                  <a:lnTo>
                    <a:pt x="313" y="112"/>
                  </a:lnTo>
                  <a:lnTo>
                    <a:pt x="296" y="115"/>
                  </a:lnTo>
                  <a:lnTo>
                    <a:pt x="279" y="120"/>
                  </a:lnTo>
                  <a:lnTo>
                    <a:pt x="263" y="126"/>
                  </a:lnTo>
                  <a:lnTo>
                    <a:pt x="248" y="133"/>
                  </a:lnTo>
                  <a:lnTo>
                    <a:pt x="233" y="141"/>
                  </a:lnTo>
                  <a:lnTo>
                    <a:pt x="219" y="151"/>
                  </a:lnTo>
                  <a:lnTo>
                    <a:pt x="206" y="162"/>
                  </a:lnTo>
                  <a:lnTo>
                    <a:pt x="192" y="175"/>
                  </a:lnTo>
                  <a:lnTo>
                    <a:pt x="180" y="189"/>
                  </a:lnTo>
                  <a:lnTo>
                    <a:pt x="169" y="204"/>
                  </a:lnTo>
                  <a:lnTo>
                    <a:pt x="158" y="221"/>
                  </a:lnTo>
                  <a:lnTo>
                    <a:pt x="148" y="240"/>
                  </a:lnTo>
                  <a:lnTo>
                    <a:pt x="139" y="259"/>
                  </a:lnTo>
                  <a:lnTo>
                    <a:pt x="130" y="281"/>
                  </a:lnTo>
                  <a:lnTo>
                    <a:pt x="122" y="303"/>
                  </a:lnTo>
                  <a:lnTo>
                    <a:pt x="115" y="327"/>
                  </a:lnTo>
                  <a:lnTo>
                    <a:pt x="109" y="352"/>
                  </a:lnTo>
                  <a:lnTo>
                    <a:pt x="104" y="378"/>
                  </a:lnTo>
                  <a:lnTo>
                    <a:pt x="101" y="406"/>
                  </a:lnTo>
                  <a:lnTo>
                    <a:pt x="98" y="434"/>
                  </a:lnTo>
                  <a:lnTo>
                    <a:pt x="97" y="464"/>
                  </a:lnTo>
                  <a:lnTo>
                    <a:pt x="96" y="495"/>
                  </a:lnTo>
                  <a:lnTo>
                    <a:pt x="97" y="518"/>
                  </a:lnTo>
                  <a:lnTo>
                    <a:pt x="97" y="542"/>
                  </a:lnTo>
                  <a:lnTo>
                    <a:pt x="99" y="564"/>
                  </a:lnTo>
                  <a:lnTo>
                    <a:pt x="101" y="585"/>
                  </a:lnTo>
                  <a:lnTo>
                    <a:pt x="103" y="606"/>
                  </a:lnTo>
                  <a:lnTo>
                    <a:pt x="106" y="626"/>
                  </a:lnTo>
                  <a:lnTo>
                    <a:pt x="110" y="645"/>
                  </a:lnTo>
                  <a:lnTo>
                    <a:pt x="114" y="663"/>
                  </a:lnTo>
                  <a:lnTo>
                    <a:pt x="118" y="681"/>
                  </a:lnTo>
                  <a:lnTo>
                    <a:pt x="125" y="698"/>
                  </a:lnTo>
                  <a:lnTo>
                    <a:pt x="130" y="714"/>
                  </a:lnTo>
                  <a:lnTo>
                    <a:pt x="137" y="729"/>
                  </a:lnTo>
                  <a:lnTo>
                    <a:pt x="144" y="744"/>
                  </a:lnTo>
                  <a:lnTo>
                    <a:pt x="151" y="758"/>
                  </a:lnTo>
                  <a:lnTo>
                    <a:pt x="160" y="771"/>
                  </a:lnTo>
                  <a:lnTo>
                    <a:pt x="168" y="783"/>
                  </a:lnTo>
                  <a:lnTo>
                    <a:pt x="177" y="796"/>
                  </a:lnTo>
                  <a:lnTo>
                    <a:pt x="187" y="806"/>
                  </a:lnTo>
                  <a:lnTo>
                    <a:pt x="196" y="816"/>
                  </a:lnTo>
                  <a:lnTo>
                    <a:pt x="207" y="825"/>
                  </a:lnTo>
                  <a:lnTo>
                    <a:pt x="218" y="834"/>
                  </a:lnTo>
                  <a:lnTo>
                    <a:pt x="228" y="843"/>
                  </a:lnTo>
                  <a:lnTo>
                    <a:pt x="239" y="849"/>
                  </a:lnTo>
                  <a:lnTo>
                    <a:pt x="251" y="856"/>
                  </a:lnTo>
                  <a:lnTo>
                    <a:pt x="263" y="861"/>
                  </a:lnTo>
                  <a:lnTo>
                    <a:pt x="275" y="866"/>
                  </a:lnTo>
                  <a:lnTo>
                    <a:pt x="288" y="870"/>
                  </a:lnTo>
                  <a:lnTo>
                    <a:pt x="301" y="873"/>
                  </a:lnTo>
                  <a:lnTo>
                    <a:pt x="314" y="876"/>
                  </a:lnTo>
                  <a:lnTo>
                    <a:pt x="328" y="878"/>
                  </a:lnTo>
                  <a:lnTo>
                    <a:pt x="341" y="879"/>
                  </a:lnTo>
                  <a:lnTo>
                    <a:pt x="355" y="879"/>
                  </a:lnTo>
                  <a:lnTo>
                    <a:pt x="370" y="879"/>
                  </a:lnTo>
                  <a:lnTo>
                    <a:pt x="383" y="877"/>
                  </a:lnTo>
                  <a:lnTo>
                    <a:pt x="397" y="875"/>
                  </a:lnTo>
                  <a:lnTo>
                    <a:pt x="412" y="872"/>
                  </a:lnTo>
                  <a:lnTo>
                    <a:pt x="425" y="868"/>
                  </a:lnTo>
                  <a:lnTo>
                    <a:pt x="439" y="863"/>
                  </a:lnTo>
                  <a:lnTo>
                    <a:pt x="454" y="857"/>
                  </a:lnTo>
                  <a:lnTo>
                    <a:pt x="468" y="850"/>
                  </a:lnTo>
                  <a:lnTo>
                    <a:pt x="483" y="843"/>
                  </a:lnTo>
                  <a:lnTo>
                    <a:pt x="496" y="834"/>
                  </a:lnTo>
                  <a:lnTo>
                    <a:pt x="508" y="826"/>
                  </a:lnTo>
                  <a:lnTo>
                    <a:pt x="520" y="818"/>
                  </a:lnTo>
                  <a:lnTo>
                    <a:pt x="531" y="809"/>
                  </a:lnTo>
                  <a:lnTo>
                    <a:pt x="542" y="800"/>
                  </a:lnTo>
                  <a:lnTo>
                    <a:pt x="551" y="790"/>
                  </a:lnTo>
                  <a:lnTo>
                    <a:pt x="560" y="780"/>
                  </a:lnTo>
                  <a:lnTo>
                    <a:pt x="560" y="601"/>
                  </a:lnTo>
                  <a:lnTo>
                    <a:pt x="353" y="60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1841" y="2725"/>
              <a:ext cx="6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0"/>
            <p:cNvSpPr>
              <a:spLocks noEditPoints="1"/>
            </p:cNvSpPr>
            <p:nvPr/>
          </p:nvSpPr>
          <p:spPr bwMode="auto">
            <a:xfrm>
              <a:off x="1855" y="2744"/>
              <a:ext cx="37" cy="56"/>
            </a:xfrm>
            <a:custGeom>
              <a:avLst/>
              <a:gdLst>
                <a:gd name="T0" fmla="*/ 3 w 478"/>
                <a:gd name="T1" fmla="*/ 299 h 727"/>
                <a:gd name="T2" fmla="*/ 14 w 478"/>
                <a:gd name="T3" fmla="*/ 223 h 727"/>
                <a:gd name="T4" fmla="*/ 32 w 478"/>
                <a:gd name="T5" fmla="*/ 158 h 727"/>
                <a:gd name="T6" fmla="*/ 60 w 478"/>
                <a:gd name="T7" fmla="*/ 104 h 727"/>
                <a:gd name="T8" fmla="*/ 95 w 478"/>
                <a:gd name="T9" fmla="*/ 61 h 727"/>
                <a:gd name="T10" fmla="*/ 135 w 478"/>
                <a:gd name="T11" fmla="*/ 29 h 727"/>
                <a:gd name="T12" fmla="*/ 179 w 478"/>
                <a:gd name="T13" fmla="*/ 10 h 727"/>
                <a:gd name="T14" fmla="*/ 227 w 478"/>
                <a:gd name="T15" fmla="*/ 0 h 727"/>
                <a:gd name="T16" fmla="*/ 276 w 478"/>
                <a:gd name="T17" fmla="*/ 3 h 727"/>
                <a:gd name="T18" fmla="*/ 322 w 478"/>
                <a:gd name="T19" fmla="*/ 18 h 727"/>
                <a:gd name="T20" fmla="*/ 364 w 478"/>
                <a:gd name="T21" fmla="*/ 43 h 727"/>
                <a:gd name="T22" fmla="*/ 401 w 478"/>
                <a:gd name="T23" fmla="*/ 81 h 727"/>
                <a:gd name="T24" fmla="*/ 433 w 478"/>
                <a:gd name="T25" fmla="*/ 129 h 727"/>
                <a:gd name="T26" fmla="*/ 457 w 478"/>
                <a:gd name="T27" fmla="*/ 188 h 727"/>
                <a:gd name="T28" fmla="*/ 472 w 478"/>
                <a:gd name="T29" fmla="*/ 256 h 727"/>
                <a:gd name="T30" fmla="*/ 478 w 478"/>
                <a:gd name="T31" fmla="*/ 335 h 727"/>
                <a:gd name="T32" fmla="*/ 476 w 478"/>
                <a:gd name="T33" fmla="*/ 424 h 727"/>
                <a:gd name="T34" fmla="*/ 466 w 478"/>
                <a:gd name="T35" fmla="*/ 503 h 727"/>
                <a:gd name="T36" fmla="*/ 446 w 478"/>
                <a:gd name="T37" fmla="*/ 569 h 727"/>
                <a:gd name="T38" fmla="*/ 420 w 478"/>
                <a:gd name="T39" fmla="*/ 624 h 727"/>
                <a:gd name="T40" fmla="*/ 385 w 478"/>
                <a:gd name="T41" fmla="*/ 667 h 727"/>
                <a:gd name="T42" fmla="*/ 345 w 478"/>
                <a:gd name="T43" fmla="*/ 698 h 727"/>
                <a:gd name="T44" fmla="*/ 301 w 478"/>
                <a:gd name="T45" fmla="*/ 719 h 727"/>
                <a:gd name="T46" fmla="*/ 253 w 478"/>
                <a:gd name="T47" fmla="*/ 727 h 727"/>
                <a:gd name="T48" fmla="*/ 202 w 478"/>
                <a:gd name="T49" fmla="*/ 724 h 727"/>
                <a:gd name="T50" fmla="*/ 156 w 478"/>
                <a:gd name="T51" fmla="*/ 710 h 727"/>
                <a:gd name="T52" fmla="*/ 115 w 478"/>
                <a:gd name="T53" fmla="*/ 684 h 727"/>
                <a:gd name="T54" fmla="*/ 77 w 478"/>
                <a:gd name="T55" fmla="*/ 647 h 727"/>
                <a:gd name="T56" fmla="*/ 45 w 478"/>
                <a:gd name="T57" fmla="*/ 598 h 727"/>
                <a:gd name="T58" fmla="*/ 22 w 478"/>
                <a:gd name="T59" fmla="*/ 538 h 727"/>
                <a:gd name="T60" fmla="*/ 8 w 478"/>
                <a:gd name="T61" fmla="*/ 467 h 727"/>
                <a:gd name="T62" fmla="*/ 1 w 478"/>
                <a:gd name="T63" fmla="*/ 386 h 727"/>
                <a:gd name="T64" fmla="*/ 92 w 478"/>
                <a:gd name="T65" fmla="*/ 427 h 727"/>
                <a:gd name="T66" fmla="*/ 114 w 478"/>
                <a:gd name="T67" fmla="*/ 527 h 727"/>
                <a:gd name="T68" fmla="*/ 133 w 478"/>
                <a:gd name="T69" fmla="*/ 564 h 727"/>
                <a:gd name="T70" fmla="*/ 168 w 478"/>
                <a:gd name="T71" fmla="*/ 605 h 727"/>
                <a:gd name="T72" fmla="*/ 196 w 478"/>
                <a:gd name="T73" fmla="*/ 622 h 727"/>
                <a:gd name="T74" fmla="*/ 226 w 478"/>
                <a:gd name="T75" fmla="*/ 630 h 727"/>
                <a:gd name="T76" fmla="*/ 257 w 478"/>
                <a:gd name="T77" fmla="*/ 630 h 727"/>
                <a:gd name="T78" fmla="*/ 285 w 478"/>
                <a:gd name="T79" fmla="*/ 622 h 727"/>
                <a:gd name="T80" fmla="*/ 323 w 478"/>
                <a:gd name="T81" fmla="*/ 593 h 727"/>
                <a:gd name="T82" fmla="*/ 357 w 478"/>
                <a:gd name="T83" fmla="*/ 546 h 727"/>
                <a:gd name="T84" fmla="*/ 380 w 478"/>
                <a:gd name="T85" fmla="*/ 480 h 727"/>
                <a:gd name="T86" fmla="*/ 390 w 478"/>
                <a:gd name="T87" fmla="*/ 364 h 727"/>
                <a:gd name="T88" fmla="*/ 379 w 478"/>
                <a:gd name="T89" fmla="*/ 247 h 727"/>
                <a:gd name="T90" fmla="*/ 356 w 478"/>
                <a:gd name="T91" fmla="*/ 182 h 727"/>
                <a:gd name="T92" fmla="*/ 323 w 478"/>
                <a:gd name="T93" fmla="*/ 134 h 727"/>
                <a:gd name="T94" fmla="*/ 283 w 478"/>
                <a:gd name="T95" fmla="*/ 107 h 727"/>
                <a:gd name="T96" fmla="*/ 254 w 478"/>
                <a:gd name="T97" fmla="*/ 99 h 727"/>
                <a:gd name="T98" fmla="*/ 222 w 478"/>
                <a:gd name="T99" fmla="*/ 99 h 727"/>
                <a:gd name="T100" fmla="*/ 194 w 478"/>
                <a:gd name="T101" fmla="*/ 107 h 727"/>
                <a:gd name="T102" fmla="*/ 155 w 478"/>
                <a:gd name="T103" fmla="*/ 135 h 727"/>
                <a:gd name="T104" fmla="*/ 122 w 478"/>
                <a:gd name="T105" fmla="*/ 182 h 727"/>
                <a:gd name="T106" fmla="*/ 100 w 478"/>
                <a:gd name="T107" fmla="*/ 247 h 727"/>
                <a:gd name="T108" fmla="*/ 90 w 478"/>
                <a:gd name="T109" fmla="*/ 36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727">
                  <a:moveTo>
                    <a:pt x="0" y="364"/>
                  </a:moveTo>
                  <a:lnTo>
                    <a:pt x="0" y="341"/>
                  </a:lnTo>
                  <a:lnTo>
                    <a:pt x="1" y="320"/>
                  </a:lnTo>
                  <a:lnTo>
                    <a:pt x="3" y="299"/>
                  </a:lnTo>
                  <a:lnTo>
                    <a:pt x="4" y="279"/>
                  </a:lnTo>
                  <a:lnTo>
                    <a:pt x="8" y="260"/>
                  </a:lnTo>
                  <a:lnTo>
                    <a:pt x="11" y="241"/>
                  </a:lnTo>
                  <a:lnTo>
                    <a:pt x="14" y="223"/>
                  </a:lnTo>
                  <a:lnTo>
                    <a:pt x="18" y="206"/>
                  </a:lnTo>
                  <a:lnTo>
                    <a:pt x="22" y="189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38" y="144"/>
                  </a:lnTo>
                  <a:lnTo>
                    <a:pt x="45" y="129"/>
                  </a:lnTo>
                  <a:lnTo>
                    <a:pt x="53" y="116"/>
                  </a:lnTo>
                  <a:lnTo>
                    <a:pt x="60" y="104"/>
                  </a:lnTo>
                  <a:lnTo>
                    <a:pt x="68" y="92"/>
                  </a:lnTo>
                  <a:lnTo>
                    <a:pt x="77" y="81"/>
                  </a:lnTo>
                  <a:lnTo>
                    <a:pt x="85" y="70"/>
                  </a:lnTo>
                  <a:lnTo>
                    <a:pt x="95" y="61"/>
                  </a:lnTo>
                  <a:lnTo>
                    <a:pt x="104" y="52"/>
                  </a:lnTo>
                  <a:lnTo>
                    <a:pt x="114" y="43"/>
                  </a:lnTo>
                  <a:lnTo>
                    <a:pt x="124" y="36"/>
                  </a:lnTo>
                  <a:lnTo>
                    <a:pt x="135" y="29"/>
                  </a:lnTo>
                  <a:lnTo>
                    <a:pt x="145" y="23"/>
                  </a:lnTo>
                  <a:lnTo>
                    <a:pt x="156" y="18"/>
                  </a:lnTo>
                  <a:lnTo>
                    <a:pt x="166" y="13"/>
                  </a:lnTo>
                  <a:lnTo>
                    <a:pt x="179" y="10"/>
                  </a:lnTo>
                  <a:lnTo>
                    <a:pt x="190" y="5"/>
                  </a:lnTo>
                  <a:lnTo>
                    <a:pt x="202" y="3"/>
                  </a:lnTo>
                  <a:lnTo>
                    <a:pt x="215" y="1"/>
                  </a:lnTo>
                  <a:lnTo>
                    <a:pt x="227" y="0"/>
                  </a:lnTo>
                  <a:lnTo>
                    <a:pt x="239" y="0"/>
                  </a:lnTo>
                  <a:lnTo>
                    <a:pt x="253" y="0"/>
                  </a:lnTo>
                  <a:lnTo>
                    <a:pt x="265" y="1"/>
                  </a:lnTo>
                  <a:lnTo>
                    <a:pt x="276" y="3"/>
                  </a:lnTo>
                  <a:lnTo>
                    <a:pt x="288" y="5"/>
                  </a:lnTo>
                  <a:lnTo>
                    <a:pt x="300" y="10"/>
                  </a:lnTo>
                  <a:lnTo>
                    <a:pt x="311" y="13"/>
                  </a:lnTo>
                  <a:lnTo>
                    <a:pt x="322" y="18"/>
                  </a:lnTo>
                  <a:lnTo>
                    <a:pt x="334" y="23"/>
                  </a:lnTo>
                  <a:lnTo>
                    <a:pt x="344" y="29"/>
                  </a:lnTo>
                  <a:lnTo>
                    <a:pt x="354" y="36"/>
                  </a:lnTo>
                  <a:lnTo>
                    <a:pt x="364" y="43"/>
                  </a:lnTo>
                  <a:lnTo>
                    <a:pt x="374" y="52"/>
                  </a:lnTo>
                  <a:lnTo>
                    <a:pt x="383" y="61"/>
                  </a:lnTo>
                  <a:lnTo>
                    <a:pt x="392" y="70"/>
                  </a:lnTo>
                  <a:lnTo>
                    <a:pt x="401" y="81"/>
                  </a:lnTo>
                  <a:lnTo>
                    <a:pt x="410" y="92"/>
                  </a:lnTo>
                  <a:lnTo>
                    <a:pt x="419" y="104"/>
                  </a:lnTo>
                  <a:lnTo>
                    <a:pt x="426" y="116"/>
                  </a:lnTo>
                  <a:lnTo>
                    <a:pt x="433" y="129"/>
                  </a:lnTo>
                  <a:lnTo>
                    <a:pt x="440" y="143"/>
                  </a:lnTo>
                  <a:lnTo>
                    <a:pt x="446" y="157"/>
                  </a:lnTo>
                  <a:lnTo>
                    <a:pt x="451" y="172"/>
                  </a:lnTo>
                  <a:lnTo>
                    <a:pt x="457" y="188"/>
                  </a:lnTo>
                  <a:lnTo>
                    <a:pt x="462" y="204"/>
                  </a:lnTo>
                  <a:lnTo>
                    <a:pt x="466" y="220"/>
                  </a:lnTo>
                  <a:lnTo>
                    <a:pt x="469" y="238"/>
                  </a:lnTo>
                  <a:lnTo>
                    <a:pt x="472" y="256"/>
                  </a:lnTo>
                  <a:lnTo>
                    <a:pt x="474" y="276"/>
                  </a:lnTo>
                  <a:lnTo>
                    <a:pt x="476" y="295"/>
                  </a:lnTo>
                  <a:lnTo>
                    <a:pt x="477" y="315"/>
                  </a:lnTo>
                  <a:lnTo>
                    <a:pt x="478" y="335"/>
                  </a:lnTo>
                  <a:lnTo>
                    <a:pt x="478" y="357"/>
                  </a:lnTo>
                  <a:lnTo>
                    <a:pt x="478" y="380"/>
                  </a:lnTo>
                  <a:lnTo>
                    <a:pt x="477" y="402"/>
                  </a:lnTo>
                  <a:lnTo>
                    <a:pt x="476" y="424"/>
                  </a:lnTo>
                  <a:lnTo>
                    <a:pt x="474" y="445"/>
                  </a:lnTo>
                  <a:lnTo>
                    <a:pt x="472" y="465"/>
                  </a:lnTo>
                  <a:lnTo>
                    <a:pt x="469" y="483"/>
                  </a:lnTo>
                  <a:lnTo>
                    <a:pt x="466" y="503"/>
                  </a:lnTo>
                  <a:lnTo>
                    <a:pt x="462" y="520"/>
                  </a:lnTo>
                  <a:lnTo>
                    <a:pt x="458" y="538"/>
                  </a:lnTo>
                  <a:lnTo>
                    <a:pt x="453" y="554"/>
                  </a:lnTo>
                  <a:lnTo>
                    <a:pt x="446" y="569"/>
                  </a:lnTo>
                  <a:lnTo>
                    <a:pt x="440" y="584"/>
                  </a:lnTo>
                  <a:lnTo>
                    <a:pt x="434" y="598"/>
                  </a:lnTo>
                  <a:lnTo>
                    <a:pt x="427" y="611"/>
                  </a:lnTo>
                  <a:lnTo>
                    <a:pt x="420" y="624"/>
                  </a:lnTo>
                  <a:lnTo>
                    <a:pt x="412" y="636"/>
                  </a:lnTo>
                  <a:lnTo>
                    <a:pt x="402" y="647"/>
                  </a:lnTo>
                  <a:lnTo>
                    <a:pt x="394" y="657"/>
                  </a:lnTo>
                  <a:lnTo>
                    <a:pt x="385" y="667"/>
                  </a:lnTo>
                  <a:lnTo>
                    <a:pt x="376" y="676"/>
                  </a:lnTo>
                  <a:lnTo>
                    <a:pt x="365" y="684"/>
                  </a:lnTo>
                  <a:lnTo>
                    <a:pt x="355" y="692"/>
                  </a:lnTo>
                  <a:lnTo>
                    <a:pt x="345" y="698"/>
                  </a:lnTo>
                  <a:lnTo>
                    <a:pt x="335" y="705"/>
                  </a:lnTo>
                  <a:lnTo>
                    <a:pt x="323" y="710"/>
                  </a:lnTo>
                  <a:lnTo>
                    <a:pt x="312" y="715"/>
                  </a:lnTo>
                  <a:lnTo>
                    <a:pt x="301" y="719"/>
                  </a:lnTo>
                  <a:lnTo>
                    <a:pt x="289" y="722"/>
                  </a:lnTo>
                  <a:lnTo>
                    <a:pt x="277" y="724"/>
                  </a:lnTo>
                  <a:lnTo>
                    <a:pt x="265" y="726"/>
                  </a:lnTo>
                  <a:lnTo>
                    <a:pt x="253" y="727"/>
                  </a:lnTo>
                  <a:lnTo>
                    <a:pt x="239" y="727"/>
                  </a:lnTo>
                  <a:lnTo>
                    <a:pt x="227" y="727"/>
                  </a:lnTo>
                  <a:lnTo>
                    <a:pt x="215" y="726"/>
                  </a:lnTo>
                  <a:lnTo>
                    <a:pt x="202" y="724"/>
                  </a:lnTo>
                  <a:lnTo>
                    <a:pt x="190" y="722"/>
                  </a:lnTo>
                  <a:lnTo>
                    <a:pt x="179" y="719"/>
                  </a:lnTo>
                  <a:lnTo>
                    <a:pt x="167" y="715"/>
                  </a:lnTo>
                  <a:lnTo>
                    <a:pt x="156" y="710"/>
                  </a:lnTo>
                  <a:lnTo>
                    <a:pt x="146" y="705"/>
                  </a:lnTo>
                  <a:lnTo>
                    <a:pt x="135" y="698"/>
                  </a:lnTo>
                  <a:lnTo>
                    <a:pt x="124" y="691"/>
                  </a:lnTo>
                  <a:lnTo>
                    <a:pt x="115" y="684"/>
                  </a:lnTo>
                  <a:lnTo>
                    <a:pt x="105" y="676"/>
                  </a:lnTo>
                  <a:lnTo>
                    <a:pt x="96" y="667"/>
                  </a:lnTo>
                  <a:lnTo>
                    <a:pt x="86" y="657"/>
                  </a:lnTo>
                  <a:lnTo>
                    <a:pt x="77" y="647"/>
                  </a:lnTo>
                  <a:lnTo>
                    <a:pt x="69" y="636"/>
                  </a:lnTo>
                  <a:lnTo>
                    <a:pt x="61" y="624"/>
                  </a:lnTo>
                  <a:lnTo>
                    <a:pt x="53" y="611"/>
                  </a:lnTo>
                  <a:lnTo>
                    <a:pt x="45" y="598"/>
                  </a:lnTo>
                  <a:lnTo>
                    <a:pt x="39" y="584"/>
                  </a:lnTo>
                  <a:lnTo>
                    <a:pt x="33" y="569"/>
                  </a:lnTo>
                  <a:lnTo>
                    <a:pt x="27" y="554"/>
                  </a:lnTo>
                  <a:lnTo>
                    <a:pt x="22" y="538"/>
                  </a:lnTo>
                  <a:lnTo>
                    <a:pt x="18" y="521"/>
                  </a:lnTo>
                  <a:lnTo>
                    <a:pt x="14" y="504"/>
                  </a:lnTo>
                  <a:lnTo>
                    <a:pt x="11" y="487"/>
                  </a:lnTo>
                  <a:lnTo>
                    <a:pt x="8" y="467"/>
                  </a:lnTo>
                  <a:lnTo>
                    <a:pt x="4" y="448"/>
                  </a:lnTo>
                  <a:lnTo>
                    <a:pt x="3" y="428"/>
                  </a:lnTo>
                  <a:lnTo>
                    <a:pt x="1" y="408"/>
                  </a:lnTo>
                  <a:lnTo>
                    <a:pt x="1" y="386"/>
                  </a:lnTo>
                  <a:lnTo>
                    <a:pt x="0" y="364"/>
                  </a:lnTo>
                  <a:close/>
                  <a:moveTo>
                    <a:pt x="90" y="364"/>
                  </a:moveTo>
                  <a:lnTo>
                    <a:pt x="90" y="396"/>
                  </a:lnTo>
                  <a:lnTo>
                    <a:pt x="92" y="427"/>
                  </a:lnTo>
                  <a:lnTo>
                    <a:pt x="96" y="456"/>
                  </a:lnTo>
                  <a:lnTo>
                    <a:pt x="100" y="481"/>
                  </a:lnTo>
                  <a:lnTo>
                    <a:pt x="106" y="506"/>
                  </a:lnTo>
                  <a:lnTo>
                    <a:pt x="114" y="527"/>
                  </a:lnTo>
                  <a:lnTo>
                    <a:pt x="118" y="538"/>
                  </a:lnTo>
                  <a:lnTo>
                    <a:pt x="122" y="547"/>
                  </a:lnTo>
                  <a:lnTo>
                    <a:pt x="127" y="556"/>
                  </a:lnTo>
                  <a:lnTo>
                    <a:pt x="133" y="564"/>
                  </a:lnTo>
                  <a:lnTo>
                    <a:pt x="144" y="581"/>
                  </a:lnTo>
                  <a:lnTo>
                    <a:pt x="156" y="594"/>
                  </a:lnTo>
                  <a:lnTo>
                    <a:pt x="162" y="599"/>
                  </a:lnTo>
                  <a:lnTo>
                    <a:pt x="168" y="605"/>
                  </a:lnTo>
                  <a:lnTo>
                    <a:pt x="176" y="610"/>
                  </a:lnTo>
                  <a:lnTo>
                    <a:pt x="182" y="614"/>
                  </a:lnTo>
                  <a:lnTo>
                    <a:pt x="189" y="619"/>
                  </a:lnTo>
                  <a:lnTo>
                    <a:pt x="196" y="622"/>
                  </a:lnTo>
                  <a:lnTo>
                    <a:pt x="203" y="625"/>
                  </a:lnTo>
                  <a:lnTo>
                    <a:pt x="211" y="627"/>
                  </a:lnTo>
                  <a:lnTo>
                    <a:pt x="219" y="629"/>
                  </a:lnTo>
                  <a:lnTo>
                    <a:pt x="226" y="630"/>
                  </a:lnTo>
                  <a:lnTo>
                    <a:pt x="234" y="631"/>
                  </a:lnTo>
                  <a:lnTo>
                    <a:pt x="242" y="631"/>
                  </a:lnTo>
                  <a:lnTo>
                    <a:pt x="249" y="631"/>
                  </a:lnTo>
                  <a:lnTo>
                    <a:pt x="257" y="630"/>
                  </a:lnTo>
                  <a:lnTo>
                    <a:pt x="264" y="629"/>
                  </a:lnTo>
                  <a:lnTo>
                    <a:pt x="271" y="627"/>
                  </a:lnTo>
                  <a:lnTo>
                    <a:pt x="278" y="625"/>
                  </a:lnTo>
                  <a:lnTo>
                    <a:pt x="285" y="622"/>
                  </a:lnTo>
                  <a:lnTo>
                    <a:pt x="292" y="618"/>
                  </a:lnTo>
                  <a:lnTo>
                    <a:pt x="299" y="614"/>
                  </a:lnTo>
                  <a:lnTo>
                    <a:pt x="311" y="604"/>
                  </a:lnTo>
                  <a:lnTo>
                    <a:pt x="323" y="593"/>
                  </a:lnTo>
                  <a:lnTo>
                    <a:pt x="336" y="580"/>
                  </a:lnTo>
                  <a:lnTo>
                    <a:pt x="347" y="564"/>
                  </a:lnTo>
                  <a:lnTo>
                    <a:pt x="352" y="555"/>
                  </a:lnTo>
                  <a:lnTo>
                    <a:pt x="357" y="546"/>
                  </a:lnTo>
                  <a:lnTo>
                    <a:pt x="361" y="537"/>
                  </a:lnTo>
                  <a:lnTo>
                    <a:pt x="365" y="526"/>
                  </a:lnTo>
                  <a:lnTo>
                    <a:pt x="373" y="505"/>
                  </a:lnTo>
                  <a:lnTo>
                    <a:pt x="380" y="480"/>
                  </a:lnTo>
                  <a:lnTo>
                    <a:pt x="384" y="455"/>
                  </a:lnTo>
                  <a:lnTo>
                    <a:pt x="388" y="426"/>
                  </a:lnTo>
                  <a:lnTo>
                    <a:pt x="390" y="396"/>
                  </a:lnTo>
                  <a:lnTo>
                    <a:pt x="390" y="364"/>
                  </a:lnTo>
                  <a:lnTo>
                    <a:pt x="390" y="331"/>
                  </a:lnTo>
                  <a:lnTo>
                    <a:pt x="388" y="301"/>
                  </a:lnTo>
                  <a:lnTo>
                    <a:pt x="384" y="273"/>
                  </a:lnTo>
                  <a:lnTo>
                    <a:pt x="379" y="247"/>
                  </a:lnTo>
                  <a:lnTo>
                    <a:pt x="373" y="222"/>
                  </a:lnTo>
                  <a:lnTo>
                    <a:pt x="365" y="201"/>
                  </a:lnTo>
                  <a:lnTo>
                    <a:pt x="361" y="191"/>
                  </a:lnTo>
                  <a:lnTo>
                    <a:pt x="356" y="182"/>
                  </a:lnTo>
                  <a:lnTo>
                    <a:pt x="351" y="172"/>
                  </a:lnTo>
                  <a:lnTo>
                    <a:pt x="346" y="163"/>
                  </a:lnTo>
                  <a:lnTo>
                    <a:pt x="335" y="148"/>
                  </a:lnTo>
                  <a:lnTo>
                    <a:pt x="323" y="134"/>
                  </a:lnTo>
                  <a:lnTo>
                    <a:pt x="310" y="123"/>
                  </a:lnTo>
                  <a:lnTo>
                    <a:pt x="297" y="114"/>
                  </a:lnTo>
                  <a:lnTo>
                    <a:pt x="291" y="111"/>
                  </a:lnTo>
                  <a:lnTo>
                    <a:pt x="283" y="107"/>
                  </a:lnTo>
                  <a:lnTo>
                    <a:pt x="276" y="105"/>
                  </a:lnTo>
                  <a:lnTo>
                    <a:pt x="268" y="102"/>
                  </a:lnTo>
                  <a:lnTo>
                    <a:pt x="261" y="101"/>
                  </a:lnTo>
                  <a:lnTo>
                    <a:pt x="254" y="99"/>
                  </a:lnTo>
                  <a:lnTo>
                    <a:pt x="245" y="98"/>
                  </a:lnTo>
                  <a:lnTo>
                    <a:pt x="237" y="98"/>
                  </a:lnTo>
                  <a:lnTo>
                    <a:pt x="230" y="98"/>
                  </a:lnTo>
                  <a:lnTo>
                    <a:pt x="222" y="99"/>
                  </a:lnTo>
                  <a:lnTo>
                    <a:pt x="215" y="101"/>
                  </a:lnTo>
                  <a:lnTo>
                    <a:pt x="207" y="102"/>
                  </a:lnTo>
                  <a:lnTo>
                    <a:pt x="200" y="105"/>
                  </a:lnTo>
                  <a:lnTo>
                    <a:pt x="194" y="107"/>
                  </a:lnTo>
                  <a:lnTo>
                    <a:pt x="187" y="111"/>
                  </a:lnTo>
                  <a:lnTo>
                    <a:pt x="180" y="114"/>
                  </a:lnTo>
                  <a:lnTo>
                    <a:pt x="167" y="124"/>
                  </a:lnTo>
                  <a:lnTo>
                    <a:pt x="155" y="135"/>
                  </a:lnTo>
                  <a:lnTo>
                    <a:pt x="144" y="149"/>
                  </a:lnTo>
                  <a:lnTo>
                    <a:pt x="133" y="164"/>
                  </a:lnTo>
                  <a:lnTo>
                    <a:pt x="127" y="172"/>
                  </a:lnTo>
                  <a:lnTo>
                    <a:pt x="122" y="182"/>
                  </a:lnTo>
                  <a:lnTo>
                    <a:pt x="117" y="191"/>
                  </a:lnTo>
                  <a:lnTo>
                    <a:pt x="113" y="201"/>
                  </a:lnTo>
                  <a:lnTo>
                    <a:pt x="106" y="223"/>
                  </a:lnTo>
                  <a:lnTo>
                    <a:pt x="100" y="247"/>
                  </a:lnTo>
                  <a:lnTo>
                    <a:pt x="96" y="273"/>
                  </a:lnTo>
                  <a:lnTo>
                    <a:pt x="92" y="301"/>
                  </a:lnTo>
                  <a:lnTo>
                    <a:pt x="90" y="332"/>
                  </a:lnTo>
                  <a:lnTo>
                    <a:pt x="90" y="3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1"/>
            <p:cNvSpPr>
              <a:spLocks noEditPoints="1"/>
            </p:cNvSpPr>
            <p:nvPr/>
          </p:nvSpPr>
          <p:spPr bwMode="auto">
            <a:xfrm>
              <a:off x="1900" y="2725"/>
              <a:ext cx="34" cy="75"/>
            </a:xfrm>
            <a:custGeom>
              <a:avLst/>
              <a:gdLst>
                <a:gd name="T0" fmla="*/ 0 w 443"/>
                <a:gd name="T1" fmla="*/ 0 h 976"/>
                <a:gd name="T2" fmla="*/ 93 w 443"/>
                <a:gd name="T3" fmla="*/ 331 h 976"/>
                <a:gd name="T4" fmla="*/ 116 w 443"/>
                <a:gd name="T5" fmla="*/ 302 h 976"/>
                <a:gd name="T6" fmla="*/ 140 w 443"/>
                <a:gd name="T7" fmla="*/ 279 h 976"/>
                <a:gd name="T8" fmla="*/ 167 w 443"/>
                <a:gd name="T9" fmla="*/ 263 h 976"/>
                <a:gd name="T10" fmla="*/ 195 w 443"/>
                <a:gd name="T11" fmla="*/ 252 h 976"/>
                <a:gd name="T12" fmla="*/ 226 w 443"/>
                <a:gd name="T13" fmla="*/ 249 h 976"/>
                <a:gd name="T14" fmla="*/ 269 w 443"/>
                <a:gd name="T15" fmla="*/ 254 h 976"/>
                <a:gd name="T16" fmla="*/ 310 w 443"/>
                <a:gd name="T17" fmla="*/ 272 h 976"/>
                <a:gd name="T18" fmla="*/ 347 w 443"/>
                <a:gd name="T19" fmla="*/ 300 h 976"/>
                <a:gd name="T20" fmla="*/ 379 w 443"/>
                <a:gd name="T21" fmla="*/ 339 h 976"/>
                <a:gd name="T22" fmla="*/ 406 w 443"/>
                <a:gd name="T23" fmla="*/ 391 h 976"/>
                <a:gd name="T24" fmla="*/ 426 w 443"/>
                <a:gd name="T25" fmla="*/ 453 h 976"/>
                <a:gd name="T26" fmla="*/ 439 w 443"/>
                <a:gd name="T27" fmla="*/ 526 h 976"/>
                <a:gd name="T28" fmla="*/ 443 w 443"/>
                <a:gd name="T29" fmla="*/ 608 h 976"/>
                <a:gd name="T30" fmla="*/ 440 w 443"/>
                <a:gd name="T31" fmla="*/ 671 h 976"/>
                <a:gd name="T32" fmla="*/ 433 w 443"/>
                <a:gd name="T33" fmla="*/ 729 h 976"/>
                <a:gd name="T34" fmla="*/ 421 w 443"/>
                <a:gd name="T35" fmla="*/ 782 h 976"/>
                <a:gd name="T36" fmla="*/ 405 w 443"/>
                <a:gd name="T37" fmla="*/ 828 h 976"/>
                <a:gd name="T38" fmla="*/ 384 w 443"/>
                <a:gd name="T39" fmla="*/ 869 h 976"/>
                <a:gd name="T40" fmla="*/ 360 w 443"/>
                <a:gd name="T41" fmla="*/ 903 h 976"/>
                <a:gd name="T42" fmla="*/ 333 w 443"/>
                <a:gd name="T43" fmla="*/ 931 h 976"/>
                <a:gd name="T44" fmla="*/ 304 w 443"/>
                <a:gd name="T45" fmla="*/ 953 h 976"/>
                <a:gd name="T46" fmla="*/ 274 w 443"/>
                <a:gd name="T47" fmla="*/ 967 h 976"/>
                <a:gd name="T48" fmla="*/ 244 w 443"/>
                <a:gd name="T49" fmla="*/ 975 h 976"/>
                <a:gd name="T50" fmla="*/ 211 w 443"/>
                <a:gd name="T51" fmla="*/ 976 h 976"/>
                <a:gd name="T52" fmla="*/ 179 w 443"/>
                <a:gd name="T53" fmla="*/ 970 h 976"/>
                <a:gd name="T54" fmla="*/ 150 w 443"/>
                <a:gd name="T55" fmla="*/ 957 h 976"/>
                <a:gd name="T56" fmla="*/ 125 w 443"/>
                <a:gd name="T57" fmla="*/ 936 h 976"/>
                <a:gd name="T58" fmla="*/ 101 w 443"/>
                <a:gd name="T59" fmla="*/ 908 h 976"/>
                <a:gd name="T60" fmla="*/ 81 w 443"/>
                <a:gd name="T61" fmla="*/ 874 h 976"/>
                <a:gd name="T62" fmla="*/ 80 w 443"/>
                <a:gd name="T63" fmla="*/ 634 h 976"/>
                <a:gd name="T64" fmla="*/ 84 w 443"/>
                <a:gd name="T65" fmla="*/ 702 h 976"/>
                <a:gd name="T66" fmla="*/ 93 w 443"/>
                <a:gd name="T67" fmla="*/ 755 h 976"/>
                <a:gd name="T68" fmla="*/ 106 w 443"/>
                <a:gd name="T69" fmla="*/ 795 h 976"/>
                <a:gd name="T70" fmla="*/ 125 w 443"/>
                <a:gd name="T71" fmla="*/ 827 h 976"/>
                <a:gd name="T72" fmla="*/ 146 w 443"/>
                <a:gd name="T73" fmla="*/ 851 h 976"/>
                <a:gd name="T74" fmla="*/ 172 w 443"/>
                <a:gd name="T75" fmla="*/ 869 h 976"/>
                <a:gd name="T76" fmla="*/ 199 w 443"/>
                <a:gd name="T77" fmla="*/ 878 h 976"/>
                <a:gd name="T78" fmla="*/ 224 w 443"/>
                <a:gd name="T79" fmla="*/ 880 h 976"/>
                <a:gd name="T80" fmla="*/ 244 w 443"/>
                <a:gd name="T81" fmla="*/ 876 h 976"/>
                <a:gd name="T82" fmla="*/ 262 w 443"/>
                <a:gd name="T83" fmla="*/ 867 h 976"/>
                <a:gd name="T84" fmla="*/ 291 w 443"/>
                <a:gd name="T85" fmla="*/ 842 h 976"/>
                <a:gd name="T86" fmla="*/ 318 w 443"/>
                <a:gd name="T87" fmla="*/ 804 h 976"/>
                <a:gd name="T88" fmla="*/ 331 w 443"/>
                <a:gd name="T89" fmla="*/ 774 h 976"/>
                <a:gd name="T90" fmla="*/ 348 w 443"/>
                <a:gd name="T91" fmla="*/ 703 h 976"/>
                <a:gd name="T92" fmla="*/ 354 w 443"/>
                <a:gd name="T93" fmla="*/ 612 h 976"/>
                <a:gd name="T94" fmla="*/ 348 w 443"/>
                <a:gd name="T95" fmla="*/ 519 h 976"/>
                <a:gd name="T96" fmla="*/ 332 w 443"/>
                <a:gd name="T97" fmla="*/ 447 h 976"/>
                <a:gd name="T98" fmla="*/ 319 w 443"/>
                <a:gd name="T99" fmla="*/ 418 h 976"/>
                <a:gd name="T100" fmla="*/ 293 w 443"/>
                <a:gd name="T101" fmla="*/ 382 h 976"/>
                <a:gd name="T102" fmla="*/ 257 w 443"/>
                <a:gd name="T103" fmla="*/ 355 h 976"/>
                <a:gd name="T104" fmla="*/ 216 w 443"/>
                <a:gd name="T105" fmla="*/ 347 h 976"/>
                <a:gd name="T106" fmla="*/ 197 w 443"/>
                <a:gd name="T107" fmla="*/ 349 h 976"/>
                <a:gd name="T108" fmla="*/ 178 w 443"/>
                <a:gd name="T109" fmla="*/ 356 h 976"/>
                <a:gd name="T110" fmla="*/ 154 w 443"/>
                <a:gd name="T111" fmla="*/ 372 h 976"/>
                <a:gd name="T112" fmla="*/ 121 w 443"/>
                <a:gd name="T113" fmla="*/ 413 h 976"/>
                <a:gd name="T114" fmla="*/ 96 w 443"/>
                <a:gd name="T115" fmla="*/ 472 h 976"/>
                <a:gd name="T116" fmla="*/ 82 w 443"/>
                <a:gd name="T117" fmla="*/ 54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976">
                  <a:moveTo>
                    <a:pt x="81" y="961"/>
                  </a:moveTo>
                  <a:lnTo>
                    <a:pt x="0" y="961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342"/>
                  </a:lnTo>
                  <a:lnTo>
                    <a:pt x="93" y="331"/>
                  </a:lnTo>
                  <a:lnTo>
                    <a:pt x="100" y="321"/>
                  </a:lnTo>
                  <a:lnTo>
                    <a:pt x="108" y="311"/>
                  </a:lnTo>
                  <a:lnTo>
                    <a:pt x="116" y="302"/>
                  </a:lnTo>
                  <a:lnTo>
                    <a:pt x="124" y="293"/>
                  </a:lnTo>
                  <a:lnTo>
                    <a:pt x="132" y="285"/>
                  </a:lnTo>
                  <a:lnTo>
                    <a:pt x="140" y="279"/>
                  </a:lnTo>
                  <a:lnTo>
                    <a:pt x="148" y="272"/>
                  </a:lnTo>
                  <a:lnTo>
                    <a:pt x="158" y="267"/>
                  </a:lnTo>
                  <a:lnTo>
                    <a:pt x="167" y="263"/>
                  </a:lnTo>
                  <a:lnTo>
                    <a:pt x="176" y="259"/>
                  </a:lnTo>
                  <a:lnTo>
                    <a:pt x="185" y="254"/>
                  </a:lnTo>
                  <a:lnTo>
                    <a:pt x="195" y="252"/>
                  </a:lnTo>
                  <a:lnTo>
                    <a:pt x="206" y="250"/>
                  </a:lnTo>
                  <a:lnTo>
                    <a:pt x="216" y="249"/>
                  </a:lnTo>
                  <a:lnTo>
                    <a:pt x="226" y="249"/>
                  </a:lnTo>
                  <a:lnTo>
                    <a:pt x="241" y="249"/>
                  </a:lnTo>
                  <a:lnTo>
                    <a:pt x="256" y="251"/>
                  </a:lnTo>
                  <a:lnTo>
                    <a:pt x="269" y="254"/>
                  </a:lnTo>
                  <a:lnTo>
                    <a:pt x="284" y="260"/>
                  </a:lnTo>
                  <a:lnTo>
                    <a:pt x="297" y="265"/>
                  </a:lnTo>
                  <a:lnTo>
                    <a:pt x="310" y="272"/>
                  </a:lnTo>
                  <a:lnTo>
                    <a:pt x="323" y="280"/>
                  </a:lnTo>
                  <a:lnTo>
                    <a:pt x="335" y="289"/>
                  </a:lnTo>
                  <a:lnTo>
                    <a:pt x="347" y="300"/>
                  </a:lnTo>
                  <a:lnTo>
                    <a:pt x="359" y="312"/>
                  </a:lnTo>
                  <a:lnTo>
                    <a:pt x="369" y="325"/>
                  </a:lnTo>
                  <a:lnTo>
                    <a:pt x="379" y="339"/>
                  </a:lnTo>
                  <a:lnTo>
                    <a:pt x="388" y="355"/>
                  </a:lnTo>
                  <a:lnTo>
                    <a:pt x="397" y="372"/>
                  </a:lnTo>
                  <a:lnTo>
                    <a:pt x="406" y="391"/>
                  </a:lnTo>
                  <a:lnTo>
                    <a:pt x="413" y="410"/>
                  </a:lnTo>
                  <a:lnTo>
                    <a:pt x="420" y="432"/>
                  </a:lnTo>
                  <a:lnTo>
                    <a:pt x="426" y="453"/>
                  </a:lnTo>
                  <a:lnTo>
                    <a:pt x="431" y="477"/>
                  </a:lnTo>
                  <a:lnTo>
                    <a:pt x="435" y="500"/>
                  </a:lnTo>
                  <a:lnTo>
                    <a:pt x="439" y="526"/>
                  </a:lnTo>
                  <a:lnTo>
                    <a:pt x="441" y="551"/>
                  </a:lnTo>
                  <a:lnTo>
                    <a:pt x="442" y="579"/>
                  </a:lnTo>
                  <a:lnTo>
                    <a:pt x="443" y="608"/>
                  </a:lnTo>
                  <a:lnTo>
                    <a:pt x="442" y="629"/>
                  </a:lnTo>
                  <a:lnTo>
                    <a:pt x="442" y="651"/>
                  </a:lnTo>
                  <a:lnTo>
                    <a:pt x="440" y="671"/>
                  </a:lnTo>
                  <a:lnTo>
                    <a:pt x="439" y="692"/>
                  </a:lnTo>
                  <a:lnTo>
                    <a:pt x="435" y="710"/>
                  </a:lnTo>
                  <a:lnTo>
                    <a:pt x="433" y="729"/>
                  </a:lnTo>
                  <a:lnTo>
                    <a:pt x="429" y="747"/>
                  </a:lnTo>
                  <a:lnTo>
                    <a:pt x="426" y="764"/>
                  </a:lnTo>
                  <a:lnTo>
                    <a:pt x="421" y="782"/>
                  </a:lnTo>
                  <a:lnTo>
                    <a:pt x="417" y="797"/>
                  </a:lnTo>
                  <a:lnTo>
                    <a:pt x="411" y="812"/>
                  </a:lnTo>
                  <a:lnTo>
                    <a:pt x="405" y="828"/>
                  </a:lnTo>
                  <a:lnTo>
                    <a:pt x="399" y="842"/>
                  </a:lnTo>
                  <a:lnTo>
                    <a:pt x="391" y="855"/>
                  </a:lnTo>
                  <a:lnTo>
                    <a:pt x="384" y="869"/>
                  </a:lnTo>
                  <a:lnTo>
                    <a:pt x="376" y="881"/>
                  </a:lnTo>
                  <a:lnTo>
                    <a:pt x="368" y="892"/>
                  </a:lnTo>
                  <a:lnTo>
                    <a:pt x="360" y="903"/>
                  </a:lnTo>
                  <a:lnTo>
                    <a:pt x="350" y="914"/>
                  </a:lnTo>
                  <a:lnTo>
                    <a:pt x="342" y="923"/>
                  </a:lnTo>
                  <a:lnTo>
                    <a:pt x="333" y="931"/>
                  </a:lnTo>
                  <a:lnTo>
                    <a:pt x="324" y="939"/>
                  </a:lnTo>
                  <a:lnTo>
                    <a:pt x="314" y="946"/>
                  </a:lnTo>
                  <a:lnTo>
                    <a:pt x="304" y="953"/>
                  </a:lnTo>
                  <a:lnTo>
                    <a:pt x="295" y="959"/>
                  </a:lnTo>
                  <a:lnTo>
                    <a:pt x="285" y="963"/>
                  </a:lnTo>
                  <a:lnTo>
                    <a:pt x="274" y="967"/>
                  </a:lnTo>
                  <a:lnTo>
                    <a:pt x="264" y="971"/>
                  </a:lnTo>
                  <a:lnTo>
                    <a:pt x="254" y="973"/>
                  </a:lnTo>
                  <a:lnTo>
                    <a:pt x="244" y="975"/>
                  </a:lnTo>
                  <a:lnTo>
                    <a:pt x="232" y="976"/>
                  </a:lnTo>
                  <a:lnTo>
                    <a:pt x="221" y="976"/>
                  </a:lnTo>
                  <a:lnTo>
                    <a:pt x="211" y="976"/>
                  </a:lnTo>
                  <a:lnTo>
                    <a:pt x="200" y="975"/>
                  </a:lnTo>
                  <a:lnTo>
                    <a:pt x="189" y="973"/>
                  </a:lnTo>
                  <a:lnTo>
                    <a:pt x="179" y="970"/>
                  </a:lnTo>
                  <a:lnTo>
                    <a:pt x="170" y="967"/>
                  </a:lnTo>
                  <a:lnTo>
                    <a:pt x="160" y="962"/>
                  </a:lnTo>
                  <a:lnTo>
                    <a:pt x="150" y="957"/>
                  </a:lnTo>
                  <a:lnTo>
                    <a:pt x="141" y="950"/>
                  </a:lnTo>
                  <a:lnTo>
                    <a:pt x="133" y="944"/>
                  </a:lnTo>
                  <a:lnTo>
                    <a:pt x="125" y="936"/>
                  </a:lnTo>
                  <a:lnTo>
                    <a:pt x="117" y="928"/>
                  </a:lnTo>
                  <a:lnTo>
                    <a:pt x="108" y="919"/>
                  </a:lnTo>
                  <a:lnTo>
                    <a:pt x="101" y="908"/>
                  </a:lnTo>
                  <a:lnTo>
                    <a:pt x="94" y="897"/>
                  </a:lnTo>
                  <a:lnTo>
                    <a:pt x="87" y="886"/>
                  </a:lnTo>
                  <a:lnTo>
                    <a:pt x="81" y="874"/>
                  </a:lnTo>
                  <a:lnTo>
                    <a:pt x="81" y="961"/>
                  </a:lnTo>
                  <a:close/>
                  <a:moveTo>
                    <a:pt x="80" y="608"/>
                  </a:moveTo>
                  <a:lnTo>
                    <a:pt x="80" y="634"/>
                  </a:lnTo>
                  <a:lnTo>
                    <a:pt x="81" y="659"/>
                  </a:lnTo>
                  <a:lnTo>
                    <a:pt x="82" y="681"/>
                  </a:lnTo>
                  <a:lnTo>
                    <a:pt x="84" y="702"/>
                  </a:lnTo>
                  <a:lnTo>
                    <a:pt x="86" y="721"/>
                  </a:lnTo>
                  <a:lnTo>
                    <a:pt x="89" y="740"/>
                  </a:lnTo>
                  <a:lnTo>
                    <a:pt x="93" y="755"/>
                  </a:lnTo>
                  <a:lnTo>
                    <a:pt x="97" y="769"/>
                  </a:lnTo>
                  <a:lnTo>
                    <a:pt x="101" y="783"/>
                  </a:lnTo>
                  <a:lnTo>
                    <a:pt x="106" y="795"/>
                  </a:lnTo>
                  <a:lnTo>
                    <a:pt x="112" y="806"/>
                  </a:lnTo>
                  <a:lnTo>
                    <a:pt x="118" y="817"/>
                  </a:lnTo>
                  <a:lnTo>
                    <a:pt x="125" y="827"/>
                  </a:lnTo>
                  <a:lnTo>
                    <a:pt x="131" y="836"/>
                  </a:lnTo>
                  <a:lnTo>
                    <a:pt x="139" y="844"/>
                  </a:lnTo>
                  <a:lnTo>
                    <a:pt x="146" y="851"/>
                  </a:lnTo>
                  <a:lnTo>
                    <a:pt x="154" y="858"/>
                  </a:lnTo>
                  <a:lnTo>
                    <a:pt x="163" y="863"/>
                  </a:lnTo>
                  <a:lnTo>
                    <a:pt x="172" y="869"/>
                  </a:lnTo>
                  <a:lnTo>
                    <a:pt x="180" y="873"/>
                  </a:lnTo>
                  <a:lnTo>
                    <a:pt x="189" y="876"/>
                  </a:lnTo>
                  <a:lnTo>
                    <a:pt x="199" y="878"/>
                  </a:lnTo>
                  <a:lnTo>
                    <a:pt x="208" y="879"/>
                  </a:lnTo>
                  <a:lnTo>
                    <a:pt x="218" y="880"/>
                  </a:lnTo>
                  <a:lnTo>
                    <a:pt x="224" y="880"/>
                  </a:lnTo>
                  <a:lnTo>
                    <a:pt x="231" y="879"/>
                  </a:lnTo>
                  <a:lnTo>
                    <a:pt x="238" y="878"/>
                  </a:lnTo>
                  <a:lnTo>
                    <a:pt x="244" y="876"/>
                  </a:lnTo>
                  <a:lnTo>
                    <a:pt x="250" y="874"/>
                  </a:lnTo>
                  <a:lnTo>
                    <a:pt x="256" y="871"/>
                  </a:lnTo>
                  <a:lnTo>
                    <a:pt x="262" y="867"/>
                  </a:lnTo>
                  <a:lnTo>
                    <a:pt x="268" y="862"/>
                  </a:lnTo>
                  <a:lnTo>
                    <a:pt x="280" y="853"/>
                  </a:lnTo>
                  <a:lnTo>
                    <a:pt x="291" y="842"/>
                  </a:lnTo>
                  <a:lnTo>
                    <a:pt x="302" y="829"/>
                  </a:lnTo>
                  <a:lnTo>
                    <a:pt x="312" y="812"/>
                  </a:lnTo>
                  <a:lnTo>
                    <a:pt x="318" y="804"/>
                  </a:lnTo>
                  <a:lnTo>
                    <a:pt x="323" y="795"/>
                  </a:lnTo>
                  <a:lnTo>
                    <a:pt x="327" y="785"/>
                  </a:lnTo>
                  <a:lnTo>
                    <a:pt x="331" y="774"/>
                  </a:lnTo>
                  <a:lnTo>
                    <a:pt x="338" y="753"/>
                  </a:lnTo>
                  <a:lnTo>
                    <a:pt x="343" y="728"/>
                  </a:lnTo>
                  <a:lnTo>
                    <a:pt x="348" y="703"/>
                  </a:lnTo>
                  <a:lnTo>
                    <a:pt x="351" y="674"/>
                  </a:lnTo>
                  <a:lnTo>
                    <a:pt x="353" y="643"/>
                  </a:lnTo>
                  <a:lnTo>
                    <a:pt x="354" y="612"/>
                  </a:lnTo>
                  <a:lnTo>
                    <a:pt x="353" y="578"/>
                  </a:lnTo>
                  <a:lnTo>
                    <a:pt x="351" y="547"/>
                  </a:lnTo>
                  <a:lnTo>
                    <a:pt x="348" y="519"/>
                  </a:lnTo>
                  <a:lnTo>
                    <a:pt x="344" y="493"/>
                  </a:lnTo>
                  <a:lnTo>
                    <a:pt x="338" y="468"/>
                  </a:lnTo>
                  <a:lnTo>
                    <a:pt x="332" y="447"/>
                  </a:lnTo>
                  <a:lnTo>
                    <a:pt x="328" y="437"/>
                  </a:lnTo>
                  <a:lnTo>
                    <a:pt x="324" y="427"/>
                  </a:lnTo>
                  <a:lnTo>
                    <a:pt x="319" y="418"/>
                  </a:lnTo>
                  <a:lnTo>
                    <a:pt x="314" y="410"/>
                  </a:lnTo>
                  <a:lnTo>
                    <a:pt x="304" y="396"/>
                  </a:lnTo>
                  <a:lnTo>
                    <a:pt x="293" y="382"/>
                  </a:lnTo>
                  <a:lnTo>
                    <a:pt x="282" y="371"/>
                  </a:lnTo>
                  <a:lnTo>
                    <a:pt x="269" y="362"/>
                  </a:lnTo>
                  <a:lnTo>
                    <a:pt x="257" y="355"/>
                  </a:lnTo>
                  <a:lnTo>
                    <a:pt x="245" y="351"/>
                  </a:lnTo>
                  <a:lnTo>
                    <a:pt x="230" y="348"/>
                  </a:lnTo>
                  <a:lnTo>
                    <a:pt x="216" y="347"/>
                  </a:lnTo>
                  <a:lnTo>
                    <a:pt x="210" y="347"/>
                  </a:lnTo>
                  <a:lnTo>
                    <a:pt x="204" y="348"/>
                  </a:lnTo>
                  <a:lnTo>
                    <a:pt x="197" y="349"/>
                  </a:lnTo>
                  <a:lnTo>
                    <a:pt x="190" y="351"/>
                  </a:lnTo>
                  <a:lnTo>
                    <a:pt x="184" y="353"/>
                  </a:lnTo>
                  <a:lnTo>
                    <a:pt x="178" y="356"/>
                  </a:lnTo>
                  <a:lnTo>
                    <a:pt x="172" y="359"/>
                  </a:lnTo>
                  <a:lnTo>
                    <a:pt x="166" y="363"/>
                  </a:lnTo>
                  <a:lnTo>
                    <a:pt x="154" y="372"/>
                  </a:lnTo>
                  <a:lnTo>
                    <a:pt x="143" y="383"/>
                  </a:lnTo>
                  <a:lnTo>
                    <a:pt x="132" y="398"/>
                  </a:lnTo>
                  <a:lnTo>
                    <a:pt x="121" y="413"/>
                  </a:lnTo>
                  <a:lnTo>
                    <a:pt x="111" y="431"/>
                  </a:lnTo>
                  <a:lnTo>
                    <a:pt x="103" y="451"/>
                  </a:lnTo>
                  <a:lnTo>
                    <a:pt x="96" y="472"/>
                  </a:lnTo>
                  <a:lnTo>
                    <a:pt x="90" y="495"/>
                  </a:lnTo>
                  <a:lnTo>
                    <a:pt x="85" y="521"/>
                  </a:lnTo>
                  <a:lnTo>
                    <a:pt x="82" y="548"/>
                  </a:lnTo>
                  <a:lnTo>
                    <a:pt x="80" y="577"/>
                  </a:lnTo>
                  <a:lnTo>
                    <a:pt x="80" y="6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1939" y="2744"/>
              <a:ext cx="37" cy="56"/>
            </a:xfrm>
            <a:custGeom>
              <a:avLst/>
              <a:gdLst>
                <a:gd name="T0" fmla="*/ 330 w 470"/>
                <a:gd name="T1" fmla="*/ 661 h 727"/>
                <a:gd name="T2" fmla="*/ 283 w 470"/>
                <a:gd name="T3" fmla="*/ 695 h 727"/>
                <a:gd name="T4" fmla="*/ 236 w 470"/>
                <a:gd name="T5" fmla="*/ 718 h 727"/>
                <a:gd name="T6" fmla="*/ 187 w 470"/>
                <a:gd name="T7" fmla="*/ 727 h 727"/>
                <a:gd name="T8" fmla="*/ 119 w 470"/>
                <a:gd name="T9" fmla="*/ 720 h 727"/>
                <a:gd name="T10" fmla="*/ 60 w 470"/>
                <a:gd name="T11" fmla="*/ 686 h 727"/>
                <a:gd name="T12" fmla="*/ 19 w 470"/>
                <a:gd name="T13" fmla="*/ 629 h 727"/>
                <a:gd name="T14" fmla="*/ 2 w 470"/>
                <a:gd name="T15" fmla="*/ 551 h 727"/>
                <a:gd name="T16" fmla="*/ 4 w 470"/>
                <a:gd name="T17" fmla="*/ 485 h 727"/>
                <a:gd name="T18" fmla="*/ 18 w 470"/>
                <a:gd name="T19" fmla="*/ 434 h 727"/>
                <a:gd name="T20" fmla="*/ 41 w 470"/>
                <a:gd name="T21" fmla="*/ 390 h 727"/>
                <a:gd name="T22" fmla="*/ 74 w 470"/>
                <a:gd name="T23" fmla="*/ 357 h 727"/>
                <a:gd name="T24" fmla="*/ 118 w 470"/>
                <a:gd name="T25" fmla="*/ 332 h 727"/>
                <a:gd name="T26" fmla="*/ 182 w 470"/>
                <a:gd name="T27" fmla="*/ 315 h 727"/>
                <a:gd name="T28" fmla="*/ 272 w 470"/>
                <a:gd name="T29" fmla="*/ 297 h 727"/>
                <a:gd name="T30" fmla="*/ 342 w 470"/>
                <a:gd name="T31" fmla="*/ 276 h 727"/>
                <a:gd name="T32" fmla="*/ 354 w 470"/>
                <a:gd name="T33" fmla="*/ 207 h 727"/>
                <a:gd name="T34" fmla="*/ 343 w 470"/>
                <a:gd name="T35" fmla="*/ 157 h 727"/>
                <a:gd name="T36" fmla="*/ 315 w 470"/>
                <a:gd name="T37" fmla="*/ 121 h 727"/>
                <a:gd name="T38" fmla="*/ 265 w 470"/>
                <a:gd name="T39" fmla="*/ 101 h 727"/>
                <a:gd name="T40" fmla="*/ 206 w 470"/>
                <a:gd name="T41" fmla="*/ 100 h 727"/>
                <a:gd name="T42" fmla="*/ 160 w 470"/>
                <a:gd name="T43" fmla="*/ 113 h 727"/>
                <a:gd name="T44" fmla="*/ 130 w 470"/>
                <a:gd name="T45" fmla="*/ 143 h 727"/>
                <a:gd name="T46" fmla="*/ 108 w 470"/>
                <a:gd name="T47" fmla="*/ 195 h 727"/>
                <a:gd name="T48" fmla="*/ 20 w 470"/>
                <a:gd name="T49" fmla="*/ 188 h 727"/>
                <a:gd name="T50" fmla="*/ 53 w 470"/>
                <a:gd name="T51" fmla="*/ 99 h 727"/>
                <a:gd name="T52" fmla="*/ 81 w 470"/>
                <a:gd name="T53" fmla="*/ 58 h 727"/>
                <a:gd name="T54" fmla="*/ 111 w 470"/>
                <a:gd name="T55" fmla="*/ 34 h 727"/>
                <a:gd name="T56" fmla="*/ 146 w 470"/>
                <a:gd name="T57" fmla="*/ 17 h 727"/>
                <a:gd name="T58" fmla="*/ 222 w 470"/>
                <a:gd name="T59" fmla="*/ 1 h 727"/>
                <a:gd name="T60" fmla="*/ 302 w 470"/>
                <a:gd name="T61" fmla="*/ 4 h 727"/>
                <a:gd name="T62" fmla="*/ 361 w 470"/>
                <a:gd name="T63" fmla="*/ 26 h 727"/>
                <a:gd name="T64" fmla="*/ 402 w 470"/>
                <a:gd name="T65" fmla="*/ 62 h 727"/>
                <a:gd name="T66" fmla="*/ 427 w 470"/>
                <a:gd name="T67" fmla="*/ 105 h 727"/>
                <a:gd name="T68" fmla="*/ 438 w 470"/>
                <a:gd name="T69" fmla="*/ 161 h 727"/>
                <a:gd name="T70" fmla="*/ 442 w 470"/>
                <a:gd name="T71" fmla="*/ 420 h 727"/>
                <a:gd name="T72" fmla="*/ 444 w 470"/>
                <a:gd name="T73" fmla="*/ 555 h 727"/>
                <a:gd name="T74" fmla="*/ 449 w 470"/>
                <a:gd name="T75" fmla="*/ 628 h 727"/>
                <a:gd name="T76" fmla="*/ 470 w 470"/>
                <a:gd name="T77" fmla="*/ 712 h 727"/>
                <a:gd name="T78" fmla="*/ 364 w 470"/>
                <a:gd name="T79" fmla="*/ 650 h 727"/>
                <a:gd name="T80" fmla="*/ 329 w 470"/>
                <a:gd name="T81" fmla="*/ 375 h 727"/>
                <a:gd name="T82" fmla="*/ 258 w 470"/>
                <a:gd name="T83" fmla="*/ 397 h 727"/>
                <a:gd name="T84" fmla="*/ 168 w 470"/>
                <a:gd name="T85" fmla="*/ 418 h 727"/>
                <a:gd name="T86" fmla="*/ 118 w 470"/>
                <a:gd name="T87" fmla="*/ 448 h 727"/>
                <a:gd name="T88" fmla="*/ 96 w 470"/>
                <a:gd name="T89" fmla="*/ 496 h 727"/>
                <a:gd name="T90" fmla="*/ 94 w 470"/>
                <a:gd name="T91" fmla="*/ 549 h 727"/>
                <a:gd name="T92" fmla="*/ 108 w 470"/>
                <a:gd name="T93" fmla="*/ 589 h 727"/>
                <a:gd name="T94" fmla="*/ 135 w 470"/>
                <a:gd name="T95" fmla="*/ 619 h 727"/>
                <a:gd name="T96" fmla="*/ 173 w 470"/>
                <a:gd name="T97" fmla="*/ 633 h 727"/>
                <a:gd name="T98" fmla="*/ 219 w 470"/>
                <a:gd name="T99" fmla="*/ 634 h 727"/>
                <a:gd name="T100" fmla="*/ 261 w 470"/>
                <a:gd name="T101" fmla="*/ 620 h 727"/>
                <a:gd name="T102" fmla="*/ 298 w 470"/>
                <a:gd name="T103" fmla="*/ 594 h 727"/>
                <a:gd name="T104" fmla="*/ 327 w 470"/>
                <a:gd name="T105" fmla="*/ 558 h 727"/>
                <a:gd name="T106" fmla="*/ 345 w 470"/>
                <a:gd name="T107" fmla="*/ 511 h 727"/>
                <a:gd name="T108" fmla="*/ 354 w 470"/>
                <a:gd name="T109" fmla="*/ 44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0" h="727">
                  <a:moveTo>
                    <a:pt x="362" y="626"/>
                  </a:moveTo>
                  <a:lnTo>
                    <a:pt x="351" y="638"/>
                  </a:lnTo>
                  <a:lnTo>
                    <a:pt x="341" y="649"/>
                  </a:lnTo>
                  <a:lnTo>
                    <a:pt x="330" y="661"/>
                  </a:lnTo>
                  <a:lnTo>
                    <a:pt x="318" y="671"/>
                  </a:lnTo>
                  <a:lnTo>
                    <a:pt x="307" y="679"/>
                  </a:lnTo>
                  <a:lnTo>
                    <a:pt x="296" y="688"/>
                  </a:lnTo>
                  <a:lnTo>
                    <a:pt x="283" y="695"/>
                  </a:lnTo>
                  <a:lnTo>
                    <a:pt x="272" y="702"/>
                  </a:lnTo>
                  <a:lnTo>
                    <a:pt x="260" y="708"/>
                  </a:lnTo>
                  <a:lnTo>
                    <a:pt x="249" y="713"/>
                  </a:lnTo>
                  <a:lnTo>
                    <a:pt x="236" y="718"/>
                  </a:lnTo>
                  <a:lnTo>
                    <a:pt x="224" y="721"/>
                  </a:lnTo>
                  <a:lnTo>
                    <a:pt x="213" y="724"/>
                  </a:lnTo>
                  <a:lnTo>
                    <a:pt x="200" y="726"/>
                  </a:lnTo>
                  <a:lnTo>
                    <a:pt x="187" y="727"/>
                  </a:lnTo>
                  <a:lnTo>
                    <a:pt x="175" y="727"/>
                  </a:lnTo>
                  <a:lnTo>
                    <a:pt x="155" y="727"/>
                  </a:lnTo>
                  <a:lnTo>
                    <a:pt x="137" y="724"/>
                  </a:lnTo>
                  <a:lnTo>
                    <a:pt x="119" y="720"/>
                  </a:lnTo>
                  <a:lnTo>
                    <a:pt x="103" y="714"/>
                  </a:lnTo>
                  <a:lnTo>
                    <a:pt x="88" y="707"/>
                  </a:lnTo>
                  <a:lnTo>
                    <a:pt x="73" y="697"/>
                  </a:lnTo>
                  <a:lnTo>
                    <a:pt x="60" y="686"/>
                  </a:lnTo>
                  <a:lnTo>
                    <a:pt x="48" y="674"/>
                  </a:lnTo>
                  <a:lnTo>
                    <a:pt x="36" y="659"/>
                  </a:lnTo>
                  <a:lnTo>
                    <a:pt x="27" y="645"/>
                  </a:lnTo>
                  <a:lnTo>
                    <a:pt x="19" y="629"/>
                  </a:lnTo>
                  <a:lnTo>
                    <a:pt x="13" y="610"/>
                  </a:lnTo>
                  <a:lnTo>
                    <a:pt x="7" y="592"/>
                  </a:lnTo>
                  <a:lnTo>
                    <a:pt x="4" y="572"/>
                  </a:lnTo>
                  <a:lnTo>
                    <a:pt x="2" y="551"/>
                  </a:lnTo>
                  <a:lnTo>
                    <a:pt x="0" y="530"/>
                  </a:lnTo>
                  <a:lnTo>
                    <a:pt x="0" y="514"/>
                  </a:lnTo>
                  <a:lnTo>
                    <a:pt x="2" y="500"/>
                  </a:lnTo>
                  <a:lnTo>
                    <a:pt x="4" y="485"/>
                  </a:lnTo>
                  <a:lnTo>
                    <a:pt x="6" y="472"/>
                  </a:lnTo>
                  <a:lnTo>
                    <a:pt x="9" y="459"/>
                  </a:lnTo>
                  <a:lnTo>
                    <a:pt x="13" y="447"/>
                  </a:lnTo>
                  <a:lnTo>
                    <a:pt x="18" y="434"/>
                  </a:lnTo>
                  <a:lnTo>
                    <a:pt x="23" y="422"/>
                  </a:lnTo>
                  <a:lnTo>
                    <a:pt x="28" y="411"/>
                  </a:lnTo>
                  <a:lnTo>
                    <a:pt x="34" y="401"/>
                  </a:lnTo>
                  <a:lnTo>
                    <a:pt x="41" y="390"/>
                  </a:lnTo>
                  <a:lnTo>
                    <a:pt x="49" y="381"/>
                  </a:lnTo>
                  <a:lnTo>
                    <a:pt x="57" y="372"/>
                  </a:lnTo>
                  <a:lnTo>
                    <a:pt x="65" y="364"/>
                  </a:lnTo>
                  <a:lnTo>
                    <a:pt x="74" y="357"/>
                  </a:lnTo>
                  <a:lnTo>
                    <a:pt x="84" y="349"/>
                  </a:lnTo>
                  <a:lnTo>
                    <a:pt x="94" y="343"/>
                  </a:lnTo>
                  <a:lnTo>
                    <a:pt x="105" y="337"/>
                  </a:lnTo>
                  <a:lnTo>
                    <a:pt x="118" y="332"/>
                  </a:lnTo>
                  <a:lnTo>
                    <a:pt x="133" y="327"/>
                  </a:lnTo>
                  <a:lnTo>
                    <a:pt x="147" y="322"/>
                  </a:lnTo>
                  <a:lnTo>
                    <a:pt x="164" y="318"/>
                  </a:lnTo>
                  <a:lnTo>
                    <a:pt x="182" y="315"/>
                  </a:lnTo>
                  <a:lnTo>
                    <a:pt x="200" y="310"/>
                  </a:lnTo>
                  <a:lnTo>
                    <a:pt x="226" y="306"/>
                  </a:lnTo>
                  <a:lnTo>
                    <a:pt x="250" y="302"/>
                  </a:lnTo>
                  <a:lnTo>
                    <a:pt x="272" y="297"/>
                  </a:lnTo>
                  <a:lnTo>
                    <a:pt x="292" y="292"/>
                  </a:lnTo>
                  <a:lnTo>
                    <a:pt x="310" y="287"/>
                  </a:lnTo>
                  <a:lnTo>
                    <a:pt x="328" y="282"/>
                  </a:lnTo>
                  <a:lnTo>
                    <a:pt x="342" y="276"/>
                  </a:lnTo>
                  <a:lnTo>
                    <a:pt x="355" y="270"/>
                  </a:lnTo>
                  <a:lnTo>
                    <a:pt x="356" y="240"/>
                  </a:lnTo>
                  <a:lnTo>
                    <a:pt x="355" y="222"/>
                  </a:lnTo>
                  <a:lnTo>
                    <a:pt x="354" y="207"/>
                  </a:lnTo>
                  <a:lnTo>
                    <a:pt x="353" y="193"/>
                  </a:lnTo>
                  <a:lnTo>
                    <a:pt x="350" y="179"/>
                  </a:lnTo>
                  <a:lnTo>
                    <a:pt x="347" y="167"/>
                  </a:lnTo>
                  <a:lnTo>
                    <a:pt x="343" y="157"/>
                  </a:lnTo>
                  <a:lnTo>
                    <a:pt x="339" y="148"/>
                  </a:lnTo>
                  <a:lnTo>
                    <a:pt x="333" y="140"/>
                  </a:lnTo>
                  <a:lnTo>
                    <a:pt x="325" y="130"/>
                  </a:lnTo>
                  <a:lnTo>
                    <a:pt x="315" y="121"/>
                  </a:lnTo>
                  <a:lnTo>
                    <a:pt x="304" y="114"/>
                  </a:lnTo>
                  <a:lnTo>
                    <a:pt x="293" y="108"/>
                  </a:lnTo>
                  <a:lnTo>
                    <a:pt x="279" y="104"/>
                  </a:lnTo>
                  <a:lnTo>
                    <a:pt x="265" y="101"/>
                  </a:lnTo>
                  <a:lnTo>
                    <a:pt x="251" y="99"/>
                  </a:lnTo>
                  <a:lnTo>
                    <a:pt x="234" y="98"/>
                  </a:lnTo>
                  <a:lnTo>
                    <a:pt x="220" y="99"/>
                  </a:lnTo>
                  <a:lnTo>
                    <a:pt x="206" y="100"/>
                  </a:lnTo>
                  <a:lnTo>
                    <a:pt x="193" y="102"/>
                  </a:lnTo>
                  <a:lnTo>
                    <a:pt x="181" y="105"/>
                  </a:lnTo>
                  <a:lnTo>
                    <a:pt x="171" y="109"/>
                  </a:lnTo>
                  <a:lnTo>
                    <a:pt x="160" y="113"/>
                  </a:lnTo>
                  <a:lnTo>
                    <a:pt x="152" y="119"/>
                  </a:lnTo>
                  <a:lnTo>
                    <a:pt x="144" y="125"/>
                  </a:lnTo>
                  <a:lnTo>
                    <a:pt x="137" y="133"/>
                  </a:lnTo>
                  <a:lnTo>
                    <a:pt x="130" y="143"/>
                  </a:lnTo>
                  <a:lnTo>
                    <a:pt x="124" y="153"/>
                  </a:lnTo>
                  <a:lnTo>
                    <a:pt x="118" y="166"/>
                  </a:lnTo>
                  <a:lnTo>
                    <a:pt x="112" y="179"/>
                  </a:lnTo>
                  <a:lnTo>
                    <a:pt x="108" y="195"/>
                  </a:lnTo>
                  <a:lnTo>
                    <a:pt x="104" y="212"/>
                  </a:lnTo>
                  <a:lnTo>
                    <a:pt x="100" y="231"/>
                  </a:lnTo>
                  <a:lnTo>
                    <a:pt x="15" y="214"/>
                  </a:lnTo>
                  <a:lnTo>
                    <a:pt x="20" y="188"/>
                  </a:lnTo>
                  <a:lnTo>
                    <a:pt x="26" y="162"/>
                  </a:lnTo>
                  <a:lnTo>
                    <a:pt x="34" y="139"/>
                  </a:lnTo>
                  <a:lnTo>
                    <a:pt x="43" y="118"/>
                  </a:lnTo>
                  <a:lnTo>
                    <a:pt x="53" y="99"/>
                  </a:lnTo>
                  <a:lnTo>
                    <a:pt x="63" y="80"/>
                  </a:lnTo>
                  <a:lnTo>
                    <a:pt x="69" y="73"/>
                  </a:lnTo>
                  <a:lnTo>
                    <a:pt x="75" y="65"/>
                  </a:lnTo>
                  <a:lnTo>
                    <a:pt x="81" y="58"/>
                  </a:lnTo>
                  <a:lnTo>
                    <a:pt x="89" y="52"/>
                  </a:lnTo>
                  <a:lnTo>
                    <a:pt x="96" y="45"/>
                  </a:lnTo>
                  <a:lnTo>
                    <a:pt x="103" y="39"/>
                  </a:lnTo>
                  <a:lnTo>
                    <a:pt x="111" y="34"/>
                  </a:lnTo>
                  <a:lnTo>
                    <a:pt x="119" y="29"/>
                  </a:lnTo>
                  <a:lnTo>
                    <a:pt x="128" y="24"/>
                  </a:lnTo>
                  <a:lnTo>
                    <a:pt x="137" y="20"/>
                  </a:lnTo>
                  <a:lnTo>
                    <a:pt x="146" y="17"/>
                  </a:lnTo>
                  <a:lnTo>
                    <a:pt x="156" y="13"/>
                  </a:lnTo>
                  <a:lnTo>
                    <a:pt x="177" y="8"/>
                  </a:lnTo>
                  <a:lnTo>
                    <a:pt x="198" y="3"/>
                  </a:lnTo>
                  <a:lnTo>
                    <a:pt x="222" y="1"/>
                  </a:lnTo>
                  <a:lnTo>
                    <a:pt x="247" y="0"/>
                  </a:lnTo>
                  <a:lnTo>
                    <a:pt x="266" y="0"/>
                  </a:lnTo>
                  <a:lnTo>
                    <a:pt x="285" y="2"/>
                  </a:lnTo>
                  <a:lnTo>
                    <a:pt x="302" y="4"/>
                  </a:lnTo>
                  <a:lnTo>
                    <a:pt x="318" y="9"/>
                  </a:lnTo>
                  <a:lnTo>
                    <a:pt x="334" y="14"/>
                  </a:lnTo>
                  <a:lnTo>
                    <a:pt x="348" y="19"/>
                  </a:lnTo>
                  <a:lnTo>
                    <a:pt x="361" y="26"/>
                  </a:lnTo>
                  <a:lnTo>
                    <a:pt x="373" y="34"/>
                  </a:lnTo>
                  <a:lnTo>
                    <a:pt x="384" y="42"/>
                  </a:lnTo>
                  <a:lnTo>
                    <a:pt x="393" y="52"/>
                  </a:lnTo>
                  <a:lnTo>
                    <a:pt x="402" y="62"/>
                  </a:lnTo>
                  <a:lnTo>
                    <a:pt x="411" y="72"/>
                  </a:lnTo>
                  <a:lnTo>
                    <a:pt x="417" y="82"/>
                  </a:lnTo>
                  <a:lnTo>
                    <a:pt x="423" y="93"/>
                  </a:lnTo>
                  <a:lnTo>
                    <a:pt x="427" y="105"/>
                  </a:lnTo>
                  <a:lnTo>
                    <a:pt x="431" y="117"/>
                  </a:lnTo>
                  <a:lnTo>
                    <a:pt x="433" y="130"/>
                  </a:lnTo>
                  <a:lnTo>
                    <a:pt x="436" y="146"/>
                  </a:lnTo>
                  <a:lnTo>
                    <a:pt x="438" y="161"/>
                  </a:lnTo>
                  <a:lnTo>
                    <a:pt x="439" y="178"/>
                  </a:lnTo>
                  <a:lnTo>
                    <a:pt x="442" y="218"/>
                  </a:lnTo>
                  <a:lnTo>
                    <a:pt x="442" y="263"/>
                  </a:lnTo>
                  <a:lnTo>
                    <a:pt x="442" y="420"/>
                  </a:lnTo>
                  <a:lnTo>
                    <a:pt x="442" y="460"/>
                  </a:lnTo>
                  <a:lnTo>
                    <a:pt x="443" y="495"/>
                  </a:lnTo>
                  <a:lnTo>
                    <a:pt x="443" y="526"/>
                  </a:lnTo>
                  <a:lnTo>
                    <a:pt x="444" y="555"/>
                  </a:lnTo>
                  <a:lnTo>
                    <a:pt x="444" y="579"/>
                  </a:lnTo>
                  <a:lnTo>
                    <a:pt x="445" y="599"/>
                  </a:lnTo>
                  <a:lnTo>
                    <a:pt x="447" y="615"/>
                  </a:lnTo>
                  <a:lnTo>
                    <a:pt x="449" y="628"/>
                  </a:lnTo>
                  <a:lnTo>
                    <a:pt x="452" y="649"/>
                  </a:lnTo>
                  <a:lnTo>
                    <a:pt x="457" y="671"/>
                  </a:lnTo>
                  <a:lnTo>
                    <a:pt x="463" y="691"/>
                  </a:lnTo>
                  <a:lnTo>
                    <a:pt x="470" y="712"/>
                  </a:lnTo>
                  <a:lnTo>
                    <a:pt x="380" y="712"/>
                  </a:lnTo>
                  <a:lnTo>
                    <a:pt x="374" y="693"/>
                  </a:lnTo>
                  <a:lnTo>
                    <a:pt x="369" y="673"/>
                  </a:lnTo>
                  <a:lnTo>
                    <a:pt x="364" y="650"/>
                  </a:lnTo>
                  <a:lnTo>
                    <a:pt x="362" y="626"/>
                  </a:lnTo>
                  <a:close/>
                  <a:moveTo>
                    <a:pt x="355" y="363"/>
                  </a:moveTo>
                  <a:lnTo>
                    <a:pt x="343" y="369"/>
                  </a:lnTo>
                  <a:lnTo>
                    <a:pt x="329" y="375"/>
                  </a:lnTo>
                  <a:lnTo>
                    <a:pt x="313" y="381"/>
                  </a:lnTo>
                  <a:lnTo>
                    <a:pt x="297" y="387"/>
                  </a:lnTo>
                  <a:lnTo>
                    <a:pt x="278" y="392"/>
                  </a:lnTo>
                  <a:lnTo>
                    <a:pt x="258" y="397"/>
                  </a:lnTo>
                  <a:lnTo>
                    <a:pt x="237" y="403"/>
                  </a:lnTo>
                  <a:lnTo>
                    <a:pt x="214" y="407"/>
                  </a:lnTo>
                  <a:lnTo>
                    <a:pt x="189" y="413"/>
                  </a:lnTo>
                  <a:lnTo>
                    <a:pt x="168" y="418"/>
                  </a:lnTo>
                  <a:lnTo>
                    <a:pt x="151" y="424"/>
                  </a:lnTo>
                  <a:lnTo>
                    <a:pt x="138" y="431"/>
                  </a:lnTo>
                  <a:lnTo>
                    <a:pt x="128" y="438"/>
                  </a:lnTo>
                  <a:lnTo>
                    <a:pt x="118" y="448"/>
                  </a:lnTo>
                  <a:lnTo>
                    <a:pt x="111" y="458"/>
                  </a:lnTo>
                  <a:lnTo>
                    <a:pt x="104" y="469"/>
                  </a:lnTo>
                  <a:lnTo>
                    <a:pt x="99" y="481"/>
                  </a:lnTo>
                  <a:lnTo>
                    <a:pt x="96" y="496"/>
                  </a:lnTo>
                  <a:lnTo>
                    <a:pt x="93" y="510"/>
                  </a:lnTo>
                  <a:lnTo>
                    <a:pt x="93" y="525"/>
                  </a:lnTo>
                  <a:lnTo>
                    <a:pt x="93" y="538"/>
                  </a:lnTo>
                  <a:lnTo>
                    <a:pt x="94" y="549"/>
                  </a:lnTo>
                  <a:lnTo>
                    <a:pt x="96" y="560"/>
                  </a:lnTo>
                  <a:lnTo>
                    <a:pt x="99" y="570"/>
                  </a:lnTo>
                  <a:lnTo>
                    <a:pt x="103" y="581"/>
                  </a:lnTo>
                  <a:lnTo>
                    <a:pt x="108" y="589"/>
                  </a:lnTo>
                  <a:lnTo>
                    <a:pt x="113" y="598"/>
                  </a:lnTo>
                  <a:lnTo>
                    <a:pt x="120" y="605"/>
                  </a:lnTo>
                  <a:lnTo>
                    <a:pt x="128" y="612"/>
                  </a:lnTo>
                  <a:lnTo>
                    <a:pt x="135" y="619"/>
                  </a:lnTo>
                  <a:lnTo>
                    <a:pt x="143" y="624"/>
                  </a:lnTo>
                  <a:lnTo>
                    <a:pt x="152" y="628"/>
                  </a:lnTo>
                  <a:lnTo>
                    <a:pt x="162" y="631"/>
                  </a:lnTo>
                  <a:lnTo>
                    <a:pt x="173" y="633"/>
                  </a:lnTo>
                  <a:lnTo>
                    <a:pt x="184" y="635"/>
                  </a:lnTo>
                  <a:lnTo>
                    <a:pt x="196" y="635"/>
                  </a:lnTo>
                  <a:lnTo>
                    <a:pt x="208" y="635"/>
                  </a:lnTo>
                  <a:lnTo>
                    <a:pt x="219" y="634"/>
                  </a:lnTo>
                  <a:lnTo>
                    <a:pt x="229" y="632"/>
                  </a:lnTo>
                  <a:lnTo>
                    <a:pt x="240" y="629"/>
                  </a:lnTo>
                  <a:lnTo>
                    <a:pt x="251" y="625"/>
                  </a:lnTo>
                  <a:lnTo>
                    <a:pt x="261" y="620"/>
                  </a:lnTo>
                  <a:lnTo>
                    <a:pt x="270" y="614"/>
                  </a:lnTo>
                  <a:lnTo>
                    <a:pt x="280" y="608"/>
                  </a:lnTo>
                  <a:lnTo>
                    <a:pt x="290" y="601"/>
                  </a:lnTo>
                  <a:lnTo>
                    <a:pt x="298" y="594"/>
                  </a:lnTo>
                  <a:lnTo>
                    <a:pt x="306" y="586"/>
                  </a:lnTo>
                  <a:lnTo>
                    <a:pt x="313" y="577"/>
                  </a:lnTo>
                  <a:lnTo>
                    <a:pt x="320" y="567"/>
                  </a:lnTo>
                  <a:lnTo>
                    <a:pt x="327" y="558"/>
                  </a:lnTo>
                  <a:lnTo>
                    <a:pt x="332" y="548"/>
                  </a:lnTo>
                  <a:lnTo>
                    <a:pt x="337" y="537"/>
                  </a:lnTo>
                  <a:lnTo>
                    <a:pt x="341" y="524"/>
                  </a:lnTo>
                  <a:lnTo>
                    <a:pt x="345" y="511"/>
                  </a:lnTo>
                  <a:lnTo>
                    <a:pt x="348" y="497"/>
                  </a:lnTo>
                  <a:lnTo>
                    <a:pt x="351" y="481"/>
                  </a:lnTo>
                  <a:lnTo>
                    <a:pt x="352" y="465"/>
                  </a:lnTo>
                  <a:lnTo>
                    <a:pt x="354" y="447"/>
                  </a:lnTo>
                  <a:lnTo>
                    <a:pt x="355" y="427"/>
                  </a:lnTo>
                  <a:lnTo>
                    <a:pt x="355" y="406"/>
                  </a:lnTo>
                  <a:lnTo>
                    <a:pt x="355" y="3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1984" y="2725"/>
              <a:ext cx="6" cy="74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>
              <a:off x="2017" y="2725"/>
              <a:ext cx="43" cy="74"/>
            </a:xfrm>
            <a:custGeom>
              <a:avLst/>
              <a:gdLst>
                <a:gd name="T0" fmla="*/ 231 w 557"/>
                <a:gd name="T1" fmla="*/ 961 h 961"/>
                <a:gd name="T2" fmla="*/ 231 w 557"/>
                <a:gd name="T3" fmla="*/ 113 h 961"/>
                <a:gd name="T4" fmla="*/ 0 w 557"/>
                <a:gd name="T5" fmla="*/ 113 h 961"/>
                <a:gd name="T6" fmla="*/ 0 w 557"/>
                <a:gd name="T7" fmla="*/ 0 h 961"/>
                <a:gd name="T8" fmla="*/ 557 w 557"/>
                <a:gd name="T9" fmla="*/ 0 h 961"/>
                <a:gd name="T10" fmla="*/ 557 w 557"/>
                <a:gd name="T11" fmla="*/ 113 h 961"/>
                <a:gd name="T12" fmla="*/ 324 w 557"/>
                <a:gd name="T13" fmla="*/ 113 h 961"/>
                <a:gd name="T14" fmla="*/ 324 w 557"/>
                <a:gd name="T15" fmla="*/ 961 h 961"/>
                <a:gd name="T16" fmla="*/ 231 w 557"/>
                <a:gd name="T17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961">
                  <a:moveTo>
                    <a:pt x="231" y="961"/>
                  </a:moveTo>
                  <a:lnTo>
                    <a:pt x="231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557" y="0"/>
                  </a:lnTo>
                  <a:lnTo>
                    <a:pt x="557" y="113"/>
                  </a:lnTo>
                  <a:lnTo>
                    <a:pt x="324" y="113"/>
                  </a:lnTo>
                  <a:lnTo>
                    <a:pt x="324" y="961"/>
                  </a:lnTo>
                  <a:lnTo>
                    <a:pt x="231" y="9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2064" y="2744"/>
              <a:ext cx="21" cy="55"/>
            </a:xfrm>
            <a:custGeom>
              <a:avLst/>
              <a:gdLst>
                <a:gd name="T0" fmla="*/ 0 w 277"/>
                <a:gd name="T1" fmla="*/ 712 h 712"/>
                <a:gd name="T2" fmla="*/ 0 w 277"/>
                <a:gd name="T3" fmla="*/ 16 h 712"/>
                <a:gd name="T4" fmla="*/ 78 w 277"/>
                <a:gd name="T5" fmla="*/ 16 h 712"/>
                <a:gd name="T6" fmla="*/ 78 w 277"/>
                <a:gd name="T7" fmla="*/ 121 h 712"/>
                <a:gd name="T8" fmla="*/ 94 w 277"/>
                <a:gd name="T9" fmla="*/ 87 h 712"/>
                <a:gd name="T10" fmla="*/ 107 w 277"/>
                <a:gd name="T11" fmla="*/ 61 h 712"/>
                <a:gd name="T12" fmla="*/ 114 w 277"/>
                <a:gd name="T13" fmla="*/ 49 h 712"/>
                <a:gd name="T14" fmla="*/ 120 w 277"/>
                <a:gd name="T15" fmla="*/ 39 h 712"/>
                <a:gd name="T16" fmla="*/ 128 w 277"/>
                <a:gd name="T17" fmla="*/ 31 h 712"/>
                <a:gd name="T18" fmla="*/ 134 w 277"/>
                <a:gd name="T19" fmla="*/ 24 h 712"/>
                <a:gd name="T20" fmla="*/ 140 w 277"/>
                <a:gd name="T21" fmla="*/ 19 h 712"/>
                <a:gd name="T22" fmla="*/ 146 w 277"/>
                <a:gd name="T23" fmla="*/ 14 h 712"/>
                <a:gd name="T24" fmla="*/ 153 w 277"/>
                <a:gd name="T25" fmla="*/ 10 h 712"/>
                <a:gd name="T26" fmla="*/ 159 w 277"/>
                <a:gd name="T27" fmla="*/ 6 h 712"/>
                <a:gd name="T28" fmla="*/ 167 w 277"/>
                <a:gd name="T29" fmla="*/ 3 h 712"/>
                <a:gd name="T30" fmla="*/ 174 w 277"/>
                <a:gd name="T31" fmla="*/ 1 h 712"/>
                <a:gd name="T32" fmla="*/ 182 w 277"/>
                <a:gd name="T33" fmla="*/ 0 h 712"/>
                <a:gd name="T34" fmla="*/ 189 w 277"/>
                <a:gd name="T35" fmla="*/ 0 h 712"/>
                <a:gd name="T36" fmla="*/ 200 w 277"/>
                <a:gd name="T37" fmla="*/ 0 h 712"/>
                <a:gd name="T38" fmla="*/ 211 w 277"/>
                <a:gd name="T39" fmla="*/ 2 h 712"/>
                <a:gd name="T40" fmla="*/ 222 w 277"/>
                <a:gd name="T41" fmla="*/ 5 h 712"/>
                <a:gd name="T42" fmla="*/ 233 w 277"/>
                <a:gd name="T43" fmla="*/ 10 h 712"/>
                <a:gd name="T44" fmla="*/ 245 w 277"/>
                <a:gd name="T45" fmla="*/ 15 h 712"/>
                <a:gd name="T46" fmla="*/ 256 w 277"/>
                <a:gd name="T47" fmla="*/ 22 h 712"/>
                <a:gd name="T48" fmla="*/ 266 w 277"/>
                <a:gd name="T49" fmla="*/ 29 h 712"/>
                <a:gd name="T50" fmla="*/ 277 w 277"/>
                <a:gd name="T51" fmla="*/ 38 h 712"/>
                <a:gd name="T52" fmla="*/ 249 w 277"/>
                <a:gd name="T53" fmla="*/ 148 h 712"/>
                <a:gd name="T54" fmla="*/ 240 w 277"/>
                <a:gd name="T55" fmla="*/ 142 h 712"/>
                <a:gd name="T56" fmla="*/ 232 w 277"/>
                <a:gd name="T57" fmla="*/ 136 h 712"/>
                <a:gd name="T58" fmla="*/ 225 w 277"/>
                <a:gd name="T59" fmla="*/ 132 h 712"/>
                <a:gd name="T60" fmla="*/ 217 w 277"/>
                <a:gd name="T61" fmla="*/ 128 h 712"/>
                <a:gd name="T62" fmla="*/ 209 w 277"/>
                <a:gd name="T63" fmla="*/ 125 h 712"/>
                <a:gd name="T64" fmla="*/ 201 w 277"/>
                <a:gd name="T65" fmla="*/ 123 h 712"/>
                <a:gd name="T66" fmla="*/ 193 w 277"/>
                <a:gd name="T67" fmla="*/ 122 h 712"/>
                <a:gd name="T68" fmla="*/ 186 w 277"/>
                <a:gd name="T69" fmla="*/ 122 h 712"/>
                <a:gd name="T70" fmla="*/ 179 w 277"/>
                <a:gd name="T71" fmla="*/ 122 h 712"/>
                <a:gd name="T72" fmla="*/ 173 w 277"/>
                <a:gd name="T73" fmla="*/ 123 h 712"/>
                <a:gd name="T74" fmla="*/ 166 w 277"/>
                <a:gd name="T75" fmla="*/ 125 h 712"/>
                <a:gd name="T76" fmla="*/ 159 w 277"/>
                <a:gd name="T77" fmla="*/ 127 h 712"/>
                <a:gd name="T78" fmla="*/ 153 w 277"/>
                <a:gd name="T79" fmla="*/ 130 h 712"/>
                <a:gd name="T80" fmla="*/ 147 w 277"/>
                <a:gd name="T81" fmla="*/ 134 h 712"/>
                <a:gd name="T82" fmla="*/ 141 w 277"/>
                <a:gd name="T83" fmla="*/ 139 h 712"/>
                <a:gd name="T84" fmla="*/ 136 w 277"/>
                <a:gd name="T85" fmla="*/ 144 h 712"/>
                <a:gd name="T86" fmla="*/ 130 w 277"/>
                <a:gd name="T87" fmla="*/ 150 h 712"/>
                <a:gd name="T88" fmla="*/ 125 w 277"/>
                <a:gd name="T89" fmla="*/ 156 h 712"/>
                <a:gd name="T90" fmla="*/ 120 w 277"/>
                <a:gd name="T91" fmla="*/ 162 h 712"/>
                <a:gd name="T92" fmla="*/ 116 w 277"/>
                <a:gd name="T93" fmla="*/ 169 h 712"/>
                <a:gd name="T94" fmla="*/ 112 w 277"/>
                <a:gd name="T95" fmla="*/ 177 h 712"/>
                <a:gd name="T96" fmla="*/ 109 w 277"/>
                <a:gd name="T97" fmla="*/ 186 h 712"/>
                <a:gd name="T98" fmla="*/ 106 w 277"/>
                <a:gd name="T99" fmla="*/ 195 h 712"/>
                <a:gd name="T100" fmla="*/ 103 w 277"/>
                <a:gd name="T101" fmla="*/ 204 h 712"/>
                <a:gd name="T102" fmla="*/ 99 w 277"/>
                <a:gd name="T103" fmla="*/ 221 h 712"/>
                <a:gd name="T104" fmla="*/ 96 w 277"/>
                <a:gd name="T105" fmla="*/ 238 h 712"/>
                <a:gd name="T106" fmla="*/ 93 w 277"/>
                <a:gd name="T107" fmla="*/ 256 h 712"/>
                <a:gd name="T108" fmla="*/ 91 w 277"/>
                <a:gd name="T109" fmla="*/ 274 h 712"/>
                <a:gd name="T110" fmla="*/ 89 w 277"/>
                <a:gd name="T111" fmla="*/ 292 h 712"/>
                <a:gd name="T112" fmla="*/ 88 w 277"/>
                <a:gd name="T113" fmla="*/ 310 h 712"/>
                <a:gd name="T114" fmla="*/ 88 w 277"/>
                <a:gd name="T115" fmla="*/ 329 h 712"/>
                <a:gd name="T116" fmla="*/ 87 w 277"/>
                <a:gd name="T117" fmla="*/ 347 h 712"/>
                <a:gd name="T118" fmla="*/ 87 w 277"/>
                <a:gd name="T119" fmla="*/ 712 h 712"/>
                <a:gd name="T120" fmla="*/ 0 w 277"/>
                <a:gd name="T1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21"/>
                  </a:lnTo>
                  <a:lnTo>
                    <a:pt x="94" y="87"/>
                  </a:lnTo>
                  <a:lnTo>
                    <a:pt x="107" y="61"/>
                  </a:lnTo>
                  <a:lnTo>
                    <a:pt x="114" y="49"/>
                  </a:lnTo>
                  <a:lnTo>
                    <a:pt x="120" y="39"/>
                  </a:lnTo>
                  <a:lnTo>
                    <a:pt x="128" y="31"/>
                  </a:lnTo>
                  <a:lnTo>
                    <a:pt x="134" y="24"/>
                  </a:lnTo>
                  <a:lnTo>
                    <a:pt x="140" y="19"/>
                  </a:lnTo>
                  <a:lnTo>
                    <a:pt x="146" y="14"/>
                  </a:lnTo>
                  <a:lnTo>
                    <a:pt x="153" y="10"/>
                  </a:lnTo>
                  <a:lnTo>
                    <a:pt x="159" y="6"/>
                  </a:lnTo>
                  <a:lnTo>
                    <a:pt x="167" y="3"/>
                  </a:lnTo>
                  <a:lnTo>
                    <a:pt x="174" y="1"/>
                  </a:lnTo>
                  <a:lnTo>
                    <a:pt x="182" y="0"/>
                  </a:lnTo>
                  <a:lnTo>
                    <a:pt x="189" y="0"/>
                  </a:lnTo>
                  <a:lnTo>
                    <a:pt x="200" y="0"/>
                  </a:lnTo>
                  <a:lnTo>
                    <a:pt x="211" y="2"/>
                  </a:lnTo>
                  <a:lnTo>
                    <a:pt x="222" y="5"/>
                  </a:lnTo>
                  <a:lnTo>
                    <a:pt x="233" y="10"/>
                  </a:lnTo>
                  <a:lnTo>
                    <a:pt x="245" y="15"/>
                  </a:lnTo>
                  <a:lnTo>
                    <a:pt x="256" y="22"/>
                  </a:lnTo>
                  <a:lnTo>
                    <a:pt x="266" y="29"/>
                  </a:lnTo>
                  <a:lnTo>
                    <a:pt x="277" y="38"/>
                  </a:lnTo>
                  <a:lnTo>
                    <a:pt x="249" y="148"/>
                  </a:lnTo>
                  <a:lnTo>
                    <a:pt x="240" y="142"/>
                  </a:lnTo>
                  <a:lnTo>
                    <a:pt x="232" y="136"/>
                  </a:lnTo>
                  <a:lnTo>
                    <a:pt x="225" y="132"/>
                  </a:lnTo>
                  <a:lnTo>
                    <a:pt x="217" y="128"/>
                  </a:lnTo>
                  <a:lnTo>
                    <a:pt x="209" y="125"/>
                  </a:lnTo>
                  <a:lnTo>
                    <a:pt x="201" y="123"/>
                  </a:lnTo>
                  <a:lnTo>
                    <a:pt x="193" y="122"/>
                  </a:lnTo>
                  <a:lnTo>
                    <a:pt x="186" y="122"/>
                  </a:lnTo>
                  <a:lnTo>
                    <a:pt x="179" y="122"/>
                  </a:lnTo>
                  <a:lnTo>
                    <a:pt x="173" y="123"/>
                  </a:lnTo>
                  <a:lnTo>
                    <a:pt x="166" y="125"/>
                  </a:lnTo>
                  <a:lnTo>
                    <a:pt x="159" y="127"/>
                  </a:lnTo>
                  <a:lnTo>
                    <a:pt x="153" y="130"/>
                  </a:lnTo>
                  <a:lnTo>
                    <a:pt x="147" y="134"/>
                  </a:lnTo>
                  <a:lnTo>
                    <a:pt x="141" y="139"/>
                  </a:lnTo>
                  <a:lnTo>
                    <a:pt x="136" y="144"/>
                  </a:lnTo>
                  <a:lnTo>
                    <a:pt x="130" y="150"/>
                  </a:lnTo>
                  <a:lnTo>
                    <a:pt x="125" y="156"/>
                  </a:lnTo>
                  <a:lnTo>
                    <a:pt x="120" y="162"/>
                  </a:lnTo>
                  <a:lnTo>
                    <a:pt x="116" y="169"/>
                  </a:lnTo>
                  <a:lnTo>
                    <a:pt x="112" y="177"/>
                  </a:lnTo>
                  <a:lnTo>
                    <a:pt x="109" y="186"/>
                  </a:lnTo>
                  <a:lnTo>
                    <a:pt x="106" y="195"/>
                  </a:lnTo>
                  <a:lnTo>
                    <a:pt x="103" y="204"/>
                  </a:lnTo>
                  <a:lnTo>
                    <a:pt x="99" y="221"/>
                  </a:lnTo>
                  <a:lnTo>
                    <a:pt x="96" y="238"/>
                  </a:lnTo>
                  <a:lnTo>
                    <a:pt x="93" y="256"/>
                  </a:lnTo>
                  <a:lnTo>
                    <a:pt x="91" y="274"/>
                  </a:lnTo>
                  <a:lnTo>
                    <a:pt x="89" y="292"/>
                  </a:lnTo>
                  <a:lnTo>
                    <a:pt x="88" y="310"/>
                  </a:lnTo>
                  <a:lnTo>
                    <a:pt x="88" y="329"/>
                  </a:lnTo>
                  <a:lnTo>
                    <a:pt x="87" y="347"/>
                  </a:lnTo>
                  <a:lnTo>
                    <a:pt x="8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2089" y="2746"/>
              <a:ext cx="32" cy="54"/>
            </a:xfrm>
            <a:custGeom>
              <a:avLst/>
              <a:gdLst>
                <a:gd name="T0" fmla="*/ 336 w 413"/>
                <a:gd name="T1" fmla="*/ 593 h 711"/>
                <a:gd name="T2" fmla="*/ 320 w 413"/>
                <a:gd name="T3" fmla="*/ 621 h 711"/>
                <a:gd name="T4" fmla="*/ 303 w 413"/>
                <a:gd name="T5" fmla="*/ 646 h 711"/>
                <a:gd name="T6" fmla="*/ 285 w 413"/>
                <a:gd name="T7" fmla="*/ 666 h 711"/>
                <a:gd name="T8" fmla="*/ 265 w 413"/>
                <a:gd name="T9" fmla="*/ 682 h 711"/>
                <a:gd name="T10" fmla="*/ 245 w 413"/>
                <a:gd name="T11" fmla="*/ 695 h 711"/>
                <a:gd name="T12" fmla="*/ 222 w 413"/>
                <a:gd name="T13" fmla="*/ 704 h 711"/>
                <a:gd name="T14" fmla="*/ 198 w 413"/>
                <a:gd name="T15" fmla="*/ 710 h 711"/>
                <a:gd name="T16" fmla="*/ 174 w 413"/>
                <a:gd name="T17" fmla="*/ 711 h 711"/>
                <a:gd name="T18" fmla="*/ 145 w 413"/>
                <a:gd name="T19" fmla="*/ 709 h 711"/>
                <a:gd name="T20" fmla="*/ 118 w 413"/>
                <a:gd name="T21" fmla="*/ 703 h 711"/>
                <a:gd name="T22" fmla="*/ 94 w 413"/>
                <a:gd name="T23" fmla="*/ 692 h 711"/>
                <a:gd name="T24" fmla="*/ 71 w 413"/>
                <a:gd name="T25" fmla="*/ 675 h 711"/>
                <a:gd name="T26" fmla="*/ 51 w 413"/>
                <a:gd name="T27" fmla="*/ 656 h 711"/>
                <a:gd name="T28" fmla="*/ 35 w 413"/>
                <a:gd name="T29" fmla="*/ 634 h 711"/>
                <a:gd name="T30" fmla="*/ 23 w 413"/>
                <a:gd name="T31" fmla="*/ 610 h 711"/>
                <a:gd name="T32" fmla="*/ 14 w 413"/>
                <a:gd name="T33" fmla="*/ 583 h 711"/>
                <a:gd name="T34" fmla="*/ 8 w 413"/>
                <a:gd name="T35" fmla="*/ 552 h 711"/>
                <a:gd name="T36" fmla="*/ 4 w 413"/>
                <a:gd name="T37" fmla="*/ 518 h 711"/>
                <a:gd name="T38" fmla="*/ 1 w 413"/>
                <a:gd name="T39" fmla="*/ 477 h 711"/>
                <a:gd name="T40" fmla="*/ 0 w 413"/>
                <a:gd name="T41" fmla="*/ 431 h 711"/>
                <a:gd name="T42" fmla="*/ 86 w 413"/>
                <a:gd name="T43" fmla="*/ 0 h 711"/>
                <a:gd name="T44" fmla="*/ 86 w 413"/>
                <a:gd name="T45" fmla="*/ 436 h 711"/>
                <a:gd name="T46" fmla="*/ 90 w 413"/>
                <a:gd name="T47" fmla="*/ 492 h 711"/>
                <a:gd name="T48" fmla="*/ 93 w 413"/>
                <a:gd name="T49" fmla="*/ 520 h 711"/>
                <a:gd name="T50" fmla="*/ 98 w 413"/>
                <a:gd name="T51" fmla="*/ 539 h 711"/>
                <a:gd name="T52" fmla="*/ 105 w 413"/>
                <a:gd name="T53" fmla="*/ 555 h 711"/>
                <a:gd name="T54" fmla="*/ 113 w 413"/>
                <a:gd name="T55" fmla="*/ 570 h 711"/>
                <a:gd name="T56" fmla="*/ 125 w 413"/>
                <a:gd name="T57" fmla="*/ 582 h 711"/>
                <a:gd name="T58" fmla="*/ 138 w 413"/>
                <a:gd name="T59" fmla="*/ 593 h 711"/>
                <a:gd name="T60" fmla="*/ 151 w 413"/>
                <a:gd name="T61" fmla="*/ 602 h 711"/>
                <a:gd name="T62" fmla="*/ 167 w 413"/>
                <a:gd name="T63" fmla="*/ 607 h 711"/>
                <a:gd name="T64" fmla="*/ 182 w 413"/>
                <a:gd name="T65" fmla="*/ 610 h 711"/>
                <a:gd name="T66" fmla="*/ 206 w 413"/>
                <a:gd name="T67" fmla="*/ 609 h 711"/>
                <a:gd name="T68" fmla="*/ 234 w 413"/>
                <a:gd name="T69" fmla="*/ 602 h 711"/>
                <a:gd name="T70" fmla="*/ 259 w 413"/>
                <a:gd name="T71" fmla="*/ 588 h 711"/>
                <a:gd name="T72" fmla="*/ 282 w 413"/>
                <a:gd name="T73" fmla="*/ 567 h 711"/>
                <a:gd name="T74" fmla="*/ 297 w 413"/>
                <a:gd name="T75" fmla="*/ 546 h 711"/>
                <a:gd name="T76" fmla="*/ 304 w 413"/>
                <a:gd name="T77" fmla="*/ 532 h 711"/>
                <a:gd name="T78" fmla="*/ 313 w 413"/>
                <a:gd name="T79" fmla="*/ 504 h 711"/>
                <a:gd name="T80" fmla="*/ 322 w 413"/>
                <a:gd name="T81" fmla="*/ 459 h 711"/>
                <a:gd name="T82" fmla="*/ 326 w 413"/>
                <a:gd name="T83" fmla="*/ 404 h 711"/>
                <a:gd name="T84" fmla="*/ 327 w 413"/>
                <a:gd name="T85" fmla="*/ 0 h 711"/>
                <a:gd name="T86" fmla="*/ 413 w 413"/>
                <a:gd name="T87" fmla="*/ 696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3" h="711">
                  <a:moveTo>
                    <a:pt x="336" y="696"/>
                  </a:moveTo>
                  <a:lnTo>
                    <a:pt x="336" y="593"/>
                  </a:lnTo>
                  <a:lnTo>
                    <a:pt x="328" y="608"/>
                  </a:lnTo>
                  <a:lnTo>
                    <a:pt x="320" y="621"/>
                  </a:lnTo>
                  <a:lnTo>
                    <a:pt x="312" y="634"/>
                  </a:lnTo>
                  <a:lnTo>
                    <a:pt x="303" y="646"/>
                  </a:lnTo>
                  <a:lnTo>
                    <a:pt x="294" y="656"/>
                  </a:lnTo>
                  <a:lnTo>
                    <a:pt x="285" y="666"/>
                  </a:lnTo>
                  <a:lnTo>
                    <a:pt x="275" y="674"/>
                  </a:lnTo>
                  <a:lnTo>
                    <a:pt x="265" y="682"/>
                  </a:lnTo>
                  <a:lnTo>
                    <a:pt x="255" y="689"/>
                  </a:lnTo>
                  <a:lnTo>
                    <a:pt x="245" y="695"/>
                  </a:lnTo>
                  <a:lnTo>
                    <a:pt x="233" y="700"/>
                  </a:lnTo>
                  <a:lnTo>
                    <a:pt x="222" y="704"/>
                  </a:lnTo>
                  <a:lnTo>
                    <a:pt x="211" y="707"/>
                  </a:lnTo>
                  <a:lnTo>
                    <a:pt x="198" y="710"/>
                  </a:lnTo>
                  <a:lnTo>
                    <a:pt x="187" y="711"/>
                  </a:lnTo>
                  <a:lnTo>
                    <a:pt x="174" y="711"/>
                  </a:lnTo>
                  <a:lnTo>
                    <a:pt x="160" y="711"/>
                  </a:lnTo>
                  <a:lnTo>
                    <a:pt x="145" y="709"/>
                  </a:lnTo>
                  <a:lnTo>
                    <a:pt x="131" y="707"/>
                  </a:lnTo>
                  <a:lnTo>
                    <a:pt x="118" y="703"/>
                  </a:lnTo>
                  <a:lnTo>
                    <a:pt x="105" y="698"/>
                  </a:lnTo>
                  <a:lnTo>
                    <a:pt x="94" y="692"/>
                  </a:lnTo>
                  <a:lnTo>
                    <a:pt x="82" y="683"/>
                  </a:lnTo>
                  <a:lnTo>
                    <a:pt x="71" y="675"/>
                  </a:lnTo>
                  <a:lnTo>
                    <a:pt x="61" y="666"/>
                  </a:lnTo>
                  <a:lnTo>
                    <a:pt x="51" y="656"/>
                  </a:lnTo>
                  <a:lnTo>
                    <a:pt x="43" y="646"/>
                  </a:lnTo>
                  <a:lnTo>
                    <a:pt x="35" y="634"/>
                  </a:lnTo>
                  <a:lnTo>
                    <a:pt x="28" y="622"/>
                  </a:lnTo>
                  <a:lnTo>
                    <a:pt x="23" y="610"/>
                  </a:lnTo>
                  <a:lnTo>
                    <a:pt x="18" y="596"/>
                  </a:lnTo>
                  <a:lnTo>
                    <a:pt x="14" y="583"/>
                  </a:lnTo>
                  <a:lnTo>
                    <a:pt x="11" y="569"/>
                  </a:lnTo>
                  <a:lnTo>
                    <a:pt x="8" y="552"/>
                  </a:lnTo>
                  <a:lnTo>
                    <a:pt x="5" y="536"/>
                  </a:lnTo>
                  <a:lnTo>
                    <a:pt x="4" y="518"/>
                  </a:lnTo>
                  <a:lnTo>
                    <a:pt x="2" y="498"/>
                  </a:lnTo>
                  <a:lnTo>
                    <a:pt x="1" y="477"/>
                  </a:lnTo>
                  <a:lnTo>
                    <a:pt x="0" y="454"/>
                  </a:lnTo>
                  <a:lnTo>
                    <a:pt x="0" y="431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386"/>
                  </a:lnTo>
                  <a:lnTo>
                    <a:pt x="86" y="436"/>
                  </a:lnTo>
                  <a:lnTo>
                    <a:pt x="88" y="476"/>
                  </a:lnTo>
                  <a:lnTo>
                    <a:pt x="90" y="492"/>
                  </a:lnTo>
                  <a:lnTo>
                    <a:pt x="91" y="507"/>
                  </a:lnTo>
                  <a:lnTo>
                    <a:pt x="93" y="520"/>
                  </a:lnTo>
                  <a:lnTo>
                    <a:pt x="95" y="530"/>
                  </a:lnTo>
                  <a:lnTo>
                    <a:pt x="98" y="539"/>
                  </a:lnTo>
                  <a:lnTo>
                    <a:pt x="101" y="547"/>
                  </a:lnTo>
                  <a:lnTo>
                    <a:pt x="105" y="555"/>
                  </a:lnTo>
                  <a:lnTo>
                    <a:pt x="109" y="563"/>
                  </a:lnTo>
                  <a:lnTo>
                    <a:pt x="113" y="570"/>
                  </a:lnTo>
                  <a:lnTo>
                    <a:pt x="118" y="576"/>
                  </a:lnTo>
                  <a:lnTo>
                    <a:pt x="125" y="582"/>
                  </a:lnTo>
                  <a:lnTo>
                    <a:pt x="131" y="588"/>
                  </a:lnTo>
                  <a:lnTo>
                    <a:pt x="138" y="593"/>
                  </a:lnTo>
                  <a:lnTo>
                    <a:pt x="144" y="597"/>
                  </a:lnTo>
                  <a:lnTo>
                    <a:pt x="151" y="602"/>
                  </a:lnTo>
                  <a:lnTo>
                    <a:pt x="158" y="605"/>
                  </a:lnTo>
                  <a:lnTo>
                    <a:pt x="167" y="607"/>
                  </a:lnTo>
                  <a:lnTo>
                    <a:pt x="174" y="609"/>
                  </a:lnTo>
                  <a:lnTo>
                    <a:pt x="182" y="610"/>
                  </a:lnTo>
                  <a:lnTo>
                    <a:pt x="190" y="610"/>
                  </a:lnTo>
                  <a:lnTo>
                    <a:pt x="206" y="609"/>
                  </a:lnTo>
                  <a:lnTo>
                    <a:pt x="220" y="607"/>
                  </a:lnTo>
                  <a:lnTo>
                    <a:pt x="234" y="602"/>
                  </a:lnTo>
                  <a:lnTo>
                    <a:pt x="247" y="595"/>
                  </a:lnTo>
                  <a:lnTo>
                    <a:pt x="259" y="588"/>
                  </a:lnTo>
                  <a:lnTo>
                    <a:pt x="271" y="578"/>
                  </a:lnTo>
                  <a:lnTo>
                    <a:pt x="282" y="567"/>
                  </a:lnTo>
                  <a:lnTo>
                    <a:pt x="292" y="553"/>
                  </a:lnTo>
                  <a:lnTo>
                    <a:pt x="297" y="546"/>
                  </a:lnTo>
                  <a:lnTo>
                    <a:pt x="300" y="539"/>
                  </a:lnTo>
                  <a:lnTo>
                    <a:pt x="304" y="532"/>
                  </a:lnTo>
                  <a:lnTo>
                    <a:pt x="307" y="524"/>
                  </a:lnTo>
                  <a:lnTo>
                    <a:pt x="313" y="504"/>
                  </a:lnTo>
                  <a:lnTo>
                    <a:pt x="317" y="484"/>
                  </a:lnTo>
                  <a:lnTo>
                    <a:pt x="322" y="459"/>
                  </a:lnTo>
                  <a:lnTo>
                    <a:pt x="325" y="434"/>
                  </a:lnTo>
                  <a:lnTo>
                    <a:pt x="326" y="404"/>
                  </a:lnTo>
                  <a:lnTo>
                    <a:pt x="327" y="373"/>
                  </a:lnTo>
                  <a:lnTo>
                    <a:pt x="327" y="0"/>
                  </a:lnTo>
                  <a:lnTo>
                    <a:pt x="413" y="0"/>
                  </a:lnTo>
                  <a:lnTo>
                    <a:pt x="413" y="696"/>
                  </a:lnTo>
                  <a:lnTo>
                    <a:pt x="336" y="6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2129" y="2744"/>
              <a:ext cx="32" cy="56"/>
            </a:xfrm>
            <a:custGeom>
              <a:avLst/>
              <a:gdLst>
                <a:gd name="T0" fmla="*/ 92 w 424"/>
                <a:gd name="T1" fmla="*/ 520 h 728"/>
                <a:gd name="T2" fmla="*/ 112 w 424"/>
                <a:gd name="T3" fmla="*/ 575 h 728"/>
                <a:gd name="T4" fmla="*/ 146 w 424"/>
                <a:gd name="T5" fmla="*/ 610 h 728"/>
                <a:gd name="T6" fmla="*/ 191 w 424"/>
                <a:gd name="T7" fmla="*/ 629 h 728"/>
                <a:gd name="T8" fmla="*/ 244 w 424"/>
                <a:gd name="T9" fmla="*/ 629 h 728"/>
                <a:gd name="T10" fmla="*/ 287 w 424"/>
                <a:gd name="T11" fmla="*/ 613 h 728"/>
                <a:gd name="T12" fmla="*/ 318 w 424"/>
                <a:gd name="T13" fmla="*/ 583 h 728"/>
                <a:gd name="T14" fmla="*/ 334 w 424"/>
                <a:gd name="T15" fmla="*/ 544 h 728"/>
                <a:gd name="T16" fmla="*/ 334 w 424"/>
                <a:gd name="T17" fmla="*/ 501 h 728"/>
                <a:gd name="T18" fmla="*/ 320 w 424"/>
                <a:gd name="T19" fmla="*/ 469 h 728"/>
                <a:gd name="T20" fmla="*/ 297 w 424"/>
                <a:gd name="T21" fmla="*/ 448 h 728"/>
                <a:gd name="T22" fmla="*/ 221 w 424"/>
                <a:gd name="T23" fmla="*/ 417 h 728"/>
                <a:gd name="T24" fmla="*/ 108 w 424"/>
                <a:gd name="T25" fmla="*/ 371 h 728"/>
                <a:gd name="T26" fmla="*/ 70 w 424"/>
                <a:gd name="T27" fmla="*/ 345 h 728"/>
                <a:gd name="T28" fmla="*/ 44 w 424"/>
                <a:gd name="T29" fmla="*/ 313 h 728"/>
                <a:gd name="T30" fmla="*/ 26 w 424"/>
                <a:gd name="T31" fmla="*/ 273 h 728"/>
                <a:gd name="T32" fmla="*/ 17 w 424"/>
                <a:gd name="T33" fmla="*/ 226 h 728"/>
                <a:gd name="T34" fmla="*/ 19 w 424"/>
                <a:gd name="T35" fmla="*/ 158 h 728"/>
                <a:gd name="T36" fmla="*/ 43 w 424"/>
                <a:gd name="T37" fmla="*/ 85 h 728"/>
                <a:gd name="T38" fmla="*/ 79 w 424"/>
                <a:gd name="T39" fmla="*/ 42 h 728"/>
                <a:gd name="T40" fmla="*/ 110 w 424"/>
                <a:gd name="T41" fmla="*/ 22 h 728"/>
                <a:gd name="T42" fmla="*/ 164 w 424"/>
                <a:gd name="T43" fmla="*/ 3 h 728"/>
                <a:gd name="T44" fmla="*/ 235 w 424"/>
                <a:gd name="T45" fmla="*/ 1 h 728"/>
                <a:gd name="T46" fmla="*/ 284 w 424"/>
                <a:gd name="T47" fmla="*/ 13 h 728"/>
                <a:gd name="T48" fmla="*/ 327 w 424"/>
                <a:gd name="T49" fmla="*/ 35 h 728"/>
                <a:gd name="T50" fmla="*/ 360 w 424"/>
                <a:gd name="T51" fmla="*/ 66 h 728"/>
                <a:gd name="T52" fmla="*/ 384 w 424"/>
                <a:gd name="T53" fmla="*/ 106 h 728"/>
                <a:gd name="T54" fmla="*/ 399 w 424"/>
                <a:gd name="T55" fmla="*/ 161 h 728"/>
                <a:gd name="T56" fmla="*/ 318 w 424"/>
                <a:gd name="T57" fmla="*/ 198 h 728"/>
                <a:gd name="T58" fmla="*/ 304 w 424"/>
                <a:gd name="T59" fmla="*/ 151 h 728"/>
                <a:gd name="T60" fmla="*/ 279 w 424"/>
                <a:gd name="T61" fmla="*/ 119 h 728"/>
                <a:gd name="T62" fmla="*/ 243 w 424"/>
                <a:gd name="T63" fmla="*/ 102 h 728"/>
                <a:gd name="T64" fmla="*/ 196 w 424"/>
                <a:gd name="T65" fmla="*/ 98 h 728"/>
                <a:gd name="T66" fmla="*/ 150 w 424"/>
                <a:gd name="T67" fmla="*/ 107 h 728"/>
                <a:gd name="T68" fmla="*/ 119 w 424"/>
                <a:gd name="T69" fmla="*/ 129 h 728"/>
                <a:gd name="T70" fmla="*/ 102 w 424"/>
                <a:gd name="T71" fmla="*/ 159 h 728"/>
                <a:gd name="T72" fmla="*/ 99 w 424"/>
                <a:gd name="T73" fmla="*/ 196 h 728"/>
                <a:gd name="T74" fmla="*/ 109 w 424"/>
                <a:gd name="T75" fmla="*/ 229 h 728"/>
                <a:gd name="T76" fmla="*/ 137 w 424"/>
                <a:gd name="T77" fmla="*/ 255 h 728"/>
                <a:gd name="T78" fmla="*/ 267 w 424"/>
                <a:gd name="T79" fmla="*/ 308 h 728"/>
                <a:gd name="T80" fmla="*/ 348 w 424"/>
                <a:gd name="T81" fmla="*/ 345 h 728"/>
                <a:gd name="T82" fmla="*/ 379 w 424"/>
                <a:gd name="T83" fmla="*/ 371 h 728"/>
                <a:gd name="T84" fmla="*/ 401 w 424"/>
                <a:gd name="T85" fmla="*/ 404 h 728"/>
                <a:gd name="T86" fmla="*/ 417 w 424"/>
                <a:gd name="T87" fmla="*/ 445 h 728"/>
                <a:gd name="T88" fmla="*/ 424 w 424"/>
                <a:gd name="T89" fmla="*/ 493 h 728"/>
                <a:gd name="T90" fmla="*/ 416 w 424"/>
                <a:gd name="T91" fmla="*/ 575 h 728"/>
                <a:gd name="T92" fmla="*/ 397 w 424"/>
                <a:gd name="T93" fmla="*/ 625 h 728"/>
                <a:gd name="T94" fmla="*/ 375 w 424"/>
                <a:gd name="T95" fmla="*/ 658 h 728"/>
                <a:gd name="T96" fmla="*/ 345 w 424"/>
                <a:gd name="T97" fmla="*/ 687 h 728"/>
                <a:gd name="T98" fmla="*/ 310 w 424"/>
                <a:gd name="T99" fmla="*/ 709 h 728"/>
                <a:gd name="T100" fmla="*/ 270 w 424"/>
                <a:gd name="T101" fmla="*/ 722 h 728"/>
                <a:gd name="T102" fmla="*/ 225 w 424"/>
                <a:gd name="T103" fmla="*/ 728 h 728"/>
                <a:gd name="T104" fmla="*/ 159 w 424"/>
                <a:gd name="T105" fmla="*/ 723 h 728"/>
                <a:gd name="T106" fmla="*/ 122 w 424"/>
                <a:gd name="T107" fmla="*/ 711 h 728"/>
                <a:gd name="T108" fmla="*/ 90 w 424"/>
                <a:gd name="T109" fmla="*/ 691 h 728"/>
                <a:gd name="T110" fmla="*/ 62 w 424"/>
                <a:gd name="T111" fmla="*/ 665 h 728"/>
                <a:gd name="T112" fmla="*/ 34 w 424"/>
                <a:gd name="T113" fmla="*/ 623 h 728"/>
                <a:gd name="T114" fmla="*/ 4 w 424"/>
                <a:gd name="T115" fmla="*/ 532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4" h="728">
                  <a:moveTo>
                    <a:pt x="0" y="504"/>
                  </a:moveTo>
                  <a:lnTo>
                    <a:pt x="86" y="485"/>
                  </a:lnTo>
                  <a:lnTo>
                    <a:pt x="88" y="504"/>
                  </a:lnTo>
                  <a:lnTo>
                    <a:pt x="92" y="520"/>
                  </a:lnTo>
                  <a:lnTo>
                    <a:pt x="96" y="536"/>
                  </a:lnTo>
                  <a:lnTo>
                    <a:pt x="100" y="550"/>
                  </a:lnTo>
                  <a:lnTo>
                    <a:pt x="106" y="563"/>
                  </a:lnTo>
                  <a:lnTo>
                    <a:pt x="112" y="575"/>
                  </a:lnTo>
                  <a:lnTo>
                    <a:pt x="119" y="586"/>
                  </a:lnTo>
                  <a:lnTo>
                    <a:pt x="127" y="595"/>
                  </a:lnTo>
                  <a:lnTo>
                    <a:pt x="137" y="603"/>
                  </a:lnTo>
                  <a:lnTo>
                    <a:pt x="146" y="610"/>
                  </a:lnTo>
                  <a:lnTo>
                    <a:pt x="156" y="617"/>
                  </a:lnTo>
                  <a:lnTo>
                    <a:pt x="167" y="622"/>
                  </a:lnTo>
                  <a:lnTo>
                    <a:pt x="179" y="626"/>
                  </a:lnTo>
                  <a:lnTo>
                    <a:pt x="191" y="629"/>
                  </a:lnTo>
                  <a:lnTo>
                    <a:pt x="204" y="630"/>
                  </a:lnTo>
                  <a:lnTo>
                    <a:pt x="218" y="631"/>
                  </a:lnTo>
                  <a:lnTo>
                    <a:pt x="231" y="630"/>
                  </a:lnTo>
                  <a:lnTo>
                    <a:pt x="244" y="629"/>
                  </a:lnTo>
                  <a:lnTo>
                    <a:pt x="257" y="627"/>
                  </a:lnTo>
                  <a:lnTo>
                    <a:pt x="268" y="623"/>
                  </a:lnTo>
                  <a:lnTo>
                    <a:pt x="278" y="619"/>
                  </a:lnTo>
                  <a:lnTo>
                    <a:pt x="287" y="613"/>
                  </a:lnTo>
                  <a:lnTo>
                    <a:pt x="297" y="607"/>
                  </a:lnTo>
                  <a:lnTo>
                    <a:pt x="305" y="599"/>
                  </a:lnTo>
                  <a:lnTo>
                    <a:pt x="312" y="592"/>
                  </a:lnTo>
                  <a:lnTo>
                    <a:pt x="318" y="583"/>
                  </a:lnTo>
                  <a:lnTo>
                    <a:pt x="323" y="574"/>
                  </a:lnTo>
                  <a:lnTo>
                    <a:pt x="327" y="564"/>
                  </a:lnTo>
                  <a:lnTo>
                    <a:pt x="332" y="554"/>
                  </a:lnTo>
                  <a:lnTo>
                    <a:pt x="334" y="544"/>
                  </a:lnTo>
                  <a:lnTo>
                    <a:pt x="335" y="533"/>
                  </a:lnTo>
                  <a:lnTo>
                    <a:pt x="336" y="520"/>
                  </a:lnTo>
                  <a:lnTo>
                    <a:pt x="335" y="510"/>
                  </a:lnTo>
                  <a:lnTo>
                    <a:pt x="334" y="501"/>
                  </a:lnTo>
                  <a:lnTo>
                    <a:pt x="332" y="492"/>
                  </a:lnTo>
                  <a:lnTo>
                    <a:pt x="328" y="483"/>
                  </a:lnTo>
                  <a:lnTo>
                    <a:pt x="325" y="476"/>
                  </a:lnTo>
                  <a:lnTo>
                    <a:pt x="320" y="469"/>
                  </a:lnTo>
                  <a:lnTo>
                    <a:pt x="315" y="462"/>
                  </a:lnTo>
                  <a:lnTo>
                    <a:pt x="309" y="456"/>
                  </a:lnTo>
                  <a:lnTo>
                    <a:pt x="304" y="452"/>
                  </a:lnTo>
                  <a:lnTo>
                    <a:pt x="297" y="448"/>
                  </a:lnTo>
                  <a:lnTo>
                    <a:pt x="288" y="444"/>
                  </a:lnTo>
                  <a:lnTo>
                    <a:pt x="278" y="438"/>
                  </a:lnTo>
                  <a:lnTo>
                    <a:pt x="253" y="428"/>
                  </a:lnTo>
                  <a:lnTo>
                    <a:pt x="221" y="417"/>
                  </a:lnTo>
                  <a:lnTo>
                    <a:pt x="175" y="401"/>
                  </a:lnTo>
                  <a:lnTo>
                    <a:pt x="137" y="385"/>
                  </a:lnTo>
                  <a:lnTo>
                    <a:pt x="121" y="378"/>
                  </a:lnTo>
                  <a:lnTo>
                    <a:pt x="108" y="371"/>
                  </a:lnTo>
                  <a:lnTo>
                    <a:pt x="96" y="364"/>
                  </a:lnTo>
                  <a:lnTo>
                    <a:pt x="86" y="358"/>
                  </a:lnTo>
                  <a:lnTo>
                    <a:pt x="78" y="351"/>
                  </a:lnTo>
                  <a:lnTo>
                    <a:pt x="70" y="345"/>
                  </a:lnTo>
                  <a:lnTo>
                    <a:pt x="63" y="337"/>
                  </a:lnTo>
                  <a:lnTo>
                    <a:pt x="57" y="330"/>
                  </a:lnTo>
                  <a:lnTo>
                    <a:pt x="50" y="322"/>
                  </a:lnTo>
                  <a:lnTo>
                    <a:pt x="44" y="313"/>
                  </a:lnTo>
                  <a:lnTo>
                    <a:pt x="38" y="303"/>
                  </a:lnTo>
                  <a:lnTo>
                    <a:pt x="34" y="293"/>
                  </a:lnTo>
                  <a:lnTo>
                    <a:pt x="29" y="283"/>
                  </a:lnTo>
                  <a:lnTo>
                    <a:pt x="26" y="273"/>
                  </a:lnTo>
                  <a:lnTo>
                    <a:pt x="23" y="261"/>
                  </a:lnTo>
                  <a:lnTo>
                    <a:pt x="20" y="250"/>
                  </a:lnTo>
                  <a:lnTo>
                    <a:pt x="18" y="238"/>
                  </a:lnTo>
                  <a:lnTo>
                    <a:pt x="17" y="226"/>
                  </a:lnTo>
                  <a:lnTo>
                    <a:pt x="16" y="213"/>
                  </a:lnTo>
                  <a:lnTo>
                    <a:pt x="15" y="201"/>
                  </a:lnTo>
                  <a:lnTo>
                    <a:pt x="16" y="179"/>
                  </a:lnTo>
                  <a:lnTo>
                    <a:pt x="19" y="158"/>
                  </a:lnTo>
                  <a:lnTo>
                    <a:pt x="22" y="139"/>
                  </a:lnTo>
                  <a:lnTo>
                    <a:pt x="28" y="120"/>
                  </a:lnTo>
                  <a:lnTo>
                    <a:pt x="35" y="103"/>
                  </a:lnTo>
                  <a:lnTo>
                    <a:pt x="43" y="85"/>
                  </a:lnTo>
                  <a:lnTo>
                    <a:pt x="54" y="70"/>
                  </a:lnTo>
                  <a:lnTo>
                    <a:pt x="66" y="56"/>
                  </a:lnTo>
                  <a:lnTo>
                    <a:pt x="72" y="49"/>
                  </a:lnTo>
                  <a:lnTo>
                    <a:pt x="79" y="42"/>
                  </a:lnTo>
                  <a:lnTo>
                    <a:pt x="86" y="37"/>
                  </a:lnTo>
                  <a:lnTo>
                    <a:pt x="94" y="31"/>
                  </a:lnTo>
                  <a:lnTo>
                    <a:pt x="102" y="26"/>
                  </a:lnTo>
                  <a:lnTo>
                    <a:pt x="110" y="22"/>
                  </a:lnTo>
                  <a:lnTo>
                    <a:pt x="118" y="18"/>
                  </a:lnTo>
                  <a:lnTo>
                    <a:pt x="126" y="14"/>
                  </a:lnTo>
                  <a:lnTo>
                    <a:pt x="145" y="8"/>
                  </a:lnTo>
                  <a:lnTo>
                    <a:pt x="164" y="3"/>
                  </a:lnTo>
                  <a:lnTo>
                    <a:pt x="185" y="1"/>
                  </a:lnTo>
                  <a:lnTo>
                    <a:pt x="207" y="0"/>
                  </a:lnTo>
                  <a:lnTo>
                    <a:pt x="221" y="0"/>
                  </a:lnTo>
                  <a:lnTo>
                    <a:pt x="235" y="1"/>
                  </a:lnTo>
                  <a:lnTo>
                    <a:pt x="247" y="3"/>
                  </a:lnTo>
                  <a:lnTo>
                    <a:pt x="261" y="5"/>
                  </a:lnTo>
                  <a:lnTo>
                    <a:pt x="273" y="10"/>
                  </a:lnTo>
                  <a:lnTo>
                    <a:pt x="284" y="13"/>
                  </a:lnTo>
                  <a:lnTo>
                    <a:pt x="296" y="18"/>
                  </a:lnTo>
                  <a:lnTo>
                    <a:pt x="307" y="23"/>
                  </a:lnTo>
                  <a:lnTo>
                    <a:pt x="317" y="29"/>
                  </a:lnTo>
                  <a:lnTo>
                    <a:pt x="327" y="35"/>
                  </a:lnTo>
                  <a:lnTo>
                    <a:pt x="337" y="42"/>
                  </a:lnTo>
                  <a:lnTo>
                    <a:pt x="345" y="49"/>
                  </a:lnTo>
                  <a:lnTo>
                    <a:pt x="353" y="58"/>
                  </a:lnTo>
                  <a:lnTo>
                    <a:pt x="360" y="66"/>
                  </a:lnTo>
                  <a:lnTo>
                    <a:pt x="367" y="75"/>
                  </a:lnTo>
                  <a:lnTo>
                    <a:pt x="373" y="84"/>
                  </a:lnTo>
                  <a:lnTo>
                    <a:pt x="379" y="95"/>
                  </a:lnTo>
                  <a:lnTo>
                    <a:pt x="384" y="106"/>
                  </a:lnTo>
                  <a:lnTo>
                    <a:pt x="388" y="118"/>
                  </a:lnTo>
                  <a:lnTo>
                    <a:pt x="392" y="131"/>
                  </a:lnTo>
                  <a:lnTo>
                    <a:pt x="396" y="146"/>
                  </a:lnTo>
                  <a:lnTo>
                    <a:pt x="399" y="161"/>
                  </a:lnTo>
                  <a:lnTo>
                    <a:pt x="402" y="177"/>
                  </a:lnTo>
                  <a:lnTo>
                    <a:pt x="404" y="196"/>
                  </a:lnTo>
                  <a:lnTo>
                    <a:pt x="320" y="211"/>
                  </a:lnTo>
                  <a:lnTo>
                    <a:pt x="318" y="198"/>
                  </a:lnTo>
                  <a:lnTo>
                    <a:pt x="316" y="185"/>
                  </a:lnTo>
                  <a:lnTo>
                    <a:pt x="313" y="172"/>
                  </a:lnTo>
                  <a:lnTo>
                    <a:pt x="309" y="161"/>
                  </a:lnTo>
                  <a:lnTo>
                    <a:pt x="304" y="151"/>
                  </a:lnTo>
                  <a:lnTo>
                    <a:pt x="299" y="142"/>
                  </a:lnTo>
                  <a:lnTo>
                    <a:pt x="294" y="133"/>
                  </a:lnTo>
                  <a:lnTo>
                    <a:pt x="286" y="125"/>
                  </a:lnTo>
                  <a:lnTo>
                    <a:pt x="279" y="119"/>
                  </a:lnTo>
                  <a:lnTo>
                    <a:pt x="271" y="113"/>
                  </a:lnTo>
                  <a:lnTo>
                    <a:pt x="263" y="108"/>
                  </a:lnTo>
                  <a:lnTo>
                    <a:pt x="254" y="105"/>
                  </a:lnTo>
                  <a:lnTo>
                    <a:pt x="243" y="102"/>
                  </a:lnTo>
                  <a:lnTo>
                    <a:pt x="233" y="99"/>
                  </a:lnTo>
                  <a:lnTo>
                    <a:pt x="222" y="98"/>
                  </a:lnTo>
                  <a:lnTo>
                    <a:pt x="209" y="98"/>
                  </a:lnTo>
                  <a:lnTo>
                    <a:pt x="196" y="98"/>
                  </a:lnTo>
                  <a:lnTo>
                    <a:pt x="183" y="99"/>
                  </a:lnTo>
                  <a:lnTo>
                    <a:pt x="172" y="101"/>
                  </a:lnTo>
                  <a:lnTo>
                    <a:pt x="160" y="104"/>
                  </a:lnTo>
                  <a:lnTo>
                    <a:pt x="150" y="107"/>
                  </a:lnTo>
                  <a:lnTo>
                    <a:pt x="141" y="111"/>
                  </a:lnTo>
                  <a:lnTo>
                    <a:pt x="133" y="117"/>
                  </a:lnTo>
                  <a:lnTo>
                    <a:pt x="125" y="122"/>
                  </a:lnTo>
                  <a:lnTo>
                    <a:pt x="119" y="129"/>
                  </a:lnTo>
                  <a:lnTo>
                    <a:pt x="114" y="135"/>
                  </a:lnTo>
                  <a:lnTo>
                    <a:pt x="109" y="144"/>
                  </a:lnTo>
                  <a:lnTo>
                    <a:pt x="105" y="151"/>
                  </a:lnTo>
                  <a:lnTo>
                    <a:pt x="102" y="159"/>
                  </a:lnTo>
                  <a:lnTo>
                    <a:pt x="100" y="168"/>
                  </a:lnTo>
                  <a:lnTo>
                    <a:pt x="99" y="177"/>
                  </a:lnTo>
                  <a:lnTo>
                    <a:pt x="99" y="187"/>
                  </a:lnTo>
                  <a:lnTo>
                    <a:pt x="99" y="196"/>
                  </a:lnTo>
                  <a:lnTo>
                    <a:pt x="100" y="205"/>
                  </a:lnTo>
                  <a:lnTo>
                    <a:pt x="102" y="213"/>
                  </a:lnTo>
                  <a:lnTo>
                    <a:pt x="105" y="221"/>
                  </a:lnTo>
                  <a:lnTo>
                    <a:pt x="109" y="229"/>
                  </a:lnTo>
                  <a:lnTo>
                    <a:pt x="113" y="236"/>
                  </a:lnTo>
                  <a:lnTo>
                    <a:pt x="118" y="242"/>
                  </a:lnTo>
                  <a:lnTo>
                    <a:pt x="124" y="248"/>
                  </a:lnTo>
                  <a:lnTo>
                    <a:pt x="137" y="255"/>
                  </a:lnTo>
                  <a:lnTo>
                    <a:pt x="156" y="264"/>
                  </a:lnTo>
                  <a:lnTo>
                    <a:pt x="183" y="277"/>
                  </a:lnTo>
                  <a:lnTo>
                    <a:pt x="219" y="290"/>
                  </a:lnTo>
                  <a:lnTo>
                    <a:pt x="267" y="308"/>
                  </a:lnTo>
                  <a:lnTo>
                    <a:pt x="307" y="325"/>
                  </a:lnTo>
                  <a:lnTo>
                    <a:pt x="322" y="332"/>
                  </a:lnTo>
                  <a:lnTo>
                    <a:pt x="337" y="339"/>
                  </a:lnTo>
                  <a:lnTo>
                    <a:pt x="348" y="345"/>
                  </a:lnTo>
                  <a:lnTo>
                    <a:pt x="357" y="351"/>
                  </a:lnTo>
                  <a:lnTo>
                    <a:pt x="365" y="357"/>
                  </a:lnTo>
                  <a:lnTo>
                    <a:pt x="373" y="364"/>
                  </a:lnTo>
                  <a:lnTo>
                    <a:pt x="379" y="371"/>
                  </a:lnTo>
                  <a:lnTo>
                    <a:pt x="385" y="378"/>
                  </a:lnTo>
                  <a:lnTo>
                    <a:pt x="391" y="386"/>
                  </a:lnTo>
                  <a:lnTo>
                    <a:pt x="397" y="394"/>
                  </a:lnTo>
                  <a:lnTo>
                    <a:pt x="401" y="404"/>
                  </a:lnTo>
                  <a:lnTo>
                    <a:pt x="406" y="413"/>
                  </a:lnTo>
                  <a:lnTo>
                    <a:pt x="410" y="423"/>
                  </a:lnTo>
                  <a:lnTo>
                    <a:pt x="414" y="433"/>
                  </a:lnTo>
                  <a:lnTo>
                    <a:pt x="417" y="445"/>
                  </a:lnTo>
                  <a:lnTo>
                    <a:pt x="420" y="456"/>
                  </a:lnTo>
                  <a:lnTo>
                    <a:pt x="422" y="467"/>
                  </a:lnTo>
                  <a:lnTo>
                    <a:pt x="423" y="479"/>
                  </a:lnTo>
                  <a:lnTo>
                    <a:pt x="424" y="493"/>
                  </a:lnTo>
                  <a:lnTo>
                    <a:pt x="424" y="505"/>
                  </a:lnTo>
                  <a:lnTo>
                    <a:pt x="423" y="530"/>
                  </a:lnTo>
                  <a:lnTo>
                    <a:pt x="421" y="553"/>
                  </a:lnTo>
                  <a:lnTo>
                    <a:pt x="416" y="575"/>
                  </a:lnTo>
                  <a:lnTo>
                    <a:pt x="409" y="596"/>
                  </a:lnTo>
                  <a:lnTo>
                    <a:pt x="406" y="605"/>
                  </a:lnTo>
                  <a:lnTo>
                    <a:pt x="402" y="615"/>
                  </a:lnTo>
                  <a:lnTo>
                    <a:pt x="397" y="625"/>
                  </a:lnTo>
                  <a:lnTo>
                    <a:pt x="392" y="634"/>
                  </a:lnTo>
                  <a:lnTo>
                    <a:pt x="387" y="642"/>
                  </a:lnTo>
                  <a:lnTo>
                    <a:pt x="381" y="650"/>
                  </a:lnTo>
                  <a:lnTo>
                    <a:pt x="375" y="658"/>
                  </a:lnTo>
                  <a:lnTo>
                    <a:pt x="367" y="667"/>
                  </a:lnTo>
                  <a:lnTo>
                    <a:pt x="360" y="674"/>
                  </a:lnTo>
                  <a:lnTo>
                    <a:pt x="353" y="681"/>
                  </a:lnTo>
                  <a:lnTo>
                    <a:pt x="345" y="687"/>
                  </a:lnTo>
                  <a:lnTo>
                    <a:pt x="337" y="693"/>
                  </a:lnTo>
                  <a:lnTo>
                    <a:pt x="328" y="699"/>
                  </a:lnTo>
                  <a:lnTo>
                    <a:pt x="319" y="705"/>
                  </a:lnTo>
                  <a:lnTo>
                    <a:pt x="310" y="709"/>
                  </a:lnTo>
                  <a:lnTo>
                    <a:pt x="301" y="713"/>
                  </a:lnTo>
                  <a:lnTo>
                    <a:pt x="290" y="717"/>
                  </a:lnTo>
                  <a:lnTo>
                    <a:pt x="280" y="720"/>
                  </a:lnTo>
                  <a:lnTo>
                    <a:pt x="270" y="722"/>
                  </a:lnTo>
                  <a:lnTo>
                    <a:pt x="260" y="724"/>
                  </a:lnTo>
                  <a:lnTo>
                    <a:pt x="248" y="726"/>
                  </a:lnTo>
                  <a:lnTo>
                    <a:pt x="237" y="727"/>
                  </a:lnTo>
                  <a:lnTo>
                    <a:pt x="225" y="728"/>
                  </a:lnTo>
                  <a:lnTo>
                    <a:pt x="213" y="728"/>
                  </a:lnTo>
                  <a:lnTo>
                    <a:pt x="191" y="727"/>
                  </a:lnTo>
                  <a:lnTo>
                    <a:pt x="169" y="725"/>
                  </a:lnTo>
                  <a:lnTo>
                    <a:pt x="159" y="723"/>
                  </a:lnTo>
                  <a:lnTo>
                    <a:pt x="150" y="720"/>
                  </a:lnTo>
                  <a:lnTo>
                    <a:pt x="140" y="718"/>
                  </a:lnTo>
                  <a:lnTo>
                    <a:pt x="131" y="714"/>
                  </a:lnTo>
                  <a:lnTo>
                    <a:pt x="122" y="711"/>
                  </a:lnTo>
                  <a:lnTo>
                    <a:pt x="113" y="707"/>
                  </a:lnTo>
                  <a:lnTo>
                    <a:pt x="105" y="701"/>
                  </a:lnTo>
                  <a:lnTo>
                    <a:pt x="97" y="696"/>
                  </a:lnTo>
                  <a:lnTo>
                    <a:pt x="90" y="691"/>
                  </a:lnTo>
                  <a:lnTo>
                    <a:pt x="82" y="685"/>
                  </a:lnTo>
                  <a:lnTo>
                    <a:pt x="75" y="679"/>
                  </a:lnTo>
                  <a:lnTo>
                    <a:pt x="68" y="672"/>
                  </a:lnTo>
                  <a:lnTo>
                    <a:pt x="62" y="665"/>
                  </a:lnTo>
                  <a:lnTo>
                    <a:pt x="56" y="657"/>
                  </a:lnTo>
                  <a:lnTo>
                    <a:pt x="50" y="649"/>
                  </a:lnTo>
                  <a:lnTo>
                    <a:pt x="44" y="641"/>
                  </a:lnTo>
                  <a:lnTo>
                    <a:pt x="34" y="623"/>
                  </a:lnTo>
                  <a:lnTo>
                    <a:pt x="25" y="602"/>
                  </a:lnTo>
                  <a:lnTo>
                    <a:pt x="17" y="581"/>
                  </a:lnTo>
                  <a:lnTo>
                    <a:pt x="11" y="556"/>
                  </a:lnTo>
                  <a:lnTo>
                    <a:pt x="4" y="532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2166" y="2727"/>
              <a:ext cx="19" cy="73"/>
            </a:xfrm>
            <a:custGeom>
              <a:avLst/>
              <a:gdLst>
                <a:gd name="T0" fmla="*/ 237 w 248"/>
                <a:gd name="T1" fmla="*/ 833 h 948"/>
                <a:gd name="T2" fmla="*/ 248 w 248"/>
                <a:gd name="T3" fmla="*/ 938 h 948"/>
                <a:gd name="T4" fmla="*/ 231 w 248"/>
                <a:gd name="T5" fmla="*/ 942 h 948"/>
                <a:gd name="T6" fmla="*/ 215 w 248"/>
                <a:gd name="T7" fmla="*/ 946 h 948"/>
                <a:gd name="T8" fmla="*/ 199 w 248"/>
                <a:gd name="T9" fmla="*/ 947 h 948"/>
                <a:gd name="T10" fmla="*/ 185 w 248"/>
                <a:gd name="T11" fmla="*/ 948 h 948"/>
                <a:gd name="T12" fmla="*/ 173 w 248"/>
                <a:gd name="T13" fmla="*/ 948 h 948"/>
                <a:gd name="T14" fmla="*/ 162 w 248"/>
                <a:gd name="T15" fmla="*/ 947 h 948"/>
                <a:gd name="T16" fmla="*/ 153 w 248"/>
                <a:gd name="T17" fmla="*/ 945 h 948"/>
                <a:gd name="T18" fmla="*/ 144 w 248"/>
                <a:gd name="T19" fmla="*/ 943 h 948"/>
                <a:gd name="T20" fmla="*/ 135 w 248"/>
                <a:gd name="T21" fmla="*/ 941 h 948"/>
                <a:gd name="T22" fmla="*/ 126 w 248"/>
                <a:gd name="T23" fmla="*/ 937 h 948"/>
                <a:gd name="T24" fmla="*/ 119 w 248"/>
                <a:gd name="T25" fmla="*/ 933 h 948"/>
                <a:gd name="T26" fmla="*/ 112 w 248"/>
                <a:gd name="T27" fmla="*/ 928 h 948"/>
                <a:gd name="T28" fmla="*/ 105 w 248"/>
                <a:gd name="T29" fmla="*/ 923 h 948"/>
                <a:gd name="T30" fmla="*/ 99 w 248"/>
                <a:gd name="T31" fmla="*/ 917 h 948"/>
                <a:gd name="T32" fmla="*/ 94 w 248"/>
                <a:gd name="T33" fmla="*/ 911 h 948"/>
                <a:gd name="T34" fmla="*/ 88 w 248"/>
                <a:gd name="T35" fmla="*/ 905 h 948"/>
                <a:gd name="T36" fmla="*/ 84 w 248"/>
                <a:gd name="T37" fmla="*/ 898 h 948"/>
                <a:gd name="T38" fmla="*/ 80 w 248"/>
                <a:gd name="T39" fmla="*/ 890 h 948"/>
                <a:gd name="T40" fmla="*/ 76 w 248"/>
                <a:gd name="T41" fmla="*/ 881 h 948"/>
                <a:gd name="T42" fmla="*/ 74 w 248"/>
                <a:gd name="T43" fmla="*/ 873 h 948"/>
                <a:gd name="T44" fmla="*/ 71 w 248"/>
                <a:gd name="T45" fmla="*/ 864 h 948"/>
                <a:gd name="T46" fmla="*/ 69 w 248"/>
                <a:gd name="T47" fmla="*/ 852 h 948"/>
                <a:gd name="T48" fmla="*/ 68 w 248"/>
                <a:gd name="T49" fmla="*/ 837 h 948"/>
                <a:gd name="T50" fmla="*/ 66 w 248"/>
                <a:gd name="T51" fmla="*/ 821 h 948"/>
                <a:gd name="T52" fmla="*/ 64 w 248"/>
                <a:gd name="T53" fmla="*/ 782 h 948"/>
                <a:gd name="T54" fmla="*/ 64 w 248"/>
                <a:gd name="T55" fmla="*/ 735 h 948"/>
                <a:gd name="T56" fmla="*/ 64 w 248"/>
                <a:gd name="T57" fmla="*/ 335 h 948"/>
                <a:gd name="T58" fmla="*/ 0 w 248"/>
                <a:gd name="T59" fmla="*/ 335 h 948"/>
                <a:gd name="T60" fmla="*/ 0 w 248"/>
                <a:gd name="T61" fmla="*/ 243 h 948"/>
                <a:gd name="T62" fmla="*/ 64 w 248"/>
                <a:gd name="T63" fmla="*/ 243 h 948"/>
                <a:gd name="T64" fmla="*/ 64 w 248"/>
                <a:gd name="T65" fmla="*/ 71 h 948"/>
                <a:gd name="T66" fmla="*/ 150 w 248"/>
                <a:gd name="T67" fmla="*/ 0 h 948"/>
                <a:gd name="T68" fmla="*/ 150 w 248"/>
                <a:gd name="T69" fmla="*/ 243 h 948"/>
                <a:gd name="T70" fmla="*/ 237 w 248"/>
                <a:gd name="T71" fmla="*/ 243 h 948"/>
                <a:gd name="T72" fmla="*/ 237 w 248"/>
                <a:gd name="T73" fmla="*/ 335 h 948"/>
                <a:gd name="T74" fmla="*/ 150 w 248"/>
                <a:gd name="T75" fmla="*/ 335 h 948"/>
                <a:gd name="T76" fmla="*/ 150 w 248"/>
                <a:gd name="T77" fmla="*/ 741 h 948"/>
                <a:gd name="T78" fmla="*/ 150 w 248"/>
                <a:gd name="T79" fmla="*/ 768 h 948"/>
                <a:gd name="T80" fmla="*/ 152 w 248"/>
                <a:gd name="T81" fmla="*/ 788 h 948"/>
                <a:gd name="T82" fmla="*/ 153 w 248"/>
                <a:gd name="T83" fmla="*/ 796 h 948"/>
                <a:gd name="T84" fmla="*/ 154 w 248"/>
                <a:gd name="T85" fmla="*/ 804 h 948"/>
                <a:gd name="T86" fmla="*/ 155 w 248"/>
                <a:gd name="T87" fmla="*/ 810 h 948"/>
                <a:gd name="T88" fmla="*/ 157 w 248"/>
                <a:gd name="T89" fmla="*/ 814 h 948"/>
                <a:gd name="T90" fmla="*/ 160 w 248"/>
                <a:gd name="T91" fmla="*/ 820 h 948"/>
                <a:gd name="T92" fmla="*/ 164 w 248"/>
                <a:gd name="T93" fmla="*/ 825 h 948"/>
                <a:gd name="T94" fmla="*/ 168 w 248"/>
                <a:gd name="T95" fmla="*/ 829 h 948"/>
                <a:gd name="T96" fmla="*/ 173 w 248"/>
                <a:gd name="T97" fmla="*/ 832 h 948"/>
                <a:gd name="T98" fmla="*/ 179 w 248"/>
                <a:gd name="T99" fmla="*/ 834 h 948"/>
                <a:gd name="T100" fmla="*/ 185 w 248"/>
                <a:gd name="T101" fmla="*/ 836 h 948"/>
                <a:gd name="T102" fmla="*/ 192 w 248"/>
                <a:gd name="T103" fmla="*/ 837 h 948"/>
                <a:gd name="T104" fmla="*/ 199 w 248"/>
                <a:gd name="T105" fmla="*/ 838 h 948"/>
                <a:gd name="T106" fmla="*/ 206 w 248"/>
                <a:gd name="T107" fmla="*/ 837 h 948"/>
                <a:gd name="T108" fmla="*/ 216 w 248"/>
                <a:gd name="T109" fmla="*/ 836 h 948"/>
                <a:gd name="T110" fmla="*/ 226 w 248"/>
                <a:gd name="T111" fmla="*/ 835 h 948"/>
                <a:gd name="T112" fmla="*/ 237 w 248"/>
                <a:gd name="T113" fmla="*/ 833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948">
                  <a:moveTo>
                    <a:pt x="237" y="833"/>
                  </a:moveTo>
                  <a:lnTo>
                    <a:pt x="248" y="938"/>
                  </a:lnTo>
                  <a:lnTo>
                    <a:pt x="231" y="942"/>
                  </a:lnTo>
                  <a:lnTo>
                    <a:pt x="215" y="946"/>
                  </a:lnTo>
                  <a:lnTo>
                    <a:pt x="199" y="947"/>
                  </a:lnTo>
                  <a:lnTo>
                    <a:pt x="185" y="948"/>
                  </a:lnTo>
                  <a:lnTo>
                    <a:pt x="173" y="948"/>
                  </a:lnTo>
                  <a:lnTo>
                    <a:pt x="162" y="947"/>
                  </a:lnTo>
                  <a:lnTo>
                    <a:pt x="153" y="945"/>
                  </a:lnTo>
                  <a:lnTo>
                    <a:pt x="144" y="943"/>
                  </a:lnTo>
                  <a:lnTo>
                    <a:pt x="135" y="941"/>
                  </a:lnTo>
                  <a:lnTo>
                    <a:pt x="126" y="937"/>
                  </a:lnTo>
                  <a:lnTo>
                    <a:pt x="119" y="933"/>
                  </a:lnTo>
                  <a:lnTo>
                    <a:pt x="112" y="928"/>
                  </a:lnTo>
                  <a:lnTo>
                    <a:pt x="105" y="923"/>
                  </a:lnTo>
                  <a:lnTo>
                    <a:pt x="99" y="917"/>
                  </a:lnTo>
                  <a:lnTo>
                    <a:pt x="94" y="911"/>
                  </a:lnTo>
                  <a:lnTo>
                    <a:pt x="88" y="905"/>
                  </a:lnTo>
                  <a:lnTo>
                    <a:pt x="84" y="898"/>
                  </a:lnTo>
                  <a:lnTo>
                    <a:pt x="80" y="890"/>
                  </a:lnTo>
                  <a:lnTo>
                    <a:pt x="76" y="881"/>
                  </a:lnTo>
                  <a:lnTo>
                    <a:pt x="74" y="873"/>
                  </a:lnTo>
                  <a:lnTo>
                    <a:pt x="71" y="864"/>
                  </a:lnTo>
                  <a:lnTo>
                    <a:pt x="69" y="852"/>
                  </a:lnTo>
                  <a:lnTo>
                    <a:pt x="68" y="837"/>
                  </a:lnTo>
                  <a:lnTo>
                    <a:pt x="66" y="821"/>
                  </a:lnTo>
                  <a:lnTo>
                    <a:pt x="64" y="782"/>
                  </a:lnTo>
                  <a:lnTo>
                    <a:pt x="64" y="735"/>
                  </a:lnTo>
                  <a:lnTo>
                    <a:pt x="64" y="335"/>
                  </a:lnTo>
                  <a:lnTo>
                    <a:pt x="0" y="335"/>
                  </a:lnTo>
                  <a:lnTo>
                    <a:pt x="0" y="243"/>
                  </a:lnTo>
                  <a:lnTo>
                    <a:pt x="64" y="243"/>
                  </a:lnTo>
                  <a:lnTo>
                    <a:pt x="64" y="71"/>
                  </a:lnTo>
                  <a:lnTo>
                    <a:pt x="150" y="0"/>
                  </a:lnTo>
                  <a:lnTo>
                    <a:pt x="150" y="243"/>
                  </a:lnTo>
                  <a:lnTo>
                    <a:pt x="237" y="243"/>
                  </a:lnTo>
                  <a:lnTo>
                    <a:pt x="237" y="335"/>
                  </a:lnTo>
                  <a:lnTo>
                    <a:pt x="150" y="335"/>
                  </a:lnTo>
                  <a:lnTo>
                    <a:pt x="150" y="741"/>
                  </a:lnTo>
                  <a:lnTo>
                    <a:pt x="150" y="768"/>
                  </a:lnTo>
                  <a:lnTo>
                    <a:pt x="152" y="788"/>
                  </a:lnTo>
                  <a:lnTo>
                    <a:pt x="153" y="796"/>
                  </a:lnTo>
                  <a:lnTo>
                    <a:pt x="154" y="804"/>
                  </a:lnTo>
                  <a:lnTo>
                    <a:pt x="155" y="810"/>
                  </a:lnTo>
                  <a:lnTo>
                    <a:pt x="157" y="814"/>
                  </a:lnTo>
                  <a:lnTo>
                    <a:pt x="160" y="820"/>
                  </a:lnTo>
                  <a:lnTo>
                    <a:pt x="164" y="825"/>
                  </a:lnTo>
                  <a:lnTo>
                    <a:pt x="168" y="829"/>
                  </a:lnTo>
                  <a:lnTo>
                    <a:pt x="173" y="832"/>
                  </a:lnTo>
                  <a:lnTo>
                    <a:pt x="179" y="834"/>
                  </a:lnTo>
                  <a:lnTo>
                    <a:pt x="185" y="836"/>
                  </a:lnTo>
                  <a:lnTo>
                    <a:pt x="192" y="837"/>
                  </a:lnTo>
                  <a:lnTo>
                    <a:pt x="199" y="838"/>
                  </a:lnTo>
                  <a:lnTo>
                    <a:pt x="206" y="837"/>
                  </a:lnTo>
                  <a:lnTo>
                    <a:pt x="216" y="836"/>
                  </a:lnTo>
                  <a:lnTo>
                    <a:pt x="226" y="835"/>
                  </a:lnTo>
                  <a:lnTo>
                    <a:pt x="237" y="8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2212" y="2725"/>
              <a:ext cx="37" cy="74"/>
            </a:xfrm>
            <a:custGeom>
              <a:avLst/>
              <a:gdLst>
                <a:gd name="T0" fmla="*/ 0 w 475"/>
                <a:gd name="T1" fmla="*/ 961 h 961"/>
                <a:gd name="T2" fmla="*/ 0 w 475"/>
                <a:gd name="T3" fmla="*/ 0 h 961"/>
                <a:gd name="T4" fmla="*/ 475 w 475"/>
                <a:gd name="T5" fmla="*/ 0 h 961"/>
                <a:gd name="T6" fmla="*/ 475 w 475"/>
                <a:gd name="T7" fmla="*/ 113 h 961"/>
                <a:gd name="T8" fmla="*/ 94 w 475"/>
                <a:gd name="T9" fmla="*/ 113 h 961"/>
                <a:gd name="T10" fmla="*/ 94 w 475"/>
                <a:gd name="T11" fmla="*/ 411 h 961"/>
                <a:gd name="T12" fmla="*/ 424 w 475"/>
                <a:gd name="T13" fmla="*/ 411 h 961"/>
                <a:gd name="T14" fmla="*/ 424 w 475"/>
                <a:gd name="T15" fmla="*/ 525 h 961"/>
                <a:gd name="T16" fmla="*/ 94 w 475"/>
                <a:gd name="T17" fmla="*/ 525 h 961"/>
                <a:gd name="T18" fmla="*/ 94 w 475"/>
                <a:gd name="T19" fmla="*/ 961 h 961"/>
                <a:gd name="T20" fmla="*/ 0 w 475"/>
                <a:gd name="T21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5" h="961">
                  <a:moveTo>
                    <a:pt x="0" y="961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75" y="113"/>
                  </a:lnTo>
                  <a:lnTo>
                    <a:pt x="94" y="113"/>
                  </a:lnTo>
                  <a:lnTo>
                    <a:pt x="94" y="411"/>
                  </a:lnTo>
                  <a:lnTo>
                    <a:pt x="424" y="411"/>
                  </a:lnTo>
                  <a:lnTo>
                    <a:pt x="424" y="525"/>
                  </a:lnTo>
                  <a:lnTo>
                    <a:pt x="94" y="525"/>
                  </a:lnTo>
                  <a:lnTo>
                    <a:pt x="94" y="961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2255" y="2744"/>
              <a:ext cx="36" cy="56"/>
            </a:xfrm>
            <a:custGeom>
              <a:avLst/>
              <a:gdLst>
                <a:gd name="T0" fmla="*/ 461 w 470"/>
                <a:gd name="T1" fmla="*/ 530 h 727"/>
                <a:gd name="T2" fmla="*/ 436 w 470"/>
                <a:gd name="T3" fmla="*/ 600 h 727"/>
                <a:gd name="T4" fmla="*/ 401 w 470"/>
                <a:gd name="T5" fmla="*/ 656 h 727"/>
                <a:gd name="T6" fmla="*/ 356 w 470"/>
                <a:gd name="T7" fmla="*/ 695 h 727"/>
                <a:gd name="T8" fmla="*/ 302 w 470"/>
                <a:gd name="T9" fmla="*/ 720 h 727"/>
                <a:gd name="T10" fmla="*/ 242 w 470"/>
                <a:gd name="T11" fmla="*/ 727 h 727"/>
                <a:gd name="T12" fmla="*/ 203 w 470"/>
                <a:gd name="T13" fmla="*/ 724 h 727"/>
                <a:gd name="T14" fmla="*/ 167 w 470"/>
                <a:gd name="T15" fmla="*/ 715 h 727"/>
                <a:gd name="T16" fmla="*/ 133 w 470"/>
                <a:gd name="T17" fmla="*/ 698 h 727"/>
                <a:gd name="T18" fmla="*/ 103 w 470"/>
                <a:gd name="T19" fmla="*/ 676 h 727"/>
                <a:gd name="T20" fmla="*/ 75 w 470"/>
                <a:gd name="T21" fmla="*/ 647 h 727"/>
                <a:gd name="T22" fmla="*/ 51 w 470"/>
                <a:gd name="T23" fmla="*/ 611 h 727"/>
                <a:gd name="T24" fmla="*/ 32 w 470"/>
                <a:gd name="T25" fmla="*/ 570 h 727"/>
                <a:gd name="T26" fmla="*/ 16 w 470"/>
                <a:gd name="T27" fmla="*/ 523 h 727"/>
                <a:gd name="T28" fmla="*/ 6 w 470"/>
                <a:gd name="T29" fmla="*/ 470 h 727"/>
                <a:gd name="T30" fmla="*/ 1 w 470"/>
                <a:gd name="T31" fmla="*/ 412 h 727"/>
                <a:gd name="T32" fmla="*/ 0 w 470"/>
                <a:gd name="T33" fmla="*/ 347 h 727"/>
                <a:gd name="T34" fmla="*/ 4 w 470"/>
                <a:gd name="T35" fmla="*/ 285 h 727"/>
                <a:gd name="T36" fmla="*/ 12 w 470"/>
                <a:gd name="T37" fmla="*/ 229 h 727"/>
                <a:gd name="T38" fmla="*/ 27 w 470"/>
                <a:gd name="T39" fmla="*/ 178 h 727"/>
                <a:gd name="T40" fmla="*/ 44 w 470"/>
                <a:gd name="T41" fmla="*/ 133 h 727"/>
                <a:gd name="T42" fmla="*/ 68 w 470"/>
                <a:gd name="T43" fmla="*/ 95 h 727"/>
                <a:gd name="T44" fmla="*/ 94 w 470"/>
                <a:gd name="T45" fmla="*/ 63 h 727"/>
                <a:gd name="T46" fmla="*/ 123 w 470"/>
                <a:gd name="T47" fmla="*/ 37 h 727"/>
                <a:gd name="T48" fmla="*/ 155 w 470"/>
                <a:gd name="T49" fmla="*/ 18 h 727"/>
                <a:gd name="T50" fmla="*/ 189 w 470"/>
                <a:gd name="T51" fmla="*/ 5 h 727"/>
                <a:gd name="T52" fmla="*/ 226 w 470"/>
                <a:gd name="T53" fmla="*/ 0 h 727"/>
                <a:gd name="T54" fmla="*/ 262 w 470"/>
                <a:gd name="T55" fmla="*/ 1 h 727"/>
                <a:gd name="T56" fmla="*/ 297 w 470"/>
                <a:gd name="T57" fmla="*/ 10 h 727"/>
                <a:gd name="T58" fmla="*/ 329 w 470"/>
                <a:gd name="T59" fmla="*/ 23 h 727"/>
                <a:gd name="T60" fmla="*/ 359 w 470"/>
                <a:gd name="T61" fmla="*/ 44 h 727"/>
                <a:gd name="T62" fmla="*/ 387 w 470"/>
                <a:gd name="T63" fmla="*/ 71 h 727"/>
                <a:gd name="T64" fmla="*/ 412 w 470"/>
                <a:gd name="T65" fmla="*/ 105 h 727"/>
                <a:gd name="T66" fmla="*/ 433 w 470"/>
                <a:gd name="T67" fmla="*/ 145 h 727"/>
                <a:gd name="T68" fmla="*/ 449 w 470"/>
                <a:gd name="T69" fmla="*/ 191 h 727"/>
                <a:gd name="T70" fmla="*/ 460 w 470"/>
                <a:gd name="T71" fmla="*/ 242 h 727"/>
                <a:gd name="T72" fmla="*/ 468 w 470"/>
                <a:gd name="T73" fmla="*/ 299 h 727"/>
                <a:gd name="T74" fmla="*/ 470 w 470"/>
                <a:gd name="T75" fmla="*/ 363 h 727"/>
                <a:gd name="T76" fmla="*/ 90 w 470"/>
                <a:gd name="T77" fmla="*/ 422 h 727"/>
                <a:gd name="T78" fmla="*/ 104 w 470"/>
                <a:gd name="T79" fmla="*/ 497 h 727"/>
                <a:gd name="T80" fmla="*/ 127 w 470"/>
                <a:gd name="T81" fmla="*/ 555 h 727"/>
                <a:gd name="T82" fmla="*/ 160 w 470"/>
                <a:gd name="T83" fmla="*/ 597 h 727"/>
                <a:gd name="T84" fmla="*/ 199 w 470"/>
                <a:gd name="T85" fmla="*/ 623 h 727"/>
                <a:gd name="T86" fmla="*/ 243 w 470"/>
                <a:gd name="T87" fmla="*/ 631 h 727"/>
                <a:gd name="T88" fmla="*/ 277 w 470"/>
                <a:gd name="T89" fmla="*/ 626 h 727"/>
                <a:gd name="T90" fmla="*/ 308 w 470"/>
                <a:gd name="T91" fmla="*/ 610 h 727"/>
                <a:gd name="T92" fmla="*/ 333 w 470"/>
                <a:gd name="T93" fmla="*/ 586 h 727"/>
                <a:gd name="T94" fmla="*/ 356 w 470"/>
                <a:gd name="T95" fmla="*/ 550 h 727"/>
                <a:gd name="T96" fmla="*/ 373 w 470"/>
                <a:gd name="T97" fmla="*/ 505 h 727"/>
                <a:gd name="T98" fmla="*/ 378 w 470"/>
                <a:gd name="T99" fmla="*/ 297 h 727"/>
                <a:gd name="T100" fmla="*/ 371 w 470"/>
                <a:gd name="T101" fmla="*/ 236 h 727"/>
                <a:gd name="T102" fmla="*/ 357 w 470"/>
                <a:gd name="T103" fmla="*/ 188 h 727"/>
                <a:gd name="T104" fmla="*/ 333 w 470"/>
                <a:gd name="T105" fmla="*/ 147 h 727"/>
                <a:gd name="T106" fmla="*/ 297 w 470"/>
                <a:gd name="T107" fmla="*/ 113 h 727"/>
                <a:gd name="T108" fmla="*/ 276 w 470"/>
                <a:gd name="T109" fmla="*/ 104 h 727"/>
                <a:gd name="T110" fmla="*/ 254 w 470"/>
                <a:gd name="T111" fmla="*/ 99 h 727"/>
                <a:gd name="T112" fmla="*/ 224 w 470"/>
                <a:gd name="T113" fmla="*/ 98 h 727"/>
                <a:gd name="T114" fmla="*/ 185 w 470"/>
                <a:gd name="T115" fmla="*/ 111 h 727"/>
                <a:gd name="T116" fmla="*/ 150 w 470"/>
                <a:gd name="T117" fmla="*/ 139 h 727"/>
                <a:gd name="T118" fmla="*/ 121 w 470"/>
                <a:gd name="T119" fmla="*/ 180 h 727"/>
                <a:gd name="T120" fmla="*/ 103 w 470"/>
                <a:gd name="T121" fmla="*/ 234 h 727"/>
                <a:gd name="T122" fmla="*/ 94 w 470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" h="727">
                  <a:moveTo>
                    <a:pt x="378" y="488"/>
                  </a:moveTo>
                  <a:lnTo>
                    <a:pt x="468" y="503"/>
                  </a:lnTo>
                  <a:lnTo>
                    <a:pt x="461" y="530"/>
                  </a:lnTo>
                  <a:lnTo>
                    <a:pt x="454" y="555"/>
                  </a:lnTo>
                  <a:lnTo>
                    <a:pt x="445" y="579"/>
                  </a:lnTo>
                  <a:lnTo>
                    <a:pt x="436" y="600"/>
                  </a:lnTo>
                  <a:lnTo>
                    <a:pt x="426" y="621"/>
                  </a:lnTo>
                  <a:lnTo>
                    <a:pt x="413" y="639"/>
                  </a:lnTo>
                  <a:lnTo>
                    <a:pt x="401" y="656"/>
                  </a:lnTo>
                  <a:lnTo>
                    <a:pt x="387" y="671"/>
                  </a:lnTo>
                  <a:lnTo>
                    <a:pt x="371" y="684"/>
                  </a:lnTo>
                  <a:lnTo>
                    <a:pt x="356" y="695"/>
                  </a:lnTo>
                  <a:lnTo>
                    <a:pt x="339" y="706"/>
                  </a:lnTo>
                  <a:lnTo>
                    <a:pt x="321" y="714"/>
                  </a:lnTo>
                  <a:lnTo>
                    <a:pt x="302" y="720"/>
                  </a:lnTo>
                  <a:lnTo>
                    <a:pt x="284" y="724"/>
                  </a:lnTo>
                  <a:lnTo>
                    <a:pt x="264" y="727"/>
                  </a:lnTo>
                  <a:lnTo>
                    <a:pt x="242" y="727"/>
                  </a:lnTo>
                  <a:lnTo>
                    <a:pt x="229" y="727"/>
                  </a:lnTo>
                  <a:lnTo>
                    <a:pt x="215" y="726"/>
                  </a:lnTo>
                  <a:lnTo>
                    <a:pt x="203" y="724"/>
                  </a:lnTo>
                  <a:lnTo>
                    <a:pt x="191" y="722"/>
                  </a:lnTo>
                  <a:lnTo>
                    <a:pt x="178" y="719"/>
                  </a:lnTo>
                  <a:lnTo>
                    <a:pt x="167" y="715"/>
                  </a:lnTo>
                  <a:lnTo>
                    <a:pt x="155" y="710"/>
                  </a:lnTo>
                  <a:lnTo>
                    <a:pt x="145" y="705"/>
                  </a:lnTo>
                  <a:lnTo>
                    <a:pt x="133" y="698"/>
                  </a:lnTo>
                  <a:lnTo>
                    <a:pt x="123" y="691"/>
                  </a:lnTo>
                  <a:lnTo>
                    <a:pt x="113" y="684"/>
                  </a:lnTo>
                  <a:lnTo>
                    <a:pt x="103" y="676"/>
                  </a:lnTo>
                  <a:lnTo>
                    <a:pt x="93" y="667"/>
                  </a:lnTo>
                  <a:lnTo>
                    <a:pt x="84" y="657"/>
                  </a:lnTo>
                  <a:lnTo>
                    <a:pt x="75" y="647"/>
                  </a:lnTo>
                  <a:lnTo>
                    <a:pt x="67" y="636"/>
                  </a:lnTo>
                  <a:lnTo>
                    <a:pt x="58" y="624"/>
                  </a:lnTo>
                  <a:lnTo>
                    <a:pt x="51" y="611"/>
                  </a:lnTo>
                  <a:lnTo>
                    <a:pt x="44" y="598"/>
                  </a:lnTo>
                  <a:lnTo>
                    <a:pt x="38" y="585"/>
                  </a:lnTo>
                  <a:lnTo>
                    <a:pt x="32" y="570"/>
                  </a:lnTo>
                  <a:lnTo>
                    <a:pt x="26" y="555"/>
                  </a:lnTo>
                  <a:lnTo>
                    <a:pt x="22" y="540"/>
                  </a:lnTo>
                  <a:lnTo>
                    <a:pt x="16" y="523"/>
                  </a:lnTo>
                  <a:lnTo>
                    <a:pt x="12" y="506"/>
                  </a:lnTo>
                  <a:lnTo>
                    <a:pt x="9" y="489"/>
                  </a:lnTo>
                  <a:lnTo>
                    <a:pt x="6" y="470"/>
                  </a:lnTo>
                  <a:lnTo>
                    <a:pt x="4" y="452"/>
                  </a:lnTo>
                  <a:lnTo>
                    <a:pt x="2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7"/>
                  </a:lnTo>
                  <a:lnTo>
                    <a:pt x="1" y="326"/>
                  </a:lnTo>
                  <a:lnTo>
                    <a:pt x="2" y="305"/>
                  </a:lnTo>
                  <a:lnTo>
                    <a:pt x="4" y="285"/>
                  </a:lnTo>
                  <a:lnTo>
                    <a:pt x="6" y="265"/>
                  </a:lnTo>
                  <a:lnTo>
                    <a:pt x="9" y="247"/>
                  </a:lnTo>
                  <a:lnTo>
                    <a:pt x="12" y="229"/>
                  </a:lnTo>
                  <a:lnTo>
                    <a:pt x="16" y="211"/>
                  </a:lnTo>
                  <a:lnTo>
                    <a:pt x="22" y="194"/>
                  </a:lnTo>
                  <a:lnTo>
                    <a:pt x="27" y="178"/>
                  </a:lnTo>
                  <a:lnTo>
                    <a:pt x="32" y="162"/>
                  </a:lnTo>
                  <a:lnTo>
                    <a:pt x="38" y="148"/>
                  </a:lnTo>
                  <a:lnTo>
                    <a:pt x="44" y="133"/>
                  </a:lnTo>
                  <a:lnTo>
                    <a:pt x="51" y="120"/>
                  </a:lnTo>
                  <a:lnTo>
                    <a:pt x="59" y="107"/>
                  </a:lnTo>
                  <a:lnTo>
                    <a:pt x="68" y="95"/>
                  </a:lnTo>
                  <a:lnTo>
                    <a:pt x="76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4" y="54"/>
                  </a:lnTo>
                  <a:lnTo>
                    <a:pt x="113" y="44"/>
                  </a:lnTo>
                  <a:lnTo>
                    <a:pt x="123" y="37"/>
                  </a:lnTo>
                  <a:lnTo>
                    <a:pt x="133" y="30"/>
                  </a:lnTo>
                  <a:lnTo>
                    <a:pt x="145" y="24"/>
                  </a:lnTo>
                  <a:lnTo>
                    <a:pt x="155" y="18"/>
                  </a:lnTo>
                  <a:lnTo>
                    <a:pt x="166" y="14"/>
                  </a:lnTo>
                  <a:lnTo>
                    <a:pt x="177" y="10"/>
                  </a:lnTo>
                  <a:lnTo>
                    <a:pt x="189" y="5"/>
                  </a:lnTo>
                  <a:lnTo>
                    <a:pt x="201" y="3"/>
                  </a:lnTo>
                  <a:lnTo>
                    <a:pt x="213" y="1"/>
                  </a:lnTo>
                  <a:lnTo>
                    <a:pt x="226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2" y="1"/>
                  </a:lnTo>
                  <a:lnTo>
                    <a:pt x="275" y="3"/>
                  </a:lnTo>
                  <a:lnTo>
                    <a:pt x="286" y="5"/>
                  </a:lnTo>
                  <a:lnTo>
                    <a:pt x="297" y="10"/>
                  </a:lnTo>
                  <a:lnTo>
                    <a:pt x="309" y="14"/>
                  </a:lnTo>
                  <a:lnTo>
                    <a:pt x="319" y="18"/>
                  </a:lnTo>
                  <a:lnTo>
                    <a:pt x="329" y="23"/>
                  </a:lnTo>
                  <a:lnTo>
                    <a:pt x="339" y="30"/>
                  </a:lnTo>
                  <a:lnTo>
                    <a:pt x="350" y="36"/>
                  </a:lnTo>
                  <a:lnTo>
                    <a:pt x="359" y="44"/>
                  </a:lnTo>
                  <a:lnTo>
                    <a:pt x="369" y="53"/>
                  </a:lnTo>
                  <a:lnTo>
                    <a:pt x="378" y="62"/>
                  </a:lnTo>
                  <a:lnTo>
                    <a:pt x="387" y="71"/>
                  </a:lnTo>
                  <a:lnTo>
                    <a:pt x="396" y="82"/>
                  </a:lnTo>
                  <a:lnTo>
                    <a:pt x="404" y="93"/>
                  </a:lnTo>
                  <a:lnTo>
                    <a:pt x="412" y="105"/>
                  </a:lnTo>
                  <a:lnTo>
                    <a:pt x="419" y="118"/>
                  </a:lnTo>
                  <a:lnTo>
                    <a:pt x="427" y="131"/>
                  </a:lnTo>
                  <a:lnTo>
                    <a:pt x="433" y="145"/>
                  </a:lnTo>
                  <a:lnTo>
                    <a:pt x="439" y="160"/>
                  </a:lnTo>
                  <a:lnTo>
                    <a:pt x="444" y="174"/>
                  </a:lnTo>
                  <a:lnTo>
                    <a:pt x="449" y="191"/>
                  </a:lnTo>
                  <a:lnTo>
                    <a:pt x="453" y="207"/>
                  </a:lnTo>
                  <a:lnTo>
                    <a:pt x="457" y="225"/>
                  </a:lnTo>
                  <a:lnTo>
                    <a:pt x="460" y="242"/>
                  </a:lnTo>
                  <a:lnTo>
                    <a:pt x="463" y="260"/>
                  </a:lnTo>
                  <a:lnTo>
                    <a:pt x="466" y="280"/>
                  </a:lnTo>
                  <a:lnTo>
                    <a:pt x="468" y="299"/>
                  </a:lnTo>
                  <a:lnTo>
                    <a:pt x="469" y="320"/>
                  </a:lnTo>
                  <a:lnTo>
                    <a:pt x="470" y="341"/>
                  </a:lnTo>
                  <a:lnTo>
                    <a:pt x="470" y="363"/>
                  </a:lnTo>
                  <a:lnTo>
                    <a:pt x="470" y="394"/>
                  </a:lnTo>
                  <a:lnTo>
                    <a:pt x="89" y="394"/>
                  </a:lnTo>
                  <a:lnTo>
                    <a:pt x="90" y="422"/>
                  </a:lnTo>
                  <a:lnTo>
                    <a:pt x="93" y="449"/>
                  </a:lnTo>
                  <a:lnTo>
                    <a:pt x="98" y="474"/>
                  </a:lnTo>
                  <a:lnTo>
                    <a:pt x="104" y="497"/>
                  </a:lnTo>
                  <a:lnTo>
                    <a:pt x="110" y="518"/>
                  </a:lnTo>
                  <a:lnTo>
                    <a:pt x="118" y="538"/>
                  </a:lnTo>
                  <a:lnTo>
                    <a:pt x="127" y="555"/>
                  </a:lnTo>
                  <a:lnTo>
                    <a:pt x="137" y="570"/>
                  </a:lnTo>
                  <a:lnTo>
                    <a:pt x="149" y="585"/>
                  </a:lnTo>
                  <a:lnTo>
                    <a:pt x="160" y="597"/>
                  </a:lnTo>
                  <a:lnTo>
                    <a:pt x="172" y="607"/>
                  </a:lnTo>
                  <a:lnTo>
                    <a:pt x="186" y="615"/>
                  </a:lnTo>
                  <a:lnTo>
                    <a:pt x="199" y="623"/>
                  </a:lnTo>
                  <a:lnTo>
                    <a:pt x="213" y="627"/>
                  </a:lnTo>
                  <a:lnTo>
                    <a:pt x="228" y="630"/>
                  </a:lnTo>
                  <a:lnTo>
                    <a:pt x="243" y="631"/>
                  </a:lnTo>
                  <a:lnTo>
                    <a:pt x="254" y="630"/>
                  </a:lnTo>
                  <a:lnTo>
                    <a:pt x="267" y="629"/>
                  </a:lnTo>
                  <a:lnTo>
                    <a:pt x="277" y="626"/>
                  </a:lnTo>
                  <a:lnTo>
                    <a:pt x="288" y="622"/>
                  </a:lnTo>
                  <a:lnTo>
                    <a:pt x="297" y="617"/>
                  </a:lnTo>
                  <a:lnTo>
                    <a:pt x="308" y="610"/>
                  </a:lnTo>
                  <a:lnTo>
                    <a:pt x="317" y="603"/>
                  </a:lnTo>
                  <a:lnTo>
                    <a:pt x="325" y="595"/>
                  </a:lnTo>
                  <a:lnTo>
                    <a:pt x="333" y="586"/>
                  </a:lnTo>
                  <a:lnTo>
                    <a:pt x="341" y="575"/>
                  </a:lnTo>
                  <a:lnTo>
                    <a:pt x="349" y="563"/>
                  </a:lnTo>
                  <a:lnTo>
                    <a:pt x="356" y="550"/>
                  </a:lnTo>
                  <a:lnTo>
                    <a:pt x="362" y="537"/>
                  </a:lnTo>
                  <a:lnTo>
                    <a:pt x="368" y="521"/>
                  </a:lnTo>
                  <a:lnTo>
                    <a:pt x="373" y="505"/>
                  </a:lnTo>
                  <a:lnTo>
                    <a:pt x="378" y="488"/>
                  </a:lnTo>
                  <a:close/>
                  <a:moveTo>
                    <a:pt x="94" y="297"/>
                  </a:moveTo>
                  <a:lnTo>
                    <a:pt x="378" y="297"/>
                  </a:lnTo>
                  <a:lnTo>
                    <a:pt x="376" y="275"/>
                  </a:lnTo>
                  <a:lnTo>
                    <a:pt x="374" y="254"/>
                  </a:lnTo>
                  <a:lnTo>
                    <a:pt x="371" y="236"/>
                  </a:lnTo>
                  <a:lnTo>
                    <a:pt x="367" y="218"/>
                  </a:lnTo>
                  <a:lnTo>
                    <a:pt x="362" y="202"/>
                  </a:lnTo>
                  <a:lnTo>
                    <a:pt x="357" y="188"/>
                  </a:lnTo>
                  <a:lnTo>
                    <a:pt x="351" y="174"/>
                  </a:lnTo>
                  <a:lnTo>
                    <a:pt x="345" y="162"/>
                  </a:lnTo>
                  <a:lnTo>
                    <a:pt x="333" y="147"/>
                  </a:lnTo>
                  <a:lnTo>
                    <a:pt x="322" y="133"/>
                  </a:lnTo>
                  <a:lnTo>
                    <a:pt x="310" y="122"/>
                  </a:lnTo>
                  <a:lnTo>
                    <a:pt x="297" y="113"/>
                  </a:lnTo>
                  <a:lnTo>
                    <a:pt x="290" y="110"/>
                  </a:lnTo>
                  <a:lnTo>
                    <a:pt x="283" y="107"/>
                  </a:lnTo>
                  <a:lnTo>
                    <a:pt x="276" y="104"/>
                  </a:lnTo>
                  <a:lnTo>
                    <a:pt x="269" y="102"/>
                  </a:lnTo>
                  <a:lnTo>
                    <a:pt x="261" y="100"/>
                  </a:lnTo>
                  <a:lnTo>
                    <a:pt x="254" y="99"/>
                  </a:lnTo>
                  <a:lnTo>
                    <a:pt x="246" y="98"/>
                  </a:lnTo>
                  <a:lnTo>
                    <a:pt x="238" y="98"/>
                  </a:lnTo>
                  <a:lnTo>
                    <a:pt x="224" y="98"/>
                  </a:lnTo>
                  <a:lnTo>
                    <a:pt x="210" y="101"/>
                  </a:lnTo>
                  <a:lnTo>
                    <a:pt x="197" y="105"/>
                  </a:lnTo>
                  <a:lnTo>
                    <a:pt x="185" y="111"/>
                  </a:lnTo>
                  <a:lnTo>
                    <a:pt x="172" y="118"/>
                  </a:lnTo>
                  <a:lnTo>
                    <a:pt x="161" y="127"/>
                  </a:lnTo>
                  <a:lnTo>
                    <a:pt x="150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1" y="180"/>
                  </a:lnTo>
                  <a:lnTo>
                    <a:pt x="114" y="197"/>
                  </a:lnTo>
                  <a:lnTo>
                    <a:pt x="108" y="214"/>
                  </a:lnTo>
                  <a:lnTo>
                    <a:pt x="103" y="234"/>
                  </a:lnTo>
                  <a:lnTo>
                    <a:pt x="98" y="253"/>
                  </a:lnTo>
                  <a:lnTo>
                    <a:pt x="95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auto">
            <a:xfrm>
              <a:off x="2297" y="2725"/>
              <a:ext cx="34" cy="75"/>
            </a:xfrm>
            <a:custGeom>
              <a:avLst/>
              <a:gdLst>
                <a:gd name="T0" fmla="*/ 357 w 443"/>
                <a:gd name="T1" fmla="*/ 885 h 976"/>
                <a:gd name="T2" fmla="*/ 336 w 443"/>
                <a:gd name="T3" fmla="*/ 918 h 976"/>
                <a:gd name="T4" fmla="*/ 311 w 443"/>
                <a:gd name="T5" fmla="*/ 943 h 976"/>
                <a:gd name="T6" fmla="*/ 283 w 443"/>
                <a:gd name="T7" fmla="*/ 962 h 976"/>
                <a:gd name="T8" fmla="*/ 254 w 443"/>
                <a:gd name="T9" fmla="*/ 973 h 976"/>
                <a:gd name="T10" fmla="*/ 223 w 443"/>
                <a:gd name="T11" fmla="*/ 976 h 976"/>
                <a:gd name="T12" fmla="*/ 190 w 443"/>
                <a:gd name="T13" fmla="*/ 973 h 976"/>
                <a:gd name="T14" fmla="*/ 158 w 443"/>
                <a:gd name="T15" fmla="*/ 963 h 976"/>
                <a:gd name="T16" fmla="*/ 129 w 443"/>
                <a:gd name="T17" fmla="*/ 946 h 976"/>
                <a:gd name="T18" fmla="*/ 101 w 443"/>
                <a:gd name="T19" fmla="*/ 923 h 976"/>
                <a:gd name="T20" fmla="*/ 75 w 443"/>
                <a:gd name="T21" fmla="*/ 893 h 976"/>
                <a:gd name="T22" fmla="*/ 52 w 443"/>
                <a:gd name="T23" fmla="*/ 856 h 976"/>
                <a:gd name="T24" fmla="*/ 32 w 443"/>
                <a:gd name="T25" fmla="*/ 814 h 976"/>
                <a:gd name="T26" fmla="*/ 18 w 443"/>
                <a:gd name="T27" fmla="*/ 766 h 976"/>
                <a:gd name="T28" fmla="*/ 8 w 443"/>
                <a:gd name="T29" fmla="*/ 713 h 976"/>
                <a:gd name="T30" fmla="*/ 1 w 443"/>
                <a:gd name="T31" fmla="*/ 655 h 976"/>
                <a:gd name="T32" fmla="*/ 1 w 443"/>
                <a:gd name="T33" fmla="*/ 584 h 976"/>
                <a:gd name="T34" fmla="*/ 9 w 443"/>
                <a:gd name="T35" fmla="*/ 503 h 976"/>
                <a:gd name="T36" fmla="*/ 23 w 443"/>
                <a:gd name="T37" fmla="*/ 433 h 976"/>
                <a:gd name="T38" fmla="*/ 47 w 443"/>
                <a:gd name="T39" fmla="*/ 373 h 976"/>
                <a:gd name="T40" fmla="*/ 74 w 443"/>
                <a:gd name="T41" fmla="*/ 325 h 976"/>
                <a:gd name="T42" fmla="*/ 108 w 443"/>
                <a:gd name="T43" fmla="*/ 289 h 976"/>
                <a:gd name="T44" fmla="*/ 147 w 443"/>
                <a:gd name="T45" fmla="*/ 265 h 976"/>
                <a:gd name="T46" fmla="*/ 188 w 443"/>
                <a:gd name="T47" fmla="*/ 251 h 976"/>
                <a:gd name="T48" fmla="*/ 228 w 443"/>
                <a:gd name="T49" fmla="*/ 249 h 976"/>
                <a:gd name="T50" fmla="*/ 258 w 443"/>
                <a:gd name="T51" fmla="*/ 255 h 976"/>
                <a:gd name="T52" fmla="*/ 288 w 443"/>
                <a:gd name="T53" fmla="*/ 269 h 976"/>
                <a:gd name="T54" fmla="*/ 314 w 443"/>
                <a:gd name="T55" fmla="*/ 288 h 976"/>
                <a:gd name="T56" fmla="*/ 337 w 443"/>
                <a:gd name="T57" fmla="*/ 314 h 976"/>
                <a:gd name="T58" fmla="*/ 357 w 443"/>
                <a:gd name="T59" fmla="*/ 345 h 976"/>
                <a:gd name="T60" fmla="*/ 443 w 443"/>
                <a:gd name="T61" fmla="*/ 961 h 976"/>
                <a:gd name="T62" fmla="*/ 90 w 443"/>
                <a:gd name="T63" fmla="*/ 646 h 976"/>
                <a:gd name="T64" fmla="*/ 100 w 443"/>
                <a:gd name="T65" fmla="*/ 731 h 976"/>
                <a:gd name="T66" fmla="*/ 117 w 443"/>
                <a:gd name="T67" fmla="*/ 787 h 976"/>
                <a:gd name="T68" fmla="*/ 132 w 443"/>
                <a:gd name="T69" fmla="*/ 814 h 976"/>
                <a:gd name="T70" fmla="*/ 165 w 443"/>
                <a:gd name="T71" fmla="*/ 854 h 976"/>
                <a:gd name="T72" fmla="*/ 189 w 443"/>
                <a:gd name="T73" fmla="*/ 871 h 976"/>
                <a:gd name="T74" fmla="*/ 209 w 443"/>
                <a:gd name="T75" fmla="*/ 878 h 976"/>
                <a:gd name="T76" fmla="*/ 229 w 443"/>
                <a:gd name="T77" fmla="*/ 880 h 976"/>
                <a:gd name="T78" fmla="*/ 249 w 443"/>
                <a:gd name="T79" fmla="*/ 878 h 976"/>
                <a:gd name="T80" fmla="*/ 268 w 443"/>
                <a:gd name="T81" fmla="*/ 871 h 976"/>
                <a:gd name="T82" fmla="*/ 292 w 443"/>
                <a:gd name="T83" fmla="*/ 855 h 976"/>
                <a:gd name="T84" fmla="*/ 324 w 443"/>
                <a:gd name="T85" fmla="*/ 816 h 976"/>
                <a:gd name="T86" fmla="*/ 349 w 443"/>
                <a:gd name="T87" fmla="*/ 760 h 976"/>
                <a:gd name="T88" fmla="*/ 362 w 443"/>
                <a:gd name="T89" fmla="*/ 686 h 976"/>
                <a:gd name="T90" fmla="*/ 363 w 443"/>
                <a:gd name="T91" fmla="*/ 591 h 976"/>
                <a:gd name="T92" fmla="*/ 354 w 443"/>
                <a:gd name="T93" fmla="*/ 500 h 976"/>
                <a:gd name="T94" fmla="*/ 338 w 443"/>
                <a:gd name="T95" fmla="*/ 441 h 976"/>
                <a:gd name="T96" fmla="*/ 324 w 443"/>
                <a:gd name="T97" fmla="*/ 413 h 976"/>
                <a:gd name="T98" fmla="*/ 291 w 443"/>
                <a:gd name="T99" fmla="*/ 372 h 976"/>
                <a:gd name="T100" fmla="*/ 266 w 443"/>
                <a:gd name="T101" fmla="*/ 356 h 976"/>
                <a:gd name="T102" fmla="*/ 244 w 443"/>
                <a:gd name="T103" fmla="*/ 349 h 976"/>
                <a:gd name="T104" fmla="*/ 222 w 443"/>
                <a:gd name="T105" fmla="*/ 347 h 976"/>
                <a:gd name="T106" fmla="*/ 202 w 443"/>
                <a:gd name="T107" fmla="*/ 349 h 976"/>
                <a:gd name="T108" fmla="*/ 172 w 443"/>
                <a:gd name="T109" fmla="*/ 362 h 976"/>
                <a:gd name="T110" fmla="*/ 139 w 443"/>
                <a:gd name="T111" fmla="*/ 396 h 976"/>
                <a:gd name="T112" fmla="*/ 119 w 443"/>
                <a:gd name="T113" fmla="*/ 428 h 976"/>
                <a:gd name="T114" fmla="*/ 105 w 443"/>
                <a:gd name="T115" fmla="*/ 469 h 976"/>
                <a:gd name="T116" fmla="*/ 92 w 443"/>
                <a:gd name="T117" fmla="*/ 549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976">
                  <a:moveTo>
                    <a:pt x="363" y="961"/>
                  </a:moveTo>
                  <a:lnTo>
                    <a:pt x="363" y="873"/>
                  </a:lnTo>
                  <a:lnTo>
                    <a:pt x="357" y="885"/>
                  </a:lnTo>
                  <a:lnTo>
                    <a:pt x="350" y="897"/>
                  </a:lnTo>
                  <a:lnTo>
                    <a:pt x="344" y="907"/>
                  </a:lnTo>
                  <a:lnTo>
                    <a:pt x="336" y="918"/>
                  </a:lnTo>
                  <a:lnTo>
                    <a:pt x="329" y="927"/>
                  </a:lnTo>
                  <a:lnTo>
                    <a:pt x="320" y="935"/>
                  </a:lnTo>
                  <a:lnTo>
                    <a:pt x="311" y="943"/>
                  </a:lnTo>
                  <a:lnTo>
                    <a:pt x="303" y="950"/>
                  </a:lnTo>
                  <a:lnTo>
                    <a:pt x="294" y="957"/>
                  </a:lnTo>
                  <a:lnTo>
                    <a:pt x="283" y="962"/>
                  </a:lnTo>
                  <a:lnTo>
                    <a:pt x="274" y="966"/>
                  </a:lnTo>
                  <a:lnTo>
                    <a:pt x="264" y="970"/>
                  </a:lnTo>
                  <a:lnTo>
                    <a:pt x="254" y="973"/>
                  </a:lnTo>
                  <a:lnTo>
                    <a:pt x="243" y="975"/>
                  </a:lnTo>
                  <a:lnTo>
                    <a:pt x="233" y="976"/>
                  </a:lnTo>
                  <a:lnTo>
                    <a:pt x="223" y="976"/>
                  </a:lnTo>
                  <a:lnTo>
                    <a:pt x="212" y="976"/>
                  </a:lnTo>
                  <a:lnTo>
                    <a:pt x="200" y="975"/>
                  </a:lnTo>
                  <a:lnTo>
                    <a:pt x="190" y="973"/>
                  </a:lnTo>
                  <a:lnTo>
                    <a:pt x="179" y="971"/>
                  </a:lnTo>
                  <a:lnTo>
                    <a:pt x="169" y="967"/>
                  </a:lnTo>
                  <a:lnTo>
                    <a:pt x="158" y="963"/>
                  </a:lnTo>
                  <a:lnTo>
                    <a:pt x="148" y="959"/>
                  </a:lnTo>
                  <a:lnTo>
                    <a:pt x="139" y="953"/>
                  </a:lnTo>
                  <a:lnTo>
                    <a:pt x="129" y="946"/>
                  </a:lnTo>
                  <a:lnTo>
                    <a:pt x="119" y="939"/>
                  </a:lnTo>
                  <a:lnTo>
                    <a:pt x="110" y="932"/>
                  </a:lnTo>
                  <a:lnTo>
                    <a:pt x="101" y="923"/>
                  </a:lnTo>
                  <a:lnTo>
                    <a:pt x="93" y="914"/>
                  </a:lnTo>
                  <a:lnTo>
                    <a:pt x="84" y="903"/>
                  </a:lnTo>
                  <a:lnTo>
                    <a:pt x="75" y="893"/>
                  </a:lnTo>
                  <a:lnTo>
                    <a:pt x="67" y="881"/>
                  </a:lnTo>
                  <a:lnTo>
                    <a:pt x="59" y="869"/>
                  </a:lnTo>
                  <a:lnTo>
                    <a:pt x="52" y="856"/>
                  </a:lnTo>
                  <a:lnTo>
                    <a:pt x="45" y="843"/>
                  </a:lnTo>
                  <a:lnTo>
                    <a:pt x="38" y="829"/>
                  </a:lnTo>
                  <a:lnTo>
                    <a:pt x="32" y="814"/>
                  </a:lnTo>
                  <a:lnTo>
                    <a:pt x="27" y="799"/>
                  </a:lnTo>
                  <a:lnTo>
                    <a:pt x="22" y="783"/>
                  </a:lnTo>
                  <a:lnTo>
                    <a:pt x="18" y="766"/>
                  </a:lnTo>
                  <a:lnTo>
                    <a:pt x="14" y="750"/>
                  </a:lnTo>
                  <a:lnTo>
                    <a:pt x="10" y="731"/>
                  </a:lnTo>
                  <a:lnTo>
                    <a:pt x="8" y="713"/>
                  </a:lnTo>
                  <a:lnTo>
                    <a:pt x="5" y="695"/>
                  </a:lnTo>
                  <a:lnTo>
                    <a:pt x="4" y="675"/>
                  </a:lnTo>
                  <a:lnTo>
                    <a:pt x="1" y="655"/>
                  </a:lnTo>
                  <a:lnTo>
                    <a:pt x="1" y="634"/>
                  </a:lnTo>
                  <a:lnTo>
                    <a:pt x="0" y="613"/>
                  </a:lnTo>
                  <a:lnTo>
                    <a:pt x="1" y="584"/>
                  </a:lnTo>
                  <a:lnTo>
                    <a:pt x="3" y="555"/>
                  </a:lnTo>
                  <a:lnTo>
                    <a:pt x="5" y="529"/>
                  </a:lnTo>
                  <a:lnTo>
                    <a:pt x="9" y="503"/>
                  </a:lnTo>
                  <a:lnTo>
                    <a:pt x="13" y="479"/>
                  </a:lnTo>
                  <a:lnTo>
                    <a:pt x="18" y="455"/>
                  </a:lnTo>
                  <a:lnTo>
                    <a:pt x="23" y="433"/>
                  </a:lnTo>
                  <a:lnTo>
                    <a:pt x="30" y="412"/>
                  </a:lnTo>
                  <a:lnTo>
                    <a:pt x="38" y="392"/>
                  </a:lnTo>
                  <a:lnTo>
                    <a:pt x="47" y="373"/>
                  </a:lnTo>
                  <a:lnTo>
                    <a:pt x="55" y="356"/>
                  </a:lnTo>
                  <a:lnTo>
                    <a:pt x="64" y="339"/>
                  </a:lnTo>
                  <a:lnTo>
                    <a:pt x="74" y="325"/>
                  </a:lnTo>
                  <a:lnTo>
                    <a:pt x="86" y="312"/>
                  </a:lnTo>
                  <a:lnTo>
                    <a:pt x="97" y="300"/>
                  </a:lnTo>
                  <a:lnTo>
                    <a:pt x="108" y="289"/>
                  </a:lnTo>
                  <a:lnTo>
                    <a:pt x="120" y="280"/>
                  </a:lnTo>
                  <a:lnTo>
                    <a:pt x="134" y="272"/>
                  </a:lnTo>
                  <a:lnTo>
                    <a:pt x="147" y="265"/>
                  </a:lnTo>
                  <a:lnTo>
                    <a:pt x="160" y="260"/>
                  </a:lnTo>
                  <a:lnTo>
                    <a:pt x="174" y="254"/>
                  </a:lnTo>
                  <a:lnTo>
                    <a:pt x="188" y="251"/>
                  </a:lnTo>
                  <a:lnTo>
                    <a:pt x="202" y="249"/>
                  </a:lnTo>
                  <a:lnTo>
                    <a:pt x="217" y="249"/>
                  </a:lnTo>
                  <a:lnTo>
                    <a:pt x="228" y="249"/>
                  </a:lnTo>
                  <a:lnTo>
                    <a:pt x="238" y="250"/>
                  </a:lnTo>
                  <a:lnTo>
                    <a:pt x="249" y="252"/>
                  </a:lnTo>
                  <a:lnTo>
                    <a:pt x="258" y="255"/>
                  </a:lnTo>
                  <a:lnTo>
                    <a:pt x="268" y="259"/>
                  </a:lnTo>
                  <a:lnTo>
                    <a:pt x="277" y="264"/>
                  </a:lnTo>
                  <a:lnTo>
                    <a:pt x="288" y="269"/>
                  </a:lnTo>
                  <a:lnTo>
                    <a:pt x="297" y="274"/>
                  </a:lnTo>
                  <a:lnTo>
                    <a:pt x="305" y="281"/>
                  </a:lnTo>
                  <a:lnTo>
                    <a:pt x="314" y="288"/>
                  </a:lnTo>
                  <a:lnTo>
                    <a:pt x="322" y="296"/>
                  </a:lnTo>
                  <a:lnTo>
                    <a:pt x="330" y="305"/>
                  </a:lnTo>
                  <a:lnTo>
                    <a:pt x="337" y="314"/>
                  </a:lnTo>
                  <a:lnTo>
                    <a:pt x="344" y="323"/>
                  </a:lnTo>
                  <a:lnTo>
                    <a:pt x="351" y="334"/>
                  </a:lnTo>
                  <a:lnTo>
                    <a:pt x="357" y="345"/>
                  </a:lnTo>
                  <a:lnTo>
                    <a:pt x="357" y="0"/>
                  </a:lnTo>
                  <a:lnTo>
                    <a:pt x="443" y="0"/>
                  </a:lnTo>
                  <a:lnTo>
                    <a:pt x="443" y="961"/>
                  </a:lnTo>
                  <a:lnTo>
                    <a:pt x="363" y="961"/>
                  </a:lnTo>
                  <a:close/>
                  <a:moveTo>
                    <a:pt x="90" y="614"/>
                  </a:moveTo>
                  <a:lnTo>
                    <a:pt x="90" y="646"/>
                  </a:lnTo>
                  <a:lnTo>
                    <a:pt x="92" y="677"/>
                  </a:lnTo>
                  <a:lnTo>
                    <a:pt x="96" y="705"/>
                  </a:lnTo>
                  <a:lnTo>
                    <a:pt x="100" y="731"/>
                  </a:lnTo>
                  <a:lnTo>
                    <a:pt x="106" y="755"/>
                  </a:lnTo>
                  <a:lnTo>
                    <a:pt x="113" y="776"/>
                  </a:lnTo>
                  <a:lnTo>
                    <a:pt x="117" y="787"/>
                  </a:lnTo>
                  <a:lnTo>
                    <a:pt x="121" y="797"/>
                  </a:lnTo>
                  <a:lnTo>
                    <a:pt x="127" y="806"/>
                  </a:lnTo>
                  <a:lnTo>
                    <a:pt x="132" y="814"/>
                  </a:lnTo>
                  <a:lnTo>
                    <a:pt x="142" y="830"/>
                  </a:lnTo>
                  <a:lnTo>
                    <a:pt x="153" y="843"/>
                  </a:lnTo>
                  <a:lnTo>
                    <a:pt x="165" y="854"/>
                  </a:lnTo>
                  <a:lnTo>
                    <a:pt x="177" y="863"/>
                  </a:lnTo>
                  <a:lnTo>
                    <a:pt x="183" y="868"/>
                  </a:lnTo>
                  <a:lnTo>
                    <a:pt x="189" y="871"/>
                  </a:lnTo>
                  <a:lnTo>
                    <a:pt x="195" y="874"/>
                  </a:lnTo>
                  <a:lnTo>
                    <a:pt x="201" y="876"/>
                  </a:lnTo>
                  <a:lnTo>
                    <a:pt x="209" y="878"/>
                  </a:lnTo>
                  <a:lnTo>
                    <a:pt x="215" y="879"/>
                  </a:lnTo>
                  <a:lnTo>
                    <a:pt x="222" y="880"/>
                  </a:lnTo>
                  <a:lnTo>
                    <a:pt x="229" y="880"/>
                  </a:lnTo>
                  <a:lnTo>
                    <a:pt x="235" y="880"/>
                  </a:lnTo>
                  <a:lnTo>
                    <a:pt x="242" y="879"/>
                  </a:lnTo>
                  <a:lnTo>
                    <a:pt x="249" y="878"/>
                  </a:lnTo>
                  <a:lnTo>
                    <a:pt x="256" y="876"/>
                  </a:lnTo>
                  <a:lnTo>
                    <a:pt x="262" y="874"/>
                  </a:lnTo>
                  <a:lnTo>
                    <a:pt x="268" y="871"/>
                  </a:lnTo>
                  <a:lnTo>
                    <a:pt x="274" y="868"/>
                  </a:lnTo>
                  <a:lnTo>
                    <a:pt x="280" y="863"/>
                  </a:lnTo>
                  <a:lnTo>
                    <a:pt x="292" y="855"/>
                  </a:lnTo>
                  <a:lnTo>
                    <a:pt x="303" y="844"/>
                  </a:lnTo>
                  <a:lnTo>
                    <a:pt x="314" y="832"/>
                  </a:lnTo>
                  <a:lnTo>
                    <a:pt x="324" y="816"/>
                  </a:lnTo>
                  <a:lnTo>
                    <a:pt x="334" y="800"/>
                  </a:lnTo>
                  <a:lnTo>
                    <a:pt x="342" y="782"/>
                  </a:lnTo>
                  <a:lnTo>
                    <a:pt x="349" y="760"/>
                  </a:lnTo>
                  <a:lnTo>
                    <a:pt x="354" y="738"/>
                  </a:lnTo>
                  <a:lnTo>
                    <a:pt x="359" y="713"/>
                  </a:lnTo>
                  <a:lnTo>
                    <a:pt x="362" y="686"/>
                  </a:lnTo>
                  <a:lnTo>
                    <a:pt x="363" y="658"/>
                  </a:lnTo>
                  <a:lnTo>
                    <a:pt x="364" y="627"/>
                  </a:lnTo>
                  <a:lnTo>
                    <a:pt x="363" y="591"/>
                  </a:lnTo>
                  <a:lnTo>
                    <a:pt x="362" y="558"/>
                  </a:lnTo>
                  <a:lnTo>
                    <a:pt x="359" y="528"/>
                  </a:lnTo>
                  <a:lnTo>
                    <a:pt x="354" y="500"/>
                  </a:lnTo>
                  <a:lnTo>
                    <a:pt x="349" y="475"/>
                  </a:lnTo>
                  <a:lnTo>
                    <a:pt x="342" y="452"/>
                  </a:lnTo>
                  <a:lnTo>
                    <a:pt x="338" y="441"/>
                  </a:lnTo>
                  <a:lnTo>
                    <a:pt x="334" y="432"/>
                  </a:lnTo>
                  <a:lnTo>
                    <a:pt x="329" y="422"/>
                  </a:lnTo>
                  <a:lnTo>
                    <a:pt x="324" y="413"/>
                  </a:lnTo>
                  <a:lnTo>
                    <a:pt x="314" y="398"/>
                  </a:lnTo>
                  <a:lnTo>
                    <a:pt x="303" y="383"/>
                  </a:lnTo>
                  <a:lnTo>
                    <a:pt x="291" y="372"/>
                  </a:lnTo>
                  <a:lnTo>
                    <a:pt x="278" y="363"/>
                  </a:lnTo>
                  <a:lnTo>
                    <a:pt x="272" y="359"/>
                  </a:lnTo>
                  <a:lnTo>
                    <a:pt x="266" y="356"/>
                  </a:lnTo>
                  <a:lnTo>
                    <a:pt x="259" y="353"/>
                  </a:lnTo>
                  <a:lnTo>
                    <a:pt x="252" y="351"/>
                  </a:lnTo>
                  <a:lnTo>
                    <a:pt x="244" y="349"/>
                  </a:lnTo>
                  <a:lnTo>
                    <a:pt x="237" y="348"/>
                  </a:lnTo>
                  <a:lnTo>
                    <a:pt x="230" y="347"/>
                  </a:lnTo>
                  <a:lnTo>
                    <a:pt x="222" y="347"/>
                  </a:lnTo>
                  <a:lnTo>
                    <a:pt x="216" y="347"/>
                  </a:lnTo>
                  <a:lnTo>
                    <a:pt x="209" y="348"/>
                  </a:lnTo>
                  <a:lnTo>
                    <a:pt x="202" y="349"/>
                  </a:lnTo>
                  <a:lnTo>
                    <a:pt x="196" y="351"/>
                  </a:lnTo>
                  <a:lnTo>
                    <a:pt x="184" y="355"/>
                  </a:lnTo>
                  <a:lnTo>
                    <a:pt x="172" y="362"/>
                  </a:lnTo>
                  <a:lnTo>
                    <a:pt x="160" y="371"/>
                  </a:lnTo>
                  <a:lnTo>
                    <a:pt x="149" y="382"/>
                  </a:lnTo>
                  <a:lnTo>
                    <a:pt x="139" y="396"/>
                  </a:lnTo>
                  <a:lnTo>
                    <a:pt x="129" y="411"/>
                  </a:lnTo>
                  <a:lnTo>
                    <a:pt x="124" y="419"/>
                  </a:lnTo>
                  <a:lnTo>
                    <a:pt x="119" y="428"/>
                  </a:lnTo>
                  <a:lnTo>
                    <a:pt x="115" y="438"/>
                  </a:lnTo>
                  <a:lnTo>
                    <a:pt x="111" y="448"/>
                  </a:lnTo>
                  <a:lnTo>
                    <a:pt x="105" y="469"/>
                  </a:lnTo>
                  <a:lnTo>
                    <a:pt x="99" y="494"/>
                  </a:lnTo>
                  <a:lnTo>
                    <a:pt x="95" y="521"/>
                  </a:lnTo>
                  <a:lnTo>
                    <a:pt x="92" y="549"/>
                  </a:lnTo>
                  <a:lnTo>
                    <a:pt x="90" y="580"/>
                  </a:lnTo>
                  <a:lnTo>
                    <a:pt x="90" y="6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auto">
            <a:xfrm>
              <a:off x="2339" y="2744"/>
              <a:ext cx="36" cy="56"/>
            </a:xfrm>
            <a:custGeom>
              <a:avLst/>
              <a:gdLst>
                <a:gd name="T0" fmla="*/ 460 w 470"/>
                <a:gd name="T1" fmla="*/ 530 h 727"/>
                <a:gd name="T2" fmla="*/ 436 w 470"/>
                <a:gd name="T3" fmla="*/ 600 h 727"/>
                <a:gd name="T4" fmla="*/ 401 w 470"/>
                <a:gd name="T5" fmla="*/ 656 h 727"/>
                <a:gd name="T6" fmla="*/ 356 w 470"/>
                <a:gd name="T7" fmla="*/ 695 h 727"/>
                <a:gd name="T8" fmla="*/ 303 w 470"/>
                <a:gd name="T9" fmla="*/ 720 h 727"/>
                <a:gd name="T10" fmla="*/ 242 w 470"/>
                <a:gd name="T11" fmla="*/ 727 h 727"/>
                <a:gd name="T12" fmla="*/ 203 w 470"/>
                <a:gd name="T13" fmla="*/ 724 h 727"/>
                <a:gd name="T14" fmla="*/ 166 w 470"/>
                <a:gd name="T15" fmla="*/ 715 h 727"/>
                <a:gd name="T16" fmla="*/ 133 w 470"/>
                <a:gd name="T17" fmla="*/ 698 h 727"/>
                <a:gd name="T18" fmla="*/ 103 w 470"/>
                <a:gd name="T19" fmla="*/ 676 h 727"/>
                <a:gd name="T20" fmla="*/ 75 w 470"/>
                <a:gd name="T21" fmla="*/ 647 h 727"/>
                <a:gd name="T22" fmla="*/ 51 w 470"/>
                <a:gd name="T23" fmla="*/ 611 h 727"/>
                <a:gd name="T24" fmla="*/ 32 w 470"/>
                <a:gd name="T25" fmla="*/ 570 h 727"/>
                <a:gd name="T26" fmla="*/ 16 w 470"/>
                <a:gd name="T27" fmla="*/ 523 h 727"/>
                <a:gd name="T28" fmla="*/ 6 w 470"/>
                <a:gd name="T29" fmla="*/ 470 h 727"/>
                <a:gd name="T30" fmla="*/ 1 w 470"/>
                <a:gd name="T31" fmla="*/ 412 h 727"/>
                <a:gd name="T32" fmla="*/ 0 w 470"/>
                <a:gd name="T33" fmla="*/ 347 h 727"/>
                <a:gd name="T34" fmla="*/ 4 w 470"/>
                <a:gd name="T35" fmla="*/ 285 h 727"/>
                <a:gd name="T36" fmla="*/ 12 w 470"/>
                <a:gd name="T37" fmla="*/ 229 h 727"/>
                <a:gd name="T38" fmla="*/ 26 w 470"/>
                <a:gd name="T39" fmla="*/ 178 h 727"/>
                <a:gd name="T40" fmla="*/ 44 w 470"/>
                <a:gd name="T41" fmla="*/ 133 h 727"/>
                <a:gd name="T42" fmla="*/ 68 w 470"/>
                <a:gd name="T43" fmla="*/ 95 h 727"/>
                <a:gd name="T44" fmla="*/ 94 w 470"/>
                <a:gd name="T45" fmla="*/ 63 h 727"/>
                <a:gd name="T46" fmla="*/ 123 w 470"/>
                <a:gd name="T47" fmla="*/ 37 h 727"/>
                <a:gd name="T48" fmla="*/ 155 w 470"/>
                <a:gd name="T49" fmla="*/ 18 h 727"/>
                <a:gd name="T50" fmla="*/ 189 w 470"/>
                <a:gd name="T51" fmla="*/ 5 h 727"/>
                <a:gd name="T52" fmla="*/ 226 w 470"/>
                <a:gd name="T53" fmla="*/ 0 h 727"/>
                <a:gd name="T54" fmla="*/ 263 w 470"/>
                <a:gd name="T55" fmla="*/ 1 h 727"/>
                <a:gd name="T56" fmla="*/ 297 w 470"/>
                <a:gd name="T57" fmla="*/ 10 h 727"/>
                <a:gd name="T58" fmla="*/ 329 w 470"/>
                <a:gd name="T59" fmla="*/ 23 h 727"/>
                <a:gd name="T60" fmla="*/ 359 w 470"/>
                <a:gd name="T61" fmla="*/ 44 h 727"/>
                <a:gd name="T62" fmla="*/ 387 w 470"/>
                <a:gd name="T63" fmla="*/ 71 h 727"/>
                <a:gd name="T64" fmla="*/ 411 w 470"/>
                <a:gd name="T65" fmla="*/ 105 h 727"/>
                <a:gd name="T66" fmla="*/ 433 w 470"/>
                <a:gd name="T67" fmla="*/ 145 h 727"/>
                <a:gd name="T68" fmla="*/ 449 w 470"/>
                <a:gd name="T69" fmla="*/ 191 h 727"/>
                <a:gd name="T70" fmla="*/ 460 w 470"/>
                <a:gd name="T71" fmla="*/ 242 h 727"/>
                <a:gd name="T72" fmla="*/ 468 w 470"/>
                <a:gd name="T73" fmla="*/ 299 h 727"/>
                <a:gd name="T74" fmla="*/ 470 w 470"/>
                <a:gd name="T75" fmla="*/ 363 h 727"/>
                <a:gd name="T76" fmla="*/ 90 w 470"/>
                <a:gd name="T77" fmla="*/ 422 h 727"/>
                <a:gd name="T78" fmla="*/ 104 w 470"/>
                <a:gd name="T79" fmla="*/ 497 h 727"/>
                <a:gd name="T80" fmla="*/ 127 w 470"/>
                <a:gd name="T81" fmla="*/ 555 h 727"/>
                <a:gd name="T82" fmla="*/ 160 w 470"/>
                <a:gd name="T83" fmla="*/ 597 h 727"/>
                <a:gd name="T84" fmla="*/ 199 w 470"/>
                <a:gd name="T85" fmla="*/ 623 h 727"/>
                <a:gd name="T86" fmla="*/ 243 w 470"/>
                <a:gd name="T87" fmla="*/ 631 h 727"/>
                <a:gd name="T88" fmla="*/ 277 w 470"/>
                <a:gd name="T89" fmla="*/ 626 h 727"/>
                <a:gd name="T90" fmla="*/ 308 w 470"/>
                <a:gd name="T91" fmla="*/ 610 h 727"/>
                <a:gd name="T92" fmla="*/ 333 w 470"/>
                <a:gd name="T93" fmla="*/ 586 h 727"/>
                <a:gd name="T94" fmla="*/ 356 w 470"/>
                <a:gd name="T95" fmla="*/ 550 h 727"/>
                <a:gd name="T96" fmla="*/ 373 w 470"/>
                <a:gd name="T97" fmla="*/ 505 h 727"/>
                <a:gd name="T98" fmla="*/ 378 w 470"/>
                <a:gd name="T99" fmla="*/ 297 h 727"/>
                <a:gd name="T100" fmla="*/ 371 w 470"/>
                <a:gd name="T101" fmla="*/ 236 h 727"/>
                <a:gd name="T102" fmla="*/ 357 w 470"/>
                <a:gd name="T103" fmla="*/ 188 h 727"/>
                <a:gd name="T104" fmla="*/ 333 w 470"/>
                <a:gd name="T105" fmla="*/ 147 h 727"/>
                <a:gd name="T106" fmla="*/ 296 w 470"/>
                <a:gd name="T107" fmla="*/ 113 h 727"/>
                <a:gd name="T108" fmla="*/ 276 w 470"/>
                <a:gd name="T109" fmla="*/ 104 h 727"/>
                <a:gd name="T110" fmla="*/ 253 w 470"/>
                <a:gd name="T111" fmla="*/ 99 h 727"/>
                <a:gd name="T112" fmla="*/ 224 w 470"/>
                <a:gd name="T113" fmla="*/ 98 h 727"/>
                <a:gd name="T114" fmla="*/ 185 w 470"/>
                <a:gd name="T115" fmla="*/ 111 h 727"/>
                <a:gd name="T116" fmla="*/ 150 w 470"/>
                <a:gd name="T117" fmla="*/ 139 h 727"/>
                <a:gd name="T118" fmla="*/ 121 w 470"/>
                <a:gd name="T119" fmla="*/ 180 h 727"/>
                <a:gd name="T120" fmla="*/ 103 w 470"/>
                <a:gd name="T121" fmla="*/ 234 h 727"/>
                <a:gd name="T122" fmla="*/ 94 w 470"/>
                <a:gd name="T123" fmla="*/ 29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0" h="727">
                  <a:moveTo>
                    <a:pt x="378" y="488"/>
                  </a:moveTo>
                  <a:lnTo>
                    <a:pt x="467" y="503"/>
                  </a:lnTo>
                  <a:lnTo>
                    <a:pt x="460" y="530"/>
                  </a:lnTo>
                  <a:lnTo>
                    <a:pt x="453" y="555"/>
                  </a:lnTo>
                  <a:lnTo>
                    <a:pt x="445" y="579"/>
                  </a:lnTo>
                  <a:lnTo>
                    <a:pt x="436" y="600"/>
                  </a:lnTo>
                  <a:lnTo>
                    <a:pt x="426" y="621"/>
                  </a:lnTo>
                  <a:lnTo>
                    <a:pt x="413" y="639"/>
                  </a:lnTo>
                  <a:lnTo>
                    <a:pt x="401" y="656"/>
                  </a:lnTo>
                  <a:lnTo>
                    <a:pt x="387" y="671"/>
                  </a:lnTo>
                  <a:lnTo>
                    <a:pt x="371" y="684"/>
                  </a:lnTo>
                  <a:lnTo>
                    <a:pt x="356" y="695"/>
                  </a:lnTo>
                  <a:lnTo>
                    <a:pt x="338" y="706"/>
                  </a:lnTo>
                  <a:lnTo>
                    <a:pt x="321" y="714"/>
                  </a:lnTo>
                  <a:lnTo>
                    <a:pt x="303" y="720"/>
                  </a:lnTo>
                  <a:lnTo>
                    <a:pt x="283" y="724"/>
                  </a:lnTo>
                  <a:lnTo>
                    <a:pt x="264" y="727"/>
                  </a:lnTo>
                  <a:lnTo>
                    <a:pt x="242" y="727"/>
                  </a:lnTo>
                  <a:lnTo>
                    <a:pt x="229" y="727"/>
                  </a:lnTo>
                  <a:lnTo>
                    <a:pt x="215" y="726"/>
                  </a:lnTo>
                  <a:lnTo>
                    <a:pt x="203" y="724"/>
                  </a:lnTo>
                  <a:lnTo>
                    <a:pt x="191" y="722"/>
                  </a:lnTo>
                  <a:lnTo>
                    <a:pt x="178" y="719"/>
                  </a:lnTo>
                  <a:lnTo>
                    <a:pt x="166" y="715"/>
                  </a:lnTo>
                  <a:lnTo>
                    <a:pt x="155" y="710"/>
                  </a:lnTo>
                  <a:lnTo>
                    <a:pt x="144" y="705"/>
                  </a:lnTo>
                  <a:lnTo>
                    <a:pt x="133" y="698"/>
                  </a:lnTo>
                  <a:lnTo>
                    <a:pt x="123" y="691"/>
                  </a:lnTo>
                  <a:lnTo>
                    <a:pt x="113" y="684"/>
                  </a:lnTo>
                  <a:lnTo>
                    <a:pt x="103" y="676"/>
                  </a:lnTo>
                  <a:lnTo>
                    <a:pt x="93" y="667"/>
                  </a:lnTo>
                  <a:lnTo>
                    <a:pt x="84" y="657"/>
                  </a:lnTo>
                  <a:lnTo>
                    <a:pt x="75" y="647"/>
                  </a:lnTo>
                  <a:lnTo>
                    <a:pt x="67" y="636"/>
                  </a:lnTo>
                  <a:lnTo>
                    <a:pt x="59" y="624"/>
                  </a:lnTo>
                  <a:lnTo>
                    <a:pt x="51" y="611"/>
                  </a:lnTo>
                  <a:lnTo>
                    <a:pt x="44" y="598"/>
                  </a:lnTo>
                  <a:lnTo>
                    <a:pt x="37" y="585"/>
                  </a:lnTo>
                  <a:lnTo>
                    <a:pt x="32" y="570"/>
                  </a:lnTo>
                  <a:lnTo>
                    <a:pt x="26" y="555"/>
                  </a:lnTo>
                  <a:lnTo>
                    <a:pt x="21" y="540"/>
                  </a:lnTo>
                  <a:lnTo>
                    <a:pt x="16" y="523"/>
                  </a:lnTo>
                  <a:lnTo>
                    <a:pt x="12" y="506"/>
                  </a:lnTo>
                  <a:lnTo>
                    <a:pt x="9" y="489"/>
                  </a:lnTo>
                  <a:lnTo>
                    <a:pt x="6" y="470"/>
                  </a:lnTo>
                  <a:lnTo>
                    <a:pt x="4" y="452"/>
                  </a:lnTo>
                  <a:lnTo>
                    <a:pt x="2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7"/>
                  </a:lnTo>
                  <a:lnTo>
                    <a:pt x="1" y="326"/>
                  </a:lnTo>
                  <a:lnTo>
                    <a:pt x="2" y="305"/>
                  </a:lnTo>
                  <a:lnTo>
                    <a:pt x="4" y="285"/>
                  </a:lnTo>
                  <a:lnTo>
                    <a:pt x="6" y="265"/>
                  </a:lnTo>
                  <a:lnTo>
                    <a:pt x="9" y="247"/>
                  </a:lnTo>
                  <a:lnTo>
                    <a:pt x="12" y="229"/>
                  </a:lnTo>
                  <a:lnTo>
                    <a:pt x="16" y="211"/>
                  </a:lnTo>
                  <a:lnTo>
                    <a:pt x="21" y="194"/>
                  </a:lnTo>
                  <a:lnTo>
                    <a:pt x="26" y="178"/>
                  </a:lnTo>
                  <a:lnTo>
                    <a:pt x="32" y="162"/>
                  </a:lnTo>
                  <a:lnTo>
                    <a:pt x="38" y="148"/>
                  </a:lnTo>
                  <a:lnTo>
                    <a:pt x="44" y="133"/>
                  </a:lnTo>
                  <a:lnTo>
                    <a:pt x="51" y="120"/>
                  </a:lnTo>
                  <a:lnTo>
                    <a:pt x="60" y="107"/>
                  </a:lnTo>
                  <a:lnTo>
                    <a:pt x="68" y="95"/>
                  </a:lnTo>
                  <a:lnTo>
                    <a:pt x="76" y="83"/>
                  </a:lnTo>
                  <a:lnTo>
                    <a:pt x="85" y="73"/>
                  </a:lnTo>
                  <a:lnTo>
                    <a:pt x="94" y="63"/>
                  </a:lnTo>
                  <a:lnTo>
                    <a:pt x="104" y="54"/>
                  </a:lnTo>
                  <a:lnTo>
                    <a:pt x="113" y="44"/>
                  </a:lnTo>
                  <a:lnTo>
                    <a:pt x="123" y="37"/>
                  </a:lnTo>
                  <a:lnTo>
                    <a:pt x="133" y="30"/>
                  </a:lnTo>
                  <a:lnTo>
                    <a:pt x="144" y="24"/>
                  </a:lnTo>
                  <a:lnTo>
                    <a:pt x="155" y="18"/>
                  </a:lnTo>
                  <a:lnTo>
                    <a:pt x="166" y="14"/>
                  </a:lnTo>
                  <a:lnTo>
                    <a:pt x="177" y="10"/>
                  </a:lnTo>
                  <a:lnTo>
                    <a:pt x="189" y="5"/>
                  </a:lnTo>
                  <a:lnTo>
                    <a:pt x="201" y="3"/>
                  </a:lnTo>
                  <a:lnTo>
                    <a:pt x="213" y="1"/>
                  </a:lnTo>
                  <a:lnTo>
                    <a:pt x="226" y="0"/>
                  </a:lnTo>
                  <a:lnTo>
                    <a:pt x="239" y="0"/>
                  </a:lnTo>
                  <a:lnTo>
                    <a:pt x="251" y="0"/>
                  </a:lnTo>
                  <a:lnTo>
                    <a:pt x="263" y="1"/>
                  </a:lnTo>
                  <a:lnTo>
                    <a:pt x="275" y="3"/>
                  </a:lnTo>
                  <a:lnTo>
                    <a:pt x="286" y="5"/>
                  </a:lnTo>
                  <a:lnTo>
                    <a:pt x="297" y="10"/>
                  </a:lnTo>
                  <a:lnTo>
                    <a:pt x="309" y="14"/>
                  </a:lnTo>
                  <a:lnTo>
                    <a:pt x="319" y="18"/>
                  </a:lnTo>
                  <a:lnTo>
                    <a:pt x="329" y="23"/>
                  </a:lnTo>
                  <a:lnTo>
                    <a:pt x="339" y="30"/>
                  </a:lnTo>
                  <a:lnTo>
                    <a:pt x="350" y="36"/>
                  </a:lnTo>
                  <a:lnTo>
                    <a:pt x="359" y="44"/>
                  </a:lnTo>
                  <a:lnTo>
                    <a:pt x="368" y="53"/>
                  </a:lnTo>
                  <a:lnTo>
                    <a:pt x="377" y="62"/>
                  </a:lnTo>
                  <a:lnTo>
                    <a:pt x="387" y="71"/>
                  </a:lnTo>
                  <a:lnTo>
                    <a:pt x="395" y="82"/>
                  </a:lnTo>
                  <a:lnTo>
                    <a:pt x="404" y="93"/>
                  </a:lnTo>
                  <a:lnTo>
                    <a:pt x="411" y="105"/>
                  </a:lnTo>
                  <a:lnTo>
                    <a:pt x="419" y="118"/>
                  </a:lnTo>
                  <a:lnTo>
                    <a:pt x="427" y="131"/>
                  </a:lnTo>
                  <a:lnTo>
                    <a:pt x="433" y="145"/>
                  </a:lnTo>
                  <a:lnTo>
                    <a:pt x="439" y="160"/>
                  </a:lnTo>
                  <a:lnTo>
                    <a:pt x="444" y="174"/>
                  </a:lnTo>
                  <a:lnTo>
                    <a:pt x="449" y="191"/>
                  </a:lnTo>
                  <a:lnTo>
                    <a:pt x="453" y="207"/>
                  </a:lnTo>
                  <a:lnTo>
                    <a:pt x="457" y="225"/>
                  </a:lnTo>
                  <a:lnTo>
                    <a:pt x="460" y="242"/>
                  </a:lnTo>
                  <a:lnTo>
                    <a:pt x="464" y="260"/>
                  </a:lnTo>
                  <a:lnTo>
                    <a:pt x="466" y="280"/>
                  </a:lnTo>
                  <a:lnTo>
                    <a:pt x="468" y="299"/>
                  </a:lnTo>
                  <a:lnTo>
                    <a:pt x="469" y="320"/>
                  </a:lnTo>
                  <a:lnTo>
                    <a:pt x="470" y="341"/>
                  </a:lnTo>
                  <a:lnTo>
                    <a:pt x="470" y="363"/>
                  </a:lnTo>
                  <a:lnTo>
                    <a:pt x="470" y="394"/>
                  </a:lnTo>
                  <a:lnTo>
                    <a:pt x="88" y="394"/>
                  </a:lnTo>
                  <a:lnTo>
                    <a:pt x="90" y="422"/>
                  </a:lnTo>
                  <a:lnTo>
                    <a:pt x="93" y="449"/>
                  </a:lnTo>
                  <a:lnTo>
                    <a:pt x="98" y="474"/>
                  </a:lnTo>
                  <a:lnTo>
                    <a:pt x="104" y="497"/>
                  </a:lnTo>
                  <a:lnTo>
                    <a:pt x="110" y="518"/>
                  </a:lnTo>
                  <a:lnTo>
                    <a:pt x="118" y="538"/>
                  </a:lnTo>
                  <a:lnTo>
                    <a:pt x="127" y="555"/>
                  </a:lnTo>
                  <a:lnTo>
                    <a:pt x="137" y="570"/>
                  </a:lnTo>
                  <a:lnTo>
                    <a:pt x="149" y="585"/>
                  </a:lnTo>
                  <a:lnTo>
                    <a:pt x="160" y="597"/>
                  </a:lnTo>
                  <a:lnTo>
                    <a:pt x="172" y="607"/>
                  </a:lnTo>
                  <a:lnTo>
                    <a:pt x="186" y="615"/>
                  </a:lnTo>
                  <a:lnTo>
                    <a:pt x="199" y="623"/>
                  </a:lnTo>
                  <a:lnTo>
                    <a:pt x="213" y="627"/>
                  </a:lnTo>
                  <a:lnTo>
                    <a:pt x="228" y="630"/>
                  </a:lnTo>
                  <a:lnTo>
                    <a:pt x="243" y="631"/>
                  </a:lnTo>
                  <a:lnTo>
                    <a:pt x="254" y="630"/>
                  </a:lnTo>
                  <a:lnTo>
                    <a:pt x="267" y="629"/>
                  </a:lnTo>
                  <a:lnTo>
                    <a:pt x="277" y="626"/>
                  </a:lnTo>
                  <a:lnTo>
                    <a:pt x="288" y="622"/>
                  </a:lnTo>
                  <a:lnTo>
                    <a:pt x="297" y="617"/>
                  </a:lnTo>
                  <a:lnTo>
                    <a:pt x="308" y="610"/>
                  </a:lnTo>
                  <a:lnTo>
                    <a:pt x="317" y="603"/>
                  </a:lnTo>
                  <a:lnTo>
                    <a:pt x="325" y="595"/>
                  </a:lnTo>
                  <a:lnTo>
                    <a:pt x="333" y="586"/>
                  </a:lnTo>
                  <a:lnTo>
                    <a:pt x="342" y="575"/>
                  </a:lnTo>
                  <a:lnTo>
                    <a:pt x="349" y="563"/>
                  </a:lnTo>
                  <a:lnTo>
                    <a:pt x="356" y="550"/>
                  </a:lnTo>
                  <a:lnTo>
                    <a:pt x="362" y="537"/>
                  </a:lnTo>
                  <a:lnTo>
                    <a:pt x="368" y="521"/>
                  </a:lnTo>
                  <a:lnTo>
                    <a:pt x="373" y="505"/>
                  </a:lnTo>
                  <a:lnTo>
                    <a:pt x="378" y="488"/>
                  </a:lnTo>
                  <a:close/>
                  <a:moveTo>
                    <a:pt x="94" y="297"/>
                  </a:moveTo>
                  <a:lnTo>
                    <a:pt x="378" y="297"/>
                  </a:lnTo>
                  <a:lnTo>
                    <a:pt x="376" y="275"/>
                  </a:lnTo>
                  <a:lnTo>
                    <a:pt x="374" y="254"/>
                  </a:lnTo>
                  <a:lnTo>
                    <a:pt x="371" y="236"/>
                  </a:lnTo>
                  <a:lnTo>
                    <a:pt x="367" y="218"/>
                  </a:lnTo>
                  <a:lnTo>
                    <a:pt x="362" y="202"/>
                  </a:lnTo>
                  <a:lnTo>
                    <a:pt x="357" y="188"/>
                  </a:lnTo>
                  <a:lnTo>
                    <a:pt x="351" y="174"/>
                  </a:lnTo>
                  <a:lnTo>
                    <a:pt x="345" y="162"/>
                  </a:lnTo>
                  <a:lnTo>
                    <a:pt x="333" y="147"/>
                  </a:lnTo>
                  <a:lnTo>
                    <a:pt x="322" y="133"/>
                  </a:lnTo>
                  <a:lnTo>
                    <a:pt x="310" y="122"/>
                  </a:lnTo>
                  <a:lnTo>
                    <a:pt x="296" y="113"/>
                  </a:lnTo>
                  <a:lnTo>
                    <a:pt x="290" y="110"/>
                  </a:lnTo>
                  <a:lnTo>
                    <a:pt x="283" y="107"/>
                  </a:lnTo>
                  <a:lnTo>
                    <a:pt x="276" y="104"/>
                  </a:lnTo>
                  <a:lnTo>
                    <a:pt x="269" y="102"/>
                  </a:lnTo>
                  <a:lnTo>
                    <a:pt x="262" y="100"/>
                  </a:lnTo>
                  <a:lnTo>
                    <a:pt x="253" y="99"/>
                  </a:lnTo>
                  <a:lnTo>
                    <a:pt x="246" y="98"/>
                  </a:lnTo>
                  <a:lnTo>
                    <a:pt x="238" y="98"/>
                  </a:lnTo>
                  <a:lnTo>
                    <a:pt x="224" y="98"/>
                  </a:lnTo>
                  <a:lnTo>
                    <a:pt x="210" y="101"/>
                  </a:lnTo>
                  <a:lnTo>
                    <a:pt x="197" y="105"/>
                  </a:lnTo>
                  <a:lnTo>
                    <a:pt x="185" y="111"/>
                  </a:lnTo>
                  <a:lnTo>
                    <a:pt x="172" y="118"/>
                  </a:lnTo>
                  <a:lnTo>
                    <a:pt x="161" y="127"/>
                  </a:lnTo>
                  <a:lnTo>
                    <a:pt x="150" y="139"/>
                  </a:lnTo>
                  <a:lnTo>
                    <a:pt x="140" y="151"/>
                  </a:lnTo>
                  <a:lnTo>
                    <a:pt x="129" y="165"/>
                  </a:lnTo>
                  <a:lnTo>
                    <a:pt x="121" y="180"/>
                  </a:lnTo>
                  <a:lnTo>
                    <a:pt x="114" y="197"/>
                  </a:lnTo>
                  <a:lnTo>
                    <a:pt x="108" y="214"/>
                  </a:lnTo>
                  <a:lnTo>
                    <a:pt x="103" y="234"/>
                  </a:lnTo>
                  <a:lnTo>
                    <a:pt x="98" y="253"/>
                  </a:lnTo>
                  <a:lnTo>
                    <a:pt x="95" y="275"/>
                  </a:lnTo>
                  <a:lnTo>
                    <a:pt x="94" y="29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2383" y="2744"/>
              <a:ext cx="22" cy="55"/>
            </a:xfrm>
            <a:custGeom>
              <a:avLst/>
              <a:gdLst>
                <a:gd name="T0" fmla="*/ 0 w 277"/>
                <a:gd name="T1" fmla="*/ 712 h 712"/>
                <a:gd name="T2" fmla="*/ 0 w 277"/>
                <a:gd name="T3" fmla="*/ 16 h 712"/>
                <a:gd name="T4" fmla="*/ 78 w 277"/>
                <a:gd name="T5" fmla="*/ 16 h 712"/>
                <a:gd name="T6" fmla="*/ 78 w 277"/>
                <a:gd name="T7" fmla="*/ 121 h 712"/>
                <a:gd name="T8" fmla="*/ 93 w 277"/>
                <a:gd name="T9" fmla="*/ 87 h 712"/>
                <a:gd name="T10" fmla="*/ 107 w 277"/>
                <a:gd name="T11" fmla="*/ 61 h 712"/>
                <a:gd name="T12" fmla="*/ 113 w 277"/>
                <a:gd name="T13" fmla="*/ 49 h 712"/>
                <a:gd name="T14" fmla="*/ 120 w 277"/>
                <a:gd name="T15" fmla="*/ 39 h 712"/>
                <a:gd name="T16" fmla="*/ 126 w 277"/>
                <a:gd name="T17" fmla="*/ 31 h 712"/>
                <a:gd name="T18" fmla="*/ 133 w 277"/>
                <a:gd name="T19" fmla="*/ 24 h 712"/>
                <a:gd name="T20" fmla="*/ 139 w 277"/>
                <a:gd name="T21" fmla="*/ 19 h 712"/>
                <a:gd name="T22" fmla="*/ 145 w 277"/>
                <a:gd name="T23" fmla="*/ 14 h 712"/>
                <a:gd name="T24" fmla="*/ 152 w 277"/>
                <a:gd name="T25" fmla="*/ 10 h 712"/>
                <a:gd name="T26" fmla="*/ 159 w 277"/>
                <a:gd name="T27" fmla="*/ 6 h 712"/>
                <a:gd name="T28" fmla="*/ 166 w 277"/>
                <a:gd name="T29" fmla="*/ 3 h 712"/>
                <a:gd name="T30" fmla="*/ 174 w 277"/>
                <a:gd name="T31" fmla="*/ 1 h 712"/>
                <a:gd name="T32" fmla="*/ 181 w 277"/>
                <a:gd name="T33" fmla="*/ 0 h 712"/>
                <a:gd name="T34" fmla="*/ 189 w 277"/>
                <a:gd name="T35" fmla="*/ 0 h 712"/>
                <a:gd name="T36" fmla="*/ 199 w 277"/>
                <a:gd name="T37" fmla="*/ 0 h 712"/>
                <a:gd name="T38" fmla="*/ 211 w 277"/>
                <a:gd name="T39" fmla="*/ 2 h 712"/>
                <a:gd name="T40" fmla="*/ 221 w 277"/>
                <a:gd name="T41" fmla="*/ 5 h 712"/>
                <a:gd name="T42" fmla="*/ 232 w 277"/>
                <a:gd name="T43" fmla="*/ 10 h 712"/>
                <a:gd name="T44" fmla="*/ 243 w 277"/>
                <a:gd name="T45" fmla="*/ 15 h 712"/>
                <a:gd name="T46" fmla="*/ 255 w 277"/>
                <a:gd name="T47" fmla="*/ 22 h 712"/>
                <a:gd name="T48" fmla="*/ 266 w 277"/>
                <a:gd name="T49" fmla="*/ 29 h 712"/>
                <a:gd name="T50" fmla="*/ 277 w 277"/>
                <a:gd name="T51" fmla="*/ 38 h 712"/>
                <a:gd name="T52" fmla="*/ 247 w 277"/>
                <a:gd name="T53" fmla="*/ 148 h 712"/>
                <a:gd name="T54" fmla="*/ 239 w 277"/>
                <a:gd name="T55" fmla="*/ 142 h 712"/>
                <a:gd name="T56" fmla="*/ 232 w 277"/>
                <a:gd name="T57" fmla="*/ 136 h 712"/>
                <a:gd name="T58" fmla="*/ 224 w 277"/>
                <a:gd name="T59" fmla="*/ 132 h 712"/>
                <a:gd name="T60" fmla="*/ 216 w 277"/>
                <a:gd name="T61" fmla="*/ 128 h 712"/>
                <a:gd name="T62" fmla="*/ 208 w 277"/>
                <a:gd name="T63" fmla="*/ 125 h 712"/>
                <a:gd name="T64" fmla="*/ 200 w 277"/>
                <a:gd name="T65" fmla="*/ 123 h 712"/>
                <a:gd name="T66" fmla="*/ 193 w 277"/>
                <a:gd name="T67" fmla="*/ 122 h 712"/>
                <a:gd name="T68" fmla="*/ 185 w 277"/>
                <a:gd name="T69" fmla="*/ 122 h 712"/>
                <a:gd name="T70" fmla="*/ 178 w 277"/>
                <a:gd name="T71" fmla="*/ 122 h 712"/>
                <a:gd name="T72" fmla="*/ 172 w 277"/>
                <a:gd name="T73" fmla="*/ 123 h 712"/>
                <a:gd name="T74" fmla="*/ 165 w 277"/>
                <a:gd name="T75" fmla="*/ 125 h 712"/>
                <a:gd name="T76" fmla="*/ 158 w 277"/>
                <a:gd name="T77" fmla="*/ 127 h 712"/>
                <a:gd name="T78" fmla="*/ 152 w 277"/>
                <a:gd name="T79" fmla="*/ 130 h 712"/>
                <a:gd name="T80" fmla="*/ 146 w 277"/>
                <a:gd name="T81" fmla="*/ 134 h 712"/>
                <a:gd name="T82" fmla="*/ 141 w 277"/>
                <a:gd name="T83" fmla="*/ 139 h 712"/>
                <a:gd name="T84" fmla="*/ 135 w 277"/>
                <a:gd name="T85" fmla="*/ 144 h 712"/>
                <a:gd name="T86" fmla="*/ 130 w 277"/>
                <a:gd name="T87" fmla="*/ 150 h 712"/>
                <a:gd name="T88" fmla="*/ 124 w 277"/>
                <a:gd name="T89" fmla="*/ 156 h 712"/>
                <a:gd name="T90" fmla="*/ 119 w 277"/>
                <a:gd name="T91" fmla="*/ 162 h 712"/>
                <a:gd name="T92" fmla="*/ 115 w 277"/>
                <a:gd name="T93" fmla="*/ 169 h 712"/>
                <a:gd name="T94" fmla="*/ 111 w 277"/>
                <a:gd name="T95" fmla="*/ 177 h 712"/>
                <a:gd name="T96" fmla="*/ 108 w 277"/>
                <a:gd name="T97" fmla="*/ 186 h 712"/>
                <a:gd name="T98" fmla="*/ 105 w 277"/>
                <a:gd name="T99" fmla="*/ 195 h 712"/>
                <a:gd name="T100" fmla="*/ 103 w 277"/>
                <a:gd name="T101" fmla="*/ 204 h 712"/>
                <a:gd name="T102" fmla="*/ 99 w 277"/>
                <a:gd name="T103" fmla="*/ 221 h 712"/>
                <a:gd name="T104" fmla="*/ 96 w 277"/>
                <a:gd name="T105" fmla="*/ 238 h 712"/>
                <a:gd name="T106" fmla="*/ 93 w 277"/>
                <a:gd name="T107" fmla="*/ 256 h 712"/>
                <a:gd name="T108" fmla="*/ 91 w 277"/>
                <a:gd name="T109" fmla="*/ 274 h 712"/>
                <a:gd name="T110" fmla="*/ 89 w 277"/>
                <a:gd name="T111" fmla="*/ 292 h 712"/>
                <a:gd name="T112" fmla="*/ 87 w 277"/>
                <a:gd name="T113" fmla="*/ 310 h 712"/>
                <a:gd name="T114" fmla="*/ 86 w 277"/>
                <a:gd name="T115" fmla="*/ 329 h 712"/>
                <a:gd name="T116" fmla="*/ 86 w 277"/>
                <a:gd name="T117" fmla="*/ 347 h 712"/>
                <a:gd name="T118" fmla="*/ 86 w 277"/>
                <a:gd name="T119" fmla="*/ 712 h 712"/>
                <a:gd name="T120" fmla="*/ 0 w 277"/>
                <a:gd name="T1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21"/>
                  </a:lnTo>
                  <a:lnTo>
                    <a:pt x="93" y="87"/>
                  </a:lnTo>
                  <a:lnTo>
                    <a:pt x="107" y="61"/>
                  </a:lnTo>
                  <a:lnTo>
                    <a:pt x="113" y="49"/>
                  </a:lnTo>
                  <a:lnTo>
                    <a:pt x="120" y="39"/>
                  </a:lnTo>
                  <a:lnTo>
                    <a:pt x="126" y="31"/>
                  </a:lnTo>
                  <a:lnTo>
                    <a:pt x="133" y="24"/>
                  </a:lnTo>
                  <a:lnTo>
                    <a:pt x="139" y="19"/>
                  </a:lnTo>
                  <a:lnTo>
                    <a:pt x="145" y="14"/>
                  </a:lnTo>
                  <a:lnTo>
                    <a:pt x="152" y="10"/>
                  </a:lnTo>
                  <a:lnTo>
                    <a:pt x="159" y="6"/>
                  </a:lnTo>
                  <a:lnTo>
                    <a:pt x="166" y="3"/>
                  </a:lnTo>
                  <a:lnTo>
                    <a:pt x="174" y="1"/>
                  </a:lnTo>
                  <a:lnTo>
                    <a:pt x="181" y="0"/>
                  </a:lnTo>
                  <a:lnTo>
                    <a:pt x="189" y="0"/>
                  </a:lnTo>
                  <a:lnTo>
                    <a:pt x="199" y="0"/>
                  </a:lnTo>
                  <a:lnTo>
                    <a:pt x="211" y="2"/>
                  </a:lnTo>
                  <a:lnTo>
                    <a:pt x="221" y="5"/>
                  </a:lnTo>
                  <a:lnTo>
                    <a:pt x="232" y="10"/>
                  </a:lnTo>
                  <a:lnTo>
                    <a:pt x="243" y="15"/>
                  </a:lnTo>
                  <a:lnTo>
                    <a:pt x="255" y="22"/>
                  </a:lnTo>
                  <a:lnTo>
                    <a:pt x="266" y="29"/>
                  </a:lnTo>
                  <a:lnTo>
                    <a:pt x="277" y="38"/>
                  </a:lnTo>
                  <a:lnTo>
                    <a:pt x="247" y="148"/>
                  </a:lnTo>
                  <a:lnTo>
                    <a:pt x="239" y="142"/>
                  </a:lnTo>
                  <a:lnTo>
                    <a:pt x="232" y="136"/>
                  </a:lnTo>
                  <a:lnTo>
                    <a:pt x="224" y="132"/>
                  </a:lnTo>
                  <a:lnTo>
                    <a:pt x="216" y="128"/>
                  </a:lnTo>
                  <a:lnTo>
                    <a:pt x="208" y="125"/>
                  </a:lnTo>
                  <a:lnTo>
                    <a:pt x="200" y="123"/>
                  </a:lnTo>
                  <a:lnTo>
                    <a:pt x="193" y="122"/>
                  </a:lnTo>
                  <a:lnTo>
                    <a:pt x="185" y="122"/>
                  </a:lnTo>
                  <a:lnTo>
                    <a:pt x="178" y="122"/>
                  </a:lnTo>
                  <a:lnTo>
                    <a:pt x="172" y="123"/>
                  </a:lnTo>
                  <a:lnTo>
                    <a:pt x="165" y="125"/>
                  </a:lnTo>
                  <a:lnTo>
                    <a:pt x="158" y="127"/>
                  </a:lnTo>
                  <a:lnTo>
                    <a:pt x="152" y="130"/>
                  </a:lnTo>
                  <a:lnTo>
                    <a:pt x="146" y="134"/>
                  </a:lnTo>
                  <a:lnTo>
                    <a:pt x="141" y="139"/>
                  </a:lnTo>
                  <a:lnTo>
                    <a:pt x="135" y="144"/>
                  </a:lnTo>
                  <a:lnTo>
                    <a:pt x="130" y="150"/>
                  </a:lnTo>
                  <a:lnTo>
                    <a:pt x="124" y="156"/>
                  </a:lnTo>
                  <a:lnTo>
                    <a:pt x="119" y="162"/>
                  </a:lnTo>
                  <a:lnTo>
                    <a:pt x="115" y="169"/>
                  </a:lnTo>
                  <a:lnTo>
                    <a:pt x="111" y="177"/>
                  </a:lnTo>
                  <a:lnTo>
                    <a:pt x="108" y="186"/>
                  </a:lnTo>
                  <a:lnTo>
                    <a:pt x="105" y="195"/>
                  </a:lnTo>
                  <a:lnTo>
                    <a:pt x="103" y="204"/>
                  </a:lnTo>
                  <a:lnTo>
                    <a:pt x="99" y="221"/>
                  </a:lnTo>
                  <a:lnTo>
                    <a:pt x="96" y="238"/>
                  </a:lnTo>
                  <a:lnTo>
                    <a:pt x="93" y="256"/>
                  </a:lnTo>
                  <a:lnTo>
                    <a:pt x="91" y="274"/>
                  </a:lnTo>
                  <a:lnTo>
                    <a:pt x="89" y="292"/>
                  </a:lnTo>
                  <a:lnTo>
                    <a:pt x="87" y="310"/>
                  </a:lnTo>
                  <a:lnTo>
                    <a:pt x="86" y="329"/>
                  </a:lnTo>
                  <a:lnTo>
                    <a:pt x="86" y="347"/>
                  </a:lnTo>
                  <a:lnTo>
                    <a:pt x="86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406" y="2744"/>
              <a:ext cx="37" cy="56"/>
            </a:xfrm>
            <a:custGeom>
              <a:avLst/>
              <a:gdLst>
                <a:gd name="T0" fmla="*/ 329 w 470"/>
                <a:gd name="T1" fmla="*/ 661 h 727"/>
                <a:gd name="T2" fmla="*/ 284 w 470"/>
                <a:gd name="T3" fmla="*/ 695 h 727"/>
                <a:gd name="T4" fmla="*/ 237 w 470"/>
                <a:gd name="T5" fmla="*/ 718 h 727"/>
                <a:gd name="T6" fmla="*/ 187 w 470"/>
                <a:gd name="T7" fmla="*/ 727 h 727"/>
                <a:gd name="T8" fmla="*/ 120 w 470"/>
                <a:gd name="T9" fmla="*/ 720 h 727"/>
                <a:gd name="T10" fmla="*/ 60 w 470"/>
                <a:gd name="T11" fmla="*/ 686 h 727"/>
                <a:gd name="T12" fmla="*/ 18 w 470"/>
                <a:gd name="T13" fmla="*/ 629 h 727"/>
                <a:gd name="T14" fmla="*/ 1 w 470"/>
                <a:gd name="T15" fmla="*/ 551 h 727"/>
                <a:gd name="T16" fmla="*/ 3 w 470"/>
                <a:gd name="T17" fmla="*/ 485 h 727"/>
                <a:gd name="T18" fmla="*/ 17 w 470"/>
                <a:gd name="T19" fmla="*/ 434 h 727"/>
                <a:gd name="T20" fmla="*/ 42 w 470"/>
                <a:gd name="T21" fmla="*/ 390 h 727"/>
                <a:gd name="T22" fmla="*/ 74 w 470"/>
                <a:gd name="T23" fmla="*/ 357 h 727"/>
                <a:gd name="T24" fmla="*/ 118 w 470"/>
                <a:gd name="T25" fmla="*/ 332 h 727"/>
                <a:gd name="T26" fmla="*/ 181 w 470"/>
                <a:gd name="T27" fmla="*/ 315 h 727"/>
                <a:gd name="T28" fmla="*/ 271 w 470"/>
                <a:gd name="T29" fmla="*/ 297 h 727"/>
                <a:gd name="T30" fmla="*/ 342 w 470"/>
                <a:gd name="T31" fmla="*/ 276 h 727"/>
                <a:gd name="T32" fmla="*/ 354 w 470"/>
                <a:gd name="T33" fmla="*/ 207 h 727"/>
                <a:gd name="T34" fmla="*/ 343 w 470"/>
                <a:gd name="T35" fmla="*/ 157 h 727"/>
                <a:gd name="T36" fmla="*/ 314 w 470"/>
                <a:gd name="T37" fmla="*/ 121 h 727"/>
                <a:gd name="T38" fmla="*/ 265 w 470"/>
                <a:gd name="T39" fmla="*/ 101 h 727"/>
                <a:gd name="T40" fmla="*/ 206 w 470"/>
                <a:gd name="T41" fmla="*/ 100 h 727"/>
                <a:gd name="T42" fmla="*/ 161 w 470"/>
                <a:gd name="T43" fmla="*/ 113 h 727"/>
                <a:gd name="T44" fmla="*/ 130 w 470"/>
                <a:gd name="T45" fmla="*/ 143 h 727"/>
                <a:gd name="T46" fmla="*/ 107 w 470"/>
                <a:gd name="T47" fmla="*/ 195 h 727"/>
                <a:gd name="T48" fmla="*/ 20 w 470"/>
                <a:gd name="T49" fmla="*/ 188 h 727"/>
                <a:gd name="T50" fmla="*/ 52 w 470"/>
                <a:gd name="T51" fmla="*/ 99 h 727"/>
                <a:gd name="T52" fmla="*/ 82 w 470"/>
                <a:gd name="T53" fmla="*/ 58 h 727"/>
                <a:gd name="T54" fmla="*/ 110 w 470"/>
                <a:gd name="T55" fmla="*/ 34 h 727"/>
                <a:gd name="T56" fmla="*/ 145 w 470"/>
                <a:gd name="T57" fmla="*/ 17 h 727"/>
                <a:gd name="T58" fmla="*/ 221 w 470"/>
                <a:gd name="T59" fmla="*/ 1 h 727"/>
                <a:gd name="T60" fmla="*/ 302 w 470"/>
                <a:gd name="T61" fmla="*/ 4 h 727"/>
                <a:gd name="T62" fmla="*/ 361 w 470"/>
                <a:gd name="T63" fmla="*/ 26 h 727"/>
                <a:gd name="T64" fmla="*/ 402 w 470"/>
                <a:gd name="T65" fmla="*/ 62 h 727"/>
                <a:gd name="T66" fmla="*/ 427 w 470"/>
                <a:gd name="T67" fmla="*/ 105 h 727"/>
                <a:gd name="T68" fmla="*/ 438 w 470"/>
                <a:gd name="T69" fmla="*/ 161 h 727"/>
                <a:gd name="T70" fmla="*/ 443 w 470"/>
                <a:gd name="T71" fmla="*/ 420 h 727"/>
                <a:gd name="T72" fmla="*/ 444 w 470"/>
                <a:gd name="T73" fmla="*/ 555 h 727"/>
                <a:gd name="T74" fmla="*/ 448 w 470"/>
                <a:gd name="T75" fmla="*/ 628 h 727"/>
                <a:gd name="T76" fmla="*/ 470 w 470"/>
                <a:gd name="T77" fmla="*/ 712 h 727"/>
                <a:gd name="T78" fmla="*/ 365 w 470"/>
                <a:gd name="T79" fmla="*/ 650 h 727"/>
                <a:gd name="T80" fmla="*/ 329 w 470"/>
                <a:gd name="T81" fmla="*/ 375 h 727"/>
                <a:gd name="T82" fmla="*/ 258 w 470"/>
                <a:gd name="T83" fmla="*/ 397 h 727"/>
                <a:gd name="T84" fmla="*/ 168 w 470"/>
                <a:gd name="T85" fmla="*/ 418 h 727"/>
                <a:gd name="T86" fmla="*/ 119 w 470"/>
                <a:gd name="T87" fmla="*/ 448 h 727"/>
                <a:gd name="T88" fmla="*/ 95 w 470"/>
                <a:gd name="T89" fmla="*/ 496 h 727"/>
                <a:gd name="T90" fmla="*/ 94 w 470"/>
                <a:gd name="T91" fmla="*/ 549 h 727"/>
                <a:gd name="T92" fmla="*/ 107 w 470"/>
                <a:gd name="T93" fmla="*/ 589 h 727"/>
                <a:gd name="T94" fmla="*/ 135 w 470"/>
                <a:gd name="T95" fmla="*/ 619 h 727"/>
                <a:gd name="T96" fmla="*/ 173 w 470"/>
                <a:gd name="T97" fmla="*/ 633 h 727"/>
                <a:gd name="T98" fmla="*/ 218 w 470"/>
                <a:gd name="T99" fmla="*/ 634 h 727"/>
                <a:gd name="T100" fmla="*/ 260 w 470"/>
                <a:gd name="T101" fmla="*/ 620 h 727"/>
                <a:gd name="T102" fmla="*/ 297 w 470"/>
                <a:gd name="T103" fmla="*/ 594 h 727"/>
                <a:gd name="T104" fmla="*/ 326 w 470"/>
                <a:gd name="T105" fmla="*/ 558 h 727"/>
                <a:gd name="T106" fmla="*/ 344 w 470"/>
                <a:gd name="T107" fmla="*/ 511 h 727"/>
                <a:gd name="T108" fmla="*/ 353 w 470"/>
                <a:gd name="T109" fmla="*/ 44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0" h="727">
                  <a:moveTo>
                    <a:pt x="362" y="626"/>
                  </a:moveTo>
                  <a:lnTo>
                    <a:pt x="351" y="638"/>
                  </a:lnTo>
                  <a:lnTo>
                    <a:pt x="340" y="649"/>
                  </a:lnTo>
                  <a:lnTo>
                    <a:pt x="329" y="661"/>
                  </a:lnTo>
                  <a:lnTo>
                    <a:pt x="318" y="671"/>
                  </a:lnTo>
                  <a:lnTo>
                    <a:pt x="306" y="679"/>
                  </a:lnTo>
                  <a:lnTo>
                    <a:pt x="295" y="688"/>
                  </a:lnTo>
                  <a:lnTo>
                    <a:pt x="284" y="695"/>
                  </a:lnTo>
                  <a:lnTo>
                    <a:pt x="271" y="702"/>
                  </a:lnTo>
                  <a:lnTo>
                    <a:pt x="260" y="708"/>
                  </a:lnTo>
                  <a:lnTo>
                    <a:pt x="248" y="713"/>
                  </a:lnTo>
                  <a:lnTo>
                    <a:pt x="237" y="718"/>
                  </a:lnTo>
                  <a:lnTo>
                    <a:pt x="224" y="721"/>
                  </a:lnTo>
                  <a:lnTo>
                    <a:pt x="212" y="724"/>
                  </a:lnTo>
                  <a:lnTo>
                    <a:pt x="200" y="726"/>
                  </a:lnTo>
                  <a:lnTo>
                    <a:pt x="187" y="727"/>
                  </a:lnTo>
                  <a:lnTo>
                    <a:pt x="175" y="727"/>
                  </a:lnTo>
                  <a:lnTo>
                    <a:pt x="156" y="727"/>
                  </a:lnTo>
                  <a:lnTo>
                    <a:pt x="137" y="724"/>
                  </a:lnTo>
                  <a:lnTo>
                    <a:pt x="120" y="720"/>
                  </a:lnTo>
                  <a:lnTo>
                    <a:pt x="103" y="714"/>
                  </a:lnTo>
                  <a:lnTo>
                    <a:pt x="88" y="707"/>
                  </a:lnTo>
                  <a:lnTo>
                    <a:pt x="74" y="697"/>
                  </a:lnTo>
                  <a:lnTo>
                    <a:pt x="60" y="686"/>
                  </a:lnTo>
                  <a:lnTo>
                    <a:pt x="48" y="674"/>
                  </a:lnTo>
                  <a:lnTo>
                    <a:pt x="37" y="659"/>
                  </a:lnTo>
                  <a:lnTo>
                    <a:pt x="26" y="645"/>
                  </a:lnTo>
                  <a:lnTo>
                    <a:pt x="18" y="629"/>
                  </a:lnTo>
                  <a:lnTo>
                    <a:pt x="12" y="610"/>
                  </a:lnTo>
                  <a:lnTo>
                    <a:pt x="7" y="592"/>
                  </a:lnTo>
                  <a:lnTo>
                    <a:pt x="3" y="572"/>
                  </a:lnTo>
                  <a:lnTo>
                    <a:pt x="1" y="551"/>
                  </a:lnTo>
                  <a:lnTo>
                    <a:pt x="0" y="530"/>
                  </a:lnTo>
                  <a:lnTo>
                    <a:pt x="1" y="514"/>
                  </a:lnTo>
                  <a:lnTo>
                    <a:pt x="2" y="500"/>
                  </a:lnTo>
                  <a:lnTo>
                    <a:pt x="3" y="485"/>
                  </a:lnTo>
                  <a:lnTo>
                    <a:pt x="6" y="472"/>
                  </a:lnTo>
                  <a:lnTo>
                    <a:pt x="9" y="459"/>
                  </a:lnTo>
                  <a:lnTo>
                    <a:pt x="13" y="447"/>
                  </a:lnTo>
                  <a:lnTo>
                    <a:pt x="17" y="434"/>
                  </a:lnTo>
                  <a:lnTo>
                    <a:pt x="22" y="422"/>
                  </a:lnTo>
                  <a:lnTo>
                    <a:pt x="28" y="411"/>
                  </a:lnTo>
                  <a:lnTo>
                    <a:pt x="35" y="401"/>
                  </a:lnTo>
                  <a:lnTo>
                    <a:pt x="42" y="390"/>
                  </a:lnTo>
                  <a:lnTo>
                    <a:pt x="49" y="381"/>
                  </a:lnTo>
                  <a:lnTo>
                    <a:pt x="56" y="372"/>
                  </a:lnTo>
                  <a:lnTo>
                    <a:pt x="65" y="364"/>
                  </a:lnTo>
                  <a:lnTo>
                    <a:pt x="74" y="357"/>
                  </a:lnTo>
                  <a:lnTo>
                    <a:pt x="84" y="349"/>
                  </a:lnTo>
                  <a:lnTo>
                    <a:pt x="94" y="343"/>
                  </a:lnTo>
                  <a:lnTo>
                    <a:pt x="105" y="337"/>
                  </a:lnTo>
                  <a:lnTo>
                    <a:pt x="118" y="332"/>
                  </a:lnTo>
                  <a:lnTo>
                    <a:pt x="132" y="327"/>
                  </a:lnTo>
                  <a:lnTo>
                    <a:pt x="147" y="322"/>
                  </a:lnTo>
                  <a:lnTo>
                    <a:pt x="164" y="318"/>
                  </a:lnTo>
                  <a:lnTo>
                    <a:pt x="181" y="315"/>
                  </a:lnTo>
                  <a:lnTo>
                    <a:pt x="201" y="310"/>
                  </a:lnTo>
                  <a:lnTo>
                    <a:pt x="226" y="306"/>
                  </a:lnTo>
                  <a:lnTo>
                    <a:pt x="250" y="302"/>
                  </a:lnTo>
                  <a:lnTo>
                    <a:pt x="271" y="297"/>
                  </a:lnTo>
                  <a:lnTo>
                    <a:pt x="292" y="292"/>
                  </a:lnTo>
                  <a:lnTo>
                    <a:pt x="310" y="287"/>
                  </a:lnTo>
                  <a:lnTo>
                    <a:pt x="327" y="282"/>
                  </a:lnTo>
                  <a:lnTo>
                    <a:pt x="342" y="276"/>
                  </a:lnTo>
                  <a:lnTo>
                    <a:pt x="354" y="270"/>
                  </a:lnTo>
                  <a:lnTo>
                    <a:pt x="355" y="240"/>
                  </a:lnTo>
                  <a:lnTo>
                    <a:pt x="355" y="222"/>
                  </a:lnTo>
                  <a:lnTo>
                    <a:pt x="354" y="207"/>
                  </a:lnTo>
                  <a:lnTo>
                    <a:pt x="352" y="193"/>
                  </a:lnTo>
                  <a:lnTo>
                    <a:pt x="350" y="179"/>
                  </a:lnTo>
                  <a:lnTo>
                    <a:pt x="346" y="167"/>
                  </a:lnTo>
                  <a:lnTo>
                    <a:pt x="343" y="157"/>
                  </a:lnTo>
                  <a:lnTo>
                    <a:pt x="338" y="148"/>
                  </a:lnTo>
                  <a:lnTo>
                    <a:pt x="333" y="140"/>
                  </a:lnTo>
                  <a:lnTo>
                    <a:pt x="324" y="130"/>
                  </a:lnTo>
                  <a:lnTo>
                    <a:pt x="314" y="121"/>
                  </a:lnTo>
                  <a:lnTo>
                    <a:pt x="304" y="114"/>
                  </a:lnTo>
                  <a:lnTo>
                    <a:pt x="292" y="108"/>
                  </a:lnTo>
                  <a:lnTo>
                    <a:pt x="279" y="104"/>
                  </a:lnTo>
                  <a:lnTo>
                    <a:pt x="265" y="101"/>
                  </a:lnTo>
                  <a:lnTo>
                    <a:pt x="250" y="99"/>
                  </a:lnTo>
                  <a:lnTo>
                    <a:pt x="233" y="98"/>
                  </a:lnTo>
                  <a:lnTo>
                    <a:pt x="219" y="99"/>
                  </a:lnTo>
                  <a:lnTo>
                    <a:pt x="206" y="100"/>
                  </a:lnTo>
                  <a:lnTo>
                    <a:pt x="192" y="102"/>
                  </a:lnTo>
                  <a:lnTo>
                    <a:pt x="181" y="105"/>
                  </a:lnTo>
                  <a:lnTo>
                    <a:pt x="170" y="109"/>
                  </a:lnTo>
                  <a:lnTo>
                    <a:pt x="161" y="113"/>
                  </a:lnTo>
                  <a:lnTo>
                    <a:pt x="151" y="119"/>
                  </a:lnTo>
                  <a:lnTo>
                    <a:pt x="143" y="125"/>
                  </a:lnTo>
                  <a:lnTo>
                    <a:pt x="136" y="133"/>
                  </a:lnTo>
                  <a:lnTo>
                    <a:pt x="130" y="143"/>
                  </a:lnTo>
                  <a:lnTo>
                    <a:pt x="124" y="153"/>
                  </a:lnTo>
                  <a:lnTo>
                    <a:pt x="118" y="166"/>
                  </a:lnTo>
                  <a:lnTo>
                    <a:pt x="112" y="179"/>
                  </a:lnTo>
                  <a:lnTo>
                    <a:pt x="107" y="195"/>
                  </a:lnTo>
                  <a:lnTo>
                    <a:pt x="103" y="212"/>
                  </a:lnTo>
                  <a:lnTo>
                    <a:pt x="100" y="231"/>
                  </a:lnTo>
                  <a:lnTo>
                    <a:pt x="15" y="214"/>
                  </a:lnTo>
                  <a:lnTo>
                    <a:pt x="20" y="188"/>
                  </a:lnTo>
                  <a:lnTo>
                    <a:pt x="26" y="162"/>
                  </a:lnTo>
                  <a:lnTo>
                    <a:pt x="34" y="139"/>
                  </a:lnTo>
                  <a:lnTo>
                    <a:pt x="42" y="118"/>
                  </a:lnTo>
                  <a:lnTo>
                    <a:pt x="52" y="99"/>
                  </a:lnTo>
                  <a:lnTo>
                    <a:pt x="63" y="80"/>
                  </a:lnTo>
                  <a:lnTo>
                    <a:pt x="68" y="73"/>
                  </a:lnTo>
                  <a:lnTo>
                    <a:pt x="75" y="65"/>
                  </a:lnTo>
                  <a:lnTo>
                    <a:pt x="82" y="58"/>
                  </a:lnTo>
                  <a:lnTo>
                    <a:pt x="88" y="52"/>
                  </a:lnTo>
                  <a:lnTo>
                    <a:pt x="95" y="45"/>
                  </a:lnTo>
                  <a:lnTo>
                    <a:pt x="103" y="39"/>
                  </a:lnTo>
                  <a:lnTo>
                    <a:pt x="110" y="34"/>
                  </a:lnTo>
                  <a:lnTo>
                    <a:pt x="119" y="29"/>
                  </a:lnTo>
                  <a:lnTo>
                    <a:pt x="128" y="24"/>
                  </a:lnTo>
                  <a:lnTo>
                    <a:pt x="136" y="20"/>
                  </a:lnTo>
                  <a:lnTo>
                    <a:pt x="145" y="17"/>
                  </a:lnTo>
                  <a:lnTo>
                    <a:pt x="156" y="13"/>
                  </a:lnTo>
                  <a:lnTo>
                    <a:pt x="176" y="8"/>
                  </a:lnTo>
                  <a:lnTo>
                    <a:pt x="198" y="3"/>
                  </a:lnTo>
                  <a:lnTo>
                    <a:pt x="221" y="1"/>
                  </a:lnTo>
                  <a:lnTo>
                    <a:pt x="247" y="0"/>
                  </a:lnTo>
                  <a:lnTo>
                    <a:pt x="266" y="0"/>
                  </a:lnTo>
                  <a:lnTo>
                    <a:pt x="285" y="2"/>
                  </a:lnTo>
                  <a:lnTo>
                    <a:pt x="302" y="4"/>
                  </a:lnTo>
                  <a:lnTo>
                    <a:pt x="319" y="9"/>
                  </a:lnTo>
                  <a:lnTo>
                    <a:pt x="333" y="14"/>
                  </a:lnTo>
                  <a:lnTo>
                    <a:pt x="347" y="19"/>
                  </a:lnTo>
                  <a:lnTo>
                    <a:pt x="361" y="26"/>
                  </a:lnTo>
                  <a:lnTo>
                    <a:pt x="373" y="34"/>
                  </a:lnTo>
                  <a:lnTo>
                    <a:pt x="383" y="42"/>
                  </a:lnTo>
                  <a:lnTo>
                    <a:pt x="393" y="52"/>
                  </a:lnTo>
                  <a:lnTo>
                    <a:pt x="402" y="62"/>
                  </a:lnTo>
                  <a:lnTo>
                    <a:pt x="410" y="72"/>
                  </a:lnTo>
                  <a:lnTo>
                    <a:pt x="417" y="82"/>
                  </a:lnTo>
                  <a:lnTo>
                    <a:pt x="422" y="93"/>
                  </a:lnTo>
                  <a:lnTo>
                    <a:pt x="427" y="105"/>
                  </a:lnTo>
                  <a:lnTo>
                    <a:pt x="430" y="117"/>
                  </a:lnTo>
                  <a:lnTo>
                    <a:pt x="433" y="130"/>
                  </a:lnTo>
                  <a:lnTo>
                    <a:pt x="435" y="146"/>
                  </a:lnTo>
                  <a:lnTo>
                    <a:pt x="438" y="161"/>
                  </a:lnTo>
                  <a:lnTo>
                    <a:pt x="440" y="178"/>
                  </a:lnTo>
                  <a:lnTo>
                    <a:pt x="442" y="218"/>
                  </a:lnTo>
                  <a:lnTo>
                    <a:pt x="443" y="263"/>
                  </a:lnTo>
                  <a:lnTo>
                    <a:pt x="443" y="420"/>
                  </a:lnTo>
                  <a:lnTo>
                    <a:pt x="443" y="460"/>
                  </a:lnTo>
                  <a:lnTo>
                    <a:pt x="443" y="495"/>
                  </a:lnTo>
                  <a:lnTo>
                    <a:pt x="443" y="526"/>
                  </a:lnTo>
                  <a:lnTo>
                    <a:pt x="444" y="555"/>
                  </a:lnTo>
                  <a:lnTo>
                    <a:pt x="445" y="579"/>
                  </a:lnTo>
                  <a:lnTo>
                    <a:pt x="446" y="599"/>
                  </a:lnTo>
                  <a:lnTo>
                    <a:pt x="447" y="615"/>
                  </a:lnTo>
                  <a:lnTo>
                    <a:pt x="448" y="628"/>
                  </a:lnTo>
                  <a:lnTo>
                    <a:pt x="451" y="649"/>
                  </a:lnTo>
                  <a:lnTo>
                    <a:pt x="456" y="671"/>
                  </a:lnTo>
                  <a:lnTo>
                    <a:pt x="462" y="691"/>
                  </a:lnTo>
                  <a:lnTo>
                    <a:pt x="470" y="712"/>
                  </a:lnTo>
                  <a:lnTo>
                    <a:pt x="379" y="712"/>
                  </a:lnTo>
                  <a:lnTo>
                    <a:pt x="373" y="693"/>
                  </a:lnTo>
                  <a:lnTo>
                    <a:pt x="369" y="673"/>
                  </a:lnTo>
                  <a:lnTo>
                    <a:pt x="365" y="650"/>
                  </a:lnTo>
                  <a:lnTo>
                    <a:pt x="362" y="626"/>
                  </a:lnTo>
                  <a:close/>
                  <a:moveTo>
                    <a:pt x="354" y="363"/>
                  </a:moveTo>
                  <a:lnTo>
                    <a:pt x="342" y="369"/>
                  </a:lnTo>
                  <a:lnTo>
                    <a:pt x="329" y="375"/>
                  </a:lnTo>
                  <a:lnTo>
                    <a:pt x="312" y="381"/>
                  </a:lnTo>
                  <a:lnTo>
                    <a:pt x="296" y="387"/>
                  </a:lnTo>
                  <a:lnTo>
                    <a:pt x="278" y="392"/>
                  </a:lnTo>
                  <a:lnTo>
                    <a:pt x="258" y="397"/>
                  </a:lnTo>
                  <a:lnTo>
                    <a:pt x="237" y="403"/>
                  </a:lnTo>
                  <a:lnTo>
                    <a:pt x="214" y="407"/>
                  </a:lnTo>
                  <a:lnTo>
                    <a:pt x="188" y="413"/>
                  </a:lnTo>
                  <a:lnTo>
                    <a:pt x="168" y="418"/>
                  </a:lnTo>
                  <a:lnTo>
                    <a:pt x="150" y="424"/>
                  </a:lnTo>
                  <a:lnTo>
                    <a:pt x="138" y="431"/>
                  </a:lnTo>
                  <a:lnTo>
                    <a:pt x="128" y="438"/>
                  </a:lnTo>
                  <a:lnTo>
                    <a:pt x="119" y="448"/>
                  </a:lnTo>
                  <a:lnTo>
                    <a:pt x="110" y="458"/>
                  </a:lnTo>
                  <a:lnTo>
                    <a:pt x="104" y="469"/>
                  </a:lnTo>
                  <a:lnTo>
                    <a:pt x="99" y="481"/>
                  </a:lnTo>
                  <a:lnTo>
                    <a:pt x="95" y="496"/>
                  </a:lnTo>
                  <a:lnTo>
                    <a:pt x="93" y="510"/>
                  </a:lnTo>
                  <a:lnTo>
                    <a:pt x="92" y="525"/>
                  </a:lnTo>
                  <a:lnTo>
                    <a:pt x="93" y="538"/>
                  </a:lnTo>
                  <a:lnTo>
                    <a:pt x="94" y="549"/>
                  </a:lnTo>
                  <a:lnTo>
                    <a:pt x="96" y="560"/>
                  </a:lnTo>
                  <a:lnTo>
                    <a:pt x="99" y="570"/>
                  </a:lnTo>
                  <a:lnTo>
                    <a:pt x="103" y="581"/>
                  </a:lnTo>
                  <a:lnTo>
                    <a:pt x="107" y="589"/>
                  </a:lnTo>
                  <a:lnTo>
                    <a:pt x="113" y="598"/>
                  </a:lnTo>
                  <a:lnTo>
                    <a:pt x="120" y="605"/>
                  </a:lnTo>
                  <a:lnTo>
                    <a:pt x="127" y="612"/>
                  </a:lnTo>
                  <a:lnTo>
                    <a:pt x="135" y="619"/>
                  </a:lnTo>
                  <a:lnTo>
                    <a:pt x="143" y="624"/>
                  </a:lnTo>
                  <a:lnTo>
                    <a:pt x="152" y="628"/>
                  </a:lnTo>
                  <a:lnTo>
                    <a:pt x="162" y="631"/>
                  </a:lnTo>
                  <a:lnTo>
                    <a:pt x="173" y="633"/>
                  </a:lnTo>
                  <a:lnTo>
                    <a:pt x="184" y="635"/>
                  </a:lnTo>
                  <a:lnTo>
                    <a:pt x="196" y="635"/>
                  </a:lnTo>
                  <a:lnTo>
                    <a:pt x="207" y="635"/>
                  </a:lnTo>
                  <a:lnTo>
                    <a:pt x="218" y="634"/>
                  </a:lnTo>
                  <a:lnTo>
                    <a:pt x="229" y="632"/>
                  </a:lnTo>
                  <a:lnTo>
                    <a:pt x="240" y="629"/>
                  </a:lnTo>
                  <a:lnTo>
                    <a:pt x="250" y="625"/>
                  </a:lnTo>
                  <a:lnTo>
                    <a:pt x="260" y="620"/>
                  </a:lnTo>
                  <a:lnTo>
                    <a:pt x="270" y="614"/>
                  </a:lnTo>
                  <a:lnTo>
                    <a:pt x="280" y="608"/>
                  </a:lnTo>
                  <a:lnTo>
                    <a:pt x="289" y="601"/>
                  </a:lnTo>
                  <a:lnTo>
                    <a:pt x="297" y="594"/>
                  </a:lnTo>
                  <a:lnTo>
                    <a:pt x="305" y="586"/>
                  </a:lnTo>
                  <a:lnTo>
                    <a:pt x="312" y="577"/>
                  </a:lnTo>
                  <a:lnTo>
                    <a:pt x="320" y="567"/>
                  </a:lnTo>
                  <a:lnTo>
                    <a:pt x="326" y="558"/>
                  </a:lnTo>
                  <a:lnTo>
                    <a:pt x="331" y="548"/>
                  </a:lnTo>
                  <a:lnTo>
                    <a:pt x="336" y="537"/>
                  </a:lnTo>
                  <a:lnTo>
                    <a:pt x="341" y="524"/>
                  </a:lnTo>
                  <a:lnTo>
                    <a:pt x="344" y="511"/>
                  </a:lnTo>
                  <a:lnTo>
                    <a:pt x="347" y="497"/>
                  </a:lnTo>
                  <a:lnTo>
                    <a:pt x="350" y="481"/>
                  </a:lnTo>
                  <a:lnTo>
                    <a:pt x="352" y="465"/>
                  </a:lnTo>
                  <a:lnTo>
                    <a:pt x="353" y="447"/>
                  </a:lnTo>
                  <a:lnTo>
                    <a:pt x="354" y="427"/>
                  </a:lnTo>
                  <a:lnTo>
                    <a:pt x="354" y="406"/>
                  </a:lnTo>
                  <a:lnTo>
                    <a:pt x="354" y="3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447" y="2727"/>
              <a:ext cx="19" cy="73"/>
            </a:xfrm>
            <a:custGeom>
              <a:avLst/>
              <a:gdLst>
                <a:gd name="T0" fmla="*/ 236 w 248"/>
                <a:gd name="T1" fmla="*/ 833 h 948"/>
                <a:gd name="T2" fmla="*/ 248 w 248"/>
                <a:gd name="T3" fmla="*/ 938 h 948"/>
                <a:gd name="T4" fmla="*/ 231 w 248"/>
                <a:gd name="T5" fmla="*/ 942 h 948"/>
                <a:gd name="T6" fmla="*/ 214 w 248"/>
                <a:gd name="T7" fmla="*/ 946 h 948"/>
                <a:gd name="T8" fmla="*/ 198 w 248"/>
                <a:gd name="T9" fmla="*/ 947 h 948"/>
                <a:gd name="T10" fmla="*/ 183 w 248"/>
                <a:gd name="T11" fmla="*/ 948 h 948"/>
                <a:gd name="T12" fmla="*/ 172 w 248"/>
                <a:gd name="T13" fmla="*/ 948 h 948"/>
                <a:gd name="T14" fmla="*/ 162 w 248"/>
                <a:gd name="T15" fmla="*/ 947 h 948"/>
                <a:gd name="T16" fmla="*/ 152 w 248"/>
                <a:gd name="T17" fmla="*/ 945 h 948"/>
                <a:gd name="T18" fmla="*/ 142 w 248"/>
                <a:gd name="T19" fmla="*/ 943 h 948"/>
                <a:gd name="T20" fmla="*/ 134 w 248"/>
                <a:gd name="T21" fmla="*/ 941 h 948"/>
                <a:gd name="T22" fmla="*/ 126 w 248"/>
                <a:gd name="T23" fmla="*/ 937 h 948"/>
                <a:gd name="T24" fmla="*/ 118 w 248"/>
                <a:gd name="T25" fmla="*/ 933 h 948"/>
                <a:gd name="T26" fmla="*/ 111 w 248"/>
                <a:gd name="T27" fmla="*/ 928 h 948"/>
                <a:gd name="T28" fmla="*/ 104 w 248"/>
                <a:gd name="T29" fmla="*/ 923 h 948"/>
                <a:gd name="T30" fmla="*/ 98 w 248"/>
                <a:gd name="T31" fmla="*/ 917 h 948"/>
                <a:gd name="T32" fmla="*/ 92 w 248"/>
                <a:gd name="T33" fmla="*/ 911 h 948"/>
                <a:gd name="T34" fmla="*/ 87 w 248"/>
                <a:gd name="T35" fmla="*/ 905 h 948"/>
                <a:gd name="T36" fmla="*/ 83 w 248"/>
                <a:gd name="T37" fmla="*/ 898 h 948"/>
                <a:gd name="T38" fmla="*/ 79 w 248"/>
                <a:gd name="T39" fmla="*/ 890 h 948"/>
                <a:gd name="T40" fmla="*/ 76 w 248"/>
                <a:gd name="T41" fmla="*/ 881 h 948"/>
                <a:gd name="T42" fmla="*/ 73 w 248"/>
                <a:gd name="T43" fmla="*/ 873 h 948"/>
                <a:gd name="T44" fmla="*/ 71 w 248"/>
                <a:gd name="T45" fmla="*/ 864 h 948"/>
                <a:gd name="T46" fmla="*/ 69 w 248"/>
                <a:gd name="T47" fmla="*/ 852 h 948"/>
                <a:gd name="T48" fmla="*/ 67 w 248"/>
                <a:gd name="T49" fmla="*/ 837 h 948"/>
                <a:gd name="T50" fmla="*/ 65 w 248"/>
                <a:gd name="T51" fmla="*/ 821 h 948"/>
                <a:gd name="T52" fmla="*/ 63 w 248"/>
                <a:gd name="T53" fmla="*/ 782 h 948"/>
                <a:gd name="T54" fmla="*/ 62 w 248"/>
                <a:gd name="T55" fmla="*/ 735 h 948"/>
                <a:gd name="T56" fmla="*/ 62 w 248"/>
                <a:gd name="T57" fmla="*/ 335 h 948"/>
                <a:gd name="T58" fmla="*/ 0 w 248"/>
                <a:gd name="T59" fmla="*/ 335 h 948"/>
                <a:gd name="T60" fmla="*/ 0 w 248"/>
                <a:gd name="T61" fmla="*/ 243 h 948"/>
                <a:gd name="T62" fmla="*/ 62 w 248"/>
                <a:gd name="T63" fmla="*/ 243 h 948"/>
                <a:gd name="T64" fmla="*/ 62 w 248"/>
                <a:gd name="T65" fmla="*/ 71 h 948"/>
                <a:gd name="T66" fmla="*/ 149 w 248"/>
                <a:gd name="T67" fmla="*/ 0 h 948"/>
                <a:gd name="T68" fmla="*/ 149 w 248"/>
                <a:gd name="T69" fmla="*/ 243 h 948"/>
                <a:gd name="T70" fmla="*/ 236 w 248"/>
                <a:gd name="T71" fmla="*/ 243 h 948"/>
                <a:gd name="T72" fmla="*/ 236 w 248"/>
                <a:gd name="T73" fmla="*/ 335 h 948"/>
                <a:gd name="T74" fmla="*/ 149 w 248"/>
                <a:gd name="T75" fmla="*/ 335 h 948"/>
                <a:gd name="T76" fmla="*/ 149 w 248"/>
                <a:gd name="T77" fmla="*/ 741 h 948"/>
                <a:gd name="T78" fmla="*/ 150 w 248"/>
                <a:gd name="T79" fmla="*/ 768 h 948"/>
                <a:gd name="T80" fmla="*/ 151 w 248"/>
                <a:gd name="T81" fmla="*/ 788 h 948"/>
                <a:gd name="T82" fmla="*/ 152 w 248"/>
                <a:gd name="T83" fmla="*/ 796 h 948"/>
                <a:gd name="T84" fmla="*/ 153 w 248"/>
                <a:gd name="T85" fmla="*/ 804 h 948"/>
                <a:gd name="T86" fmla="*/ 155 w 248"/>
                <a:gd name="T87" fmla="*/ 810 h 948"/>
                <a:gd name="T88" fmla="*/ 157 w 248"/>
                <a:gd name="T89" fmla="*/ 814 h 948"/>
                <a:gd name="T90" fmla="*/ 160 w 248"/>
                <a:gd name="T91" fmla="*/ 820 h 948"/>
                <a:gd name="T92" fmla="*/ 163 w 248"/>
                <a:gd name="T93" fmla="*/ 825 h 948"/>
                <a:gd name="T94" fmla="*/ 167 w 248"/>
                <a:gd name="T95" fmla="*/ 829 h 948"/>
                <a:gd name="T96" fmla="*/ 172 w 248"/>
                <a:gd name="T97" fmla="*/ 832 h 948"/>
                <a:gd name="T98" fmla="*/ 178 w 248"/>
                <a:gd name="T99" fmla="*/ 834 h 948"/>
                <a:gd name="T100" fmla="*/ 183 w 248"/>
                <a:gd name="T101" fmla="*/ 836 h 948"/>
                <a:gd name="T102" fmla="*/ 191 w 248"/>
                <a:gd name="T103" fmla="*/ 837 h 948"/>
                <a:gd name="T104" fmla="*/ 198 w 248"/>
                <a:gd name="T105" fmla="*/ 838 h 948"/>
                <a:gd name="T106" fmla="*/ 206 w 248"/>
                <a:gd name="T107" fmla="*/ 837 h 948"/>
                <a:gd name="T108" fmla="*/ 215 w 248"/>
                <a:gd name="T109" fmla="*/ 836 h 948"/>
                <a:gd name="T110" fmla="*/ 224 w 248"/>
                <a:gd name="T111" fmla="*/ 835 h 948"/>
                <a:gd name="T112" fmla="*/ 236 w 248"/>
                <a:gd name="T113" fmla="*/ 833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948">
                  <a:moveTo>
                    <a:pt x="236" y="833"/>
                  </a:moveTo>
                  <a:lnTo>
                    <a:pt x="248" y="938"/>
                  </a:lnTo>
                  <a:lnTo>
                    <a:pt x="231" y="942"/>
                  </a:lnTo>
                  <a:lnTo>
                    <a:pt x="214" y="946"/>
                  </a:lnTo>
                  <a:lnTo>
                    <a:pt x="198" y="947"/>
                  </a:lnTo>
                  <a:lnTo>
                    <a:pt x="183" y="948"/>
                  </a:lnTo>
                  <a:lnTo>
                    <a:pt x="172" y="948"/>
                  </a:lnTo>
                  <a:lnTo>
                    <a:pt x="162" y="947"/>
                  </a:lnTo>
                  <a:lnTo>
                    <a:pt x="152" y="945"/>
                  </a:lnTo>
                  <a:lnTo>
                    <a:pt x="142" y="943"/>
                  </a:lnTo>
                  <a:lnTo>
                    <a:pt x="134" y="941"/>
                  </a:lnTo>
                  <a:lnTo>
                    <a:pt x="126" y="937"/>
                  </a:lnTo>
                  <a:lnTo>
                    <a:pt x="118" y="933"/>
                  </a:lnTo>
                  <a:lnTo>
                    <a:pt x="111" y="928"/>
                  </a:lnTo>
                  <a:lnTo>
                    <a:pt x="104" y="923"/>
                  </a:lnTo>
                  <a:lnTo>
                    <a:pt x="98" y="917"/>
                  </a:lnTo>
                  <a:lnTo>
                    <a:pt x="92" y="911"/>
                  </a:lnTo>
                  <a:lnTo>
                    <a:pt x="87" y="905"/>
                  </a:lnTo>
                  <a:lnTo>
                    <a:pt x="83" y="898"/>
                  </a:lnTo>
                  <a:lnTo>
                    <a:pt x="79" y="890"/>
                  </a:lnTo>
                  <a:lnTo>
                    <a:pt x="76" y="881"/>
                  </a:lnTo>
                  <a:lnTo>
                    <a:pt x="73" y="873"/>
                  </a:lnTo>
                  <a:lnTo>
                    <a:pt x="71" y="864"/>
                  </a:lnTo>
                  <a:lnTo>
                    <a:pt x="69" y="852"/>
                  </a:lnTo>
                  <a:lnTo>
                    <a:pt x="67" y="837"/>
                  </a:lnTo>
                  <a:lnTo>
                    <a:pt x="65" y="821"/>
                  </a:lnTo>
                  <a:lnTo>
                    <a:pt x="63" y="782"/>
                  </a:lnTo>
                  <a:lnTo>
                    <a:pt x="62" y="735"/>
                  </a:lnTo>
                  <a:lnTo>
                    <a:pt x="62" y="335"/>
                  </a:lnTo>
                  <a:lnTo>
                    <a:pt x="0" y="335"/>
                  </a:lnTo>
                  <a:lnTo>
                    <a:pt x="0" y="243"/>
                  </a:lnTo>
                  <a:lnTo>
                    <a:pt x="62" y="243"/>
                  </a:lnTo>
                  <a:lnTo>
                    <a:pt x="62" y="71"/>
                  </a:lnTo>
                  <a:lnTo>
                    <a:pt x="149" y="0"/>
                  </a:lnTo>
                  <a:lnTo>
                    <a:pt x="149" y="243"/>
                  </a:lnTo>
                  <a:lnTo>
                    <a:pt x="236" y="243"/>
                  </a:lnTo>
                  <a:lnTo>
                    <a:pt x="236" y="335"/>
                  </a:lnTo>
                  <a:lnTo>
                    <a:pt x="149" y="335"/>
                  </a:lnTo>
                  <a:lnTo>
                    <a:pt x="149" y="741"/>
                  </a:lnTo>
                  <a:lnTo>
                    <a:pt x="150" y="768"/>
                  </a:lnTo>
                  <a:lnTo>
                    <a:pt x="151" y="788"/>
                  </a:lnTo>
                  <a:lnTo>
                    <a:pt x="152" y="796"/>
                  </a:lnTo>
                  <a:lnTo>
                    <a:pt x="153" y="804"/>
                  </a:lnTo>
                  <a:lnTo>
                    <a:pt x="155" y="810"/>
                  </a:lnTo>
                  <a:lnTo>
                    <a:pt x="157" y="814"/>
                  </a:lnTo>
                  <a:lnTo>
                    <a:pt x="160" y="820"/>
                  </a:lnTo>
                  <a:lnTo>
                    <a:pt x="163" y="825"/>
                  </a:lnTo>
                  <a:lnTo>
                    <a:pt x="167" y="829"/>
                  </a:lnTo>
                  <a:lnTo>
                    <a:pt x="172" y="832"/>
                  </a:lnTo>
                  <a:lnTo>
                    <a:pt x="178" y="834"/>
                  </a:lnTo>
                  <a:lnTo>
                    <a:pt x="183" y="836"/>
                  </a:lnTo>
                  <a:lnTo>
                    <a:pt x="191" y="837"/>
                  </a:lnTo>
                  <a:lnTo>
                    <a:pt x="198" y="838"/>
                  </a:lnTo>
                  <a:lnTo>
                    <a:pt x="206" y="837"/>
                  </a:lnTo>
                  <a:lnTo>
                    <a:pt x="215" y="836"/>
                  </a:lnTo>
                  <a:lnTo>
                    <a:pt x="224" y="835"/>
                  </a:lnTo>
                  <a:lnTo>
                    <a:pt x="236" y="8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 noEditPoints="1"/>
            </p:cNvSpPr>
            <p:nvPr/>
          </p:nvSpPr>
          <p:spPr bwMode="auto">
            <a:xfrm>
              <a:off x="2472" y="2725"/>
              <a:ext cx="6" cy="74"/>
            </a:xfrm>
            <a:custGeom>
              <a:avLst/>
              <a:gdLst>
                <a:gd name="T0" fmla="*/ 0 w 86"/>
                <a:gd name="T1" fmla="*/ 136 h 961"/>
                <a:gd name="T2" fmla="*/ 0 w 86"/>
                <a:gd name="T3" fmla="*/ 0 h 961"/>
                <a:gd name="T4" fmla="*/ 86 w 86"/>
                <a:gd name="T5" fmla="*/ 0 h 961"/>
                <a:gd name="T6" fmla="*/ 86 w 86"/>
                <a:gd name="T7" fmla="*/ 136 h 961"/>
                <a:gd name="T8" fmla="*/ 0 w 86"/>
                <a:gd name="T9" fmla="*/ 136 h 961"/>
                <a:gd name="T10" fmla="*/ 0 w 86"/>
                <a:gd name="T11" fmla="*/ 961 h 961"/>
                <a:gd name="T12" fmla="*/ 0 w 86"/>
                <a:gd name="T13" fmla="*/ 265 h 961"/>
                <a:gd name="T14" fmla="*/ 86 w 86"/>
                <a:gd name="T15" fmla="*/ 265 h 961"/>
                <a:gd name="T16" fmla="*/ 86 w 86"/>
                <a:gd name="T17" fmla="*/ 961 h 961"/>
                <a:gd name="T18" fmla="*/ 0 w 86"/>
                <a:gd name="T19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961">
                  <a:moveTo>
                    <a:pt x="0" y="136"/>
                  </a:moveTo>
                  <a:lnTo>
                    <a:pt x="0" y="0"/>
                  </a:lnTo>
                  <a:lnTo>
                    <a:pt x="86" y="0"/>
                  </a:lnTo>
                  <a:lnTo>
                    <a:pt x="86" y="136"/>
                  </a:lnTo>
                  <a:lnTo>
                    <a:pt x="0" y="136"/>
                  </a:lnTo>
                  <a:close/>
                  <a:moveTo>
                    <a:pt x="0" y="961"/>
                  </a:moveTo>
                  <a:lnTo>
                    <a:pt x="0" y="265"/>
                  </a:lnTo>
                  <a:lnTo>
                    <a:pt x="86" y="265"/>
                  </a:lnTo>
                  <a:lnTo>
                    <a:pt x="86" y="961"/>
                  </a:lnTo>
                  <a:lnTo>
                    <a:pt x="0" y="9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 noEditPoints="1"/>
            </p:cNvSpPr>
            <p:nvPr/>
          </p:nvSpPr>
          <p:spPr bwMode="auto">
            <a:xfrm>
              <a:off x="2486" y="2744"/>
              <a:ext cx="37" cy="56"/>
            </a:xfrm>
            <a:custGeom>
              <a:avLst/>
              <a:gdLst>
                <a:gd name="T0" fmla="*/ 2 w 478"/>
                <a:gd name="T1" fmla="*/ 299 h 727"/>
                <a:gd name="T2" fmla="*/ 13 w 478"/>
                <a:gd name="T3" fmla="*/ 223 h 727"/>
                <a:gd name="T4" fmla="*/ 32 w 478"/>
                <a:gd name="T5" fmla="*/ 158 h 727"/>
                <a:gd name="T6" fmla="*/ 60 w 478"/>
                <a:gd name="T7" fmla="*/ 104 h 727"/>
                <a:gd name="T8" fmla="*/ 95 w 478"/>
                <a:gd name="T9" fmla="*/ 61 h 727"/>
                <a:gd name="T10" fmla="*/ 134 w 478"/>
                <a:gd name="T11" fmla="*/ 29 h 727"/>
                <a:gd name="T12" fmla="*/ 178 w 478"/>
                <a:gd name="T13" fmla="*/ 10 h 727"/>
                <a:gd name="T14" fmla="*/ 226 w 478"/>
                <a:gd name="T15" fmla="*/ 0 h 727"/>
                <a:gd name="T16" fmla="*/ 276 w 478"/>
                <a:gd name="T17" fmla="*/ 3 h 727"/>
                <a:gd name="T18" fmla="*/ 322 w 478"/>
                <a:gd name="T19" fmla="*/ 18 h 727"/>
                <a:gd name="T20" fmla="*/ 363 w 478"/>
                <a:gd name="T21" fmla="*/ 43 h 727"/>
                <a:gd name="T22" fmla="*/ 401 w 478"/>
                <a:gd name="T23" fmla="*/ 81 h 727"/>
                <a:gd name="T24" fmla="*/ 433 w 478"/>
                <a:gd name="T25" fmla="*/ 129 h 727"/>
                <a:gd name="T26" fmla="*/ 457 w 478"/>
                <a:gd name="T27" fmla="*/ 188 h 727"/>
                <a:gd name="T28" fmla="*/ 471 w 478"/>
                <a:gd name="T29" fmla="*/ 256 h 727"/>
                <a:gd name="T30" fmla="*/ 478 w 478"/>
                <a:gd name="T31" fmla="*/ 335 h 727"/>
                <a:gd name="T32" fmla="*/ 476 w 478"/>
                <a:gd name="T33" fmla="*/ 424 h 727"/>
                <a:gd name="T34" fmla="*/ 465 w 478"/>
                <a:gd name="T35" fmla="*/ 503 h 727"/>
                <a:gd name="T36" fmla="*/ 446 w 478"/>
                <a:gd name="T37" fmla="*/ 569 h 727"/>
                <a:gd name="T38" fmla="*/ 419 w 478"/>
                <a:gd name="T39" fmla="*/ 624 h 727"/>
                <a:gd name="T40" fmla="*/ 384 w 478"/>
                <a:gd name="T41" fmla="*/ 667 h 727"/>
                <a:gd name="T42" fmla="*/ 345 w 478"/>
                <a:gd name="T43" fmla="*/ 698 h 727"/>
                <a:gd name="T44" fmla="*/ 301 w 478"/>
                <a:gd name="T45" fmla="*/ 719 h 727"/>
                <a:gd name="T46" fmla="*/ 252 w 478"/>
                <a:gd name="T47" fmla="*/ 727 h 727"/>
                <a:gd name="T48" fmla="*/ 202 w 478"/>
                <a:gd name="T49" fmla="*/ 724 h 727"/>
                <a:gd name="T50" fmla="*/ 156 w 478"/>
                <a:gd name="T51" fmla="*/ 710 h 727"/>
                <a:gd name="T52" fmla="*/ 114 w 478"/>
                <a:gd name="T53" fmla="*/ 684 h 727"/>
                <a:gd name="T54" fmla="*/ 77 w 478"/>
                <a:gd name="T55" fmla="*/ 647 h 727"/>
                <a:gd name="T56" fmla="*/ 45 w 478"/>
                <a:gd name="T57" fmla="*/ 598 h 727"/>
                <a:gd name="T58" fmla="*/ 22 w 478"/>
                <a:gd name="T59" fmla="*/ 538 h 727"/>
                <a:gd name="T60" fmla="*/ 6 w 478"/>
                <a:gd name="T61" fmla="*/ 467 h 727"/>
                <a:gd name="T62" fmla="*/ 0 w 478"/>
                <a:gd name="T63" fmla="*/ 386 h 727"/>
                <a:gd name="T64" fmla="*/ 92 w 478"/>
                <a:gd name="T65" fmla="*/ 427 h 727"/>
                <a:gd name="T66" fmla="*/ 113 w 478"/>
                <a:gd name="T67" fmla="*/ 527 h 727"/>
                <a:gd name="T68" fmla="*/ 133 w 478"/>
                <a:gd name="T69" fmla="*/ 564 h 727"/>
                <a:gd name="T70" fmla="*/ 168 w 478"/>
                <a:gd name="T71" fmla="*/ 605 h 727"/>
                <a:gd name="T72" fmla="*/ 195 w 478"/>
                <a:gd name="T73" fmla="*/ 622 h 727"/>
                <a:gd name="T74" fmla="*/ 226 w 478"/>
                <a:gd name="T75" fmla="*/ 630 h 727"/>
                <a:gd name="T76" fmla="*/ 257 w 478"/>
                <a:gd name="T77" fmla="*/ 630 h 727"/>
                <a:gd name="T78" fmla="*/ 284 w 478"/>
                <a:gd name="T79" fmla="*/ 622 h 727"/>
                <a:gd name="T80" fmla="*/ 323 w 478"/>
                <a:gd name="T81" fmla="*/ 593 h 727"/>
                <a:gd name="T82" fmla="*/ 356 w 478"/>
                <a:gd name="T83" fmla="*/ 546 h 727"/>
                <a:gd name="T84" fmla="*/ 379 w 478"/>
                <a:gd name="T85" fmla="*/ 480 h 727"/>
                <a:gd name="T86" fmla="*/ 390 w 478"/>
                <a:gd name="T87" fmla="*/ 364 h 727"/>
                <a:gd name="T88" fmla="*/ 379 w 478"/>
                <a:gd name="T89" fmla="*/ 247 h 727"/>
                <a:gd name="T90" fmla="*/ 356 w 478"/>
                <a:gd name="T91" fmla="*/ 182 h 727"/>
                <a:gd name="T92" fmla="*/ 322 w 478"/>
                <a:gd name="T93" fmla="*/ 134 h 727"/>
                <a:gd name="T94" fmla="*/ 282 w 478"/>
                <a:gd name="T95" fmla="*/ 107 h 727"/>
                <a:gd name="T96" fmla="*/ 253 w 478"/>
                <a:gd name="T97" fmla="*/ 99 h 727"/>
                <a:gd name="T98" fmla="*/ 222 w 478"/>
                <a:gd name="T99" fmla="*/ 99 h 727"/>
                <a:gd name="T100" fmla="*/ 193 w 478"/>
                <a:gd name="T101" fmla="*/ 107 h 727"/>
                <a:gd name="T102" fmla="*/ 154 w 478"/>
                <a:gd name="T103" fmla="*/ 135 h 727"/>
                <a:gd name="T104" fmla="*/ 121 w 478"/>
                <a:gd name="T105" fmla="*/ 182 h 727"/>
                <a:gd name="T106" fmla="*/ 100 w 478"/>
                <a:gd name="T107" fmla="*/ 247 h 727"/>
                <a:gd name="T108" fmla="*/ 89 w 478"/>
                <a:gd name="T109" fmla="*/ 36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727">
                  <a:moveTo>
                    <a:pt x="0" y="364"/>
                  </a:moveTo>
                  <a:lnTo>
                    <a:pt x="0" y="341"/>
                  </a:lnTo>
                  <a:lnTo>
                    <a:pt x="1" y="320"/>
                  </a:lnTo>
                  <a:lnTo>
                    <a:pt x="2" y="299"/>
                  </a:lnTo>
                  <a:lnTo>
                    <a:pt x="4" y="279"/>
                  </a:lnTo>
                  <a:lnTo>
                    <a:pt x="6" y="260"/>
                  </a:lnTo>
                  <a:lnTo>
                    <a:pt x="10" y="241"/>
                  </a:lnTo>
                  <a:lnTo>
                    <a:pt x="13" y="223"/>
                  </a:lnTo>
                  <a:lnTo>
                    <a:pt x="17" y="206"/>
                  </a:lnTo>
                  <a:lnTo>
                    <a:pt x="22" y="189"/>
                  </a:lnTo>
                  <a:lnTo>
                    <a:pt x="27" y="173"/>
                  </a:lnTo>
                  <a:lnTo>
                    <a:pt x="32" y="158"/>
                  </a:lnTo>
                  <a:lnTo>
                    <a:pt x="38" y="144"/>
                  </a:lnTo>
                  <a:lnTo>
                    <a:pt x="44" y="129"/>
                  </a:lnTo>
                  <a:lnTo>
                    <a:pt x="52" y="116"/>
                  </a:lnTo>
                  <a:lnTo>
                    <a:pt x="60" y="104"/>
                  </a:lnTo>
                  <a:lnTo>
                    <a:pt x="68" y="92"/>
                  </a:lnTo>
                  <a:lnTo>
                    <a:pt x="76" y="81"/>
                  </a:lnTo>
                  <a:lnTo>
                    <a:pt x="85" y="70"/>
                  </a:lnTo>
                  <a:lnTo>
                    <a:pt x="95" y="61"/>
                  </a:lnTo>
                  <a:lnTo>
                    <a:pt x="104" y="52"/>
                  </a:lnTo>
                  <a:lnTo>
                    <a:pt x="113" y="43"/>
                  </a:lnTo>
                  <a:lnTo>
                    <a:pt x="123" y="36"/>
                  </a:lnTo>
                  <a:lnTo>
                    <a:pt x="134" y="29"/>
                  </a:lnTo>
                  <a:lnTo>
                    <a:pt x="144" y="23"/>
                  </a:lnTo>
                  <a:lnTo>
                    <a:pt x="155" y="18"/>
                  </a:lnTo>
                  <a:lnTo>
                    <a:pt x="166" y="13"/>
                  </a:lnTo>
                  <a:lnTo>
                    <a:pt x="178" y="10"/>
                  </a:lnTo>
                  <a:lnTo>
                    <a:pt x="189" y="5"/>
                  </a:lnTo>
                  <a:lnTo>
                    <a:pt x="201" y="3"/>
                  </a:lnTo>
                  <a:lnTo>
                    <a:pt x="214" y="1"/>
                  </a:lnTo>
                  <a:lnTo>
                    <a:pt x="226" y="0"/>
                  </a:lnTo>
                  <a:lnTo>
                    <a:pt x="239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6" y="3"/>
                  </a:lnTo>
                  <a:lnTo>
                    <a:pt x="287" y="5"/>
                  </a:lnTo>
                  <a:lnTo>
                    <a:pt x="300" y="10"/>
                  </a:lnTo>
                  <a:lnTo>
                    <a:pt x="311" y="13"/>
                  </a:lnTo>
                  <a:lnTo>
                    <a:pt x="322" y="18"/>
                  </a:lnTo>
                  <a:lnTo>
                    <a:pt x="333" y="23"/>
                  </a:lnTo>
                  <a:lnTo>
                    <a:pt x="343" y="29"/>
                  </a:lnTo>
                  <a:lnTo>
                    <a:pt x="353" y="36"/>
                  </a:lnTo>
                  <a:lnTo>
                    <a:pt x="363" y="43"/>
                  </a:lnTo>
                  <a:lnTo>
                    <a:pt x="374" y="52"/>
                  </a:lnTo>
                  <a:lnTo>
                    <a:pt x="383" y="61"/>
                  </a:lnTo>
                  <a:lnTo>
                    <a:pt x="392" y="70"/>
                  </a:lnTo>
                  <a:lnTo>
                    <a:pt x="401" y="81"/>
                  </a:lnTo>
                  <a:lnTo>
                    <a:pt x="409" y="92"/>
                  </a:lnTo>
                  <a:lnTo>
                    <a:pt x="418" y="104"/>
                  </a:lnTo>
                  <a:lnTo>
                    <a:pt x="426" y="116"/>
                  </a:lnTo>
                  <a:lnTo>
                    <a:pt x="433" y="129"/>
                  </a:lnTo>
                  <a:lnTo>
                    <a:pt x="439" y="143"/>
                  </a:lnTo>
                  <a:lnTo>
                    <a:pt x="445" y="157"/>
                  </a:lnTo>
                  <a:lnTo>
                    <a:pt x="451" y="172"/>
                  </a:lnTo>
                  <a:lnTo>
                    <a:pt x="457" y="188"/>
                  </a:lnTo>
                  <a:lnTo>
                    <a:pt x="461" y="204"/>
                  </a:lnTo>
                  <a:lnTo>
                    <a:pt x="465" y="220"/>
                  </a:lnTo>
                  <a:lnTo>
                    <a:pt x="468" y="238"/>
                  </a:lnTo>
                  <a:lnTo>
                    <a:pt x="471" y="256"/>
                  </a:lnTo>
                  <a:lnTo>
                    <a:pt x="474" y="276"/>
                  </a:lnTo>
                  <a:lnTo>
                    <a:pt x="476" y="295"/>
                  </a:lnTo>
                  <a:lnTo>
                    <a:pt x="477" y="315"/>
                  </a:lnTo>
                  <a:lnTo>
                    <a:pt x="478" y="335"/>
                  </a:lnTo>
                  <a:lnTo>
                    <a:pt x="478" y="357"/>
                  </a:lnTo>
                  <a:lnTo>
                    <a:pt x="478" y="380"/>
                  </a:lnTo>
                  <a:lnTo>
                    <a:pt x="477" y="402"/>
                  </a:lnTo>
                  <a:lnTo>
                    <a:pt x="476" y="424"/>
                  </a:lnTo>
                  <a:lnTo>
                    <a:pt x="474" y="445"/>
                  </a:lnTo>
                  <a:lnTo>
                    <a:pt x="471" y="465"/>
                  </a:lnTo>
                  <a:lnTo>
                    <a:pt x="469" y="483"/>
                  </a:lnTo>
                  <a:lnTo>
                    <a:pt x="465" y="503"/>
                  </a:lnTo>
                  <a:lnTo>
                    <a:pt x="461" y="520"/>
                  </a:lnTo>
                  <a:lnTo>
                    <a:pt x="457" y="538"/>
                  </a:lnTo>
                  <a:lnTo>
                    <a:pt x="451" y="554"/>
                  </a:lnTo>
                  <a:lnTo>
                    <a:pt x="446" y="569"/>
                  </a:lnTo>
                  <a:lnTo>
                    <a:pt x="440" y="584"/>
                  </a:lnTo>
                  <a:lnTo>
                    <a:pt x="433" y="598"/>
                  </a:lnTo>
                  <a:lnTo>
                    <a:pt x="427" y="611"/>
                  </a:lnTo>
                  <a:lnTo>
                    <a:pt x="419" y="624"/>
                  </a:lnTo>
                  <a:lnTo>
                    <a:pt x="410" y="636"/>
                  </a:lnTo>
                  <a:lnTo>
                    <a:pt x="402" y="647"/>
                  </a:lnTo>
                  <a:lnTo>
                    <a:pt x="393" y="657"/>
                  </a:lnTo>
                  <a:lnTo>
                    <a:pt x="384" y="667"/>
                  </a:lnTo>
                  <a:lnTo>
                    <a:pt x="375" y="676"/>
                  </a:lnTo>
                  <a:lnTo>
                    <a:pt x="365" y="684"/>
                  </a:lnTo>
                  <a:lnTo>
                    <a:pt x="355" y="692"/>
                  </a:lnTo>
                  <a:lnTo>
                    <a:pt x="345" y="698"/>
                  </a:lnTo>
                  <a:lnTo>
                    <a:pt x="334" y="705"/>
                  </a:lnTo>
                  <a:lnTo>
                    <a:pt x="323" y="710"/>
                  </a:lnTo>
                  <a:lnTo>
                    <a:pt x="312" y="715"/>
                  </a:lnTo>
                  <a:lnTo>
                    <a:pt x="301" y="719"/>
                  </a:lnTo>
                  <a:lnTo>
                    <a:pt x="288" y="722"/>
                  </a:lnTo>
                  <a:lnTo>
                    <a:pt x="277" y="724"/>
                  </a:lnTo>
                  <a:lnTo>
                    <a:pt x="265" y="726"/>
                  </a:lnTo>
                  <a:lnTo>
                    <a:pt x="252" y="727"/>
                  </a:lnTo>
                  <a:lnTo>
                    <a:pt x="239" y="727"/>
                  </a:lnTo>
                  <a:lnTo>
                    <a:pt x="226" y="727"/>
                  </a:lnTo>
                  <a:lnTo>
                    <a:pt x="214" y="726"/>
                  </a:lnTo>
                  <a:lnTo>
                    <a:pt x="202" y="724"/>
                  </a:lnTo>
                  <a:lnTo>
                    <a:pt x="190" y="722"/>
                  </a:lnTo>
                  <a:lnTo>
                    <a:pt x="179" y="719"/>
                  </a:lnTo>
                  <a:lnTo>
                    <a:pt x="167" y="715"/>
                  </a:lnTo>
                  <a:lnTo>
                    <a:pt x="156" y="710"/>
                  </a:lnTo>
                  <a:lnTo>
                    <a:pt x="145" y="705"/>
                  </a:lnTo>
                  <a:lnTo>
                    <a:pt x="135" y="698"/>
                  </a:lnTo>
                  <a:lnTo>
                    <a:pt x="124" y="691"/>
                  </a:lnTo>
                  <a:lnTo>
                    <a:pt x="114" y="684"/>
                  </a:lnTo>
                  <a:lnTo>
                    <a:pt x="105" y="676"/>
                  </a:lnTo>
                  <a:lnTo>
                    <a:pt x="95" y="667"/>
                  </a:lnTo>
                  <a:lnTo>
                    <a:pt x="86" y="657"/>
                  </a:lnTo>
                  <a:lnTo>
                    <a:pt x="77" y="647"/>
                  </a:lnTo>
                  <a:lnTo>
                    <a:pt x="68" y="636"/>
                  </a:lnTo>
                  <a:lnTo>
                    <a:pt x="60" y="624"/>
                  </a:lnTo>
                  <a:lnTo>
                    <a:pt x="53" y="611"/>
                  </a:lnTo>
                  <a:lnTo>
                    <a:pt x="45" y="598"/>
                  </a:lnTo>
                  <a:lnTo>
                    <a:pt x="38" y="584"/>
                  </a:lnTo>
                  <a:lnTo>
                    <a:pt x="32" y="569"/>
                  </a:lnTo>
                  <a:lnTo>
                    <a:pt x="27" y="554"/>
                  </a:lnTo>
                  <a:lnTo>
                    <a:pt x="22" y="538"/>
                  </a:lnTo>
                  <a:lnTo>
                    <a:pt x="17" y="521"/>
                  </a:lnTo>
                  <a:lnTo>
                    <a:pt x="13" y="504"/>
                  </a:lnTo>
                  <a:lnTo>
                    <a:pt x="10" y="487"/>
                  </a:lnTo>
                  <a:lnTo>
                    <a:pt x="6" y="467"/>
                  </a:lnTo>
                  <a:lnTo>
                    <a:pt x="4" y="448"/>
                  </a:lnTo>
                  <a:lnTo>
                    <a:pt x="2" y="428"/>
                  </a:lnTo>
                  <a:lnTo>
                    <a:pt x="1" y="408"/>
                  </a:lnTo>
                  <a:lnTo>
                    <a:pt x="0" y="386"/>
                  </a:lnTo>
                  <a:lnTo>
                    <a:pt x="0" y="364"/>
                  </a:lnTo>
                  <a:close/>
                  <a:moveTo>
                    <a:pt x="89" y="364"/>
                  </a:moveTo>
                  <a:lnTo>
                    <a:pt x="90" y="396"/>
                  </a:lnTo>
                  <a:lnTo>
                    <a:pt x="92" y="427"/>
                  </a:lnTo>
                  <a:lnTo>
                    <a:pt x="95" y="456"/>
                  </a:lnTo>
                  <a:lnTo>
                    <a:pt x="100" y="481"/>
                  </a:lnTo>
                  <a:lnTo>
                    <a:pt x="106" y="506"/>
                  </a:lnTo>
                  <a:lnTo>
                    <a:pt x="113" y="527"/>
                  </a:lnTo>
                  <a:lnTo>
                    <a:pt x="117" y="538"/>
                  </a:lnTo>
                  <a:lnTo>
                    <a:pt x="122" y="547"/>
                  </a:lnTo>
                  <a:lnTo>
                    <a:pt x="127" y="556"/>
                  </a:lnTo>
                  <a:lnTo>
                    <a:pt x="133" y="564"/>
                  </a:lnTo>
                  <a:lnTo>
                    <a:pt x="144" y="581"/>
                  </a:lnTo>
                  <a:lnTo>
                    <a:pt x="156" y="594"/>
                  </a:lnTo>
                  <a:lnTo>
                    <a:pt x="162" y="599"/>
                  </a:lnTo>
                  <a:lnTo>
                    <a:pt x="168" y="605"/>
                  </a:lnTo>
                  <a:lnTo>
                    <a:pt x="175" y="610"/>
                  </a:lnTo>
                  <a:lnTo>
                    <a:pt x="182" y="614"/>
                  </a:lnTo>
                  <a:lnTo>
                    <a:pt x="189" y="619"/>
                  </a:lnTo>
                  <a:lnTo>
                    <a:pt x="195" y="622"/>
                  </a:lnTo>
                  <a:lnTo>
                    <a:pt x="202" y="625"/>
                  </a:lnTo>
                  <a:lnTo>
                    <a:pt x="211" y="627"/>
                  </a:lnTo>
                  <a:lnTo>
                    <a:pt x="218" y="629"/>
                  </a:lnTo>
                  <a:lnTo>
                    <a:pt x="226" y="630"/>
                  </a:lnTo>
                  <a:lnTo>
                    <a:pt x="233" y="631"/>
                  </a:lnTo>
                  <a:lnTo>
                    <a:pt x="241" y="631"/>
                  </a:lnTo>
                  <a:lnTo>
                    <a:pt x="248" y="631"/>
                  </a:lnTo>
                  <a:lnTo>
                    <a:pt x="257" y="630"/>
                  </a:lnTo>
                  <a:lnTo>
                    <a:pt x="264" y="629"/>
                  </a:lnTo>
                  <a:lnTo>
                    <a:pt x="271" y="627"/>
                  </a:lnTo>
                  <a:lnTo>
                    <a:pt x="278" y="625"/>
                  </a:lnTo>
                  <a:lnTo>
                    <a:pt x="284" y="622"/>
                  </a:lnTo>
                  <a:lnTo>
                    <a:pt x="292" y="618"/>
                  </a:lnTo>
                  <a:lnTo>
                    <a:pt x="298" y="614"/>
                  </a:lnTo>
                  <a:lnTo>
                    <a:pt x="311" y="604"/>
                  </a:lnTo>
                  <a:lnTo>
                    <a:pt x="323" y="593"/>
                  </a:lnTo>
                  <a:lnTo>
                    <a:pt x="335" y="580"/>
                  </a:lnTo>
                  <a:lnTo>
                    <a:pt x="346" y="564"/>
                  </a:lnTo>
                  <a:lnTo>
                    <a:pt x="351" y="555"/>
                  </a:lnTo>
                  <a:lnTo>
                    <a:pt x="356" y="546"/>
                  </a:lnTo>
                  <a:lnTo>
                    <a:pt x="360" y="537"/>
                  </a:lnTo>
                  <a:lnTo>
                    <a:pt x="365" y="526"/>
                  </a:lnTo>
                  <a:lnTo>
                    <a:pt x="373" y="505"/>
                  </a:lnTo>
                  <a:lnTo>
                    <a:pt x="379" y="480"/>
                  </a:lnTo>
                  <a:lnTo>
                    <a:pt x="384" y="455"/>
                  </a:lnTo>
                  <a:lnTo>
                    <a:pt x="387" y="426"/>
                  </a:lnTo>
                  <a:lnTo>
                    <a:pt x="389" y="396"/>
                  </a:lnTo>
                  <a:lnTo>
                    <a:pt x="390" y="364"/>
                  </a:lnTo>
                  <a:lnTo>
                    <a:pt x="389" y="331"/>
                  </a:lnTo>
                  <a:lnTo>
                    <a:pt x="387" y="301"/>
                  </a:lnTo>
                  <a:lnTo>
                    <a:pt x="384" y="273"/>
                  </a:lnTo>
                  <a:lnTo>
                    <a:pt x="379" y="247"/>
                  </a:lnTo>
                  <a:lnTo>
                    <a:pt x="373" y="222"/>
                  </a:lnTo>
                  <a:lnTo>
                    <a:pt x="364" y="201"/>
                  </a:lnTo>
                  <a:lnTo>
                    <a:pt x="360" y="191"/>
                  </a:lnTo>
                  <a:lnTo>
                    <a:pt x="356" y="182"/>
                  </a:lnTo>
                  <a:lnTo>
                    <a:pt x="351" y="172"/>
                  </a:lnTo>
                  <a:lnTo>
                    <a:pt x="346" y="163"/>
                  </a:lnTo>
                  <a:lnTo>
                    <a:pt x="335" y="148"/>
                  </a:lnTo>
                  <a:lnTo>
                    <a:pt x="322" y="134"/>
                  </a:lnTo>
                  <a:lnTo>
                    <a:pt x="310" y="123"/>
                  </a:lnTo>
                  <a:lnTo>
                    <a:pt x="297" y="114"/>
                  </a:lnTo>
                  <a:lnTo>
                    <a:pt x="289" y="111"/>
                  </a:lnTo>
                  <a:lnTo>
                    <a:pt x="282" y="107"/>
                  </a:lnTo>
                  <a:lnTo>
                    <a:pt x="275" y="105"/>
                  </a:lnTo>
                  <a:lnTo>
                    <a:pt x="268" y="102"/>
                  </a:lnTo>
                  <a:lnTo>
                    <a:pt x="261" y="101"/>
                  </a:lnTo>
                  <a:lnTo>
                    <a:pt x="253" y="99"/>
                  </a:lnTo>
                  <a:lnTo>
                    <a:pt x="244" y="98"/>
                  </a:lnTo>
                  <a:lnTo>
                    <a:pt x="237" y="98"/>
                  </a:lnTo>
                  <a:lnTo>
                    <a:pt x="229" y="98"/>
                  </a:lnTo>
                  <a:lnTo>
                    <a:pt x="222" y="99"/>
                  </a:lnTo>
                  <a:lnTo>
                    <a:pt x="215" y="101"/>
                  </a:lnTo>
                  <a:lnTo>
                    <a:pt x="207" y="102"/>
                  </a:lnTo>
                  <a:lnTo>
                    <a:pt x="200" y="105"/>
                  </a:lnTo>
                  <a:lnTo>
                    <a:pt x="193" y="107"/>
                  </a:lnTo>
                  <a:lnTo>
                    <a:pt x="186" y="111"/>
                  </a:lnTo>
                  <a:lnTo>
                    <a:pt x="180" y="114"/>
                  </a:lnTo>
                  <a:lnTo>
                    <a:pt x="166" y="124"/>
                  </a:lnTo>
                  <a:lnTo>
                    <a:pt x="154" y="135"/>
                  </a:lnTo>
                  <a:lnTo>
                    <a:pt x="143" y="149"/>
                  </a:lnTo>
                  <a:lnTo>
                    <a:pt x="132" y="164"/>
                  </a:lnTo>
                  <a:lnTo>
                    <a:pt x="126" y="172"/>
                  </a:lnTo>
                  <a:lnTo>
                    <a:pt x="121" y="182"/>
                  </a:lnTo>
                  <a:lnTo>
                    <a:pt x="117" y="191"/>
                  </a:lnTo>
                  <a:lnTo>
                    <a:pt x="113" y="201"/>
                  </a:lnTo>
                  <a:lnTo>
                    <a:pt x="106" y="223"/>
                  </a:lnTo>
                  <a:lnTo>
                    <a:pt x="100" y="247"/>
                  </a:lnTo>
                  <a:lnTo>
                    <a:pt x="95" y="273"/>
                  </a:lnTo>
                  <a:lnTo>
                    <a:pt x="92" y="301"/>
                  </a:lnTo>
                  <a:lnTo>
                    <a:pt x="90" y="332"/>
                  </a:lnTo>
                  <a:lnTo>
                    <a:pt x="89" y="36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2531" y="2744"/>
              <a:ext cx="32" cy="55"/>
            </a:xfrm>
            <a:custGeom>
              <a:avLst/>
              <a:gdLst>
                <a:gd name="T0" fmla="*/ 0 w 414"/>
                <a:gd name="T1" fmla="*/ 16 h 712"/>
                <a:gd name="T2" fmla="*/ 78 w 414"/>
                <a:gd name="T3" fmla="*/ 115 h 712"/>
                <a:gd name="T4" fmla="*/ 92 w 414"/>
                <a:gd name="T5" fmla="*/ 87 h 712"/>
                <a:gd name="T6" fmla="*/ 108 w 414"/>
                <a:gd name="T7" fmla="*/ 65 h 712"/>
                <a:gd name="T8" fmla="*/ 127 w 414"/>
                <a:gd name="T9" fmla="*/ 44 h 712"/>
                <a:gd name="T10" fmla="*/ 146 w 414"/>
                <a:gd name="T11" fmla="*/ 29 h 712"/>
                <a:gd name="T12" fmla="*/ 167 w 414"/>
                <a:gd name="T13" fmla="*/ 16 h 712"/>
                <a:gd name="T14" fmla="*/ 189 w 414"/>
                <a:gd name="T15" fmla="*/ 8 h 712"/>
                <a:gd name="T16" fmla="*/ 214 w 414"/>
                <a:gd name="T17" fmla="*/ 1 h 712"/>
                <a:gd name="T18" fmla="*/ 240 w 414"/>
                <a:gd name="T19" fmla="*/ 0 h 712"/>
                <a:gd name="T20" fmla="*/ 259 w 414"/>
                <a:gd name="T21" fmla="*/ 1 h 712"/>
                <a:gd name="T22" fmla="*/ 279 w 414"/>
                <a:gd name="T23" fmla="*/ 4 h 712"/>
                <a:gd name="T24" fmla="*/ 297 w 414"/>
                <a:gd name="T25" fmla="*/ 11 h 712"/>
                <a:gd name="T26" fmla="*/ 315 w 414"/>
                <a:gd name="T27" fmla="*/ 18 h 712"/>
                <a:gd name="T28" fmla="*/ 346 w 414"/>
                <a:gd name="T29" fmla="*/ 39 h 712"/>
                <a:gd name="T30" fmla="*/ 360 w 414"/>
                <a:gd name="T31" fmla="*/ 52 h 712"/>
                <a:gd name="T32" fmla="*/ 372 w 414"/>
                <a:gd name="T33" fmla="*/ 66 h 712"/>
                <a:gd name="T34" fmla="*/ 381 w 414"/>
                <a:gd name="T35" fmla="*/ 81 h 712"/>
                <a:gd name="T36" fmla="*/ 390 w 414"/>
                <a:gd name="T37" fmla="*/ 99 h 712"/>
                <a:gd name="T38" fmla="*/ 404 w 414"/>
                <a:gd name="T39" fmla="*/ 141 h 712"/>
                <a:gd name="T40" fmla="*/ 408 w 414"/>
                <a:gd name="T41" fmla="*/ 167 h 712"/>
                <a:gd name="T42" fmla="*/ 411 w 414"/>
                <a:gd name="T43" fmla="*/ 200 h 712"/>
                <a:gd name="T44" fmla="*/ 414 w 414"/>
                <a:gd name="T45" fmla="*/ 284 h 712"/>
                <a:gd name="T46" fmla="*/ 327 w 414"/>
                <a:gd name="T47" fmla="*/ 712 h 712"/>
                <a:gd name="T48" fmla="*/ 327 w 414"/>
                <a:gd name="T49" fmla="*/ 253 h 712"/>
                <a:gd name="T50" fmla="*/ 323 w 414"/>
                <a:gd name="T51" fmla="*/ 209 h 712"/>
                <a:gd name="T52" fmla="*/ 319 w 414"/>
                <a:gd name="T53" fmla="*/ 186 h 712"/>
                <a:gd name="T54" fmla="*/ 312 w 414"/>
                <a:gd name="T55" fmla="*/ 168 h 712"/>
                <a:gd name="T56" fmla="*/ 305 w 414"/>
                <a:gd name="T57" fmla="*/ 152 h 712"/>
                <a:gd name="T58" fmla="*/ 296 w 414"/>
                <a:gd name="T59" fmla="*/ 139 h 712"/>
                <a:gd name="T60" fmla="*/ 285 w 414"/>
                <a:gd name="T61" fmla="*/ 127 h 712"/>
                <a:gd name="T62" fmla="*/ 272 w 414"/>
                <a:gd name="T63" fmla="*/ 117 h 712"/>
                <a:gd name="T64" fmla="*/ 259 w 414"/>
                <a:gd name="T65" fmla="*/ 110 h 712"/>
                <a:gd name="T66" fmla="*/ 245 w 414"/>
                <a:gd name="T67" fmla="*/ 105 h 712"/>
                <a:gd name="T68" fmla="*/ 229 w 414"/>
                <a:gd name="T69" fmla="*/ 103 h 712"/>
                <a:gd name="T70" fmla="*/ 206 w 414"/>
                <a:gd name="T71" fmla="*/ 103 h 712"/>
                <a:gd name="T72" fmla="*/ 178 w 414"/>
                <a:gd name="T73" fmla="*/ 110 h 712"/>
                <a:gd name="T74" fmla="*/ 153 w 414"/>
                <a:gd name="T75" fmla="*/ 122 h 712"/>
                <a:gd name="T76" fmla="*/ 132 w 414"/>
                <a:gd name="T77" fmla="*/ 142 h 712"/>
                <a:gd name="T78" fmla="*/ 118 w 414"/>
                <a:gd name="T79" fmla="*/ 161 h 712"/>
                <a:gd name="T80" fmla="*/ 109 w 414"/>
                <a:gd name="T81" fmla="*/ 176 h 712"/>
                <a:gd name="T82" fmla="*/ 100 w 414"/>
                <a:gd name="T83" fmla="*/ 203 h 712"/>
                <a:gd name="T84" fmla="*/ 91 w 414"/>
                <a:gd name="T85" fmla="*/ 248 h 712"/>
                <a:gd name="T86" fmla="*/ 86 w 414"/>
                <a:gd name="T87" fmla="*/ 301 h 712"/>
                <a:gd name="T88" fmla="*/ 86 w 414"/>
                <a:gd name="T89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4" h="712">
                  <a:moveTo>
                    <a:pt x="0" y="712"/>
                  </a:moveTo>
                  <a:lnTo>
                    <a:pt x="0" y="16"/>
                  </a:lnTo>
                  <a:lnTo>
                    <a:pt x="78" y="16"/>
                  </a:lnTo>
                  <a:lnTo>
                    <a:pt x="78" y="115"/>
                  </a:lnTo>
                  <a:lnTo>
                    <a:pt x="85" y="101"/>
                  </a:lnTo>
                  <a:lnTo>
                    <a:pt x="92" y="87"/>
                  </a:lnTo>
                  <a:lnTo>
                    <a:pt x="100" y="76"/>
                  </a:lnTo>
                  <a:lnTo>
                    <a:pt x="108" y="65"/>
                  </a:lnTo>
                  <a:lnTo>
                    <a:pt x="118" y="55"/>
                  </a:lnTo>
                  <a:lnTo>
                    <a:pt x="127" y="44"/>
                  </a:lnTo>
                  <a:lnTo>
                    <a:pt x="136" y="36"/>
                  </a:lnTo>
                  <a:lnTo>
                    <a:pt x="146" y="29"/>
                  </a:lnTo>
                  <a:lnTo>
                    <a:pt x="157" y="22"/>
                  </a:lnTo>
                  <a:lnTo>
                    <a:pt x="167" y="16"/>
                  </a:lnTo>
                  <a:lnTo>
                    <a:pt x="178" y="12"/>
                  </a:lnTo>
                  <a:lnTo>
                    <a:pt x="189" y="8"/>
                  </a:lnTo>
                  <a:lnTo>
                    <a:pt x="202" y="4"/>
                  </a:lnTo>
                  <a:lnTo>
                    <a:pt x="214" y="1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0" y="0"/>
                  </a:lnTo>
                  <a:lnTo>
                    <a:pt x="259" y="1"/>
                  </a:lnTo>
                  <a:lnTo>
                    <a:pt x="269" y="2"/>
                  </a:lnTo>
                  <a:lnTo>
                    <a:pt x="279" y="4"/>
                  </a:lnTo>
                  <a:lnTo>
                    <a:pt x="288" y="8"/>
                  </a:lnTo>
                  <a:lnTo>
                    <a:pt x="297" y="11"/>
                  </a:lnTo>
                  <a:lnTo>
                    <a:pt x="306" y="14"/>
                  </a:lnTo>
                  <a:lnTo>
                    <a:pt x="315" y="18"/>
                  </a:lnTo>
                  <a:lnTo>
                    <a:pt x="332" y="28"/>
                  </a:lnTo>
                  <a:lnTo>
                    <a:pt x="346" y="39"/>
                  </a:lnTo>
                  <a:lnTo>
                    <a:pt x="353" y="45"/>
                  </a:lnTo>
                  <a:lnTo>
                    <a:pt x="360" y="52"/>
                  </a:lnTo>
                  <a:lnTo>
                    <a:pt x="366" y="59"/>
                  </a:lnTo>
                  <a:lnTo>
                    <a:pt x="372" y="66"/>
                  </a:lnTo>
                  <a:lnTo>
                    <a:pt x="377" y="73"/>
                  </a:lnTo>
                  <a:lnTo>
                    <a:pt x="381" y="81"/>
                  </a:lnTo>
                  <a:lnTo>
                    <a:pt x="386" y="89"/>
                  </a:lnTo>
                  <a:lnTo>
                    <a:pt x="390" y="99"/>
                  </a:lnTo>
                  <a:lnTo>
                    <a:pt x="398" y="119"/>
                  </a:lnTo>
                  <a:lnTo>
                    <a:pt x="404" y="141"/>
                  </a:lnTo>
                  <a:lnTo>
                    <a:pt x="406" y="154"/>
                  </a:lnTo>
                  <a:lnTo>
                    <a:pt x="408" y="167"/>
                  </a:lnTo>
                  <a:lnTo>
                    <a:pt x="410" y="183"/>
                  </a:lnTo>
                  <a:lnTo>
                    <a:pt x="411" y="200"/>
                  </a:lnTo>
                  <a:lnTo>
                    <a:pt x="413" y="239"/>
                  </a:lnTo>
                  <a:lnTo>
                    <a:pt x="414" y="284"/>
                  </a:lnTo>
                  <a:lnTo>
                    <a:pt x="414" y="712"/>
                  </a:lnTo>
                  <a:lnTo>
                    <a:pt x="327" y="712"/>
                  </a:lnTo>
                  <a:lnTo>
                    <a:pt x="327" y="288"/>
                  </a:lnTo>
                  <a:lnTo>
                    <a:pt x="327" y="253"/>
                  </a:lnTo>
                  <a:lnTo>
                    <a:pt x="325" y="222"/>
                  </a:lnTo>
                  <a:lnTo>
                    <a:pt x="323" y="209"/>
                  </a:lnTo>
                  <a:lnTo>
                    <a:pt x="321" y="197"/>
                  </a:lnTo>
                  <a:lnTo>
                    <a:pt x="319" y="186"/>
                  </a:lnTo>
                  <a:lnTo>
                    <a:pt x="315" y="176"/>
                  </a:lnTo>
                  <a:lnTo>
                    <a:pt x="312" y="168"/>
                  </a:lnTo>
                  <a:lnTo>
                    <a:pt x="308" y="160"/>
                  </a:lnTo>
                  <a:lnTo>
                    <a:pt x="305" y="152"/>
                  </a:lnTo>
                  <a:lnTo>
                    <a:pt x="300" y="145"/>
                  </a:lnTo>
                  <a:lnTo>
                    <a:pt x="296" y="139"/>
                  </a:lnTo>
                  <a:lnTo>
                    <a:pt x="291" y="132"/>
                  </a:lnTo>
                  <a:lnTo>
                    <a:pt x="285" y="127"/>
                  </a:lnTo>
                  <a:lnTo>
                    <a:pt x="279" y="122"/>
                  </a:lnTo>
                  <a:lnTo>
                    <a:pt x="272" y="117"/>
                  </a:lnTo>
                  <a:lnTo>
                    <a:pt x="266" y="113"/>
                  </a:lnTo>
                  <a:lnTo>
                    <a:pt x="259" y="110"/>
                  </a:lnTo>
                  <a:lnTo>
                    <a:pt x="252" y="107"/>
                  </a:lnTo>
                  <a:lnTo>
                    <a:pt x="245" y="105"/>
                  </a:lnTo>
                  <a:lnTo>
                    <a:pt x="238" y="104"/>
                  </a:lnTo>
                  <a:lnTo>
                    <a:pt x="229" y="103"/>
                  </a:lnTo>
                  <a:lnTo>
                    <a:pt x="221" y="103"/>
                  </a:lnTo>
                  <a:lnTo>
                    <a:pt x="206" y="103"/>
                  </a:lnTo>
                  <a:lnTo>
                    <a:pt x="191" y="106"/>
                  </a:lnTo>
                  <a:lnTo>
                    <a:pt x="178" y="110"/>
                  </a:lnTo>
                  <a:lnTo>
                    <a:pt x="166" y="115"/>
                  </a:lnTo>
                  <a:lnTo>
                    <a:pt x="153" y="122"/>
                  </a:lnTo>
                  <a:lnTo>
                    <a:pt x="142" y="131"/>
                  </a:lnTo>
                  <a:lnTo>
                    <a:pt x="132" y="142"/>
                  </a:lnTo>
                  <a:lnTo>
                    <a:pt x="123" y="154"/>
                  </a:lnTo>
                  <a:lnTo>
                    <a:pt x="118" y="161"/>
                  </a:lnTo>
                  <a:lnTo>
                    <a:pt x="113" y="168"/>
                  </a:lnTo>
                  <a:lnTo>
                    <a:pt x="109" y="176"/>
                  </a:lnTo>
                  <a:lnTo>
                    <a:pt x="106" y="185"/>
                  </a:lnTo>
                  <a:lnTo>
                    <a:pt x="100" y="203"/>
                  </a:lnTo>
                  <a:lnTo>
                    <a:pt x="95" y="225"/>
                  </a:lnTo>
                  <a:lnTo>
                    <a:pt x="91" y="248"/>
                  </a:lnTo>
                  <a:lnTo>
                    <a:pt x="88" y="274"/>
                  </a:lnTo>
                  <a:lnTo>
                    <a:pt x="86" y="301"/>
                  </a:lnTo>
                  <a:lnTo>
                    <a:pt x="86" y="332"/>
                  </a:lnTo>
                  <a:lnTo>
                    <a:pt x="86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 noEditPoints="1"/>
            </p:cNvSpPr>
            <p:nvPr/>
          </p:nvSpPr>
          <p:spPr bwMode="auto">
            <a:xfrm>
              <a:off x="1861" y="2852"/>
              <a:ext cx="89" cy="98"/>
            </a:xfrm>
            <a:custGeom>
              <a:avLst/>
              <a:gdLst>
                <a:gd name="T0" fmla="*/ 690 w 1161"/>
                <a:gd name="T1" fmla="*/ 782 h 1281"/>
                <a:gd name="T2" fmla="*/ 554 w 1161"/>
                <a:gd name="T3" fmla="*/ 333 h 1281"/>
                <a:gd name="T4" fmla="*/ 417 w 1161"/>
                <a:gd name="T5" fmla="*/ 782 h 1281"/>
                <a:gd name="T6" fmla="*/ 690 w 1161"/>
                <a:gd name="T7" fmla="*/ 782 h 1281"/>
                <a:gd name="T8" fmla="*/ 1161 w 1161"/>
                <a:gd name="T9" fmla="*/ 1281 h 1281"/>
                <a:gd name="T10" fmla="*/ 838 w 1161"/>
                <a:gd name="T11" fmla="*/ 1281 h 1281"/>
                <a:gd name="T12" fmla="*/ 759 w 1161"/>
                <a:gd name="T13" fmla="*/ 1018 h 1281"/>
                <a:gd name="T14" fmla="*/ 344 w 1161"/>
                <a:gd name="T15" fmla="*/ 1018 h 1281"/>
                <a:gd name="T16" fmla="*/ 264 w 1161"/>
                <a:gd name="T17" fmla="*/ 1281 h 1281"/>
                <a:gd name="T18" fmla="*/ 0 w 1161"/>
                <a:gd name="T19" fmla="*/ 1281 h 1281"/>
                <a:gd name="T20" fmla="*/ 411 w 1161"/>
                <a:gd name="T21" fmla="*/ 0 h 1281"/>
                <a:gd name="T22" fmla="*/ 759 w 1161"/>
                <a:gd name="T23" fmla="*/ 0 h 1281"/>
                <a:gd name="T24" fmla="*/ 1161 w 1161"/>
                <a:gd name="T25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1" h="1281">
                  <a:moveTo>
                    <a:pt x="690" y="782"/>
                  </a:moveTo>
                  <a:lnTo>
                    <a:pt x="554" y="333"/>
                  </a:lnTo>
                  <a:lnTo>
                    <a:pt x="417" y="782"/>
                  </a:lnTo>
                  <a:lnTo>
                    <a:pt x="690" y="782"/>
                  </a:lnTo>
                  <a:close/>
                  <a:moveTo>
                    <a:pt x="1161" y="1281"/>
                  </a:moveTo>
                  <a:lnTo>
                    <a:pt x="838" y="1281"/>
                  </a:lnTo>
                  <a:lnTo>
                    <a:pt x="759" y="1018"/>
                  </a:lnTo>
                  <a:lnTo>
                    <a:pt x="344" y="1018"/>
                  </a:lnTo>
                  <a:lnTo>
                    <a:pt x="264" y="1281"/>
                  </a:lnTo>
                  <a:lnTo>
                    <a:pt x="0" y="1281"/>
                  </a:lnTo>
                  <a:lnTo>
                    <a:pt x="411" y="0"/>
                  </a:lnTo>
                  <a:lnTo>
                    <a:pt x="759" y="0"/>
                  </a:lnTo>
                  <a:lnTo>
                    <a:pt x="1161" y="128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/>
          </p:nvSpPr>
          <p:spPr bwMode="auto">
            <a:xfrm>
              <a:off x="1961" y="2852"/>
              <a:ext cx="76" cy="98"/>
            </a:xfrm>
            <a:custGeom>
              <a:avLst/>
              <a:gdLst>
                <a:gd name="T0" fmla="*/ 495 w 996"/>
                <a:gd name="T1" fmla="*/ 574 h 1281"/>
                <a:gd name="T2" fmla="*/ 531 w 996"/>
                <a:gd name="T3" fmla="*/ 573 h 1281"/>
                <a:gd name="T4" fmla="*/ 555 w 996"/>
                <a:gd name="T5" fmla="*/ 569 h 1281"/>
                <a:gd name="T6" fmla="*/ 578 w 996"/>
                <a:gd name="T7" fmla="*/ 564 h 1281"/>
                <a:gd name="T8" fmla="*/ 600 w 996"/>
                <a:gd name="T9" fmla="*/ 555 h 1281"/>
                <a:gd name="T10" fmla="*/ 621 w 996"/>
                <a:gd name="T11" fmla="*/ 544 h 1281"/>
                <a:gd name="T12" fmla="*/ 641 w 996"/>
                <a:gd name="T13" fmla="*/ 527 h 1281"/>
                <a:gd name="T14" fmla="*/ 661 w 996"/>
                <a:gd name="T15" fmla="*/ 505 h 1281"/>
                <a:gd name="T16" fmla="*/ 677 w 996"/>
                <a:gd name="T17" fmla="*/ 478 h 1281"/>
                <a:gd name="T18" fmla="*/ 687 w 996"/>
                <a:gd name="T19" fmla="*/ 450 h 1281"/>
                <a:gd name="T20" fmla="*/ 691 w 996"/>
                <a:gd name="T21" fmla="*/ 419 h 1281"/>
                <a:gd name="T22" fmla="*/ 691 w 996"/>
                <a:gd name="T23" fmla="*/ 385 h 1281"/>
                <a:gd name="T24" fmla="*/ 684 w 996"/>
                <a:gd name="T25" fmla="*/ 347 h 1281"/>
                <a:gd name="T26" fmla="*/ 673 w 996"/>
                <a:gd name="T27" fmla="*/ 321 h 1281"/>
                <a:gd name="T28" fmla="*/ 664 w 996"/>
                <a:gd name="T29" fmla="*/ 304 h 1281"/>
                <a:gd name="T30" fmla="*/ 651 w 996"/>
                <a:gd name="T31" fmla="*/ 289 h 1281"/>
                <a:gd name="T32" fmla="*/ 638 w 996"/>
                <a:gd name="T33" fmla="*/ 276 h 1281"/>
                <a:gd name="T34" fmla="*/ 622 w 996"/>
                <a:gd name="T35" fmla="*/ 263 h 1281"/>
                <a:gd name="T36" fmla="*/ 603 w 996"/>
                <a:gd name="T37" fmla="*/ 253 h 1281"/>
                <a:gd name="T38" fmla="*/ 583 w 996"/>
                <a:gd name="T39" fmla="*/ 246 h 1281"/>
                <a:gd name="T40" fmla="*/ 562 w 996"/>
                <a:gd name="T41" fmla="*/ 241 h 1281"/>
                <a:gd name="T42" fmla="*/ 530 w 996"/>
                <a:gd name="T43" fmla="*/ 236 h 1281"/>
                <a:gd name="T44" fmla="*/ 487 w 996"/>
                <a:gd name="T45" fmla="*/ 234 h 1281"/>
                <a:gd name="T46" fmla="*/ 300 w 996"/>
                <a:gd name="T47" fmla="*/ 234 h 1281"/>
                <a:gd name="T48" fmla="*/ 468 w 996"/>
                <a:gd name="T49" fmla="*/ 574 h 1281"/>
                <a:gd name="T50" fmla="*/ 0 w 996"/>
                <a:gd name="T51" fmla="*/ 1281 h 1281"/>
                <a:gd name="T52" fmla="*/ 483 w 996"/>
                <a:gd name="T53" fmla="*/ 0 h 1281"/>
                <a:gd name="T54" fmla="*/ 575 w 996"/>
                <a:gd name="T55" fmla="*/ 1 h 1281"/>
                <a:gd name="T56" fmla="*/ 620 w 996"/>
                <a:gd name="T57" fmla="*/ 4 h 1281"/>
                <a:gd name="T58" fmla="*/ 663 w 996"/>
                <a:gd name="T59" fmla="*/ 10 h 1281"/>
                <a:gd name="T60" fmla="*/ 706 w 996"/>
                <a:gd name="T61" fmla="*/ 19 h 1281"/>
                <a:gd name="T62" fmla="*/ 748 w 996"/>
                <a:gd name="T63" fmla="*/ 31 h 1281"/>
                <a:gd name="T64" fmla="*/ 789 w 996"/>
                <a:gd name="T65" fmla="*/ 50 h 1281"/>
                <a:gd name="T66" fmla="*/ 829 w 996"/>
                <a:gd name="T67" fmla="*/ 73 h 1281"/>
                <a:gd name="T68" fmla="*/ 867 w 996"/>
                <a:gd name="T69" fmla="*/ 104 h 1281"/>
                <a:gd name="T70" fmla="*/ 901 w 996"/>
                <a:gd name="T71" fmla="*/ 138 h 1281"/>
                <a:gd name="T72" fmla="*/ 929 w 996"/>
                <a:gd name="T73" fmla="*/ 173 h 1281"/>
                <a:gd name="T74" fmla="*/ 953 w 996"/>
                <a:gd name="T75" fmla="*/ 212 h 1281"/>
                <a:gd name="T76" fmla="*/ 971 w 996"/>
                <a:gd name="T77" fmla="*/ 253 h 1281"/>
                <a:gd name="T78" fmla="*/ 985 w 996"/>
                <a:gd name="T79" fmla="*/ 297 h 1281"/>
                <a:gd name="T80" fmla="*/ 993 w 996"/>
                <a:gd name="T81" fmla="*/ 344 h 1281"/>
                <a:gd name="T82" fmla="*/ 996 w 996"/>
                <a:gd name="T83" fmla="*/ 392 h 1281"/>
                <a:gd name="T84" fmla="*/ 994 w 996"/>
                <a:gd name="T85" fmla="*/ 438 h 1281"/>
                <a:gd name="T86" fmla="*/ 987 w 996"/>
                <a:gd name="T87" fmla="*/ 483 h 1281"/>
                <a:gd name="T88" fmla="*/ 976 w 996"/>
                <a:gd name="T89" fmla="*/ 527 h 1281"/>
                <a:gd name="T90" fmla="*/ 962 w 996"/>
                <a:gd name="T91" fmla="*/ 570 h 1281"/>
                <a:gd name="T92" fmla="*/ 943 w 996"/>
                <a:gd name="T93" fmla="*/ 611 h 1281"/>
                <a:gd name="T94" fmla="*/ 919 w 996"/>
                <a:gd name="T95" fmla="*/ 650 h 1281"/>
                <a:gd name="T96" fmla="*/ 890 w 996"/>
                <a:gd name="T97" fmla="*/ 685 h 1281"/>
                <a:gd name="T98" fmla="*/ 858 w 996"/>
                <a:gd name="T99" fmla="*/ 718 h 1281"/>
                <a:gd name="T100" fmla="*/ 816 w 996"/>
                <a:gd name="T101" fmla="*/ 748 h 1281"/>
                <a:gd name="T102" fmla="*/ 772 w 996"/>
                <a:gd name="T103" fmla="*/ 770 h 1281"/>
                <a:gd name="T104" fmla="*/ 729 w 996"/>
                <a:gd name="T105" fmla="*/ 786 h 1281"/>
                <a:gd name="T106" fmla="*/ 684 w 996"/>
                <a:gd name="T107" fmla="*/ 797 h 1281"/>
                <a:gd name="T108" fmla="*/ 638 w 996"/>
                <a:gd name="T109" fmla="*/ 803 h 1281"/>
                <a:gd name="T110" fmla="*/ 591 w 996"/>
                <a:gd name="T111" fmla="*/ 806 h 1281"/>
                <a:gd name="T112" fmla="*/ 493 w 996"/>
                <a:gd name="T113" fmla="*/ 807 h 1281"/>
                <a:gd name="T114" fmla="*/ 300 w 996"/>
                <a:gd name="T115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6" h="1281">
                  <a:moveTo>
                    <a:pt x="468" y="574"/>
                  </a:moveTo>
                  <a:lnTo>
                    <a:pt x="495" y="574"/>
                  </a:lnTo>
                  <a:lnTo>
                    <a:pt x="519" y="573"/>
                  </a:lnTo>
                  <a:lnTo>
                    <a:pt x="531" y="573"/>
                  </a:lnTo>
                  <a:lnTo>
                    <a:pt x="544" y="570"/>
                  </a:lnTo>
                  <a:lnTo>
                    <a:pt x="555" y="569"/>
                  </a:lnTo>
                  <a:lnTo>
                    <a:pt x="566" y="566"/>
                  </a:lnTo>
                  <a:lnTo>
                    <a:pt x="578" y="564"/>
                  </a:lnTo>
                  <a:lnTo>
                    <a:pt x="589" y="560"/>
                  </a:lnTo>
                  <a:lnTo>
                    <a:pt x="600" y="555"/>
                  </a:lnTo>
                  <a:lnTo>
                    <a:pt x="610" y="550"/>
                  </a:lnTo>
                  <a:lnTo>
                    <a:pt x="621" y="544"/>
                  </a:lnTo>
                  <a:lnTo>
                    <a:pt x="631" y="537"/>
                  </a:lnTo>
                  <a:lnTo>
                    <a:pt x="641" y="527"/>
                  </a:lnTo>
                  <a:lnTo>
                    <a:pt x="651" y="517"/>
                  </a:lnTo>
                  <a:lnTo>
                    <a:pt x="661" y="505"/>
                  </a:lnTo>
                  <a:lnTo>
                    <a:pt x="670" y="493"/>
                  </a:lnTo>
                  <a:lnTo>
                    <a:pt x="677" y="478"/>
                  </a:lnTo>
                  <a:lnTo>
                    <a:pt x="682" y="464"/>
                  </a:lnTo>
                  <a:lnTo>
                    <a:pt x="687" y="450"/>
                  </a:lnTo>
                  <a:lnTo>
                    <a:pt x="690" y="434"/>
                  </a:lnTo>
                  <a:lnTo>
                    <a:pt x="691" y="419"/>
                  </a:lnTo>
                  <a:lnTo>
                    <a:pt x="692" y="404"/>
                  </a:lnTo>
                  <a:lnTo>
                    <a:pt x="691" y="385"/>
                  </a:lnTo>
                  <a:lnTo>
                    <a:pt x="688" y="366"/>
                  </a:lnTo>
                  <a:lnTo>
                    <a:pt x="684" y="347"/>
                  </a:lnTo>
                  <a:lnTo>
                    <a:pt x="677" y="330"/>
                  </a:lnTo>
                  <a:lnTo>
                    <a:pt x="673" y="321"/>
                  </a:lnTo>
                  <a:lnTo>
                    <a:pt x="669" y="313"/>
                  </a:lnTo>
                  <a:lnTo>
                    <a:pt x="664" y="304"/>
                  </a:lnTo>
                  <a:lnTo>
                    <a:pt x="658" y="297"/>
                  </a:lnTo>
                  <a:lnTo>
                    <a:pt x="651" y="289"/>
                  </a:lnTo>
                  <a:lnTo>
                    <a:pt x="645" y="282"/>
                  </a:lnTo>
                  <a:lnTo>
                    <a:pt x="638" y="276"/>
                  </a:lnTo>
                  <a:lnTo>
                    <a:pt x="631" y="270"/>
                  </a:lnTo>
                  <a:lnTo>
                    <a:pt x="622" y="263"/>
                  </a:lnTo>
                  <a:lnTo>
                    <a:pt x="612" y="258"/>
                  </a:lnTo>
                  <a:lnTo>
                    <a:pt x="603" y="253"/>
                  </a:lnTo>
                  <a:lnTo>
                    <a:pt x="593" y="249"/>
                  </a:lnTo>
                  <a:lnTo>
                    <a:pt x="583" y="246"/>
                  </a:lnTo>
                  <a:lnTo>
                    <a:pt x="572" y="243"/>
                  </a:lnTo>
                  <a:lnTo>
                    <a:pt x="562" y="241"/>
                  </a:lnTo>
                  <a:lnTo>
                    <a:pt x="552" y="239"/>
                  </a:lnTo>
                  <a:lnTo>
                    <a:pt x="530" y="236"/>
                  </a:lnTo>
                  <a:lnTo>
                    <a:pt x="509" y="235"/>
                  </a:lnTo>
                  <a:lnTo>
                    <a:pt x="487" y="234"/>
                  </a:lnTo>
                  <a:lnTo>
                    <a:pt x="466" y="234"/>
                  </a:lnTo>
                  <a:lnTo>
                    <a:pt x="300" y="234"/>
                  </a:lnTo>
                  <a:lnTo>
                    <a:pt x="300" y="574"/>
                  </a:lnTo>
                  <a:lnTo>
                    <a:pt x="468" y="574"/>
                  </a:lnTo>
                  <a:close/>
                  <a:moveTo>
                    <a:pt x="300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483" y="0"/>
                  </a:lnTo>
                  <a:lnTo>
                    <a:pt x="529" y="0"/>
                  </a:lnTo>
                  <a:lnTo>
                    <a:pt x="575" y="1"/>
                  </a:lnTo>
                  <a:lnTo>
                    <a:pt x="597" y="3"/>
                  </a:lnTo>
                  <a:lnTo>
                    <a:pt x="620" y="4"/>
                  </a:lnTo>
                  <a:lnTo>
                    <a:pt x="641" y="7"/>
                  </a:lnTo>
                  <a:lnTo>
                    <a:pt x="663" y="10"/>
                  </a:lnTo>
                  <a:lnTo>
                    <a:pt x="684" y="14"/>
                  </a:lnTo>
                  <a:lnTo>
                    <a:pt x="706" y="19"/>
                  </a:lnTo>
                  <a:lnTo>
                    <a:pt x="726" y="24"/>
                  </a:lnTo>
                  <a:lnTo>
                    <a:pt x="748" y="31"/>
                  </a:lnTo>
                  <a:lnTo>
                    <a:pt x="768" y="40"/>
                  </a:lnTo>
                  <a:lnTo>
                    <a:pt x="789" y="50"/>
                  </a:lnTo>
                  <a:lnTo>
                    <a:pt x="809" y="61"/>
                  </a:lnTo>
                  <a:lnTo>
                    <a:pt x="829" y="73"/>
                  </a:lnTo>
                  <a:lnTo>
                    <a:pt x="848" y="88"/>
                  </a:lnTo>
                  <a:lnTo>
                    <a:pt x="867" y="104"/>
                  </a:lnTo>
                  <a:lnTo>
                    <a:pt x="884" y="120"/>
                  </a:lnTo>
                  <a:lnTo>
                    <a:pt x="901" y="138"/>
                  </a:lnTo>
                  <a:lnTo>
                    <a:pt x="916" y="155"/>
                  </a:lnTo>
                  <a:lnTo>
                    <a:pt x="929" y="173"/>
                  </a:lnTo>
                  <a:lnTo>
                    <a:pt x="942" y="193"/>
                  </a:lnTo>
                  <a:lnTo>
                    <a:pt x="953" y="212"/>
                  </a:lnTo>
                  <a:lnTo>
                    <a:pt x="963" y="233"/>
                  </a:lnTo>
                  <a:lnTo>
                    <a:pt x="971" y="253"/>
                  </a:lnTo>
                  <a:lnTo>
                    <a:pt x="979" y="276"/>
                  </a:lnTo>
                  <a:lnTo>
                    <a:pt x="985" y="297"/>
                  </a:lnTo>
                  <a:lnTo>
                    <a:pt x="990" y="321"/>
                  </a:lnTo>
                  <a:lnTo>
                    <a:pt x="993" y="344"/>
                  </a:lnTo>
                  <a:lnTo>
                    <a:pt x="995" y="368"/>
                  </a:lnTo>
                  <a:lnTo>
                    <a:pt x="996" y="392"/>
                  </a:lnTo>
                  <a:lnTo>
                    <a:pt x="995" y="416"/>
                  </a:lnTo>
                  <a:lnTo>
                    <a:pt x="994" y="438"/>
                  </a:lnTo>
                  <a:lnTo>
                    <a:pt x="991" y="461"/>
                  </a:lnTo>
                  <a:lnTo>
                    <a:pt x="987" y="483"/>
                  </a:lnTo>
                  <a:lnTo>
                    <a:pt x="983" y="506"/>
                  </a:lnTo>
                  <a:lnTo>
                    <a:pt x="976" y="527"/>
                  </a:lnTo>
                  <a:lnTo>
                    <a:pt x="970" y="549"/>
                  </a:lnTo>
                  <a:lnTo>
                    <a:pt x="962" y="570"/>
                  </a:lnTo>
                  <a:lnTo>
                    <a:pt x="953" y="591"/>
                  </a:lnTo>
                  <a:lnTo>
                    <a:pt x="943" y="611"/>
                  </a:lnTo>
                  <a:lnTo>
                    <a:pt x="931" y="631"/>
                  </a:lnTo>
                  <a:lnTo>
                    <a:pt x="919" y="650"/>
                  </a:lnTo>
                  <a:lnTo>
                    <a:pt x="905" y="668"/>
                  </a:lnTo>
                  <a:lnTo>
                    <a:pt x="890" y="685"/>
                  </a:lnTo>
                  <a:lnTo>
                    <a:pt x="874" y="701"/>
                  </a:lnTo>
                  <a:lnTo>
                    <a:pt x="858" y="718"/>
                  </a:lnTo>
                  <a:lnTo>
                    <a:pt x="836" y="733"/>
                  </a:lnTo>
                  <a:lnTo>
                    <a:pt x="816" y="748"/>
                  </a:lnTo>
                  <a:lnTo>
                    <a:pt x="794" y="760"/>
                  </a:lnTo>
                  <a:lnTo>
                    <a:pt x="772" y="770"/>
                  </a:lnTo>
                  <a:lnTo>
                    <a:pt x="751" y="779"/>
                  </a:lnTo>
                  <a:lnTo>
                    <a:pt x="729" y="786"/>
                  </a:lnTo>
                  <a:lnTo>
                    <a:pt x="707" y="792"/>
                  </a:lnTo>
                  <a:lnTo>
                    <a:pt x="684" y="797"/>
                  </a:lnTo>
                  <a:lnTo>
                    <a:pt x="662" y="800"/>
                  </a:lnTo>
                  <a:lnTo>
                    <a:pt x="638" y="803"/>
                  </a:lnTo>
                  <a:lnTo>
                    <a:pt x="616" y="805"/>
                  </a:lnTo>
                  <a:lnTo>
                    <a:pt x="591" y="806"/>
                  </a:lnTo>
                  <a:lnTo>
                    <a:pt x="543" y="807"/>
                  </a:lnTo>
                  <a:lnTo>
                    <a:pt x="493" y="807"/>
                  </a:lnTo>
                  <a:lnTo>
                    <a:pt x="300" y="807"/>
                  </a:lnTo>
                  <a:lnTo>
                    <a:pt x="300" y="1281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2097" y="2852"/>
              <a:ext cx="70" cy="98"/>
            </a:xfrm>
            <a:custGeom>
              <a:avLst/>
              <a:gdLst>
                <a:gd name="T0" fmla="*/ 299 w 917"/>
                <a:gd name="T1" fmla="*/ 249 h 1281"/>
                <a:gd name="T2" fmla="*/ 299 w 917"/>
                <a:gd name="T3" fmla="*/ 508 h 1281"/>
                <a:gd name="T4" fmla="*/ 785 w 917"/>
                <a:gd name="T5" fmla="*/ 508 h 1281"/>
                <a:gd name="T6" fmla="*/ 785 w 917"/>
                <a:gd name="T7" fmla="*/ 750 h 1281"/>
                <a:gd name="T8" fmla="*/ 299 w 917"/>
                <a:gd name="T9" fmla="*/ 750 h 1281"/>
                <a:gd name="T10" fmla="*/ 299 w 917"/>
                <a:gd name="T11" fmla="*/ 1033 h 1281"/>
                <a:gd name="T12" fmla="*/ 917 w 917"/>
                <a:gd name="T13" fmla="*/ 1033 h 1281"/>
                <a:gd name="T14" fmla="*/ 917 w 917"/>
                <a:gd name="T15" fmla="*/ 1281 h 1281"/>
                <a:gd name="T16" fmla="*/ 0 w 917"/>
                <a:gd name="T17" fmla="*/ 1281 h 1281"/>
                <a:gd name="T18" fmla="*/ 0 w 917"/>
                <a:gd name="T19" fmla="*/ 0 h 1281"/>
                <a:gd name="T20" fmla="*/ 917 w 917"/>
                <a:gd name="T21" fmla="*/ 0 h 1281"/>
                <a:gd name="T22" fmla="*/ 917 w 917"/>
                <a:gd name="T23" fmla="*/ 249 h 1281"/>
                <a:gd name="T24" fmla="*/ 299 w 917"/>
                <a:gd name="T25" fmla="*/ 249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1281">
                  <a:moveTo>
                    <a:pt x="299" y="249"/>
                  </a:moveTo>
                  <a:lnTo>
                    <a:pt x="299" y="508"/>
                  </a:lnTo>
                  <a:lnTo>
                    <a:pt x="785" y="508"/>
                  </a:lnTo>
                  <a:lnTo>
                    <a:pt x="785" y="750"/>
                  </a:lnTo>
                  <a:lnTo>
                    <a:pt x="299" y="750"/>
                  </a:lnTo>
                  <a:lnTo>
                    <a:pt x="299" y="1033"/>
                  </a:lnTo>
                  <a:lnTo>
                    <a:pt x="917" y="1033"/>
                  </a:lnTo>
                  <a:lnTo>
                    <a:pt x="917" y="1281"/>
                  </a:lnTo>
                  <a:lnTo>
                    <a:pt x="0" y="1281"/>
                  </a:lnTo>
                  <a:lnTo>
                    <a:pt x="0" y="0"/>
                  </a:lnTo>
                  <a:lnTo>
                    <a:pt x="917" y="0"/>
                  </a:lnTo>
                  <a:lnTo>
                    <a:pt x="917" y="249"/>
                  </a:lnTo>
                  <a:lnTo>
                    <a:pt x="299" y="249"/>
                  </a:lnTo>
                  <a:close/>
                </a:path>
              </a:pathLst>
            </a:custGeom>
            <a:solidFill>
              <a:srgbClr val="E67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2178" y="2852"/>
              <a:ext cx="79" cy="100"/>
            </a:xfrm>
            <a:custGeom>
              <a:avLst/>
              <a:gdLst>
                <a:gd name="T0" fmla="*/ 1024 w 1026"/>
                <a:gd name="T1" fmla="*/ 881 h 1300"/>
                <a:gd name="T2" fmla="*/ 1018 w 1026"/>
                <a:gd name="T3" fmla="*/ 958 h 1300"/>
                <a:gd name="T4" fmla="*/ 1001 w 1026"/>
                <a:gd name="T5" fmla="*/ 1033 h 1300"/>
                <a:gd name="T6" fmla="*/ 977 w 1026"/>
                <a:gd name="T7" fmla="*/ 1091 h 1300"/>
                <a:gd name="T8" fmla="*/ 956 w 1026"/>
                <a:gd name="T9" fmla="*/ 1124 h 1300"/>
                <a:gd name="T10" fmla="*/ 930 w 1026"/>
                <a:gd name="T11" fmla="*/ 1156 h 1300"/>
                <a:gd name="T12" fmla="*/ 880 w 1026"/>
                <a:gd name="T13" fmla="*/ 1201 h 1300"/>
                <a:gd name="T14" fmla="*/ 812 w 1026"/>
                <a:gd name="T15" fmla="*/ 1242 h 1300"/>
                <a:gd name="T16" fmla="*/ 738 w 1026"/>
                <a:gd name="T17" fmla="*/ 1272 h 1300"/>
                <a:gd name="T18" fmla="*/ 660 w 1026"/>
                <a:gd name="T19" fmla="*/ 1289 h 1300"/>
                <a:gd name="T20" fmla="*/ 580 w 1026"/>
                <a:gd name="T21" fmla="*/ 1298 h 1300"/>
                <a:gd name="T22" fmla="*/ 501 w 1026"/>
                <a:gd name="T23" fmla="*/ 1299 h 1300"/>
                <a:gd name="T24" fmla="*/ 423 w 1026"/>
                <a:gd name="T25" fmla="*/ 1295 h 1300"/>
                <a:gd name="T26" fmla="*/ 344 w 1026"/>
                <a:gd name="T27" fmla="*/ 1284 h 1300"/>
                <a:gd name="T28" fmla="*/ 267 w 1026"/>
                <a:gd name="T29" fmla="*/ 1264 h 1300"/>
                <a:gd name="T30" fmla="*/ 196 w 1026"/>
                <a:gd name="T31" fmla="*/ 1233 h 1300"/>
                <a:gd name="T32" fmla="*/ 134 w 1026"/>
                <a:gd name="T33" fmla="*/ 1190 h 1300"/>
                <a:gd name="T34" fmla="*/ 101 w 1026"/>
                <a:gd name="T35" fmla="*/ 1158 h 1300"/>
                <a:gd name="T36" fmla="*/ 74 w 1026"/>
                <a:gd name="T37" fmla="*/ 1124 h 1300"/>
                <a:gd name="T38" fmla="*/ 53 w 1026"/>
                <a:gd name="T39" fmla="*/ 1088 h 1300"/>
                <a:gd name="T40" fmla="*/ 35 w 1026"/>
                <a:gd name="T41" fmla="*/ 1052 h 1300"/>
                <a:gd name="T42" fmla="*/ 14 w 1026"/>
                <a:gd name="T43" fmla="*/ 974 h 1300"/>
                <a:gd name="T44" fmla="*/ 3 w 1026"/>
                <a:gd name="T45" fmla="*/ 891 h 1300"/>
                <a:gd name="T46" fmla="*/ 0 w 1026"/>
                <a:gd name="T47" fmla="*/ 0 h 1300"/>
                <a:gd name="T48" fmla="*/ 326 w 1026"/>
                <a:gd name="T49" fmla="*/ 799 h 1300"/>
                <a:gd name="T50" fmla="*/ 328 w 1026"/>
                <a:gd name="T51" fmla="*/ 878 h 1300"/>
                <a:gd name="T52" fmla="*/ 341 w 1026"/>
                <a:gd name="T53" fmla="*/ 941 h 1300"/>
                <a:gd name="T54" fmla="*/ 354 w 1026"/>
                <a:gd name="T55" fmla="*/ 973 h 1300"/>
                <a:gd name="T56" fmla="*/ 381 w 1026"/>
                <a:gd name="T57" fmla="*/ 1006 h 1300"/>
                <a:gd name="T58" fmla="*/ 414 w 1026"/>
                <a:gd name="T59" fmla="*/ 1030 h 1300"/>
                <a:gd name="T60" fmla="*/ 451 w 1026"/>
                <a:gd name="T61" fmla="*/ 1045 h 1300"/>
                <a:gd name="T62" fmla="*/ 492 w 1026"/>
                <a:gd name="T63" fmla="*/ 1055 h 1300"/>
                <a:gd name="T64" fmla="*/ 534 w 1026"/>
                <a:gd name="T65" fmla="*/ 1059 h 1300"/>
                <a:gd name="T66" fmla="*/ 596 w 1026"/>
                <a:gd name="T67" fmla="*/ 1056 h 1300"/>
                <a:gd name="T68" fmla="*/ 635 w 1026"/>
                <a:gd name="T69" fmla="*/ 1047 h 1300"/>
                <a:gd name="T70" fmla="*/ 673 w 1026"/>
                <a:gd name="T71" fmla="*/ 1034 h 1300"/>
                <a:gd name="T72" fmla="*/ 706 w 1026"/>
                <a:gd name="T73" fmla="*/ 1015 h 1300"/>
                <a:gd name="T74" fmla="*/ 732 w 1026"/>
                <a:gd name="T75" fmla="*/ 990 h 1300"/>
                <a:gd name="T76" fmla="*/ 751 w 1026"/>
                <a:gd name="T77" fmla="*/ 954 h 1300"/>
                <a:gd name="T78" fmla="*/ 761 w 1026"/>
                <a:gd name="T79" fmla="*/ 914 h 1300"/>
                <a:gd name="T80" fmla="*/ 767 w 1026"/>
                <a:gd name="T81" fmla="*/ 857 h 1300"/>
                <a:gd name="T82" fmla="*/ 767 w 1026"/>
                <a:gd name="T83" fmla="*/ 775 h 1300"/>
                <a:gd name="T84" fmla="*/ 1026 w 1026"/>
                <a:gd name="T85" fmla="*/ 775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6" h="1300">
                  <a:moveTo>
                    <a:pt x="1026" y="775"/>
                  </a:moveTo>
                  <a:lnTo>
                    <a:pt x="1026" y="828"/>
                  </a:lnTo>
                  <a:lnTo>
                    <a:pt x="1024" y="881"/>
                  </a:lnTo>
                  <a:lnTo>
                    <a:pt x="1023" y="907"/>
                  </a:lnTo>
                  <a:lnTo>
                    <a:pt x="1021" y="933"/>
                  </a:lnTo>
                  <a:lnTo>
                    <a:pt x="1018" y="958"/>
                  </a:lnTo>
                  <a:lnTo>
                    <a:pt x="1013" y="984"/>
                  </a:lnTo>
                  <a:lnTo>
                    <a:pt x="1007" y="1009"/>
                  </a:lnTo>
                  <a:lnTo>
                    <a:pt x="1001" y="1033"/>
                  </a:lnTo>
                  <a:lnTo>
                    <a:pt x="992" y="1057"/>
                  </a:lnTo>
                  <a:lnTo>
                    <a:pt x="982" y="1080"/>
                  </a:lnTo>
                  <a:lnTo>
                    <a:pt x="977" y="1091"/>
                  </a:lnTo>
                  <a:lnTo>
                    <a:pt x="970" y="1103"/>
                  </a:lnTo>
                  <a:lnTo>
                    <a:pt x="963" y="1114"/>
                  </a:lnTo>
                  <a:lnTo>
                    <a:pt x="956" y="1124"/>
                  </a:lnTo>
                  <a:lnTo>
                    <a:pt x="948" y="1135"/>
                  </a:lnTo>
                  <a:lnTo>
                    <a:pt x="940" y="1146"/>
                  </a:lnTo>
                  <a:lnTo>
                    <a:pt x="930" y="1156"/>
                  </a:lnTo>
                  <a:lnTo>
                    <a:pt x="921" y="1165"/>
                  </a:lnTo>
                  <a:lnTo>
                    <a:pt x="901" y="1184"/>
                  </a:lnTo>
                  <a:lnTo>
                    <a:pt x="880" y="1201"/>
                  </a:lnTo>
                  <a:lnTo>
                    <a:pt x="859" y="1216"/>
                  </a:lnTo>
                  <a:lnTo>
                    <a:pt x="835" y="1230"/>
                  </a:lnTo>
                  <a:lnTo>
                    <a:pt x="812" y="1242"/>
                  </a:lnTo>
                  <a:lnTo>
                    <a:pt x="788" y="1253"/>
                  </a:lnTo>
                  <a:lnTo>
                    <a:pt x="763" y="1262"/>
                  </a:lnTo>
                  <a:lnTo>
                    <a:pt x="738" y="1272"/>
                  </a:lnTo>
                  <a:lnTo>
                    <a:pt x="712" y="1279"/>
                  </a:lnTo>
                  <a:lnTo>
                    <a:pt x="685" y="1285"/>
                  </a:lnTo>
                  <a:lnTo>
                    <a:pt x="660" y="1289"/>
                  </a:lnTo>
                  <a:lnTo>
                    <a:pt x="633" y="1293"/>
                  </a:lnTo>
                  <a:lnTo>
                    <a:pt x="606" y="1296"/>
                  </a:lnTo>
                  <a:lnTo>
                    <a:pt x="580" y="1298"/>
                  </a:lnTo>
                  <a:lnTo>
                    <a:pt x="553" y="1299"/>
                  </a:lnTo>
                  <a:lnTo>
                    <a:pt x="526" y="1300"/>
                  </a:lnTo>
                  <a:lnTo>
                    <a:pt x="501" y="1299"/>
                  </a:lnTo>
                  <a:lnTo>
                    <a:pt x="475" y="1299"/>
                  </a:lnTo>
                  <a:lnTo>
                    <a:pt x="448" y="1297"/>
                  </a:lnTo>
                  <a:lnTo>
                    <a:pt x="423" y="1295"/>
                  </a:lnTo>
                  <a:lnTo>
                    <a:pt x="396" y="1292"/>
                  </a:lnTo>
                  <a:lnTo>
                    <a:pt x="370" y="1289"/>
                  </a:lnTo>
                  <a:lnTo>
                    <a:pt x="344" y="1284"/>
                  </a:lnTo>
                  <a:lnTo>
                    <a:pt x="318" y="1279"/>
                  </a:lnTo>
                  <a:lnTo>
                    <a:pt x="293" y="1272"/>
                  </a:lnTo>
                  <a:lnTo>
                    <a:pt x="267" y="1264"/>
                  </a:lnTo>
                  <a:lnTo>
                    <a:pt x="243" y="1255"/>
                  </a:lnTo>
                  <a:lnTo>
                    <a:pt x="220" y="1245"/>
                  </a:lnTo>
                  <a:lnTo>
                    <a:pt x="196" y="1233"/>
                  </a:lnTo>
                  <a:lnTo>
                    <a:pt x="175" y="1220"/>
                  </a:lnTo>
                  <a:lnTo>
                    <a:pt x="153" y="1206"/>
                  </a:lnTo>
                  <a:lnTo>
                    <a:pt x="134" y="1190"/>
                  </a:lnTo>
                  <a:lnTo>
                    <a:pt x="122" y="1179"/>
                  </a:lnTo>
                  <a:lnTo>
                    <a:pt x="111" y="1168"/>
                  </a:lnTo>
                  <a:lnTo>
                    <a:pt x="101" y="1158"/>
                  </a:lnTo>
                  <a:lnTo>
                    <a:pt x="92" y="1147"/>
                  </a:lnTo>
                  <a:lnTo>
                    <a:pt x="82" y="1135"/>
                  </a:lnTo>
                  <a:lnTo>
                    <a:pt x="74" y="1124"/>
                  </a:lnTo>
                  <a:lnTo>
                    <a:pt x="66" y="1113"/>
                  </a:lnTo>
                  <a:lnTo>
                    <a:pt x="59" y="1101"/>
                  </a:lnTo>
                  <a:lnTo>
                    <a:pt x="53" y="1088"/>
                  </a:lnTo>
                  <a:lnTo>
                    <a:pt x="47" y="1076"/>
                  </a:lnTo>
                  <a:lnTo>
                    <a:pt x="40" y="1064"/>
                  </a:lnTo>
                  <a:lnTo>
                    <a:pt x="35" y="1052"/>
                  </a:lnTo>
                  <a:lnTo>
                    <a:pt x="27" y="1026"/>
                  </a:lnTo>
                  <a:lnTo>
                    <a:pt x="20" y="1000"/>
                  </a:lnTo>
                  <a:lnTo>
                    <a:pt x="14" y="974"/>
                  </a:lnTo>
                  <a:lnTo>
                    <a:pt x="10" y="946"/>
                  </a:lnTo>
                  <a:lnTo>
                    <a:pt x="5" y="918"/>
                  </a:lnTo>
                  <a:lnTo>
                    <a:pt x="3" y="891"/>
                  </a:lnTo>
                  <a:lnTo>
                    <a:pt x="1" y="834"/>
                  </a:lnTo>
                  <a:lnTo>
                    <a:pt x="0" y="775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75"/>
                  </a:lnTo>
                  <a:lnTo>
                    <a:pt x="326" y="799"/>
                  </a:lnTo>
                  <a:lnTo>
                    <a:pt x="326" y="824"/>
                  </a:lnTo>
                  <a:lnTo>
                    <a:pt x="327" y="851"/>
                  </a:lnTo>
                  <a:lnTo>
                    <a:pt x="328" y="878"/>
                  </a:lnTo>
                  <a:lnTo>
                    <a:pt x="333" y="903"/>
                  </a:lnTo>
                  <a:lnTo>
                    <a:pt x="337" y="929"/>
                  </a:lnTo>
                  <a:lnTo>
                    <a:pt x="341" y="941"/>
                  </a:lnTo>
                  <a:lnTo>
                    <a:pt x="345" y="952"/>
                  </a:lnTo>
                  <a:lnTo>
                    <a:pt x="349" y="963"/>
                  </a:lnTo>
                  <a:lnTo>
                    <a:pt x="354" y="973"/>
                  </a:lnTo>
                  <a:lnTo>
                    <a:pt x="362" y="985"/>
                  </a:lnTo>
                  <a:lnTo>
                    <a:pt x="371" y="996"/>
                  </a:lnTo>
                  <a:lnTo>
                    <a:pt x="381" y="1006"/>
                  </a:lnTo>
                  <a:lnTo>
                    <a:pt x="391" y="1015"/>
                  </a:lnTo>
                  <a:lnTo>
                    <a:pt x="401" y="1023"/>
                  </a:lnTo>
                  <a:lnTo>
                    <a:pt x="414" y="1030"/>
                  </a:lnTo>
                  <a:lnTo>
                    <a:pt x="425" y="1036"/>
                  </a:lnTo>
                  <a:lnTo>
                    <a:pt x="438" y="1041"/>
                  </a:lnTo>
                  <a:lnTo>
                    <a:pt x="451" y="1045"/>
                  </a:lnTo>
                  <a:lnTo>
                    <a:pt x="464" y="1049"/>
                  </a:lnTo>
                  <a:lnTo>
                    <a:pt x="478" y="1053"/>
                  </a:lnTo>
                  <a:lnTo>
                    <a:pt x="492" y="1055"/>
                  </a:lnTo>
                  <a:lnTo>
                    <a:pt x="505" y="1057"/>
                  </a:lnTo>
                  <a:lnTo>
                    <a:pt x="519" y="1058"/>
                  </a:lnTo>
                  <a:lnTo>
                    <a:pt x="534" y="1059"/>
                  </a:lnTo>
                  <a:lnTo>
                    <a:pt x="547" y="1059"/>
                  </a:lnTo>
                  <a:lnTo>
                    <a:pt x="570" y="1058"/>
                  </a:lnTo>
                  <a:lnTo>
                    <a:pt x="596" y="1056"/>
                  </a:lnTo>
                  <a:lnTo>
                    <a:pt x="608" y="1054"/>
                  </a:lnTo>
                  <a:lnTo>
                    <a:pt x="622" y="1050"/>
                  </a:lnTo>
                  <a:lnTo>
                    <a:pt x="635" y="1047"/>
                  </a:lnTo>
                  <a:lnTo>
                    <a:pt x="647" y="1043"/>
                  </a:lnTo>
                  <a:lnTo>
                    <a:pt x="661" y="1039"/>
                  </a:lnTo>
                  <a:lnTo>
                    <a:pt x="673" y="1034"/>
                  </a:lnTo>
                  <a:lnTo>
                    <a:pt x="684" y="1028"/>
                  </a:lnTo>
                  <a:lnTo>
                    <a:pt x="696" y="1022"/>
                  </a:lnTo>
                  <a:lnTo>
                    <a:pt x="706" y="1015"/>
                  </a:lnTo>
                  <a:lnTo>
                    <a:pt x="716" y="1008"/>
                  </a:lnTo>
                  <a:lnTo>
                    <a:pt x="724" y="999"/>
                  </a:lnTo>
                  <a:lnTo>
                    <a:pt x="732" y="990"/>
                  </a:lnTo>
                  <a:lnTo>
                    <a:pt x="740" y="979"/>
                  </a:lnTo>
                  <a:lnTo>
                    <a:pt x="746" y="967"/>
                  </a:lnTo>
                  <a:lnTo>
                    <a:pt x="751" y="954"/>
                  </a:lnTo>
                  <a:lnTo>
                    <a:pt x="755" y="942"/>
                  </a:lnTo>
                  <a:lnTo>
                    <a:pt x="758" y="928"/>
                  </a:lnTo>
                  <a:lnTo>
                    <a:pt x="761" y="914"/>
                  </a:lnTo>
                  <a:lnTo>
                    <a:pt x="763" y="900"/>
                  </a:lnTo>
                  <a:lnTo>
                    <a:pt x="765" y="886"/>
                  </a:lnTo>
                  <a:lnTo>
                    <a:pt x="767" y="857"/>
                  </a:lnTo>
                  <a:lnTo>
                    <a:pt x="767" y="829"/>
                  </a:lnTo>
                  <a:lnTo>
                    <a:pt x="767" y="802"/>
                  </a:lnTo>
                  <a:lnTo>
                    <a:pt x="767" y="775"/>
                  </a:lnTo>
                  <a:lnTo>
                    <a:pt x="767" y="0"/>
                  </a:lnTo>
                  <a:lnTo>
                    <a:pt x="1026" y="0"/>
                  </a:lnTo>
                  <a:lnTo>
                    <a:pt x="1026" y="775"/>
                  </a:lnTo>
                  <a:close/>
                </a:path>
              </a:pathLst>
            </a:custGeom>
            <a:solidFill>
              <a:srgbClr val="E67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2319" y="2852"/>
              <a:ext cx="73" cy="98"/>
            </a:xfrm>
            <a:custGeom>
              <a:avLst/>
              <a:gdLst>
                <a:gd name="T0" fmla="*/ 946 w 946"/>
                <a:gd name="T1" fmla="*/ 254 h 1281"/>
                <a:gd name="T2" fmla="*/ 624 w 946"/>
                <a:gd name="T3" fmla="*/ 254 h 1281"/>
                <a:gd name="T4" fmla="*/ 624 w 946"/>
                <a:gd name="T5" fmla="*/ 1281 h 1281"/>
                <a:gd name="T6" fmla="*/ 326 w 946"/>
                <a:gd name="T7" fmla="*/ 1281 h 1281"/>
                <a:gd name="T8" fmla="*/ 326 w 946"/>
                <a:gd name="T9" fmla="*/ 254 h 1281"/>
                <a:gd name="T10" fmla="*/ 0 w 946"/>
                <a:gd name="T11" fmla="*/ 254 h 1281"/>
                <a:gd name="T12" fmla="*/ 0 w 946"/>
                <a:gd name="T13" fmla="*/ 0 h 1281"/>
                <a:gd name="T14" fmla="*/ 946 w 946"/>
                <a:gd name="T15" fmla="*/ 0 h 1281"/>
                <a:gd name="T16" fmla="*/ 946 w 946"/>
                <a:gd name="T17" fmla="*/ 254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6" h="1281">
                  <a:moveTo>
                    <a:pt x="946" y="254"/>
                  </a:moveTo>
                  <a:lnTo>
                    <a:pt x="624" y="254"/>
                  </a:lnTo>
                  <a:lnTo>
                    <a:pt x="624" y="1281"/>
                  </a:lnTo>
                  <a:lnTo>
                    <a:pt x="326" y="1281"/>
                  </a:lnTo>
                  <a:lnTo>
                    <a:pt x="326" y="254"/>
                  </a:lnTo>
                  <a:lnTo>
                    <a:pt x="0" y="254"/>
                  </a:lnTo>
                  <a:lnTo>
                    <a:pt x="0" y="0"/>
                  </a:lnTo>
                  <a:lnTo>
                    <a:pt x="946" y="0"/>
                  </a:lnTo>
                  <a:lnTo>
                    <a:pt x="946" y="254"/>
                  </a:lnTo>
                  <a:close/>
                </a:path>
              </a:pathLst>
            </a:custGeom>
            <a:solidFill>
              <a:srgbClr val="45A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4"/>
            <p:cNvSpPr>
              <a:spLocks noEditPoints="1"/>
            </p:cNvSpPr>
            <p:nvPr/>
          </p:nvSpPr>
          <p:spPr bwMode="auto">
            <a:xfrm>
              <a:off x="2387" y="2852"/>
              <a:ext cx="89" cy="98"/>
            </a:xfrm>
            <a:custGeom>
              <a:avLst/>
              <a:gdLst>
                <a:gd name="T0" fmla="*/ 690 w 1161"/>
                <a:gd name="T1" fmla="*/ 782 h 1281"/>
                <a:gd name="T2" fmla="*/ 554 w 1161"/>
                <a:gd name="T3" fmla="*/ 333 h 1281"/>
                <a:gd name="T4" fmla="*/ 417 w 1161"/>
                <a:gd name="T5" fmla="*/ 782 h 1281"/>
                <a:gd name="T6" fmla="*/ 690 w 1161"/>
                <a:gd name="T7" fmla="*/ 782 h 1281"/>
                <a:gd name="T8" fmla="*/ 1161 w 1161"/>
                <a:gd name="T9" fmla="*/ 1281 h 1281"/>
                <a:gd name="T10" fmla="*/ 838 w 1161"/>
                <a:gd name="T11" fmla="*/ 1281 h 1281"/>
                <a:gd name="T12" fmla="*/ 759 w 1161"/>
                <a:gd name="T13" fmla="*/ 1018 h 1281"/>
                <a:gd name="T14" fmla="*/ 344 w 1161"/>
                <a:gd name="T15" fmla="*/ 1018 h 1281"/>
                <a:gd name="T16" fmla="*/ 264 w 1161"/>
                <a:gd name="T17" fmla="*/ 1281 h 1281"/>
                <a:gd name="T18" fmla="*/ 0 w 1161"/>
                <a:gd name="T19" fmla="*/ 1281 h 1281"/>
                <a:gd name="T20" fmla="*/ 411 w 1161"/>
                <a:gd name="T21" fmla="*/ 0 h 1281"/>
                <a:gd name="T22" fmla="*/ 759 w 1161"/>
                <a:gd name="T23" fmla="*/ 0 h 1281"/>
                <a:gd name="T24" fmla="*/ 1161 w 1161"/>
                <a:gd name="T25" fmla="*/ 1281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1" h="1281">
                  <a:moveTo>
                    <a:pt x="690" y="782"/>
                  </a:moveTo>
                  <a:lnTo>
                    <a:pt x="554" y="333"/>
                  </a:lnTo>
                  <a:lnTo>
                    <a:pt x="417" y="782"/>
                  </a:lnTo>
                  <a:lnTo>
                    <a:pt x="690" y="782"/>
                  </a:lnTo>
                  <a:close/>
                  <a:moveTo>
                    <a:pt x="1161" y="1281"/>
                  </a:moveTo>
                  <a:lnTo>
                    <a:pt x="838" y="1281"/>
                  </a:lnTo>
                  <a:lnTo>
                    <a:pt x="759" y="1018"/>
                  </a:lnTo>
                  <a:lnTo>
                    <a:pt x="344" y="1018"/>
                  </a:lnTo>
                  <a:lnTo>
                    <a:pt x="264" y="1281"/>
                  </a:lnTo>
                  <a:lnTo>
                    <a:pt x="0" y="1281"/>
                  </a:lnTo>
                  <a:lnTo>
                    <a:pt x="411" y="0"/>
                  </a:lnTo>
                  <a:lnTo>
                    <a:pt x="759" y="0"/>
                  </a:lnTo>
                  <a:lnTo>
                    <a:pt x="1161" y="1281"/>
                  </a:lnTo>
                  <a:close/>
                </a:path>
              </a:pathLst>
            </a:custGeom>
            <a:solidFill>
              <a:srgbClr val="45A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2480" y="2850"/>
              <a:ext cx="82" cy="102"/>
            </a:xfrm>
            <a:custGeom>
              <a:avLst/>
              <a:gdLst>
                <a:gd name="T0" fmla="*/ 1061 w 1061"/>
                <a:gd name="T1" fmla="*/ 1299 h 1318"/>
                <a:gd name="T2" fmla="*/ 844 w 1061"/>
                <a:gd name="T3" fmla="*/ 1192 h 1318"/>
                <a:gd name="T4" fmla="*/ 767 w 1061"/>
                <a:gd name="T5" fmla="*/ 1255 h 1318"/>
                <a:gd name="T6" fmla="*/ 682 w 1061"/>
                <a:gd name="T7" fmla="*/ 1296 h 1318"/>
                <a:gd name="T8" fmla="*/ 585 w 1061"/>
                <a:gd name="T9" fmla="*/ 1315 h 1318"/>
                <a:gd name="T10" fmla="*/ 463 w 1061"/>
                <a:gd name="T11" fmla="*/ 1314 h 1318"/>
                <a:gd name="T12" fmla="*/ 343 w 1061"/>
                <a:gd name="T13" fmla="*/ 1286 h 1318"/>
                <a:gd name="T14" fmla="*/ 241 w 1061"/>
                <a:gd name="T15" fmla="*/ 1235 h 1318"/>
                <a:gd name="T16" fmla="*/ 159 w 1061"/>
                <a:gd name="T17" fmla="*/ 1163 h 1318"/>
                <a:gd name="T18" fmla="*/ 95 w 1061"/>
                <a:gd name="T19" fmla="*/ 1074 h 1318"/>
                <a:gd name="T20" fmla="*/ 48 w 1061"/>
                <a:gd name="T21" fmla="*/ 969 h 1318"/>
                <a:gd name="T22" fmla="*/ 17 w 1061"/>
                <a:gd name="T23" fmla="*/ 855 h 1318"/>
                <a:gd name="T24" fmla="*/ 1 w 1061"/>
                <a:gd name="T25" fmla="*/ 733 h 1318"/>
                <a:gd name="T26" fmla="*/ 2 w 1061"/>
                <a:gd name="T27" fmla="*/ 606 h 1318"/>
                <a:gd name="T28" fmla="*/ 18 w 1061"/>
                <a:gd name="T29" fmla="*/ 479 h 1318"/>
                <a:gd name="T30" fmla="*/ 52 w 1061"/>
                <a:gd name="T31" fmla="*/ 361 h 1318"/>
                <a:gd name="T32" fmla="*/ 102 w 1061"/>
                <a:gd name="T33" fmla="*/ 254 h 1318"/>
                <a:gd name="T34" fmla="*/ 170 w 1061"/>
                <a:gd name="T35" fmla="*/ 161 h 1318"/>
                <a:gd name="T36" fmla="*/ 257 w 1061"/>
                <a:gd name="T37" fmla="*/ 86 h 1318"/>
                <a:gd name="T38" fmla="*/ 362 w 1061"/>
                <a:gd name="T39" fmla="*/ 32 h 1318"/>
                <a:gd name="T40" fmla="*/ 487 w 1061"/>
                <a:gd name="T41" fmla="*/ 4 h 1318"/>
                <a:gd name="T42" fmla="*/ 608 w 1061"/>
                <a:gd name="T43" fmla="*/ 2 h 1318"/>
                <a:gd name="T44" fmla="*/ 703 w 1061"/>
                <a:gd name="T45" fmla="*/ 17 h 1318"/>
                <a:gd name="T46" fmla="*/ 789 w 1061"/>
                <a:gd name="T47" fmla="*/ 47 h 1318"/>
                <a:gd name="T48" fmla="*/ 864 w 1061"/>
                <a:gd name="T49" fmla="*/ 91 h 1318"/>
                <a:gd name="T50" fmla="*/ 928 w 1061"/>
                <a:gd name="T51" fmla="*/ 148 h 1318"/>
                <a:gd name="T52" fmla="*/ 982 w 1061"/>
                <a:gd name="T53" fmla="*/ 217 h 1318"/>
                <a:gd name="T54" fmla="*/ 1023 w 1061"/>
                <a:gd name="T55" fmla="*/ 298 h 1318"/>
                <a:gd name="T56" fmla="*/ 1051 w 1061"/>
                <a:gd name="T57" fmla="*/ 389 h 1318"/>
                <a:gd name="T58" fmla="*/ 773 w 1061"/>
                <a:gd name="T59" fmla="*/ 454 h 1318"/>
                <a:gd name="T60" fmla="*/ 747 w 1061"/>
                <a:gd name="T61" fmla="*/ 366 h 1318"/>
                <a:gd name="T62" fmla="*/ 705 w 1061"/>
                <a:gd name="T63" fmla="*/ 303 h 1318"/>
                <a:gd name="T64" fmla="*/ 672 w 1061"/>
                <a:gd name="T65" fmla="*/ 275 h 1318"/>
                <a:gd name="T66" fmla="*/ 634 w 1061"/>
                <a:gd name="T67" fmla="*/ 256 h 1318"/>
                <a:gd name="T68" fmla="*/ 588 w 1061"/>
                <a:gd name="T69" fmla="*/ 244 h 1318"/>
                <a:gd name="T70" fmla="*/ 530 w 1061"/>
                <a:gd name="T71" fmla="*/ 242 h 1318"/>
                <a:gd name="T72" fmla="*/ 463 w 1061"/>
                <a:gd name="T73" fmla="*/ 260 h 1318"/>
                <a:gd name="T74" fmla="*/ 411 w 1061"/>
                <a:gd name="T75" fmla="*/ 297 h 1318"/>
                <a:gd name="T76" fmla="*/ 372 w 1061"/>
                <a:gd name="T77" fmla="*/ 351 h 1318"/>
                <a:gd name="T78" fmla="*/ 343 w 1061"/>
                <a:gd name="T79" fmla="*/ 414 h 1318"/>
                <a:gd name="T80" fmla="*/ 320 w 1061"/>
                <a:gd name="T81" fmla="*/ 504 h 1318"/>
                <a:gd name="T82" fmla="*/ 307 w 1061"/>
                <a:gd name="T83" fmla="*/ 643 h 1318"/>
                <a:gd name="T84" fmla="*/ 312 w 1061"/>
                <a:gd name="T85" fmla="*/ 773 h 1318"/>
                <a:gd name="T86" fmla="*/ 327 w 1061"/>
                <a:gd name="T87" fmla="*/ 858 h 1318"/>
                <a:gd name="T88" fmla="*/ 349 w 1061"/>
                <a:gd name="T89" fmla="*/ 922 h 1318"/>
                <a:gd name="T90" fmla="*/ 381 w 1061"/>
                <a:gd name="T91" fmla="*/ 979 h 1318"/>
                <a:gd name="T92" fmla="*/ 422 w 1061"/>
                <a:gd name="T93" fmla="*/ 1027 h 1318"/>
                <a:gd name="T94" fmla="*/ 476 w 1061"/>
                <a:gd name="T95" fmla="*/ 1059 h 1318"/>
                <a:gd name="T96" fmla="*/ 544 w 1061"/>
                <a:gd name="T97" fmla="*/ 1075 h 1318"/>
                <a:gd name="T98" fmla="*/ 598 w 1061"/>
                <a:gd name="T99" fmla="*/ 1073 h 1318"/>
                <a:gd name="T100" fmla="*/ 642 w 1061"/>
                <a:gd name="T101" fmla="*/ 1062 h 1318"/>
                <a:gd name="T102" fmla="*/ 681 w 1061"/>
                <a:gd name="T103" fmla="*/ 1045 h 1318"/>
                <a:gd name="T104" fmla="*/ 714 w 1061"/>
                <a:gd name="T105" fmla="*/ 1020 h 1318"/>
                <a:gd name="T106" fmla="*/ 741 w 1061"/>
                <a:gd name="T107" fmla="*/ 990 h 1318"/>
                <a:gd name="T108" fmla="*/ 760 w 1061"/>
                <a:gd name="T109" fmla="*/ 953 h 1318"/>
                <a:gd name="T110" fmla="*/ 772 w 1061"/>
                <a:gd name="T111" fmla="*/ 911 h 1318"/>
                <a:gd name="T112" fmla="*/ 777 w 1061"/>
                <a:gd name="T113" fmla="*/ 865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1" h="1318">
                  <a:moveTo>
                    <a:pt x="533" y="854"/>
                  </a:moveTo>
                  <a:lnTo>
                    <a:pt x="533" y="614"/>
                  </a:lnTo>
                  <a:lnTo>
                    <a:pt x="1061" y="614"/>
                  </a:lnTo>
                  <a:lnTo>
                    <a:pt x="1061" y="1299"/>
                  </a:lnTo>
                  <a:lnTo>
                    <a:pt x="924" y="1299"/>
                  </a:lnTo>
                  <a:lnTo>
                    <a:pt x="881" y="1151"/>
                  </a:lnTo>
                  <a:lnTo>
                    <a:pt x="863" y="1173"/>
                  </a:lnTo>
                  <a:lnTo>
                    <a:pt x="844" y="1192"/>
                  </a:lnTo>
                  <a:lnTo>
                    <a:pt x="826" y="1210"/>
                  </a:lnTo>
                  <a:lnTo>
                    <a:pt x="807" y="1226"/>
                  </a:lnTo>
                  <a:lnTo>
                    <a:pt x="788" y="1241"/>
                  </a:lnTo>
                  <a:lnTo>
                    <a:pt x="767" y="1255"/>
                  </a:lnTo>
                  <a:lnTo>
                    <a:pt x="747" y="1267"/>
                  </a:lnTo>
                  <a:lnTo>
                    <a:pt x="726" y="1278"/>
                  </a:lnTo>
                  <a:lnTo>
                    <a:pt x="705" y="1288"/>
                  </a:lnTo>
                  <a:lnTo>
                    <a:pt x="682" y="1296"/>
                  </a:lnTo>
                  <a:lnTo>
                    <a:pt x="660" y="1303"/>
                  </a:lnTo>
                  <a:lnTo>
                    <a:pt x="635" y="1308"/>
                  </a:lnTo>
                  <a:lnTo>
                    <a:pt x="610" y="1312"/>
                  </a:lnTo>
                  <a:lnTo>
                    <a:pt x="585" y="1315"/>
                  </a:lnTo>
                  <a:lnTo>
                    <a:pt x="558" y="1317"/>
                  </a:lnTo>
                  <a:lnTo>
                    <a:pt x="531" y="1318"/>
                  </a:lnTo>
                  <a:lnTo>
                    <a:pt x="497" y="1317"/>
                  </a:lnTo>
                  <a:lnTo>
                    <a:pt x="463" y="1314"/>
                  </a:lnTo>
                  <a:lnTo>
                    <a:pt x="431" y="1310"/>
                  </a:lnTo>
                  <a:lnTo>
                    <a:pt x="400" y="1304"/>
                  </a:lnTo>
                  <a:lnTo>
                    <a:pt x="371" y="1296"/>
                  </a:lnTo>
                  <a:lnTo>
                    <a:pt x="343" y="1286"/>
                  </a:lnTo>
                  <a:lnTo>
                    <a:pt x="315" y="1276"/>
                  </a:lnTo>
                  <a:lnTo>
                    <a:pt x="290" y="1264"/>
                  </a:lnTo>
                  <a:lnTo>
                    <a:pt x="265" y="1251"/>
                  </a:lnTo>
                  <a:lnTo>
                    <a:pt x="241" y="1235"/>
                  </a:lnTo>
                  <a:lnTo>
                    <a:pt x="219" y="1219"/>
                  </a:lnTo>
                  <a:lnTo>
                    <a:pt x="198" y="1202"/>
                  </a:lnTo>
                  <a:lnTo>
                    <a:pt x="178" y="1183"/>
                  </a:lnTo>
                  <a:lnTo>
                    <a:pt x="159" y="1163"/>
                  </a:lnTo>
                  <a:lnTo>
                    <a:pt x="141" y="1142"/>
                  </a:lnTo>
                  <a:lnTo>
                    <a:pt x="124" y="1120"/>
                  </a:lnTo>
                  <a:lnTo>
                    <a:pt x="109" y="1097"/>
                  </a:lnTo>
                  <a:lnTo>
                    <a:pt x="95" y="1074"/>
                  </a:lnTo>
                  <a:lnTo>
                    <a:pt x="81" y="1048"/>
                  </a:lnTo>
                  <a:lnTo>
                    <a:pt x="69" y="1022"/>
                  </a:lnTo>
                  <a:lnTo>
                    <a:pt x="58" y="997"/>
                  </a:lnTo>
                  <a:lnTo>
                    <a:pt x="48" y="969"/>
                  </a:lnTo>
                  <a:lnTo>
                    <a:pt x="38" y="942"/>
                  </a:lnTo>
                  <a:lnTo>
                    <a:pt x="30" y="913"/>
                  </a:lnTo>
                  <a:lnTo>
                    <a:pt x="23" y="884"/>
                  </a:lnTo>
                  <a:lnTo>
                    <a:pt x="17" y="855"/>
                  </a:lnTo>
                  <a:lnTo>
                    <a:pt x="12" y="825"/>
                  </a:lnTo>
                  <a:lnTo>
                    <a:pt x="8" y="794"/>
                  </a:lnTo>
                  <a:lnTo>
                    <a:pt x="4" y="763"/>
                  </a:lnTo>
                  <a:lnTo>
                    <a:pt x="1" y="733"/>
                  </a:lnTo>
                  <a:lnTo>
                    <a:pt x="0" y="702"/>
                  </a:lnTo>
                  <a:lnTo>
                    <a:pt x="0" y="670"/>
                  </a:lnTo>
                  <a:lnTo>
                    <a:pt x="0" y="638"/>
                  </a:lnTo>
                  <a:lnTo>
                    <a:pt x="2" y="606"/>
                  </a:lnTo>
                  <a:lnTo>
                    <a:pt x="4" y="573"/>
                  </a:lnTo>
                  <a:lnTo>
                    <a:pt x="9" y="541"/>
                  </a:lnTo>
                  <a:lnTo>
                    <a:pt x="13" y="511"/>
                  </a:lnTo>
                  <a:lnTo>
                    <a:pt x="18" y="479"/>
                  </a:lnTo>
                  <a:lnTo>
                    <a:pt x="25" y="449"/>
                  </a:lnTo>
                  <a:lnTo>
                    <a:pt x="33" y="419"/>
                  </a:lnTo>
                  <a:lnTo>
                    <a:pt x="41" y="390"/>
                  </a:lnTo>
                  <a:lnTo>
                    <a:pt x="52" y="361"/>
                  </a:lnTo>
                  <a:lnTo>
                    <a:pt x="62" y="333"/>
                  </a:lnTo>
                  <a:lnTo>
                    <a:pt x="74" y="306"/>
                  </a:lnTo>
                  <a:lnTo>
                    <a:pt x="88" y="279"/>
                  </a:lnTo>
                  <a:lnTo>
                    <a:pt x="102" y="254"/>
                  </a:lnTo>
                  <a:lnTo>
                    <a:pt x="117" y="229"/>
                  </a:lnTo>
                  <a:lnTo>
                    <a:pt x="134" y="205"/>
                  </a:lnTo>
                  <a:lnTo>
                    <a:pt x="151" y="182"/>
                  </a:lnTo>
                  <a:lnTo>
                    <a:pt x="170" y="161"/>
                  </a:lnTo>
                  <a:lnTo>
                    <a:pt x="190" y="140"/>
                  </a:lnTo>
                  <a:lnTo>
                    <a:pt x="211" y="121"/>
                  </a:lnTo>
                  <a:lnTo>
                    <a:pt x="233" y="102"/>
                  </a:lnTo>
                  <a:lnTo>
                    <a:pt x="257" y="86"/>
                  </a:lnTo>
                  <a:lnTo>
                    <a:pt x="281" y="70"/>
                  </a:lnTo>
                  <a:lnTo>
                    <a:pt x="307" y="56"/>
                  </a:lnTo>
                  <a:lnTo>
                    <a:pt x="334" y="43"/>
                  </a:lnTo>
                  <a:lnTo>
                    <a:pt x="362" y="32"/>
                  </a:lnTo>
                  <a:lnTo>
                    <a:pt x="391" y="22"/>
                  </a:lnTo>
                  <a:lnTo>
                    <a:pt x="422" y="14"/>
                  </a:lnTo>
                  <a:lnTo>
                    <a:pt x="454" y="8"/>
                  </a:lnTo>
                  <a:lnTo>
                    <a:pt x="487" y="4"/>
                  </a:lnTo>
                  <a:lnTo>
                    <a:pt x="521" y="1"/>
                  </a:lnTo>
                  <a:lnTo>
                    <a:pt x="557" y="0"/>
                  </a:lnTo>
                  <a:lnTo>
                    <a:pt x="583" y="1"/>
                  </a:lnTo>
                  <a:lnTo>
                    <a:pt x="608" y="2"/>
                  </a:lnTo>
                  <a:lnTo>
                    <a:pt x="633" y="4"/>
                  </a:lnTo>
                  <a:lnTo>
                    <a:pt x="657" y="8"/>
                  </a:lnTo>
                  <a:lnTo>
                    <a:pt x="680" y="12"/>
                  </a:lnTo>
                  <a:lnTo>
                    <a:pt x="703" y="17"/>
                  </a:lnTo>
                  <a:lnTo>
                    <a:pt x="725" y="24"/>
                  </a:lnTo>
                  <a:lnTo>
                    <a:pt x="747" y="31"/>
                  </a:lnTo>
                  <a:lnTo>
                    <a:pt x="768" y="39"/>
                  </a:lnTo>
                  <a:lnTo>
                    <a:pt x="789" y="47"/>
                  </a:lnTo>
                  <a:lnTo>
                    <a:pt x="808" y="57"/>
                  </a:lnTo>
                  <a:lnTo>
                    <a:pt x="828" y="68"/>
                  </a:lnTo>
                  <a:lnTo>
                    <a:pt x="846" y="79"/>
                  </a:lnTo>
                  <a:lnTo>
                    <a:pt x="864" y="91"/>
                  </a:lnTo>
                  <a:lnTo>
                    <a:pt x="881" y="104"/>
                  </a:lnTo>
                  <a:lnTo>
                    <a:pt x="898" y="118"/>
                  </a:lnTo>
                  <a:lnTo>
                    <a:pt x="914" y="133"/>
                  </a:lnTo>
                  <a:lnTo>
                    <a:pt x="928" y="148"/>
                  </a:lnTo>
                  <a:lnTo>
                    <a:pt x="943" y="164"/>
                  </a:lnTo>
                  <a:lnTo>
                    <a:pt x="957" y="181"/>
                  </a:lnTo>
                  <a:lnTo>
                    <a:pt x="969" y="199"/>
                  </a:lnTo>
                  <a:lnTo>
                    <a:pt x="982" y="217"/>
                  </a:lnTo>
                  <a:lnTo>
                    <a:pt x="993" y="236"/>
                  </a:lnTo>
                  <a:lnTo>
                    <a:pt x="1004" y="256"/>
                  </a:lnTo>
                  <a:lnTo>
                    <a:pt x="1014" y="276"/>
                  </a:lnTo>
                  <a:lnTo>
                    <a:pt x="1023" y="298"/>
                  </a:lnTo>
                  <a:lnTo>
                    <a:pt x="1031" y="319"/>
                  </a:lnTo>
                  <a:lnTo>
                    <a:pt x="1039" y="342"/>
                  </a:lnTo>
                  <a:lnTo>
                    <a:pt x="1045" y="365"/>
                  </a:lnTo>
                  <a:lnTo>
                    <a:pt x="1051" y="389"/>
                  </a:lnTo>
                  <a:lnTo>
                    <a:pt x="1056" y="413"/>
                  </a:lnTo>
                  <a:lnTo>
                    <a:pt x="1061" y="439"/>
                  </a:lnTo>
                  <a:lnTo>
                    <a:pt x="777" y="478"/>
                  </a:lnTo>
                  <a:lnTo>
                    <a:pt x="773" y="454"/>
                  </a:lnTo>
                  <a:lnTo>
                    <a:pt x="768" y="431"/>
                  </a:lnTo>
                  <a:lnTo>
                    <a:pt x="762" y="408"/>
                  </a:lnTo>
                  <a:lnTo>
                    <a:pt x="755" y="387"/>
                  </a:lnTo>
                  <a:lnTo>
                    <a:pt x="747" y="366"/>
                  </a:lnTo>
                  <a:lnTo>
                    <a:pt x="737" y="346"/>
                  </a:lnTo>
                  <a:lnTo>
                    <a:pt x="725" y="329"/>
                  </a:lnTo>
                  <a:lnTo>
                    <a:pt x="712" y="311"/>
                  </a:lnTo>
                  <a:lnTo>
                    <a:pt x="705" y="303"/>
                  </a:lnTo>
                  <a:lnTo>
                    <a:pt x="698" y="296"/>
                  </a:lnTo>
                  <a:lnTo>
                    <a:pt x="689" y="289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4" y="270"/>
                  </a:lnTo>
                  <a:lnTo>
                    <a:pt x="654" y="265"/>
                  </a:lnTo>
                  <a:lnTo>
                    <a:pt x="644" y="260"/>
                  </a:lnTo>
                  <a:lnTo>
                    <a:pt x="634" y="256"/>
                  </a:lnTo>
                  <a:lnTo>
                    <a:pt x="623" y="252"/>
                  </a:lnTo>
                  <a:lnTo>
                    <a:pt x="611" y="249"/>
                  </a:lnTo>
                  <a:lnTo>
                    <a:pt x="600" y="246"/>
                  </a:lnTo>
                  <a:lnTo>
                    <a:pt x="588" y="244"/>
                  </a:lnTo>
                  <a:lnTo>
                    <a:pt x="576" y="243"/>
                  </a:lnTo>
                  <a:lnTo>
                    <a:pt x="563" y="242"/>
                  </a:lnTo>
                  <a:lnTo>
                    <a:pt x="550" y="240"/>
                  </a:lnTo>
                  <a:lnTo>
                    <a:pt x="530" y="242"/>
                  </a:lnTo>
                  <a:lnTo>
                    <a:pt x="512" y="244"/>
                  </a:lnTo>
                  <a:lnTo>
                    <a:pt x="495" y="248"/>
                  </a:lnTo>
                  <a:lnTo>
                    <a:pt x="478" y="253"/>
                  </a:lnTo>
                  <a:lnTo>
                    <a:pt x="463" y="260"/>
                  </a:lnTo>
                  <a:lnTo>
                    <a:pt x="448" y="267"/>
                  </a:lnTo>
                  <a:lnTo>
                    <a:pt x="435" y="276"/>
                  </a:lnTo>
                  <a:lnTo>
                    <a:pt x="423" y="287"/>
                  </a:lnTo>
                  <a:lnTo>
                    <a:pt x="411" y="297"/>
                  </a:lnTo>
                  <a:lnTo>
                    <a:pt x="399" y="309"/>
                  </a:lnTo>
                  <a:lnTo>
                    <a:pt x="389" y="322"/>
                  </a:lnTo>
                  <a:lnTo>
                    <a:pt x="380" y="336"/>
                  </a:lnTo>
                  <a:lnTo>
                    <a:pt x="372" y="351"/>
                  </a:lnTo>
                  <a:lnTo>
                    <a:pt x="363" y="365"/>
                  </a:lnTo>
                  <a:lnTo>
                    <a:pt x="356" y="382"/>
                  </a:lnTo>
                  <a:lnTo>
                    <a:pt x="349" y="398"/>
                  </a:lnTo>
                  <a:lnTo>
                    <a:pt x="343" y="414"/>
                  </a:lnTo>
                  <a:lnTo>
                    <a:pt x="338" y="432"/>
                  </a:lnTo>
                  <a:lnTo>
                    <a:pt x="333" y="449"/>
                  </a:lnTo>
                  <a:lnTo>
                    <a:pt x="327" y="467"/>
                  </a:lnTo>
                  <a:lnTo>
                    <a:pt x="320" y="504"/>
                  </a:lnTo>
                  <a:lnTo>
                    <a:pt x="315" y="539"/>
                  </a:lnTo>
                  <a:lnTo>
                    <a:pt x="311" y="575"/>
                  </a:lnTo>
                  <a:lnTo>
                    <a:pt x="308" y="610"/>
                  </a:lnTo>
                  <a:lnTo>
                    <a:pt x="307" y="643"/>
                  </a:lnTo>
                  <a:lnTo>
                    <a:pt x="307" y="673"/>
                  </a:lnTo>
                  <a:lnTo>
                    <a:pt x="307" y="706"/>
                  </a:lnTo>
                  <a:lnTo>
                    <a:pt x="309" y="739"/>
                  </a:lnTo>
                  <a:lnTo>
                    <a:pt x="312" y="773"/>
                  </a:lnTo>
                  <a:lnTo>
                    <a:pt x="317" y="806"/>
                  </a:lnTo>
                  <a:lnTo>
                    <a:pt x="320" y="824"/>
                  </a:lnTo>
                  <a:lnTo>
                    <a:pt x="323" y="840"/>
                  </a:lnTo>
                  <a:lnTo>
                    <a:pt x="327" y="858"/>
                  </a:lnTo>
                  <a:lnTo>
                    <a:pt x="333" y="874"/>
                  </a:lnTo>
                  <a:lnTo>
                    <a:pt x="338" y="890"/>
                  </a:lnTo>
                  <a:lnTo>
                    <a:pt x="343" y="906"/>
                  </a:lnTo>
                  <a:lnTo>
                    <a:pt x="349" y="922"/>
                  </a:lnTo>
                  <a:lnTo>
                    <a:pt x="356" y="936"/>
                  </a:lnTo>
                  <a:lnTo>
                    <a:pt x="363" y="952"/>
                  </a:lnTo>
                  <a:lnTo>
                    <a:pt x="372" y="966"/>
                  </a:lnTo>
                  <a:lnTo>
                    <a:pt x="381" y="979"/>
                  </a:lnTo>
                  <a:lnTo>
                    <a:pt x="390" y="992"/>
                  </a:lnTo>
                  <a:lnTo>
                    <a:pt x="400" y="1004"/>
                  </a:lnTo>
                  <a:lnTo>
                    <a:pt x="411" y="1015"/>
                  </a:lnTo>
                  <a:lnTo>
                    <a:pt x="422" y="1027"/>
                  </a:lnTo>
                  <a:lnTo>
                    <a:pt x="434" y="1036"/>
                  </a:lnTo>
                  <a:lnTo>
                    <a:pt x="447" y="1045"/>
                  </a:lnTo>
                  <a:lnTo>
                    <a:pt x="462" y="1052"/>
                  </a:lnTo>
                  <a:lnTo>
                    <a:pt x="476" y="1059"/>
                  </a:lnTo>
                  <a:lnTo>
                    <a:pt x="492" y="1064"/>
                  </a:lnTo>
                  <a:lnTo>
                    <a:pt x="508" y="1070"/>
                  </a:lnTo>
                  <a:lnTo>
                    <a:pt x="525" y="1073"/>
                  </a:lnTo>
                  <a:lnTo>
                    <a:pt x="544" y="1075"/>
                  </a:lnTo>
                  <a:lnTo>
                    <a:pt x="563" y="1076"/>
                  </a:lnTo>
                  <a:lnTo>
                    <a:pt x="575" y="1075"/>
                  </a:lnTo>
                  <a:lnTo>
                    <a:pt x="587" y="1075"/>
                  </a:lnTo>
                  <a:lnTo>
                    <a:pt x="598" y="1073"/>
                  </a:lnTo>
                  <a:lnTo>
                    <a:pt x="609" y="1072"/>
                  </a:lnTo>
                  <a:lnTo>
                    <a:pt x="621" y="1068"/>
                  </a:lnTo>
                  <a:lnTo>
                    <a:pt x="632" y="1066"/>
                  </a:lnTo>
                  <a:lnTo>
                    <a:pt x="642" y="1062"/>
                  </a:lnTo>
                  <a:lnTo>
                    <a:pt x="652" y="1059"/>
                  </a:lnTo>
                  <a:lnTo>
                    <a:pt x="663" y="1055"/>
                  </a:lnTo>
                  <a:lnTo>
                    <a:pt x="672" y="1050"/>
                  </a:lnTo>
                  <a:lnTo>
                    <a:pt x="681" y="1045"/>
                  </a:lnTo>
                  <a:lnTo>
                    <a:pt x="689" y="1040"/>
                  </a:lnTo>
                  <a:lnTo>
                    <a:pt x="699" y="1034"/>
                  </a:lnTo>
                  <a:lnTo>
                    <a:pt x="707" y="1028"/>
                  </a:lnTo>
                  <a:lnTo>
                    <a:pt x="714" y="1020"/>
                  </a:lnTo>
                  <a:lnTo>
                    <a:pt x="721" y="1013"/>
                  </a:lnTo>
                  <a:lnTo>
                    <a:pt x="728" y="1006"/>
                  </a:lnTo>
                  <a:lnTo>
                    <a:pt x="735" y="998"/>
                  </a:lnTo>
                  <a:lnTo>
                    <a:pt x="741" y="990"/>
                  </a:lnTo>
                  <a:lnTo>
                    <a:pt x="747" y="980"/>
                  </a:lnTo>
                  <a:lnTo>
                    <a:pt x="752" y="972"/>
                  </a:lnTo>
                  <a:lnTo>
                    <a:pt x="756" y="962"/>
                  </a:lnTo>
                  <a:lnTo>
                    <a:pt x="760" y="953"/>
                  </a:lnTo>
                  <a:lnTo>
                    <a:pt x="764" y="943"/>
                  </a:lnTo>
                  <a:lnTo>
                    <a:pt x="767" y="932"/>
                  </a:lnTo>
                  <a:lnTo>
                    <a:pt x="770" y="922"/>
                  </a:lnTo>
                  <a:lnTo>
                    <a:pt x="772" y="911"/>
                  </a:lnTo>
                  <a:lnTo>
                    <a:pt x="775" y="901"/>
                  </a:lnTo>
                  <a:lnTo>
                    <a:pt x="776" y="888"/>
                  </a:lnTo>
                  <a:lnTo>
                    <a:pt x="777" y="877"/>
                  </a:lnTo>
                  <a:lnTo>
                    <a:pt x="777" y="865"/>
                  </a:lnTo>
                  <a:lnTo>
                    <a:pt x="777" y="854"/>
                  </a:lnTo>
                  <a:lnTo>
                    <a:pt x="533" y="854"/>
                  </a:lnTo>
                  <a:close/>
                </a:path>
              </a:pathLst>
            </a:custGeom>
            <a:solidFill>
              <a:srgbClr val="45A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46"/>
            <p:cNvSpPr>
              <a:spLocks noChangeArrowheads="1"/>
            </p:cNvSpPr>
            <p:nvPr/>
          </p:nvSpPr>
          <p:spPr bwMode="auto">
            <a:xfrm>
              <a:off x="2051" y="2840"/>
              <a:ext cx="6" cy="1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47"/>
            <p:cNvSpPr>
              <a:spLocks noChangeArrowheads="1"/>
            </p:cNvSpPr>
            <p:nvPr/>
          </p:nvSpPr>
          <p:spPr bwMode="auto">
            <a:xfrm>
              <a:off x="2286" y="2840"/>
              <a:ext cx="6" cy="1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1314" y="2400"/>
              <a:ext cx="221" cy="281"/>
            </a:xfrm>
            <a:custGeom>
              <a:avLst/>
              <a:gdLst>
                <a:gd name="T0" fmla="*/ 386 w 2873"/>
                <a:gd name="T1" fmla="*/ 3653 h 3653"/>
                <a:gd name="T2" fmla="*/ 347 w 2873"/>
                <a:gd name="T3" fmla="*/ 3651 h 3653"/>
                <a:gd name="T4" fmla="*/ 308 w 2873"/>
                <a:gd name="T5" fmla="*/ 3645 h 3653"/>
                <a:gd name="T6" fmla="*/ 271 w 2873"/>
                <a:gd name="T7" fmla="*/ 3636 h 3653"/>
                <a:gd name="T8" fmla="*/ 236 w 2873"/>
                <a:gd name="T9" fmla="*/ 3623 h 3653"/>
                <a:gd name="T10" fmla="*/ 202 w 2873"/>
                <a:gd name="T11" fmla="*/ 3606 h 3653"/>
                <a:gd name="T12" fmla="*/ 170 w 2873"/>
                <a:gd name="T13" fmla="*/ 3588 h 3653"/>
                <a:gd name="T14" fmla="*/ 141 w 2873"/>
                <a:gd name="T15" fmla="*/ 3565 h 3653"/>
                <a:gd name="T16" fmla="*/ 113 w 2873"/>
                <a:gd name="T17" fmla="*/ 3541 h 3653"/>
                <a:gd name="T18" fmla="*/ 88 w 2873"/>
                <a:gd name="T19" fmla="*/ 3513 h 3653"/>
                <a:gd name="T20" fmla="*/ 66 w 2873"/>
                <a:gd name="T21" fmla="*/ 3484 h 3653"/>
                <a:gd name="T22" fmla="*/ 46 w 2873"/>
                <a:gd name="T23" fmla="*/ 3452 h 3653"/>
                <a:gd name="T24" fmla="*/ 31 w 2873"/>
                <a:gd name="T25" fmla="*/ 3418 h 3653"/>
                <a:gd name="T26" fmla="*/ 18 w 2873"/>
                <a:gd name="T27" fmla="*/ 3383 h 3653"/>
                <a:gd name="T28" fmla="*/ 8 w 2873"/>
                <a:gd name="T29" fmla="*/ 3345 h 3653"/>
                <a:gd name="T30" fmla="*/ 2 w 2873"/>
                <a:gd name="T31" fmla="*/ 3308 h 3653"/>
                <a:gd name="T32" fmla="*/ 0 w 2873"/>
                <a:gd name="T33" fmla="*/ 3269 h 3653"/>
                <a:gd name="T34" fmla="*/ 1 w 2873"/>
                <a:gd name="T35" fmla="*/ 365 h 3653"/>
                <a:gd name="T36" fmla="*/ 4 w 2873"/>
                <a:gd name="T37" fmla="*/ 326 h 3653"/>
                <a:gd name="T38" fmla="*/ 13 w 2873"/>
                <a:gd name="T39" fmla="*/ 288 h 3653"/>
                <a:gd name="T40" fmla="*/ 24 w 2873"/>
                <a:gd name="T41" fmla="*/ 252 h 3653"/>
                <a:gd name="T42" fmla="*/ 38 w 2873"/>
                <a:gd name="T43" fmla="*/ 218 h 3653"/>
                <a:gd name="T44" fmla="*/ 57 w 2873"/>
                <a:gd name="T45" fmla="*/ 185 h 3653"/>
                <a:gd name="T46" fmla="*/ 77 w 2873"/>
                <a:gd name="T47" fmla="*/ 154 h 3653"/>
                <a:gd name="T48" fmla="*/ 101 w 2873"/>
                <a:gd name="T49" fmla="*/ 125 h 3653"/>
                <a:gd name="T50" fmla="*/ 126 w 2873"/>
                <a:gd name="T51" fmla="*/ 100 h 3653"/>
                <a:gd name="T52" fmla="*/ 155 w 2873"/>
                <a:gd name="T53" fmla="*/ 76 h 3653"/>
                <a:gd name="T54" fmla="*/ 186 w 2873"/>
                <a:gd name="T55" fmla="*/ 55 h 3653"/>
                <a:gd name="T56" fmla="*/ 219 w 2873"/>
                <a:gd name="T57" fmla="*/ 37 h 3653"/>
                <a:gd name="T58" fmla="*/ 253 w 2873"/>
                <a:gd name="T59" fmla="*/ 23 h 3653"/>
                <a:gd name="T60" fmla="*/ 289 w 2873"/>
                <a:gd name="T61" fmla="*/ 12 h 3653"/>
                <a:gd name="T62" fmla="*/ 327 w 2873"/>
                <a:gd name="T63" fmla="*/ 4 h 3653"/>
                <a:gd name="T64" fmla="*/ 366 w 2873"/>
                <a:gd name="T65" fmla="*/ 0 h 3653"/>
                <a:gd name="T66" fmla="*/ 2873 w 2873"/>
                <a:gd name="T67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3" h="3653">
                  <a:moveTo>
                    <a:pt x="2873" y="3653"/>
                  </a:moveTo>
                  <a:lnTo>
                    <a:pt x="386" y="3653"/>
                  </a:lnTo>
                  <a:lnTo>
                    <a:pt x="366" y="3652"/>
                  </a:lnTo>
                  <a:lnTo>
                    <a:pt x="347" y="3651"/>
                  </a:lnTo>
                  <a:lnTo>
                    <a:pt x="327" y="3649"/>
                  </a:lnTo>
                  <a:lnTo>
                    <a:pt x="308" y="3645"/>
                  </a:lnTo>
                  <a:lnTo>
                    <a:pt x="289" y="3641"/>
                  </a:lnTo>
                  <a:lnTo>
                    <a:pt x="271" y="3636"/>
                  </a:lnTo>
                  <a:lnTo>
                    <a:pt x="253" y="3630"/>
                  </a:lnTo>
                  <a:lnTo>
                    <a:pt x="236" y="3623"/>
                  </a:lnTo>
                  <a:lnTo>
                    <a:pt x="219" y="3616"/>
                  </a:lnTo>
                  <a:lnTo>
                    <a:pt x="202" y="3606"/>
                  </a:lnTo>
                  <a:lnTo>
                    <a:pt x="186" y="3597"/>
                  </a:lnTo>
                  <a:lnTo>
                    <a:pt x="170" y="3588"/>
                  </a:lnTo>
                  <a:lnTo>
                    <a:pt x="155" y="3577"/>
                  </a:lnTo>
                  <a:lnTo>
                    <a:pt x="141" y="3565"/>
                  </a:lnTo>
                  <a:lnTo>
                    <a:pt x="126" y="3553"/>
                  </a:lnTo>
                  <a:lnTo>
                    <a:pt x="113" y="3541"/>
                  </a:lnTo>
                  <a:lnTo>
                    <a:pt x="101" y="3528"/>
                  </a:lnTo>
                  <a:lnTo>
                    <a:pt x="88" y="3513"/>
                  </a:lnTo>
                  <a:lnTo>
                    <a:pt x="77" y="3499"/>
                  </a:lnTo>
                  <a:lnTo>
                    <a:pt x="66" y="3484"/>
                  </a:lnTo>
                  <a:lnTo>
                    <a:pt x="57" y="3468"/>
                  </a:lnTo>
                  <a:lnTo>
                    <a:pt x="46" y="3452"/>
                  </a:lnTo>
                  <a:lnTo>
                    <a:pt x="38" y="3435"/>
                  </a:lnTo>
                  <a:lnTo>
                    <a:pt x="31" y="3418"/>
                  </a:lnTo>
                  <a:lnTo>
                    <a:pt x="24" y="3401"/>
                  </a:lnTo>
                  <a:lnTo>
                    <a:pt x="18" y="3383"/>
                  </a:lnTo>
                  <a:lnTo>
                    <a:pt x="13" y="3365"/>
                  </a:lnTo>
                  <a:lnTo>
                    <a:pt x="8" y="3345"/>
                  </a:lnTo>
                  <a:lnTo>
                    <a:pt x="4" y="3327"/>
                  </a:lnTo>
                  <a:lnTo>
                    <a:pt x="2" y="3308"/>
                  </a:lnTo>
                  <a:lnTo>
                    <a:pt x="1" y="3288"/>
                  </a:lnTo>
                  <a:lnTo>
                    <a:pt x="0" y="3269"/>
                  </a:lnTo>
                  <a:lnTo>
                    <a:pt x="0" y="384"/>
                  </a:lnTo>
                  <a:lnTo>
                    <a:pt x="1" y="365"/>
                  </a:lnTo>
                  <a:lnTo>
                    <a:pt x="2" y="345"/>
                  </a:lnTo>
                  <a:lnTo>
                    <a:pt x="4" y="326"/>
                  </a:lnTo>
                  <a:lnTo>
                    <a:pt x="8" y="307"/>
                  </a:lnTo>
                  <a:lnTo>
                    <a:pt x="13" y="288"/>
                  </a:lnTo>
                  <a:lnTo>
                    <a:pt x="18" y="270"/>
                  </a:lnTo>
                  <a:lnTo>
                    <a:pt x="24" y="252"/>
                  </a:lnTo>
                  <a:lnTo>
                    <a:pt x="31" y="235"/>
                  </a:lnTo>
                  <a:lnTo>
                    <a:pt x="38" y="218"/>
                  </a:lnTo>
                  <a:lnTo>
                    <a:pt x="46" y="201"/>
                  </a:lnTo>
                  <a:lnTo>
                    <a:pt x="57" y="185"/>
                  </a:lnTo>
                  <a:lnTo>
                    <a:pt x="66" y="169"/>
                  </a:lnTo>
                  <a:lnTo>
                    <a:pt x="77" y="154"/>
                  </a:lnTo>
                  <a:lnTo>
                    <a:pt x="88" y="140"/>
                  </a:lnTo>
                  <a:lnTo>
                    <a:pt x="101" y="125"/>
                  </a:lnTo>
                  <a:lnTo>
                    <a:pt x="113" y="112"/>
                  </a:lnTo>
                  <a:lnTo>
                    <a:pt x="126" y="100"/>
                  </a:lnTo>
                  <a:lnTo>
                    <a:pt x="141" y="88"/>
                  </a:lnTo>
                  <a:lnTo>
                    <a:pt x="155" y="76"/>
                  </a:lnTo>
                  <a:lnTo>
                    <a:pt x="170" y="65"/>
                  </a:lnTo>
                  <a:lnTo>
                    <a:pt x="186" y="55"/>
                  </a:lnTo>
                  <a:lnTo>
                    <a:pt x="202" y="46"/>
                  </a:lnTo>
                  <a:lnTo>
                    <a:pt x="219" y="37"/>
                  </a:lnTo>
                  <a:lnTo>
                    <a:pt x="236" y="29"/>
                  </a:lnTo>
                  <a:lnTo>
                    <a:pt x="253" y="23"/>
                  </a:lnTo>
                  <a:lnTo>
                    <a:pt x="271" y="17"/>
                  </a:lnTo>
                  <a:lnTo>
                    <a:pt x="289" y="12"/>
                  </a:lnTo>
                  <a:lnTo>
                    <a:pt x="308" y="8"/>
                  </a:lnTo>
                  <a:lnTo>
                    <a:pt x="327" y="4"/>
                  </a:lnTo>
                  <a:lnTo>
                    <a:pt x="347" y="2"/>
                  </a:lnTo>
                  <a:lnTo>
                    <a:pt x="366" y="0"/>
                  </a:lnTo>
                  <a:lnTo>
                    <a:pt x="386" y="0"/>
                  </a:lnTo>
                  <a:lnTo>
                    <a:pt x="2873" y="0"/>
                  </a:lnTo>
                  <a:lnTo>
                    <a:pt x="2873" y="36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1307" y="2393"/>
              <a:ext cx="228" cy="295"/>
            </a:xfrm>
            <a:custGeom>
              <a:avLst/>
              <a:gdLst>
                <a:gd name="T0" fmla="*/ 475 w 2962"/>
                <a:gd name="T1" fmla="*/ 3653 h 3831"/>
                <a:gd name="T2" fmla="*/ 178 w 2962"/>
                <a:gd name="T3" fmla="*/ 3369 h 3831"/>
                <a:gd name="T4" fmla="*/ 181 w 2962"/>
                <a:gd name="T5" fmla="*/ 3403 h 3831"/>
                <a:gd name="T6" fmla="*/ 190 w 2962"/>
                <a:gd name="T7" fmla="*/ 3438 h 3831"/>
                <a:gd name="T8" fmla="*/ 202 w 2962"/>
                <a:gd name="T9" fmla="*/ 3472 h 3831"/>
                <a:gd name="T10" fmla="*/ 217 w 2962"/>
                <a:gd name="T11" fmla="*/ 3505 h 3831"/>
                <a:gd name="T12" fmla="*/ 238 w 2962"/>
                <a:gd name="T13" fmla="*/ 3535 h 3831"/>
                <a:gd name="T14" fmla="*/ 260 w 2962"/>
                <a:gd name="T15" fmla="*/ 3561 h 3831"/>
                <a:gd name="T16" fmla="*/ 286 w 2962"/>
                <a:gd name="T17" fmla="*/ 3586 h 3831"/>
                <a:gd name="T18" fmla="*/ 315 w 2962"/>
                <a:gd name="T19" fmla="*/ 3606 h 3831"/>
                <a:gd name="T20" fmla="*/ 347 w 2962"/>
                <a:gd name="T21" fmla="*/ 3625 h 3831"/>
                <a:gd name="T22" fmla="*/ 379 w 2962"/>
                <a:gd name="T23" fmla="*/ 3638 h 3831"/>
                <a:gd name="T24" fmla="*/ 415 w 2962"/>
                <a:gd name="T25" fmla="*/ 3647 h 3831"/>
                <a:gd name="T26" fmla="*/ 452 w 2962"/>
                <a:gd name="T27" fmla="*/ 3652 h 3831"/>
                <a:gd name="T28" fmla="*/ 475 w 2962"/>
                <a:gd name="T29" fmla="*/ 3653 h 3831"/>
                <a:gd name="T30" fmla="*/ 450 w 2962"/>
                <a:gd name="T31" fmla="*/ 3830 h 3831"/>
                <a:gd name="T32" fmla="*/ 391 w 2962"/>
                <a:gd name="T33" fmla="*/ 3823 h 3831"/>
                <a:gd name="T34" fmla="*/ 333 w 2962"/>
                <a:gd name="T35" fmla="*/ 3810 h 3831"/>
                <a:gd name="T36" fmla="*/ 280 w 2962"/>
                <a:gd name="T37" fmla="*/ 3790 h 3831"/>
                <a:gd name="T38" fmla="*/ 229 w 2962"/>
                <a:gd name="T39" fmla="*/ 3763 h 3831"/>
                <a:gd name="T40" fmla="*/ 181 w 2962"/>
                <a:gd name="T41" fmla="*/ 3730 h 3831"/>
                <a:gd name="T42" fmla="*/ 139 w 2962"/>
                <a:gd name="T43" fmla="*/ 3692 h 3831"/>
                <a:gd name="T44" fmla="*/ 102 w 2962"/>
                <a:gd name="T45" fmla="*/ 3650 h 3831"/>
                <a:gd name="T46" fmla="*/ 69 w 2962"/>
                <a:gd name="T47" fmla="*/ 3603 h 3831"/>
                <a:gd name="T48" fmla="*/ 42 w 2962"/>
                <a:gd name="T49" fmla="*/ 3552 h 3831"/>
                <a:gd name="T50" fmla="*/ 22 w 2962"/>
                <a:gd name="T51" fmla="*/ 3498 h 3831"/>
                <a:gd name="T52" fmla="*/ 8 w 2962"/>
                <a:gd name="T53" fmla="*/ 3442 h 3831"/>
                <a:gd name="T54" fmla="*/ 1 w 2962"/>
                <a:gd name="T55" fmla="*/ 3382 h 3831"/>
                <a:gd name="T56" fmla="*/ 178 w 2962"/>
                <a:gd name="T57" fmla="*/ 473 h 3831"/>
                <a:gd name="T58" fmla="*/ 475 w 2962"/>
                <a:gd name="T59" fmla="*/ 0 h 3831"/>
                <a:gd name="T60" fmla="*/ 444 w 2962"/>
                <a:gd name="T61" fmla="*/ 179 h 3831"/>
                <a:gd name="T62" fmla="*/ 408 w 2962"/>
                <a:gd name="T63" fmla="*/ 185 h 3831"/>
                <a:gd name="T64" fmla="*/ 373 w 2962"/>
                <a:gd name="T65" fmla="*/ 195 h 3831"/>
                <a:gd name="T66" fmla="*/ 339 w 2962"/>
                <a:gd name="T67" fmla="*/ 209 h 3831"/>
                <a:gd name="T68" fmla="*/ 310 w 2962"/>
                <a:gd name="T69" fmla="*/ 228 h 3831"/>
                <a:gd name="T70" fmla="*/ 281 w 2962"/>
                <a:gd name="T71" fmla="*/ 249 h 3831"/>
                <a:gd name="T72" fmla="*/ 255 w 2962"/>
                <a:gd name="T73" fmla="*/ 275 h 3831"/>
                <a:gd name="T74" fmla="*/ 233 w 2962"/>
                <a:gd name="T75" fmla="*/ 302 h 3831"/>
                <a:gd name="T76" fmla="*/ 214 w 2962"/>
                <a:gd name="T77" fmla="*/ 332 h 3831"/>
                <a:gd name="T78" fmla="*/ 199 w 2962"/>
                <a:gd name="T79" fmla="*/ 365 h 3831"/>
                <a:gd name="T80" fmla="*/ 188 w 2962"/>
                <a:gd name="T81" fmla="*/ 399 h 3831"/>
                <a:gd name="T82" fmla="*/ 180 w 2962"/>
                <a:gd name="T83" fmla="*/ 436 h 3831"/>
                <a:gd name="T84" fmla="*/ 178 w 2962"/>
                <a:gd name="T85" fmla="*/ 465 h 3831"/>
                <a:gd name="T86" fmla="*/ 0 w 2962"/>
                <a:gd name="T87" fmla="*/ 461 h 3831"/>
                <a:gd name="T88" fmla="*/ 4 w 2962"/>
                <a:gd name="T89" fmla="*/ 413 h 3831"/>
                <a:gd name="T90" fmla="*/ 15 w 2962"/>
                <a:gd name="T91" fmla="*/ 356 h 3831"/>
                <a:gd name="T92" fmla="*/ 33 w 2962"/>
                <a:gd name="T93" fmla="*/ 299 h 3831"/>
                <a:gd name="T94" fmla="*/ 57 w 2962"/>
                <a:gd name="T95" fmla="*/ 247 h 3831"/>
                <a:gd name="T96" fmla="*/ 88 w 2962"/>
                <a:gd name="T97" fmla="*/ 199 h 3831"/>
                <a:gd name="T98" fmla="*/ 123 w 2962"/>
                <a:gd name="T99" fmla="*/ 155 h 3831"/>
                <a:gd name="T100" fmla="*/ 164 w 2962"/>
                <a:gd name="T101" fmla="*/ 115 h 3831"/>
                <a:gd name="T102" fmla="*/ 209 w 2962"/>
                <a:gd name="T103" fmla="*/ 80 h 3831"/>
                <a:gd name="T104" fmla="*/ 258 w 2962"/>
                <a:gd name="T105" fmla="*/ 52 h 3831"/>
                <a:gd name="T106" fmla="*/ 312 w 2962"/>
                <a:gd name="T107" fmla="*/ 28 h 3831"/>
                <a:gd name="T108" fmla="*/ 368 w 2962"/>
                <a:gd name="T109" fmla="*/ 12 h 3831"/>
                <a:gd name="T110" fmla="*/ 427 w 2962"/>
                <a:gd name="T111" fmla="*/ 2 h 3831"/>
                <a:gd name="T112" fmla="*/ 2962 w 2962"/>
                <a:gd name="T113" fmla="*/ 178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2" h="3831">
                  <a:moveTo>
                    <a:pt x="475" y="3653"/>
                  </a:moveTo>
                  <a:lnTo>
                    <a:pt x="2962" y="3653"/>
                  </a:lnTo>
                  <a:lnTo>
                    <a:pt x="2962" y="3831"/>
                  </a:lnTo>
                  <a:lnTo>
                    <a:pt x="475" y="3831"/>
                  </a:lnTo>
                  <a:lnTo>
                    <a:pt x="475" y="3653"/>
                  </a:lnTo>
                  <a:close/>
                  <a:moveTo>
                    <a:pt x="0" y="3358"/>
                  </a:moveTo>
                  <a:lnTo>
                    <a:pt x="178" y="3358"/>
                  </a:lnTo>
                  <a:lnTo>
                    <a:pt x="178" y="3362"/>
                  </a:lnTo>
                  <a:lnTo>
                    <a:pt x="178" y="3365"/>
                  </a:lnTo>
                  <a:lnTo>
                    <a:pt x="178" y="3369"/>
                  </a:lnTo>
                  <a:lnTo>
                    <a:pt x="178" y="3372"/>
                  </a:lnTo>
                  <a:lnTo>
                    <a:pt x="179" y="3380"/>
                  </a:lnTo>
                  <a:lnTo>
                    <a:pt x="179" y="3388"/>
                  </a:lnTo>
                  <a:lnTo>
                    <a:pt x="180" y="3395"/>
                  </a:lnTo>
                  <a:lnTo>
                    <a:pt x="181" y="3403"/>
                  </a:lnTo>
                  <a:lnTo>
                    <a:pt x="183" y="3410"/>
                  </a:lnTo>
                  <a:lnTo>
                    <a:pt x="185" y="3417"/>
                  </a:lnTo>
                  <a:lnTo>
                    <a:pt x="186" y="3424"/>
                  </a:lnTo>
                  <a:lnTo>
                    <a:pt x="188" y="3431"/>
                  </a:lnTo>
                  <a:lnTo>
                    <a:pt x="190" y="3438"/>
                  </a:lnTo>
                  <a:lnTo>
                    <a:pt x="192" y="3446"/>
                  </a:lnTo>
                  <a:lnTo>
                    <a:pt x="194" y="3453"/>
                  </a:lnTo>
                  <a:lnTo>
                    <a:pt x="197" y="3459"/>
                  </a:lnTo>
                  <a:lnTo>
                    <a:pt x="199" y="3466"/>
                  </a:lnTo>
                  <a:lnTo>
                    <a:pt x="202" y="3472"/>
                  </a:lnTo>
                  <a:lnTo>
                    <a:pt x="205" y="3479"/>
                  </a:lnTo>
                  <a:lnTo>
                    <a:pt x="207" y="3486"/>
                  </a:lnTo>
                  <a:lnTo>
                    <a:pt x="210" y="3492"/>
                  </a:lnTo>
                  <a:lnTo>
                    <a:pt x="214" y="3499"/>
                  </a:lnTo>
                  <a:lnTo>
                    <a:pt x="217" y="3505"/>
                  </a:lnTo>
                  <a:lnTo>
                    <a:pt x="221" y="3511"/>
                  </a:lnTo>
                  <a:lnTo>
                    <a:pt x="225" y="3517"/>
                  </a:lnTo>
                  <a:lnTo>
                    <a:pt x="229" y="3522"/>
                  </a:lnTo>
                  <a:lnTo>
                    <a:pt x="233" y="3529"/>
                  </a:lnTo>
                  <a:lnTo>
                    <a:pt x="238" y="3535"/>
                  </a:lnTo>
                  <a:lnTo>
                    <a:pt x="242" y="3540"/>
                  </a:lnTo>
                  <a:lnTo>
                    <a:pt x="246" y="3546"/>
                  </a:lnTo>
                  <a:lnTo>
                    <a:pt x="250" y="3551"/>
                  </a:lnTo>
                  <a:lnTo>
                    <a:pt x="255" y="3556"/>
                  </a:lnTo>
                  <a:lnTo>
                    <a:pt x="260" y="3561"/>
                  </a:lnTo>
                  <a:lnTo>
                    <a:pt x="266" y="3566"/>
                  </a:lnTo>
                  <a:lnTo>
                    <a:pt x="271" y="3572"/>
                  </a:lnTo>
                  <a:lnTo>
                    <a:pt x="276" y="3577"/>
                  </a:lnTo>
                  <a:lnTo>
                    <a:pt x="281" y="3582"/>
                  </a:lnTo>
                  <a:lnTo>
                    <a:pt x="286" y="3586"/>
                  </a:lnTo>
                  <a:lnTo>
                    <a:pt x="292" y="3590"/>
                  </a:lnTo>
                  <a:lnTo>
                    <a:pt x="297" y="3594"/>
                  </a:lnTo>
                  <a:lnTo>
                    <a:pt x="302" y="3599"/>
                  </a:lnTo>
                  <a:lnTo>
                    <a:pt x="310" y="3603"/>
                  </a:lnTo>
                  <a:lnTo>
                    <a:pt x="315" y="3606"/>
                  </a:lnTo>
                  <a:lnTo>
                    <a:pt x="321" y="3610"/>
                  </a:lnTo>
                  <a:lnTo>
                    <a:pt x="327" y="3615"/>
                  </a:lnTo>
                  <a:lnTo>
                    <a:pt x="333" y="3618"/>
                  </a:lnTo>
                  <a:lnTo>
                    <a:pt x="340" y="3622"/>
                  </a:lnTo>
                  <a:lnTo>
                    <a:pt x="347" y="3625"/>
                  </a:lnTo>
                  <a:lnTo>
                    <a:pt x="353" y="3627"/>
                  </a:lnTo>
                  <a:lnTo>
                    <a:pt x="359" y="3630"/>
                  </a:lnTo>
                  <a:lnTo>
                    <a:pt x="366" y="3633"/>
                  </a:lnTo>
                  <a:lnTo>
                    <a:pt x="373" y="3635"/>
                  </a:lnTo>
                  <a:lnTo>
                    <a:pt x="379" y="3638"/>
                  </a:lnTo>
                  <a:lnTo>
                    <a:pt x="387" y="3640"/>
                  </a:lnTo>
                  <a:lnTo>
                    <a:pt x="394" y="3642"/>
                  </a:lnTo>
                  <a:lnTo>
                    <a:pt x="401" y="3644"/>
                  </a:lnTo>
                  <a:lnTo>
                    <a:pt x="408" y="3646"/>
                  </a:lnTo>
                  <a:lnTo>
                    <a:pt x="415" y="3647"/>
                  </a:lnTo>
                  <a:lnTo>
                    <a:pt x="422" y="3649"/>
                  </a:lnTo>
                  <a:lnTo>
                    <a:pt x="430" y="3649"/>
                  </a:lnTo>
                  <a:lnTo>
                    <a:pt x="437" y="3651"/>
                  </a:lnTo>
                  <a:lnTo>
                    <a:pt x="444" y="3652"/>
                  </a:lnTo>
                  <a:lnTo>
                    <a:pt x="452" y="3652"/>
                  </a:lnTo>
                  <a:lnTo>
                    <a:pt x="460" y="3653"/>
                  </a:lnTo>
                  <a:lnTo>
                    <a:pt x="463" y="3653"/>
                  </a:lnTo>
                  <a:lnTo>
                    <a:pt x="468" y="3653"/>
                  </a:lnTo>
                  <a:lnTo>
                    <a:pt x="471" y="3653"/>
                  </a:lnTo>
                  <a:lnTo>
                    <a:pt x="475" y="3653"/>
                  </a:lnTo>
                  <a:lnTo>
                    <a:pt x="475" y="3831"/>
                  </a:lnTo>
                  <a:lnTo>
                    <a:pt x="470" y="3831"/>
                  </a:lnTo>
                  <a:lnTo>
                    <a:pt x="462" y="3831"/>
                  </a:lnTo>
                  <a:lnTo>
                    <a:pt x="456" y="3830"/>
                  </a:lnTo>
                  <a:lnTo>
                    <a:pt x="450" y="3830"/>
                  </a:lnTo>
                  <a:lnTo>
                    <a:pt x="439" y="3830"/>
                  </a:lnTo>
                  <a:lnTo>
                    <a:pt x="427" y="3828"/>
                  </a:lnTo>
                  <a:lnTo>
                    <a:pt x="414" y="3827"/>
                  </a:lnTo>
                  <a:lnTo>
                    <a:pt x="403" y="3826"/>
                  </a:lnTo>
                  <a:lnTo>
                    <a:pt x="391" y="3823"/>
                  </a:lnTo>
                  <a:lnTo>
                    <a:pt x="379" y="3821"/>
                  </a:lnTo>
                  <a:lnTo>
                    <a:pt x="368" y="3819"/>
                  </a:lnTo>
                  <a:lnTo>
                    <a:pt x="357" y="3816"/>
                  </a:lnTo>
                  <a:lnTo>
                    <a:pt x="345" y="3813"/>
                  </a:lnTo>
                  <a:lnTo>
                    <a:pt x="333" y="3810"/>
                  </a:lnTo>
                  <a:lnTo>
                    <a:pt x="323" y="3806"/>
                  </a:lnTo>
                  <a:lnTo>
                    <a:pt x="312" y="3803"/>
                  </a:lnTo>
                  <a:lnTo>
                    <a:pt x="300" y="3798"/>
                  </a:lnTo>
                  <a:lnTo>
                    <a:pt x="290" y="3794"/>
                  </a:lnTo>
                  <a:lnTo>
                    <a:pt x="280" y="3790"/>
                  </a:lnTo>
                  <a:lnTo>
                    <a:pt x="270" y="3784"/>
                  </a:lnTo>
                  <a:lnTo>
                    <a:pt x="258" y="3779"/>
                  </a:lnTo>
                  <a:lnTo>
                    <a:pt x="248" y="3774"/>
                  </a:lnTo>
                  <a:lnTo>
                    <a:pt x="239" y="3769"/>
                  </a:lnTo>
                  <a:lnTo>
                    <a:pt x="229" y="3763"/>
                  </a:lnTo>
                  <a:lnTo>
                    <a:pt x="219" y="3757"/>
                  </a:lnTo>
                  <a:lnTo>
                    <a:pt x="209" y="3751"/>
                  </a:lnTo>
                  <a:lnTo>
                    <a:pt x="200" y="3743"/>
                  </a:lnTo>
                  <a:lnTo>
                    <a:pt x="191" y="3737"/>
                  </a:lnTo>
                  <a:lnTo>
                    <a:pt x="181" y="3730"/>
                  </a:lnTo>
                  <a:lnTo>
                    <a:pt x="173" y="3723"/>
                  </a:lnTo>
                  <a:lnTo>
                    <a:pt x="164" y="3716"/>
                  </a:lnTo>
                  <a:lnTo>
                    <a:pt x="156" y="3708"/>
                  </a:lnTo>
                  <a:lnTo>
                    <a:pt x="147" y="3700"/>
                  </a:lnTo>
                  <a:lnTo>
                    <a:pt x="139" y="3692"/>
                  </a:lnTo>
                  <a:lnTo>
                    <a:pt x="131" y="3684"/>
                  </a:lnTo>
                  <a:lnTo>
                    <a:pt x="123" y="3676"/>
                  </a:lnTo>
                  <a:lnTo>
                    <a:pt x="116" y="3668"/>
                  </a:lnTo>
                  <a:lnTo>
                    <a:pt x="109" y="3659"/>
                  </a:lnTo>
                  <a:lnTo>
                    <a:pt x="102" y="3650"/>
                  </a:lnTo>
                  <a:lnTo>
                    <a:pt x="94" y="3641"/>
                  </a:lnTo>
                  <a:lnTo>
                    <a:pt x="88" y="3631"/>
                  </a:lnTo>
                  <a:lnTo>
                    <a:pt x="81" y="3623"/>
                  </a:lnTo>
                  <a:lnTo>
                    <a:pt x="75" y="3612"/>
                  </a:lnTo>
                  <a:lnTo>
                    <a:pt x="69" y="3603"/>
                  </a:lnTo>
                  <a:lnTo>
                    <a:pt x="63" y="3593"/>
                  </a:lnTo>
                  <a:lnTo>
                    <a:pt x="57" y="3583"/>
                  </a:lnTo>
                  <a:lnTo>
                    <a:pt x="52" y="3574"/>
                  </a:lnTo>
                  <a:lnTo>
                    <a:pt x="47" y="3562"/>
                  </a:lnTo>
                  <a:lnTo>
                    <a:pt x="42" y="3552"/>
                  </a:lnTo>
                  <a:lnTo>
                    <a:pt x="38" y="3542"/>
                  </a:lnTo>
                  <a:lnTo>
                    <a:pt x="34" y="3532"/>
                  </a:lnTo>
                  <a:lnTo>
                    <a:pt x="29" y="3520"/>
                  </a:lnTo>
                  <a:lnTo>
                    <a:pt x="25" y="3509"/>
                  </a:lnTo>
                  <a:lnTo>
                    <a:pt x="22" y="3498"/>
                  </a:lnTo>
                  <a:lnTo>
                    <a:pt x="18" y="3488"/>
                  </a:lnTo>
                  <a:lnTo>
                    <a:pt x="15" y="3475"/>
                  </a:lnTo>
                  <a:lnTo>
                    <a:pt x="12" y="3464"/>
                  </a:lnTo>
                  <a:lnTo>
                    <a:pt x="10" y="3453"/>
                  </a:lnTo>
                  <a:lnTo>
                    <a:pt x="8" y="3442"/>
                  </a:lnTo>
                  <a:lnTo>
                    <a:pt x="5" y="3429"/>
                  </a:lnTo>
                  <a:lnTo>
                    <a:pt x="4" y="3418"/>
                  </a:lnTo>
                  <a:lnTo>
                    <a:pt x="3" y="3406"/>
                  </a:lnTo>
                  <a:lnTo>
                    <a:pt x="1" y="3393"/>
                  </a:lnTo>
                  <a:lnTo>
                    <a:pt x="1" y="3382"/>
                  </a:lnTo>
                  <a:lnTo>
                    <a:pt x="1" y="3376"/>
                  </a:lnTo>
                  <a:lnTo>
                    <a:pt x="0" y="3369"/>
                  </a:lnTo>
                  <a:lnTo>
                    <a:pt x="0" y="3363"/>
                  </a:lnTo>
                  <a:lnTo>
                    <a:pt x="0" y="3358"/>
                  </a:lnTo>
                  <a:close/>
                  <a:moveTo>
                    <a:pt x="178" y="473"/>
                  </a:moveTo>
                  <a:lnTo>
                    <a:pt x="178" y="3358"/>
                  </a:lnTo>
                  <a:lnTo>
                    <a:pt x="0" y="3358"/>
                  </a:lnTo>
                  <a:lnTo>
                    <a:pt x="0" y="473"/>
                  </a:lnTo>
                  <a:lnTo>
                    <a:pt x="178" y="473"/>
                  </a:lnTo>
                  <a:close/>
                  <a:moveTo>
                    <a:pt x="475" y="0"/>
                  </a:moveTo>
                  <a:lnTo>
                    <a:pt x="475" y="178"/>
                  </a:lnTo>
                  <a:lnTo>
                    <a:pt x="468" y="178"/>
                  </a:lnTo>
                  <a:lnTo>
                    <a:pt x="459" y="178"/>
                  </a:lnTo>
                  <a:lnTo>
                    <a:pt x="452" y="179"/>
                  </a:lnTo>
                  <a:lnTo>
                    <a:pt x="444" y="179"/>
                  </a:lnTo>
                  <a:lnTo>
                    <a:pt x="437" y="180"/>
                  </a:lnTo>
                  <a:lnTo>
                    <a:pt x="430" y="181"/>
                  </a:lnTo>
                  <a:lnTo>
                    <a:pt x="422" y="183"/>
                  </a:lnTo>
                  <a:lnTo>
                    <a:pt x="415" y="184"/>
                  </a:lnTo>
                  <a:lnTo>
                    <a:pt x="408" y="185"/>
                  </a:lnTo>
                  <a:lnTo>
                    <a:pt x="401" y="187"/>
                  </a:lnTo>
                  <a:lnTo>
                    <a:pt x="394" y="189"/>
                  </a:lnTo>
                  <a:lnTo>
                    <a:pt x="387" y="191"/>
                  </a:lnTo>
                  <a:lnTo>
                    <a:pt x="379" y="193"/>
                  </a:lnTo>
                  <a:lnTo>
                    <a:pt x="373" y="195"/>
                  </a:lnTo>
                  <a:lnTo>
                    <a:pt x="366" y="198"/>
                  </a:lnTo>
                  <a:lnTo>
                    <a:pt x="359" y="200"/>
                  </a:lnTo>
                  <a:lnTo>
                    <a:pt x="353" y="203"/>
                  </a:lnTo>
                  <a:lnTo>
                    <a:pt x="347" y="206"/>
                  </a:lnTo>
                  <a:lnTo>
                    <a:pt x="339" y="209"/>
                  </a:lnTo>
                  <a:lnTo>
                    <a:pt x="333" y="213"/>
                  </a:lnTo>
                  <a:lnTo>
                    <a:pt x="327" y="216"/>
                  </a:lnTo>
                  <a:lnTo>
                    <a:pt x="321" y="221"/>
                  </a:lnTo>
                  <a:lnTo>
                    <a:pt x="315" y="224"/>
                  </a:lnTo>
                  <a:lnTo>
                    <a:pt x="310" y="228"/>
                  </a:lnTo>
                  <a:lnTo>
                    <a:pt x="304" y="232"/>
                  </a:lnTo>
                  <a:lnTo>
                    <a:pt x="297" y="236"/>
                  </a:lnTo>
                  <a:lnTo>
                    <a:pt x="292" y="241"/>
                  </a:lnTo>
                  <a:lnTo>
                    <a:pt x="286" y="245"/>
                  </a:lnTo>
                  <a:lnTo>
                    <a:pt x="281" y="249"/>
                  </a:lnTo>
                  <a:lnTo>
                    <a:pt x="276" y="254"/>
                  </a:lnTo>
                  <a:lnTo>
                    <a:pt x="271" y="259"/>
                  </a:lnTo>
                  <a:lnTo>
                    <a:pt x="265" y="265"/>
                  </a:lnTo>
                  <a:lnTo>
                    <a:pt x="260" y="269"/>
                  </a:lnTo>
                  <a:lnTo>
                    <a:pt x="255" y="275"/>
                  </a:lnTo>
                  <a:lnTo>
                    <a:pt x="250" y="280"/>
                  </a:lnTo>
                  <a:lnTo>
                    <a:pt x="246" y="285"/>
                  </a:lnTo>
                  <a:lnTo>
                    <a:pt x="242" y="291"/>
                  </a:lnTo>
                  <a:lnTo>
                    <a:pt x="238" y="296"/>
                  </a:lnTo>
                  <a:lnTo>
                    <a:pt x="233" y="302"/>
                  </a:lnTo>
                  <a:lnTo>
                    <a:pt x="229" y="308"/>
                  </a:lnTo>
                  <a:lnTo>
                    <a:pt x="225" y="314"/>
                  </a:lnTo>
                  <a:lnTo>
                    <a:pt x="221" y="320"/>
                  </a:lnTo>
                  <a:lnTo>
                    <a:pt x="217" y="326"/>
                  </a:lnTo>
                  <a:lnTo>
                    <a:pt x="214" y="332"/>
                  </a:lnTo>
                  <a:lnTo>
                    <a:pt x="210" y="338"/>
                  </a:lnTo>
                  <a:lnTo>
                    <a:pt x="207" y="344"/>
                  </a:lnTo>
                  <a:lnTo>
                    <a:pt x="205" y="352"/>
                  </a:lnTo>
                  <a:lnTo>
                    <a:pt x="202" y="358"/>
                  </a:lnTo>
                  <a:lnTo>
                    <a:pt x="199" y="365"/>
                  </a:lnTo>
                  <a:lnTo>
                    <a:pt x="197" y="372"/>
                  </a:lnTo>
                  <a:lnTo>
                    <a:pt x="194" y="378"/>
                  </a:lnTo>
                  <a:lnTo>
                    <a:pt x="192" y="385"/>
                  </a:lnTo>
                  <a:lnTo>
                    <a:pt x="190" y="393"/>
                  </a:lnTo>
                  <a:lnTo>
                    <a:pt x="188" y="399"/>
                  </a:lnTo>
                  <a:lnTo>
                    <a:pt x="186" y="407"/>
                  </a:lnTo>
                  <a:lnTo>
                    <a:pt x="185" y="414"/>
                  </a:lnTo>
                  <a:lnTo>
                    <a:pt x="184" y="421"/>
                  </a:lnTo>
                  <a:lnTo>
                    <a:pt x="181" y="428"/>
                  </a:lnTo>
                  <a:lnTo>
                    <a:pt x="180" y="436"/>
                  </a:lnTo>
                  <a:lnTo>
                    <a:pt x="179" y="443"/>
                  </a:lnTo>
                  <a:lnTo>
                    <a:pt x="179" y="451"/>
                  </a:lnTo>
                  <a:lnTo>
                    <a:pt x="178" y="458"/>
                  </a:lnTo>
                  <a:lnTo>
                    <a:pt x="178" y="462"/>
                  </a:lnTo>
                  <a:lnTo>
                    <a:pt x="178" y="465"/>
                  </a:lnTo>
                  <a:lnTo>
                    <a:pt x="178" y="469"/>
                  </a:lnTo>
                  <a:lnTo>
                    <a:pt x="178" y="473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61"/>
                  </a:lnTo>
                  <a:lnTo>
                    <a:pt x="1" y="455"/>
                  </a:lnTo>
                  <a:lnTo>
                    <a:pt x="1" y="449"/>
                  </a:lnTo>
                  <a:lnTo>
                    <a:pt x="1" y="438"/>
                  </a:lnTo>
                  <a:lnTo>
                    <a:pt x="3" y="425"/>
                  </a:lnTo>
                  <a:lnTo>
                    <a:pt x="4" y="413"/>
                  </a:lnTo>
                  <a:lnTo>
                    <a:pt x="5" y="402"/>
                  </a:lnTo>
                  <a:lnTo>
                    <a:pt x="7" y="389"/>
                  </a:lnTo>
                  <a:lnTo>
                    <a:pt x="10" y="378"/>
                  </a:lnTo>
                  <a:lnTo>
                    <a:pt x="12" y="367"/>
                  </a:lnTo>
                  <a:lnTo>
                    <a:pt x="15" y="356"/>
                  </a:lnTo>
                  <a:lnTo>
                    <a:pt x="18" y="343"/>
                  </a:lnTo>
                  <a:lnTo>
                    <a:pt x="22" y="332"/>
                  </a:lnTo>
                  <a:lnTo>
                    <a:pt x="25" y="322"/>
                  </a:lnTo>
                  <a:lnTo>
                    <a:pt x="29" y="311"/>
                  </a:lnTo>
                  <a:lnTo>
                    <a:pt x="33" y="299"/>
                  </a:lnTo>
                  <a:lnTo>
                    <a:pt x="38" y="289"/>
                  </a:lnTo>
                  <a:lnTo>
                    <a:pt x="42" y="279"/>
                  </a:lnTo>
                  <a:lnTo>
                    <a:pt x="47" y="269"/>
                  </a:lnTo>
                  <a:lnTo>
                    <a:pt x="52" y="257"/>
                  </a:lnTo>
                  <a:lnTo>
                    <a:pt x="57" y="247"/>
                  </a:lnTo>
                  <a:lnTo>
                    <a:pt x="64" y="238"/>
                  </a:lnTo>
                  <a:lnTo>
                    <a:pt x="69" y="228"/>
                  </a:lnTo>
                  <a:lnTo>
                    <a:pt x="75" y="218"/>
                  </a:lnTo>
                  <a:lnTo>
                    <a:pt x="81" y="208"/>
                  </a:lnTo>
                  <a:lnTo>
                    <a:pt x="88" y="199"/>
                  </a:lnTo>
                  <a:lnTo>
                    <a:pt x="94" y="190"/>
                  </a:lnTo>
                  <a:lnTo>
                    <a:pt x="102" y="181"/>
                  </a:lnTo>
                  <a:lnTo>
                    <a:pt x="109" y="171"/>
                  </a:lnTo>
                  <a:lnTo>
                    <a:pt x="116" y="163"/>
                  </a:lnTo>
                  <a:lnTo>
                    <a:pt x="123" y="155"/>
                  </a:lnTo>
                  <a:lnTo>
                    <a:pt x="131" y="147"/>
                  </a:lnTo>
                  <a:lnTo>
                    <a:pt x="139" y="138"/>
                  </a:lnTo>
                  <a:lnTo>
                    <a:pt x="148" y="131"/>
                  </a:lnTo>
                  <a:lnTo>
                    <a:pt x="156" y="122"/>
                  </a:lnTo>
                  <a:lnTo>
                    <a:pt x="164" y="115"/>
                  </a:lnTo>
                  <a:lnTo>
                    <a:pt x="173" y="108"/>
                  </a:lnTo>
                  <a:lnTo>
                    <a:pt x="181" y="101"/>
                  </a:lnTo>
                  <a:lnTo>
                    <a:pt x="191" y="94"/>
                  </a:lnTo>
                  <a:lnTo>
                    <a:pt x="200" y="88"/>
                  </a:lnTo>
                  <a:lnTo>
                    <a:pt x="209" y="80"/>
                  </a:lnTo>
                  <a:lnTo>
                    <a:pt x="219" y="74"/>
                  </a:lnTo>
                  <a:lnTo>
                    <a:pt x="229" y="68"/>
                  </a:lnTo>
                  <a:lnTo>
                    <a:pt x="239" y="63"/>
                  </a:lnTo>
                  <a:lnTo>
                    <a:pt x="248" y="57"/>
                  </a:lnTo>
                  <a:lnTo>
                    <a:pt x="258" y="52"/>
                  </a:lnTo>
                  <a:lnTo>
                    <a:pt x="270" y="47"/>
                  </a:lnTo>
                  <a:lnTo>
                    <a:pt x="280" y="41"/>
                  </a:lnTo>
                  <a:lnTo>
                    <a:pt x="290" y="37"/>
                  </a:lnTo>
                  <a:lnTo>
                    <a:pt x="301" y="32"/>
                  </a:lnTo>
                  <a:lnTo>
                    <a:pt x="312" y="28"/>
                  </a:lnTo>
                  <a:lnTo>
                    <a:pt x="323" y="24"/>
                  </a:lnTo>
                  <a:lnTo>
                    <a:pt x="334" y="21"/>
                  </a:lnTo>
                  <a:lnTo>
                    <a:pt x="346" y="18"/>
                  </a:lnTo>
                  <a:lnTo>
                    <a:pt x="357" y="15"/>
                  </a:lnTo>
                  <a:lnTo>
                    <a:pt x="368" y="12"/>
                  </a:lnTo>
                  <a:lnTo>
                    <a:pt x="379" y="10"/>
                  </a:lnTo>
                  <a:lnTo>
                    <a:pt x="392" y="7"/>
                  </a:lnTo>
                  <a:lnTo>
                    <a:pt x="403" y="5"/>
                  </a:lnTo>
                  <a:lnTo>
                    <a:pt x="414" y="4"/>
                  </a:lnTo>
                  <a:lnTo>
                    <a:pt x="427" y="2"/>
                  </a:lnTo>
                  <a:lnTo>
                    <a:pt x="439" y="1"/>
                  </a:lnTo>
                  <a:lnTo>
                    <a:pt x="450" y="1"/>
                  </a:lnTo>
                  <a:lnTo>
                    <a:pt x="462" y="0"/>
                  </a:lnTo>
                  <a:lnTo>
                    <a:pt x="475" y="0"/>
                  </a:lnTo>
                  <a:close/>
                  <a:moveTo>
                    <a:pt x="2962" y="178"/>
                  </a:moveTo>
                  <a:lnTo>
                    <a:pt x="475" y="178"/>
                  </a:lnTo>
                  <a:lnTo>
                    <a:pt x="475" y="0"/>
                  </a:lnTo>
                  <a:lnTo>
                    <a:pt x="2962" y="0"/>
                  </a:lnTo>
                  <a:lnTo>
                    <a:pt x="2962" y="17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50"/>
            <p:cNvSpPr>
              <a:spLocks noChangeArrowheads="1"/>
            </p:cNvSpPr>
            <p:nvPr/>
          </p:nvSpPr>
          <p:spPr bwMode="auto">
            <a:xfrm>
              <a:off x="1862" y="2401"/>
              <a:ext cx="63" cy="28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51"/>
            <p:cNvSpPr>
              <a:spLocks/>
            </p:cNvSpPr>
            <p:nvPr/>
          </p:nvSpPr>
          <p:spPr bwMode="auto">
            <a:xfrm>
              <a:off x="1969" y="2397"/>
              <a:ext cx="212" cy="296"/>
            </a:xfrm>
            <a:custGeom>
              <a:avLst/>
              <a:gdLst>
                <a:gd name="T0" fmla="*/ 2294 w 2748"/>
                <a:gd name="T1" fmla="*/ 3364 h 3845"/>
                <a:gd name="T2" fmla="*/ 2200 w 2748"/>
                <a:gd name="T3" fmla="*/ 3493 h 3845"/>
                <a:gd name="T4" fmla="*/ 2125 w 2748"/>
                <a:gd name="T5" fmla="*/ 3573 h 3845"/>
                <a:gd name="T6" fmla="*/ 2028 w 2748"/>
                <a:gd name="T7" fmla="*/ 3653 h 3845"/>
                <a:gd name="T8" fmla="*/ 1909 w 2748"/>
                <a:gd name="T9" fmla="*/ 3726 h 3845"/>
                <a:gd name="T10" fmla="*/ 1764 w 2748"/>
                <a:gd name="T11" fmla="*/ 3788 h 3845"/>
                <a:gd name="T12" fmla="*/ 1589 w 2748"/>
                <a:gd name="T13" fmla="*/ 3830 h 3845"/>
                <a:gd name="T14" fmla="*/ 1385 w 2748"/>
                <a:gd name="T15" fmla="*/ 3845 h 3845"/>
                <a:gd name="T16" fmla="*/ 1058 w 2748"/>
                <a:gd name="T17" fmla="*/ 3807 h 3845"/>
                <a:gd name="T18" fmla="*/ 776 w 2748"/>
                <a:gd name="T19" fmla="*/ 3700 h 3845"/>
                <a:gd name="T20" fmla="*/ 537 w 2748"/>
                <a:gd name="T21" fmla="*/ 3529 h 3845"/>
                <a:gd name="T22" fmla="*/ 344 w 2748"/>
                <a:gd name="T23" fmla="*/ 3301 h 3845"/>
                <a:gd name="T24" fmla="*/ 193 w 2748"/>
                <a:gd name="T25" fmla="*/ 3027 h 3845"/>
                <a:gd name="T26" fmla="*/ 85 w 2748"/>
                <a:gd name="T27" fmla="*/ 2711 h 3845"/>
                <a:gd name="T28" fmla="*/ 22 w 2748"/>
                <a:gd name="T29" fmla="*/ 2362 h 3845"/>
                <a:gd name="T30" fmla="*/ 0 w 2748"/>
                <a:gd name="T31" fmla="*/ 1986 h 3845"/>
                <a:gd name="T32" fmla="*/ 8 w 2748"/>
                <a:gd name="T33" fmla="*/ 1742 h 3845"/>
                <a:gd name="T34" fmla="*/ 40 w 2748"/>
                <a:gd name="T35" fmla="*/ 1442 h 3845"/>
                <a:gd name="T36" fmla="*/ 110 w 2748"/>
                <a:gd name="T37" fmla="*/ 1114 h 3845"/>
                <a:gd name="T38" fmla="*/ 229 w 2748"/>
                <a:gd name="T39" fmla="*/ 785 h 3845"/>
                <a:gd name="T40" fmla="*/ 410 w 2748"/>
                <a:gd name="T41" fmla="*/ 482 h 3845"/>
                <a:gd name="T42" fmla="*/ 668 w 2748"/>
                <a:gd name="T43" fmla="*/ 232 h 3845"/>
                <a:gd name="T44" fmla="*/ 1012 w 2748"/>
                <a:gd name="T45" fmla="*/ 62 h 3845"/>
                <a:gd name="T46" fmla="*/ 1458 w 2748"/>
                <a:gd name="T47" fmla="*/ 0 h 3845"/>
                <a:gd name="T48" fmla="*/ 1809 w 2748"/>
                <a:gd name="T49" fmla="*/ 32 h 3845"/>
                <a:gd name="T50" fmla="*/ 2087 w 2748"/>
                <a:gd name="T51" fmla="*/ 124 h 3845"/>
                <a:gd name="T52" fmla="*/ 2303 w 2748"/>
                <a:gd name="T53" fmla="*/ 262 h 3845"/>
                <a:gd name="T54" fmla="*/ 2465 w 2748"/>
                <a:gd name="T55" fmla="*/ 436 h 3845"/>
                <a:gd name="T56" fmla="*/ 2581 w 2748"/>
                <a:gd name="T57" fmla="*/ 635 h 3845"/>
                <a:gd name="T58" fmla="*/ 2662 w 2748"/>
                <a:gd name="T59" fmla="*/ 849 h 3845"/>
                <a:gd name="T60" fmla="*/ 2714 w 2748"/>
                <a:gd name="T61" fmla="*/ 1066 h 3845"/>
                <a:gd name="T62" fmla="*/ 2748 w 2748"/>
                <a:gd name="T63" fmla="*/ 1276 h 3845"/>
                <a:gd name="T64" fmla="*/ 1981 w 2748"/>
                <a:gd name="T65" fmla="*/ 1227 h 3845"/>
                <a:gd name="T66" fmla="*/ 1946 w 2748"/>
                <a:gd name="T67" fmla="*/ 1074 h 3845"/>
                <a:gd name="T68" fmla="*/ 1904 w 2748"/>
                <a:gd name="T69" fmla="*/ 956 h 3845"/>
                <a:gd name="T70" fmla="*/ 1844 w 2748"/>
                <a:gd name="T71" fmla="*/ 848 h 3845"/>
                <a:gd name="T72" fmla="*/ 1762 w 2748"/>
                <a:gd name="T73" fmla="*/ 759 h 3845"/>
                <a:gd name="T74" fmla="*/ 1653 w 2748"/>
                <a:gd name="T75" fmla="*/ 697 h 3845"/>
                <a:gd name="T76" fmla="*/ 1515 w 2748"/>
                <a:gd name="T77" fmla="*/ 667 h 3845"/>
                <a:gd name="T78" fmla="*/ 1353 w 2748"/>
                <a:gd name="T79" fmla="*/ 678 h 3845"/>
                <a:gd name="T80" fmla="*/ 1213 w 2748"/>
                <a:gd name="T81" fmla="*/ 736 h 3845"/>
                <a:gd name="T82" fmla="*/ 1101 w 2748"/>
                <a:gd name="T83" fmla="*/ 834 h 3845"/>
                <a:gd name="T84" fmla="*/ 1013 w 2748"/>
                <a:gd name="T85" fmla="*/ 973 h 3845"/>
                <a:gd name="T86" fmla="*/ 948 w 2748"/>
                <a:gd name="T87" fmla="*/ 1148 h 3845"/>
                <a:gd name="T88" fmla="*/ 902 w 2748"/>
                <a:gd name="T89" fmla="*/ 1357 h 3845"/>
                <a:gd name="T90" fmla="*/ 875 w 2748"/>
                <a:gd name="T91" fmla="*/ 1596 h 3845"/>
                <a:gd name="T92" fmla="*/ 864 w 2748"/>
                <a:gd name="T93" fmla="*/ 1864 h 3845"/>
                <a:gd name="T94" fmla="*/ 867 w 2748"/>
                <a:gd name="T95" fmla="*/ 2122 h 3845"/>
                <a:gd name="T96" fmla="*/ 882 w 2748"/>
                <a:gd name="T97" fmla="*/ 2358 h 3845"/>
                <a:gd name="T98" fmla="*/ 913 w 2748"/>
                <a:gd name="T99" fmla="*/ 2574 h 3845"/>
                <a:gd name="T100" fmla="*/ 965 w 2748"/>
                <a:gd name="T101" fmla="*/ 2766 h 3845"/>
                <a:gd name="T102" fmla="*/ 1041 w 2748"/>
                <a:gd name="T103" fmla="*/ 2928 h 3845"/>
                <a:gd name="T104" fmla="*/ 1145 w 2748"/>
                <a:gd name="T105" fmla="*/ 3054 h 3845"/>
                <a:gd name="T106" fmla="*/ 1282 w 2748"/>
                <a:gd name="T107" fmla="*/ 3139 h 3845"/>
                <a:gd name="T108" fmla="*/ 1454 w 2748"/>
                <a:gd name="T109" fmla="*/ 3177 h 3845"/>
                <a:gd name="T110" fmla="*/ 1625 w 2748"/>
                <a:gd name="T111" fmla="*/ 3166 h 3845"/>
                <a:gd name="T112" fmla="*/ 1755 w 2748"/>
                <a:gd name="T113" fmla="*/ 3115 h 3845"/>
                <a:gd name="T114" fmla="*/ 1850 w 2748"/>
                <a:gd name="T115" fmla="*/ 3033 h 3845"/>
                <a:gd name="T116" fmla="*/ 1917 w 2748"/>
                <a:gd name="T117" fmla="*/ 2928 h 3845"/>
                <a:gd name="T118" fmla="*/ 1961 w 2748"/>
                <a:gd name="T119" fmla="*/ 2810 h 3845"/>
                <a:gd name="T120" fmla="*/ 1986 w 2748"/>
                <a:gd name="T121" fmla="*/ 2687 h 3845"/>
                <a:gd name="T122" fmla="*/ 2006 w 2748"/>
                <a:gd name="T123" fmla="*/ 2488 h 3845"/>
                <a:gd name="T124" fmla="*/ 2748 w 2748"/>
                <a:gd name="T125" fmla="*/ 1796 h 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8" h="3845">
                  <a:moveTo>
                    <a:pt x="2748" y="1796"/>
                  </a:moveTo>
                  <a:lnTo>
                    <a:pt x="2748" y="3789"/>
                  </a:lnTo>
                  <a:lnTo>
                    <a:pt x="2401" y="3789"/>
                  </a:lnTo>
                  <a:lnTo>
                    <a:pt x="2294" y="3364"/>
                  </a:lnTo>
                  <a:lnTo>
                    <a:pt x="2276" y="3391"/>
                  </a:lnTo>
                  <a:lnTo>
                    <a:pt x="2255" y="3421"/>
                  </a:lnTo>
                  <a:lnTo>
                    <a:pt x="2229" y="3456"/>
                  </a:lnTo>
                  <a:lnTo>
                    <a:pt x="2200" y="3493"/>
                  </a:lnTo>
                  <a:lnTo>
                    <a:pt x="2182" y="3512"/>
                  </a:lnTo>
                  <a:lnTo>
                    <a:pt x="2165" y="3532"/>
                  </a:lnTo>
                  <a:lnTo>
                    <a:pt x="2145" y="3552"/>
                  </a:lnTo>
                  <a:lnTo>
                    <a:pt x="2125" y="3573"/>
                  </a:lnTo>
                  <a:lnTo>
                    <a:pt x="2102" y="3592"/>
                  </a:lnTo>
                  <a:lnTo>
                    <a:pt x="2080" y="3613"/>
                  </a:lnTo>
                  <a:lnTo>
                    <a:pt x="2055" y="3633"/>
                  </a:lnTo>
                  <a:lnTo>
                    <a:pt x="2028" y="3653"/>
                  </a:lnTo>
                  <a:lnTo>
                    <a:pt x="2001" y="3672"/>
                  </a:lnTo>
                  <a:lnTo>
                    <a:pt x="1972" y="3690"/>
                  </a:lnTo>
                  <a:lnTo>
                    <a:pt x="1941" y="3709"/>
                  </a:lnTo>
                  <a:lnTo>
                    <a:pt x="1909" y="3726"/>
                  </a:lnTo>
                  <a:lnTo>
                    <a:pt x="1876" y="3744"/>
                  </a:lnTo>
                  <a:lnTo>
                    <a:pt x="1840" y="3759"/>
                  </a:lnTo>
                  <a:lnTo>
                    <a:pt x="1803" y="3774"/>
                  </a:lnTo>
                  <a:lnTo>
                    <a:pt x="1764" y="3788"/>
                  </a:lnTo>
                  <a:lnTo>
                    <a:pt x="1723" y="3800"/>
                  </a:lnTo>
                  <a:lnTo>
                    <a:pt x="1681" y="3811"/>
                  </a:lnTo>
                  <a:lnTo>
                    <a:pt x="1636" y="3821"/>
                  </a:lnTo>
                  <a:lnTo>
                    <a:pt x="1589" y="3830"/>
                  </a:lnTo>
                  <a:lnTo>
                    <a:pt x="1541" y="3836"/>
                  </a:lnTo>
                  <a:lnTo>
                    <a:pt x="1491" y="3841"/>
                  </a:lnTo>
                  <a:lnTo>
                    <a:pt x="1440" y="3844"/>
                  </a:lnTo>
                  <a:lnTo>
                    <a:pt x="1385" y="3845"/>
                  </a:lnTo>
                  <a:lnTo>
                    <a:pt x="1299" y="3843"/>
                  </a:lnTo>
                  <a:lnTo>
                    <a:pt x="1216" y="3836"/>
                  </a:lnTo>
                  <a:lnTo>
                    <a:pt x="1136" y="3823"/>
                  </a:lnTo>
                  <a:lnTo>
                    <a:pt x="1058" y="3807"/>
                  </a:lnTo>
                  <a:lnTo>
                    <a:pt x="983" y="3787"/>
                  </a:lnTo>
                  <a:lnTo>
                    <a:pt x="912" y="3762"/>
                  </a:lnTo>
                  <a:lnTo>
                    <a:pt x="842" y="3732"/>
                  </a:lnTo>
                  <a:lnTo>
                    <a:pt x="776" y="3700"/>
                  </a:lnTo>
                  <a:lnTo>
                    <a:pt x="713" y="3662"/>
                  </a:lnTo>
                  <a:lnTo>
                    <a:pt x="651" y="3621"/>
                  </a:lnTo>
                  <a:lnTo>
                    <a:pt x="593" y="3577"/>
                  </a:lnTo>
                  <a:lnTo>
                    <a:pt x="537" y="3529"/>
                  </a:lnTo>
                  <a:lnTo>
                    <a:pt x="485" y="3477"/>
                  </a:lnTo>
                  <a:lnTo>
                    <a:pt x="435" y="3421"/>
                  </a:lnTo>
                  <a:lnTo>
                    <a:pt x="388" y="3363"/>
                  </a:lnTo>
                  <a:lnTo>
                    <a:pt x="344" y="3301"/>
                  </a:lnTo>
                  <a:lnTo>
                    <a:pt x="302" y="3237"/>
                  </a:lnTo>
                  <a:lnTo>
                    <a:pt x="263" y="3170"/>
                  </a:lnTo>
                  <a:lnTo>
                    <a:pt x="227" y="3100"/>
                  </a:lnTo>
                  <a:lnTo>
                    <a:pt x="193" y="3027"/>
                  </a:lnTo>
                  <a:lnTo>
                    <a:pt x="162" y="2951"/>
                  </a:lnTo>
                  <a:lnTo>
                    <a:pt x="133" y="2874"/>
                  </a:lnTo>
                  <a:lnTo>
                    <a:pt x="108" y="2794"/>
                  </a:lnTo>
                  <a:lnTo>
                    <a:pt x="85" y="2711"/>
                  </a:lnTo>
                  <a:lnTo>
                    <a:pt x="66" y="2627"/>
                  </a:lnTo>
                  <a:lnTo>
                    <a:pt x="48" y="2540"/>
                  </a:lnTo>
                  <a:lnTo>
                    <a:pt x="33" y="2452"/>
                  </a:lnTo>
                  <a:lnTo>
                    <a:pt x="22" y="2362"/>
                  </a:lnTo>
                  <a:lnTo>
                    <a:pt x="12" y="2271"/>
                  </a:lnTo>
                  <a:lnTo>
                    <a:pt x="5" y="2177"/>
                  </a:lnTo>
                  <a:lnTo>
                    <a:pt x="1" y="2083"/>
                  </a:lnTo>
                  <a:lnTo>
                    <a:pt x="0" y="1986"/>
                  </a:lnTo>
                  <a:lnTo>
                    <a:pt x="0" y="1932"/>
                  </a:lnTo>
                  <a:lnTo>
                    <a:pt x="2" y="1873"/>
                  </a:lnTo>
                  <a:lnTo>
                    <a:pt x="4" y="1809"/>
                  </a:lnTo>
                  <a:lnTo>
                    <a:pt x="8" y="1742"/>
                  </a:lnTo>
                  <a:lnTo>
                    <a:pt x="13" y="1671"/>
                  </a:lnTo>
                  <a:lnTo>
                    <a:pt x="21" y="1597"/>
                  </a:lnTo>
                  <a:lnTo>
                    <a:pt x="29" y="1521"/>
                  </a:lnTo>
                  <a:lnTo>
                    <a:pt x="40" y="1442"/>
                  </a:lnTo>
                  <a:lnTo>
                    <a:pt x="53" y="1362"/>
                  </a:lnTo>
                  <a:lnTo>
                    <a:pt x="70" y="1280"/>
                  </a:lnTo>
                  <a:lnTo>
                    <a:pt x="88" y="1197"/>
                  </a:lnTo>
                  <a:lnTo>
                    <a:pt x="110" y="1114"/>
                  </a:lnTo>
                  <a:lnTo>
                    <a:pt x="134" y="1031"/>
                  </a:lnTo>
                  <a:lnTo>
                    <a:pt x="162" y="948"/>
                  </a:lnTo>
                  <a:lnTo>
                    <a:pt x="193" y="866"/>
                  </a:lnTo>
                  <a:lnTo>
                    <a:pt x="229" y="785"/>
                  </a:lnTo>
                  <a:lnTo>
                    <a:pt x="268" y="706"/>
                  </a:lnTo>
                  <a:lnTo>
                    <a:pt x="311" y="629"/>
                  </a:lnTo>
                  <a:lnTo>
                    <a:pt x="358" y="553"/>
                  </a:lnTo>
                  <a:lnTo>
                    <a:pt x="410" y="482"/>
                  </a:lnTo>
                  <a:lnTo>
                    <a:pt x="467" y="413"/>
                  </a:lnTo>
                  <a:lnTo>
                    <a:pt x="528" y="349"/>
                  </a:lnTo>
                  <a:lnTo>
                    <a:pt x="595" y="288"/>
                  </a:lnTo>
                  <a:lnTo>
                    <a:pt x="668" y="232"/>
                  </a:lnTo>
                  <a:lnTo>
                    <a:pt x="745" y="181"/>
                  </a:lnTo>
                  <a:lnTo>
                    <a:pt x="828" y="135"/>
                  </a:lnTo>
                  <a:lnTo>
                    <a:pt x="917" y="96"/>
                  </a:lnTo>
                  <a:lnTo>
                    <a:pt x="1012" y="62"/>
                  </a:lnTo>
                  <a:lnTo>
                    <a:pt x="1114" y="36"/>
                  </a:lnTo>
                  <a:lnTo>
                    <a:pt x="1221" y="16"/>
                  </a:lnTo>
                  <a:lnTo>
                    <a:pt x="1336" y="4"/>
                  </a:lnTo>
                  <a:lnTo>
                    <a:pt x="1458" y="0"/>
                  </a:lnTo>
                  <a:lnTo>
                    <a:pt x="1553" y="2"/>
                  </a:lnTo>
                  <a:lnTo>
                    <a:pt x="1643" y="8"/>
                  </a:lnTo>
                  <a:lnTo>
                    <a:pt x="1728" y="18"/>
                  </a:lnTo>
                  <a:lnTo>
                    <a:pt x="1809" y="32"/>
                  </a:lnTo>
                  <a:lnTo>
                    <a:pt x="1885" y="50"/>
                  </a:lnTo>
                  <a:lnTo>
                    <a:pt x="1957" y="71"/>
                  </a:lnTo>
                  <a:lnTo>
                    <a:pt x="2023" y="96"/>
                  </a:lnTo>
                  <a:lnTo>
                    <a:pt x="2087" y="124"/>
                  </a:lnTo>
                  <a:lnTo>
                    <a:pt x="2146" y="154"/>
                  </a:lnTo>
                  <a:lnTo>
                    <a:pt x="2203" y="187"/>
                  </a:lnTo>
                  <a:lnTo>
                    <a:pt x="2254" y="223"/>
                  </a:lnTo>
                  <a:lnTo>
                    <a:pt x="2303" y="262"/>
                  </a:lnTo>
                  <a:lnTo>
                    <a:pt x="2348" y="303"/>
                  </a:lnTo>
                  <a:lnTo>
                    <a:pt x="2390" y="345"/>
                  </a:lnTo>
                  <a:lnTo>
                    <a:pt x="2429" y="390"/>
                  </a:lnTo>
                  <a:lnTo>
                    <a:pt x="2465" y="436"/>
                  </a:lnTo>
                  <a:lnTo>
                    <a:pt x="2498" y="484"/>
                  </a:lnTo>
                  <a:lnTo>
                    <a:pt x="2528" y="533"/>
                  </a:lnTo>
                  <a:lnTo>
                    <a:pt x="2556" y="584"/>
                  </a:lnTo>
                  <a:lnTo>
                    <a:pt x="2581" y="635"/>
                  </a:lnTo>
                  <a:lnTo>
                    <a:pt x="2605" y="689"/>
                  </a:lnTo>
                  <a:lnTo>
                    <a:pt x="2625" y="742"/>
                  </a:lnTo>
                  <a:lnTo>
                    <a:pt x="2645" y="795"/>
                  </a:lnTo>
                  <a:lnTo>
                    <a:pt x="2662" y="849"/>
                  </a:lnTo>
                  <a:lnTo>
                    <a:pt x="2677" y="903"/>
                  </a:lnTo>
                  <a:lnTo>
                    <a:pt x="2691" y="959"/>
                  </a:lnTo>
                  <a:lnTo>
                    <a:pt x="2703" y="1013"/>
                  </a:lnTo>
                  <a:lnTo>
                    <a:pt x="2714" y="1066"/>
                  </a:lnTo>
                  <a:lnTo>
                    <a:pt x="2723" y="1120"/>
                  </a:lnTo>
                  <a:lnTo>
                    <a:pt x="2733" y="1173"/>
                  </a:lnTo>
                  <a:lnTo>
                    <a:pt x="2741" y="1225"/>
                  </a:lnTo>
                  <a:lnTo>
                    <a:pt x="2748" y="1276"/>
                  </a:lnTo>
                  <a:lnTo>
                    <a:pt x="2008" y="1399"/>
                  </a:lnTo>
                  <a:lnTo>
                    <a:pt x="2000" y="1345"/>
                  </a:lnTo>
                  <a:lnTo>
                    <a:pt x="1991" y="1287"/>
                  </a:lnTo>
                  <a:lnTo>
                    <a:pt x="1981" y="1227"/>
                  </a:lnTo>
                  <a:lnTo>
                    <a:pt x="1969" y="1166"/>
                  </a:lnTo>
                  <a:lnTo>
                    <a:pt x="1963" y="1136"/>
                  </a:lnTo>
                  <a:lnTo>
                    <a:pt x="1954" y="1105"/>
                  </a:lnTo>
                  <a:lnTo>
                    <a:pt x="1946" y="1074"/>
                  </a:lnTo>
                  <a:lnTo>
                    <a:pt x="1937" y="1044"/>
                  </a:lnTo>
                  <a:lnTo>
                    <a:pt x="1927" y="1014"/>
                  </a:lnTo>
                  <a:lnTo>
                    <a:pt x="1915" y="984"/>
                  </a:lnTo>
                  <a:lnTo>
                    <a:pt x="1904" y="956"/>
                  </a:lnTo>
                  <a:lnTo>
                    <a:pt x="1891" y="927"/>
                  </a:lnTo>
                  <a:lnTo>
                    <a:pt x="1877" y="899"/>
                  </a:lnTo>
                  <a:lnTo>
                    <a:pt x="1860" y="874"/>
                  </a:lnTo>
                  <a:lnTo>
                    <a:pt x="1844" y="848"/>
                  </a:lnTo>
                  <a:lnTo>
                    <a:pt x="1825" y="824"/>
                  </a:lnTo>
                  <a:lnTo>
                    <a:pt x="1806" y="801"/>
                  </a:lnTo>
                  <a:lnTo>
                    <a:pt x="1784" y="780"/>
                  </a:lnTo>
                  <a:lnTo>
                    <a:pt x="1762" y="759"/>
                  </a:lnTo>
                  <a:lnTo>
                    <a:pt x="1737" y="741"/>
                  </a:lnTo>
                  <a:lnTo>
                    <a:pt x="1711" y="724"/>
                  </a:lnTo>
                  <a:lnTo>
                    <a:pt x="1683" y="709"/>
                  </a:lnTo>
                  <a:lnTo>
                    <a:pt x="1653" y="697"/>
                  </a:lnTo>
                  <a:lnTo>
                    <a:pt x="1621" y="685"/>
                  </a:lnTo>
                  <a:lnTo>
                    <a:pt x="1588" y="677"/>
                  </a:lnTo>
                  <a:lnTo>
                    <a:pt x="1553" y="671"/>
                  </a:lnTo>
                  <a:lnTo>
                    <a:pt x="1515" y="667"/>
                  </a:lnTo>
                  <a:lnTo>
                    <a:pt x="1475" y="665"/>
                  </a:lnTo>
                  <a:lnTo>
                    <a:pt x="1433" y="667"/>
                  </a:lnTo>
                  <a:lnTo>
                    <a:pt x="1392" y="671"/>
                  </a:lnTo>
                  <a:lnTo>
                    <a:pt x="1353" y="678"/>
                  </a:lnTo>
                  <a:lnTo>
                    <a:pt x="1315" y="689"/>
                  </a:lnTo>
                  <a:lnTo>
                    <a:pt x="1280" y="702"/>
                  </a:lnTo>
                  <a:lnTo>
                    <a:pt x="1246" y="717"/>
                  </a:lnTo>
                  <a:lnTo>
                    <a:pt x="1213" y="736"/>
                  </a:lnTo>
                  <a:lnTo>
                    <a:pt x="1183" y="756"/>
                  </a:lnTo>
                  <a:lnTo>
                    <a:pt x="1154" y="780"/>
                  </a:lnTo>
                  <a:lnTo>
                    <a:pt x="1127" y="806"/>
                  </a:lnTo>
                  <a:lnTo>
                    <a:pt x="1101" y="834"/>
                  </a:lnTo>
                  <a:lnTo>
                    <a:pt x="1077" y="866"/>
                  </a:lnTo>
                  <a:lnTo>
                    <a:pt x="1054" y="898"/>
                  </a:lnTo>
                  <a:lnTo>
                    <a:pt x="1033" y="934"/>
                  </a:lnTo>
                  <a:lnTo>
                    <a:pt x="1013" y="973"/>
                  </a:lnTo>
                  <a:lnTo>
                    <a:pt x="995" y="1013"/>
                  </a:lnTo>
                  <a:lnTo>
                    <a:pt x="977" y="1056"/>
                  </a:lnTo>
                  <a:lnTo>
                    <a:pt x="962" y="1101"/>
                  </a:lnTo>
                  <a:lnTo>
                    <a:pt x="948" y="1148"/>
                  </a:lnTo>
                  <a:lnTo>
                    <a:pt x="934" y="1197"/>
                  </a:lnTo>
                  <a:lnTo>
                    <a:pt x="922" y="1248"/>
                  </a:lnTo>
                  <a:lnTo>
                    <a:pt x="912" y="1302"/>
                  </a:lnTo>
                  <a:lnTo>
                    <a:pt x="902" y="1357"/>
                  </a:lnTo>
                  <a:lnTo>
                    <a:pt x="893" y="1414"/>
                  </a:lnTo>
                  <a:lnTo>
                    <a:pt x="886" y="1474"/>
                  </a:lnTo>
                  <a:lnTo>
                    <a:pt x="880" y="1534"/>
                  </a:lnTo>
                  <a:lnTo>
                    <a:pt x="875" y="1596"/>
                  </a:lnTo>
                  <a:lnTo>
                    <a:pt x="871" y="1661"/>
                  </a:lnTo>
                  <a:lnTo>
                    <a:pt x="868" y="1727"/>
                  </a:lnTo>
                  <a:lnTo>
                    <a:pt x="866" y="1796"/>
                  </a:lnTo>
                  <a:lnTo>
                    <a:pt x="864" y="1864"/>
                  </a:lnTo>
                  <a:lnTo>
                    <a:pt x="863" y="1936"/>
                  </a:lnTo>
                  <a:lnTo>
                    <a:pt x="863" y="1999"/>
                  </a:lnTo>
                  <a:lnTo>
                    <a:pt x="864" y="2061"/>
                  </a:lnTo>
                  <a:lnTo>
                    <a:pt x="867" y="2122"/>
                  </a:lnTo>
                  <a:lnTo>
                    <a:pt x="869" y="2183"/>
                  </a:lnTo>
                  <a:lnTo>
                    <a:pt x="873" y="2242"/>
                  </a:lnTo>
                  <a:lnTo>
                    <a:pt x="877" y="2301"/>
                  </a:lnTo>
                  <a:lnTo>
                    <a:pt x="882" y="2358"/>
                  </a:lnTo>
                  <a:lnTo>
                    <a:pt x="888" y="2414"/>
                  </a:lnTo>
                  <a:lnTo>
                    <a:pt x="895" y="2468"/>
                  </a:lnTo>
                  <a:lnTo>
                    <a:pt x="903" y="2522"/>
                  </a:lnTo>
                  <a:lnTo>
                    <a:pt x="913" y="2574"/>
                  </a:lnTo>
                  <a:lnTo>
                    <a:pt x="924" y="2625"/>
                  </a:lnTo>
                  <a:lnTo>
                    <a:pt x="936" y="2673"/>
                  </a:lnTo>
                  <a:lnTo>
                    <a:pt x="950" y="2720"/>
                  </a:lnTo>
                  <a:lnTo>
                    <a:pt x="965" y="2766"/>
                  </a:lnTo>
                  <a:lnTo>
                    <a:pt x="981" y="2809"/>
                  </a:lnTo>
                  <a:lnTo>
                    <a:pt x="1000" y="2851"/>
                  </a:lnTo>
                  <a:lnTo>
                    <a:pt x="1019" y="2890"/>
                  </a:lnTo>
                  <a:lnTo>
                    <a:pt x="1041" y="2928"/>
                  </a:lnTo>
                  <a:lnTo>
                    <a:pt x="1064" y="2963"/>
                  </a:lnTo>
                  <a:lnTo>
                    <a:pt x="1089" y="2995"/>
                  </a:lnTo>
                  <a:lnTo>
                    <a:pt x="1116" y="3026"/>
                  </a:lnTo>
                  <a:lnTo>
                    <a:pt x="1145" y="3054"/>
                  </a:lnTo>
                  <a:lnTo>
                    <a:pt x="1176" y="3079"/>
                  </a:lnTo>
                  <a:lnTo>
                    <a:pt x="1209" y="3102"/>
                  </a:lnTo>
                  <a:lnTo>
                    <a:pt x="1244" y="3121"/>
                  </a:lnTo>
                  <a:lnTo>
                    <a:pt x="1282" y="3139"/>
                  </a:lnTo>
                  <a:lnTo>
                    <a:pt x="1321" y="3153"/>
                  </a:lnTo>
                  <a:lnTo>
                    <a:pt x="1363" y="3164"/>
                  </a:lnTo>
                  <a:lnTo>
                    <a:pt x="1407" y="3173"/>
                  </a:lnTo>
                  <a:lnTo>
                    <a:pt x="1454" y="3177"/>
                  </a:lnTo>
                  <a:lnTo>
                    <a:pt x="1503" y="3179"/>
                  </a:lnTo>
                  <a:lnTo>
                    <a:pt x="1546" y="3178"/>
                  </a:lnTo>
                  <a:lnTo>
                    <a:pt x="1587" y="3174"/>
                  </a:lnTo>
                  <a:lnTo>
                    <a:pt x="1625" y="3166"/>
                  </a:lnTo>
                  <a:lnTo>
                    <a:pt x="1661" y="3157"/>
                  </a:lnTo>
                  <a:lnTo>
                    <a:pt x="1694" y="3145"/>
                  </a:lnTo>
                  <a:lnTo>
                    <a:pt x="1726" y="3132"/>
                  </a:lnTo>
                  <a:lnTo>
                    <a:pt x="1755" y="3115"/>
                  </a:lnTo>
                  <a:lnTo>
                    <a:pt x="1781" y="3097"/>
                  </a:lnTo>
                  <a:lnTo>
                    <a:pt x="1806" y="3077"/>
                  </a:lnTo>
                  <a:lnTo>
                    <a:pt x="1829" y="3056"/>
                  </a:lnTo>
                  <a:lnTo>
                    <a:pt x="1850" y="3033"/>
                  </a:lnTo>
                  <a:lnTo>
                    <a:pt x="1869" y="3009"/>
                  </a:lnTo>
                  <a:lnTo>
                    <a:pt x="1887" y="2983"/>
                  </a:lnTo>
                  <a:lnTo>
                    <a:pt x="1902" y="2956"/>
                  </a:lnTo>
                  <a:lnTo>
                    <a:pt x="1917" y="2928"/>
                  </a:lnTo>
                  <a:lnTo>
                    <a:pt x="1930" y="2899"/>
                  </a:lnTo>
                  <a:lnTo>
                    <a:pt x="1941" y="2871"/>
                  </a:lnTo>
                  <a:lnTo>
                    <a:pt x="1951" y="2840"/>
                  </a:lnTo>
                  <a:lnTo>
                    <a:pt x="1961" y="2810"/>
                  </a:lnTo>
                  <a:lnTo>
                    <a:pt x="1969" y="2780"/>
                  </a:lnTo>
                  <a:lnTo>
                    <a:pt x="1976" y="2749"/>
                  </a:lnTo>
                  <a:lnTo>
                    <a:pt x="1981" y="2718"/>
                  </a:lnTo>
                  <a:lnTo>
                    <a:pt x="1986" y="2687"/>
                  </a:lnTo>
                  <a:lnTo>
                    <a:pt x="1991" y="2657"/>
                  </a:lnTo>
                  <a:lnTo>
                    <a:pt x="1998" y="2597"/>
                  </a:lnTo>
                  <a:lnTo>
                    <a:pt x="2003" y="2541"/>
                  </a:lnTo>
                  <a:lnTo>
                    <a:pt x="2006" y="2488"/>
                  </a:lnTo>
                  <a:lnTo>
                    <a:pt x="2008" y="2440"/>
                  </a:lnTo>
                  <a:lnTo>
                    <a:pt x="1447" y="2440"/>
                  </a:lnTo>
                  <a:lnTo>
                    <a:pt x="1447" y="1796"/>
                  </a:lnTo>
                  <a:lnTo>
                    <a:pt x="2748" y="17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52"/>
            <p:cNvSpPr>
              <a:spLocks/>
            </p:cNvSpPr>
            <p:nvPr/>
          </p:nvSpPr>
          <p:spPr bwMode="auto">
            <a:xfrm>
              <a:off x="2197" y="2401"/>
              <a:ext cx="179" cy="288"/>
            </a:xfrm>
            <a:custGeom>
              <a:avLst/>
              <a:gdLst>
                <a:gd name="T0" fmla="*/ 2327 w 2327"/>
                <a:gd name="T1" fmla="*/ 0 h 3734"/>
                <a:gd name="T2" fmla="*/ 2327 w 2327"/>
                <a:gd name="T3" fmla="*/ 700 h 3734"/>
                <a:gd name="T4" fmla="*/ 1564 w 2327"/>
                <a:gd name="T5" fmla="*/ 700 h 3734"/>
                <a:gd name="T6" fmla="*/ 1564 w 2327"/>
                <a:gd name="T7" fmla="*/ 3734 h 3734"/>
                <a:gd name="T8" fmla="*/ 746 w 2327"/>
                <a:gd name="T9" fmla="*/ 3734 h 3734"/>
                <a:gd name="T10" fmla="*/ 746 w 2327"/>
                <a:gd name="T11" fmla="*/ 700 h 3734"/>
                <a:gd name="T12" fmla="*/ 0 w 2327"/>
                <a:gd name="T13" fmla="*/ 700 h 3734"/>
                <a:gd name="T14" fmla="*/ 0 w 2327"/>
                <a:gd name="T15" fmla="*/ 0 h 3734"/>
                <a:gd name="T16" fmla="*/ 2327 w 2327"/>
                <a:gd name="T17" fmla="*/ 0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7" h="3734">
                  <a:moveTo>
                    <a:pt x="2327" y="0"/>
                  </a:moveTo>
                  <a:lnTo>
                    <a:pt x="2327" y="700"/>
                  </a:lnTo>
                  <a:lnTo>
                    <a:pt x="1564" y="700"/>
                  </a:lnTo>
                  <a:lnTo>
                    <a:pt x="1564" y="3734"/>
                  </a:lnTo>
                  <a:lnTo>
                    <a:pt x="746" y="3734"/>
                  </a:lnTo>
                  <a:lnTo>
                    <a:pt x="746" y="700"/>
                  </a:lnTo>
                  <a:lnTo>
                    <a:pt x="0" y="700"/>
                  </a:lnTo>
                  <a:lnTo>
                    <a:pt x="0" y="0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2399" y="2401"/>
              <a:ext cx="170" cy="288"/>
            </a:xfrm>
            <a:custGeom>
              <a:avLst/>
              <a:gdLst>
                <a:gd name="T0" fmla="*/ 2215 w 2215"/>
                <a:gd name="T1" fmla="*/ 0 h 3734"/>
                <a:gd name="T2" fmla="*/ 2215 w 2215"/>
                <a:gd name="T3" fmla="*/ 644 h 3734"/>
                <a:gd name="T4" fmla="*/ 818 w 2215"/>
                <a:gd name="T5" fmla="*/ 644 h 3734"/>
                <a:gd name="T6" fmla="*/ 818 w 2215"/>
                <a:gd name="T7" fmla="*/ 1618 h 3734"/>
                <a:gd name="T8" fmla="*/ 1895 w 2215"/>
                <a:gd name="T9" fmla="*/ 1618 h 3734"/>
                <a:gd name="T10" fmla="*/ 1895 w 2215"/>
                <a:gd name="T11" fmla="*/ 2262 h 3734"/>
                <a:gd name="T12" fmla="*/ 818 w 2215"/>
                <a:gd name="T13" fmla="*/ 2262 h 3734"/>
                <a:gd name="T14" fmla="*/ 818 w 2215"/>
                <a:gd name="T15" fmla="*/ 3734 h 3734"/>
                <a:gd name="T16" fmla="*/ 0 w 2215"/>
                <a:gd name="T17" fmla="*/ 3734 h 3734"/>
                <a:gd name="T18" fmla="*/ 0 w 2215"/>
                <a:gd name="T19" fmla="*/ 0 h 3734"/>
                <a:gd name="T20" fmla="*/ 2215 w 2215"/>
                <a:gd name="T21" fmla="*/ 0 h 3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5" h="3734">
                  <a:moveTo>
                    <a:pt x="2215" y="0"/>
                  </a:moveTo>
                  <a:lnTo>
                    <a:pt x="2215" y="644"/>
                  </a:lnTo>
                  <a:lnTo>
                    <a:pt x="818" y="644"/>
                  </a:lnTo>
                  <a:lnTo>
                    <a:pt x="818" y="1618"/>
                  </a:lnTo>
                  <a:lnTo>
                    <a:pt x="1895" y="1618"/>
                  </a:lnTo>
                  <a:lnTo>
                    <a:pt x="1895" y="2262"/>
                  </a:lnTo>
                  <a:lnTo>
                    <a:pt x="818" y="2262"/>
                  </a:lnTo>
                  <a:lnTo>
                    <a:pt x="818" y="3734"/>
                  </a:lnTo>
                  <a:lnTo>
                    <a:pt x="0" y="3734"/>
                  </a:lnTo>
                  <a:lnTo>
                    <a:pt x="0" y="0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54"/>
            <p:cNvSpPr>
              <a:spLocks/>
            </p:cNvSpPr>
            <p:nvPr/>
          </p:nvSpPr>
          <p:spPr bwMode="auto">
            <a:xfrm>
              <a:off x="1514" y="2400"/>
              <a:ext cx="281" cy="281"/>
            </a:xfrm>
            <a:custGeom>
              <a:avLst/>
              <a:gdLst>
                <a:gd name="T0" fmla="*/ 3259 w 3645"/>
                <a:gd name="T1" fmla="*/ 0 h 3653"/>
                <a:gd name="T2" fmla="*/ 3299 w 3645"/>
                <a:gd name="T3" fmla="*/ 2 h 3653"/>
                <a:gd name="T4" fmla="*/ 3337 w 3645"/>
                <a:gd name="T5" fmla="*/ 8 h 3653"/>
                <a:gd name="T6" fmla="*/ 3374 w 3645"/>
                <a:gd name="T7" fmla="*/ 17 h 3653"/>
                <a:gd name="T8" fmla="*/ 3410 w 3645"/>
                <a:gd name="T9" fmla="*/ 29 h 3653"/>
                <a:gd name="T10" fmla="*/ 3444 w 3645"/>
                <a:gd name="T11" fmla="*/ 46 h 3653"/>
                <a:gd name="T12" fmla="*/ 3476 w 3645"/>
                <a:gd name="T13" fmla="*/ 65 h 3653"/>
                <a:gd name="T14" fmla="*/ 3505 w 3645"/>
                <a:gd name="T15" fmla="*/ 88 h 3653"/>
                <a:gd name="T16" fmla="*/ 3532 w 3645"/>
                <a:gd name="T17" fmla="*/ 112 h 3653"/>
                <a:gd name="T18" fmla="*/ 3558 w 3645"/>
                <a:gd name="T19" fmla="*/ 140 h 3653"/>
                <a:gd name="T20" fmla="*/ 3579 w 3645"/>
                <a:gd name="T21" fmla="*/ 169 h 3653"/>
                <a:gd name="T22" fmla="*/ 3599 w 3645"/>
                <a:gd name="T23" fmla="*/ 201 h 3653"/>
                <a:gd name="T24" fmla="*/ 3615 w 3645"/>
                <a:gd name="T25" fmla="*/ 235 h 3653"/>
                <a:gd name="T26" fmla="*/ 3628 w 3645"/>
                <a:gd name="T27" fmla="*/ 270 h 3653"/>
                <a:gd name="T28" fmla="*/ 3638 w 3645"/>
                <a:gd name="T29" fmla="*/ 307 h 3653"/>
                <a:gd name="T30" fmla="*/ 3643 w 3645"/>
                <a:gd name="T31" fmla="*/ 345 h 3653"/>
                <a:gd name="T32" fmla="*/ 3645 w 3645"/>
                <a:gd name="T33" fmla="*/ 384 h 3653"/>
                <a:gd name="T34" fmla="*/ 3645 w 3645"/>
                <a:gd name="T35" fmla="*/ 3288 h 3653"/>
                <a:gd name="T36" fmla="*/ 3641 w 3645"/>
                <a:gd name="T37" fmla="*/ 3327 h 3653"/>
                <a:gd name="T38" fmla="*/ 3634 w 3645"/>
                <a:gd name="T39" fmla="*/ 3365 h 3653"/>
                <a:gd name="T40" fmla="*/ 3622 w 3645"/>
                <a:gd name="T41" fmla="*/ 3401 h 3653"/>
                <a:gd name="T42" fmla="*/ 3607 w 3645"/>
                <a:gd name="T43" fmla="*/ 3435 h 3653"/>
                <a:gd name="T44" fmla="*/ 3589 w 3645"/>
                <a:gd name="T45" fmla="*/ 3468 h 3653"/>
                <a:gd name="T46" fmla="*/ 3569 w 3645"/>
                <a:gd name="T47" fmla="*/ 3499 h 3653"/>
                <a:gd name="T48" fmla="*/ 3545 w 3645"/>
                <a:gd name="T49" fmla="*/ 3528 h 3653"/>
                <a:gd name="T50" fmla="*/ 3519 w 3645"/>
                <a:gd name="T51" fmla="*/ 3553 h 3653"/>
                <a:gd name="T52" fmla="*/ 3490 w 3645"/>
                <a:gd name="T53" fmla="*/ 3577 h 3653"/>
                <a:gd name="T54" fmla="*/ 3459 w 3645"/>
                <a:gd name="T55" fmla="*/ 3597 h 3653"/>
                <a:gd name="T56" fmla="*/ 3426 w 3645"/>
                <a:gd name="T57" fmla="*/ 3616 h 3653"/>
                <a:gd name="T58" fmla="*/ 3393 w 3645"/>
                <a:gd name="T59" fmla="*/ 3630 h 3653"/>
                <a:gd name="T60" fmla="*/ 3356 w 3645"/>
                <a:gd name="T61" fmla="*/ 3641 h 3653"/>
                <a:gd name="T62" fmla="*/ 3319 w 3645"/>
                <a:gd name="T63" fmla="*/ 3649 h 3653"/>
                <a:gd name="T64" fmla="*/ 3280 w 3645"/>
                <a:gd name="T65" fmla="*/ 3652 h 3653"/>
                <a:gd name="T66" fmla="*/ 0 w 3645"/>
                <a:gd name="T67" fmla="*/ 3653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5" h="3653">
                  <a:moveTo>
                    <a:pt x="0" y="0"/>
                  </a:moveTo>
                  <a:lnTo>
                    <a:pt x="3259" y="0"/>
                  </a:lnTo>
                  <a:lnTo>
                    <a:pt x="3280" y="0"/>
                  </a:lnTo>
                  <a:lnTo>
                    <a:pt x="3299" y="2"/>
                  </a:lnTo>
                  <a:lnTo>
                    <a:pt x="3319" y="4"/>
                  </a:lnTo>
                  <a:lnTo>
                    <a:pt x="3337" y="8"/>
                  </a:lnTo>
                  <a:lnTo>
                    <a:pt x="3356" y="12"/>
                  </a:lnTo>
                  <a:lnTo>
                    <a:pt x="3374" y="17"/>
                  </a:lnTo>
                  <a:lnTo>
                    <a:pt x="3393" y="23"/>
                  </a:lnTo>
                  <a:lnTo>
                    <a:pt x="3410" y="29"/>
                  </a:lnTo>
                  <a:lnTo>
                    <a:pt x="3426" y="37"/>
                  </a:lnTo>
                  <a:lnTo>
                    <a:pt x="3444" y="46"/>
                  </a:lnTo>
                  <a:lnTo>
                    <a:pt x="3459" y="55"/>
                  </a:lnTo>
                  <a:lnTo>
                    <a:pt x="3476" y="65"/>
                  </a:lnTo>
                  <a:lnTo>
                    <a:pt x="3490" y="76"/>
                  </a:lnTo>
                  <a:lnTo>
                    <a:pt x="3505" y="88"/>
                  </a:lnTo>
                  <a:lnTo>
                    <a:pt x="3519" y="100"/>
                  </a:lnTo>
                  <a:lnTo>
                    <a:pt x="3532" y="112"/>
                  </a:lnTo>
                  <a:lnTo>
                    <a:pt x="3545" y="125"/>
                  </a:lnTo>
                  <a:lnTo>
                    <a:pt x="3558" y="140"/>
                  </a:lnTo>
                  <a:lnTo>
                    <a:pt x="3569" y="154"/>
                  </a:lnTo>
                  <a:lnTo>
                    <a:pt x="3579" y="169"/>
                  </a:lnTo>
                  <a:lnTo>
                    <a:pt x="3589" y="185"/>
                  </a:lnTo>
                  <a:lnTo>
                    <a:pt x="3599" y="201"/>
                  </a:lnTo>
                  <a:lnTo>
                    <a:pt x="3607" y="218"/>
                  </a:lnTo>
                  <a:lnTo>
                    <a:pt x="3615" y="235"/>
                  </a:lnTo>
                  <a:lnTo>
                    <a:pt x="3622" y="252"/>
                  </a:lnTo>
                  <a:lnTo>
                    <a:pt x="3628" y="270"/>
                  </a:lnTo>
                  <a:lnTo>
                    <a:pt x="3634" y="288"/>
                  </a:lnTo>
                  <a:lnTo>
                    <a:pt x="3638" y="307"/>
                  </a:lnTo>
                  <a:lnTo>
                    <a:pt x="3641" y="326"/>
                  </a:lnTo>
                  <a:lnTo>
                    <a:pt x="3643" y="345"/>
                  </a:lnTo>
                  <a:lnTo>
                    <a:pt x="3645" y="365"/>
                  </a:lnTo>
                  <a:lnTo>
                    <a:pt x="3645" y="384"/>
                  </a:lnTo>
                  <a:lnTo>
                    <a:pt x="3645" y="3269"/>
                  </a:lnTo>
                  <a:lnTo>
                    <a:pt x="3645" y="3288"/>
                  </a:lnTo>
                  <a:lnTo>
                    <a:pt x="3643" y="3308"/>
                  </a:lnTo>
                  <a:lnTo>
                    <a:pt x="3641" y="3327"/>
                  </a:lnTo>
                  <a:lnTo>
                    <a:pt x="3638" y="3345"/>
                  </a:lnTo>
                  <a:lnTo>
                    <a:pt x="3634" y="3365"/>
                  </a:lnTo>
                  <a:lnTo>
                    <a:pt x="3628" y="3383"/>
                  </a:lnTo>
                  <a:lnTo>
                    <a:pt x="3622" y="3401"/>
                  </a:lnTo>
                  <a:lnTo>
                    <a:pt x="3615" y="3418"/>
                  </a:lnTo>
                  <a:lnTo>
                    <a:pt x="3607" y="3435"/>
                  </a:lnTo>
                  <a:lnTo>
                    <a:pt x="3599" y="3452"/>
                  </a:lnTo>
                  <a:lnTo>
                    <a:pt x="3589" y="3468"/>
                  </a:lnTo>
                  <a:lnTo>
                    <a:pt x="3579" y="3484"/>
                  </a:lnTo>
                  <a:lnTo>
                    <a:pt x="3569" y="3499"/>
                  </a:lnTo>
                  <a:lnTo>
                    <a:pt x="3558" y="3513"/>
                  </a:lnTo>
                  <a:lnTo>
                    <a:pt x="3545" y="3528"/>
                  </a:lnTo>
                  <a:lnTo>
                    <a:pt x="3532" y="3541"/>
                  </a:lnTo>
                  <a:lnTo>
                    <a:pt x="3519" y="3553"/>
                  </a:lnTo>
                  <a:lnTo>
                    <a:pt x="3505" y="3565"/>
                  </a:lnTo>
                  <a:lnTo>
                    <a:pt x="3490" y="3577"/>
                  </a:lnTo>
                  <a:lnTo>
                    <a:pt x="3476" y="3588"/>
                  </a:lnTo>
                  <a:lnTo>
                    <a:pt x="3459" y="3597"/>
                  </a:lnTo>
                  <a:lnTo>
                    <a:pt x="3444" y="3606"/>
                  </a:lnTo>
                  <a:lnTo>
                    <a:pt x="3426" y="3616"/>
                  </a:lnTo>
                  <a:lnTo>
                    <a:pt x="3410" y="3623"/>
                  </a:lnTo>
                  <a:lnTo>
                    <a:pt x="3393" y="3630"/>
                  </a:lnTo>
                  <a:lnTo>
                    <a:pt x="3374" y="3636"/>
                  </a:lnTo>
                  <a:lnTo>
                    <a:pt x="3356" y="3641"/>
                  </a:lnTo>
                  <a:lnTo>
                    <a:pt x="3337" y="3645"/>
                  </a:lnTo>
                  <a:lnTo>
                    <a:pt x="3319" y="3649"/>
                  </a:lnTo>
                  <a:lnTo>
                    <a:pt x="3299" y="3651"/>
                  </a:lnTo>
                  <a:lnTo>
                    <a:pt x="3280" y="3652"/>
                  </a:lnTo>
                  <a:lnTo>
                    <a:pt x="3259" y="3653"/>
                  </a:lnTo>
                  <a:lnTo>
                    <a:pt x="0" y="3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1514" y="2393"/>
              <a:ext cx="288" cy="295"/>
            </a:xfrm>
            <a:custGeom>
              <a:avLst/>
              <a:gdLst>
                <a:gd name="T0" fmla="*/ 3259 w 3735"/>
                <a:gd name="T1" fmla="*/ 178 h 3831"/>
                <a:gd name="T2" fmla="*/ 3556 w 3735"/>
                <a:gd name="T3" fmla="*/ 451 h 3831"/>
                <a:gd name="T4" fmla="*/ 3551 w 3735"/>
                <a:gd name="T5" fmla="*/ 414 h 3831"/>
                <a:gd name="T6" fmla="*/ 3540 w 3735"/>
                <a:gd name="T7" fmla="*/ 378 h 3831"/>
                <a:gd name="T8" fmla="*/ 3527 w 3735"/>
                <a:gd name="T9" fmla="*/ 345 h 3831"/>
                <a:gd name="T10" fmla="*/ 3510 w 3735"/>
                <a:gd name="T11" fmla="*/ 314 h 3831"/>
                <a:gd name="T12" fmla="*/ 3489 w 3735"/>
                <a:gd name="T13" fmla="*/ 285 h 3831"/>
                <a:gd name="T14" fmla="*/ 3464 w 3735"/>
                <a:gd name="T15" fmla="*/ 259 h 3831"/>
                <a:gd name="T16" fmla="*/ 3437 w 3735"/>
                <a:gd name="T17" fmla="*/ 236 h 3831"/>
                <a:gd name="T18" fmla="*/ 3407 w 3735"/>
                <a:gd name="T19" fmla="*/ 216 h 3831"/>
                <a:gd name="T20" fmla="*/ 3375 w 3735"/>
                <a:gd name="T21" fmla="*/ 200 h 3831"/>
                <a:gd name="T22" fmla="*/ 3341 w 3735"/>
                <a:gd name="T23" fmla="*/ 189 h 3831"/>
                <a:gd name="T24" fmla="*/ 3305 w 3735"/>
                <a:gd name="T25" fmla="*/ 181 h 3831"/>
                <a:gd name="T26" fmla="*/ 3268 w 3735"/>
                <a:gd name="T27" fmla="*/ 178 h 3831"/>
                <a:gd name="T28" fmla="*/ 3296 w 3735"/>
                <a:gd name="T29" fmla="*/ 1 h 3831"/>
                <a:gd name="T30" fmla="*/ 3355 w 3735"/>
                <a:gd name="T31" fmla="*/ 10 h 3831"/>
                <a:gd name="T32" fmla="*/ 3412 w 3735"/>
                <a:gd name="T33" fmla="*/ 24 h 3831"/>
                <a:gd name="T34" fmla="*/ 3465 w 3735"/>
                <a:gd name="T35" fmla="*/ 47 h 3831"/>
                <a:gd name="T36" fmla="*/ 3516 w 3735"/>
                <a:gd name="T37" fmla="*/ 74 h 3831"/>
                <a:gd name="T38" fmla="*/ 3562 w 3735"/>
                <a:gd name="T39" fmla="*/ 108 h 3831"/>
                <a:gd name="T40" fmla="*/ 3603 w 3735"/>
                <a:gd name="T41" fmla="*/ 147 h 3831"/>
                <a:gd name="T42" fmla="*/ 3640 w 3735"/>
                <a:gd name="T43" fmla="*/ 190 h 3831"/>
                <a:gd name="T44" fmla="*/ 3672 w 3735"/>
                <a:gd name="T45" fmla="*/ 238 h 3831"/>
                <a:gd name="T46" fmla="*/ 3697 w 3735"/>
                <a:gd name="T47" fmla="*/ 289 h 3831"/>
                <a:gd name="T48" fmla="*/ 3717 w 3735"/>
                <a:gd name="T49" fmla="*/ 344 h 3831"/>
                <a:gd name="T50" fmla="*/ 3729 w 3735"/>
                <a:gd name="T51" fmla="*/ 402 h 3831"/>
                <a:gd name="T52" fmla="*/ 3734 w 3735"/>
                <a:gd name="T53" fmla="*/ 461 h 3831"/>
                <a:gd name="T54" fmla="*/ 3735 w 3735"/>
                <a:gd name="T55" fmla="*/ 3358 h 3831"/>
                <a:gd name="T56" fmla="*/ 3268 w 3735"/>
                <a:gd name="T57" fmla="*/ 3653 h 3831"/>
                <a:gd name="T58" fmla="*/ 3297 w 3735"/>
                <a:gd name="T59" fmla="*/ 3651 h 3831"/>
                <a:gd name="T60" fmla="*/ 3334 w 3735"/>
                <a:gd name="T61" fmla="*/ 3644 h 3831"/>
                <a:gd name="T62" fmla="*/ 3368 w 3735"/>
                <a:gd name="T63" fmla="*/ 3633 h 3831"/>
                <a:gd name="T64" fmla="*/ 3401 w 3735"/>
                <a:gd name="T65" fmla="*/ 3618 h 3831"/>
                <a:gd name="T66" fmla="*/ 3432 w 3735"/>
                <a:gd name="T67" fmla="*/ 3599 h 3831"/>
                <a:gd name="T68" fmla="*/ 3459 w 3735"/>
                <a:gd name="T69" fmla="*/ 3577 h 3831"/>
                <a:gd name="T70" fmla="*/ 3484 w 3735"/>
                <a:gd name="T71" fmla="*/ 3551 h 3831"/>
                <a:gd name="T72" fmla="*/ 3505 w 3735"/>
                <a:gd name="T73" fmla="*/ 3522 h 3831"/>
                <a:gd name="T74" fmla="*/ 3524 w 3735"/>
                <a:gd name="T75" fmla="*/ 3493 h 3831"/>
                <a:gd name="T76" fmla="*/ 3538 w 3735"/>
                <a:gd name="T77" fmla="*/ 3459 h 3831"/>
                <a:gd name="T78" fmla="*/ 3548 w 3735"/>
                <a:gd name="T79" fmla="*/ 3424 h 3831"/>
                <a:gd name="T80" fmla="*/ 3555 w 3735"/>
                <a:gd name="T81" fmla="*/ 3388 h 3831"/>
                <a:gd name="T82" fmla="*/ 3735 w 3735"/>
                <a:gd name="T83" fmla="*/ 3358 h 3831"/>
                <a:gd name="T84" fmla="*/ 3730 w 3735"/>
                <a:gd name="T85" fmla="*/ 3418 h 3831"/>
                <a:gd name="T86" fmla="*/ 3720 w 3735"/>
                <a:gd name="T87" fmla="*/ 3475 h 3831"/>
                <a:gd name="T88" fmla="*/ 3701 w 3735"/>
                <a:gd name="T89" fmla="*/ 3531 h 3831"/>
                <a:gd name="T90" fmla="*/ 3677 w 3735"/>
                <a:gd name="T91" fmla="*/ 3583 h 3831"/>
                <a:gd name="T92" fmla="*/ 3647 w 3735"/>
                <a:gd name="T93" fmla="*/ 3632 h 3831"/>
                <a:gd name="T94" fmla="*/ 3611 w 3735"/>
                <a:gd name="T95" fmla="*/ 3676 h 3831"/>
                <a:gd name="T96" fmla="*/ 3570 w 3735"/>
                <a:gd name="T97" fmla="*/ 3716 h 3831"/>
                <a:gd name="T98" fmla="*/ 3525 w 3735"/>
                <a:gd name="T99" fmla="*/ 3751 h 3831"/>
                <a:gd name="T100" fmla="*/ 3476 w 3735"/>
                <a:gd name="T101" fmla="*/ 3779 h 3831"/>
                <a:gd name="T102" fmla="*/ 3422 w 3735"/>
                <a:gd name="T103" fmla="*/ 3803 h 3831"/>
                <a:gd name="T104" fmla="*/ 3367 w 3735"/>
                <a:gd name="T105" fmla="*/ 3819 h 3831"/>
                <a:gd name="T106" fmla="*/ 3308 w 3735"/>
                <a:gd name="T107" fmla="*/ 3828 h 3831"/>
                <a:gd name="T108" fmla="*/ 3265 w 3735"/>
                <a:gd name="T109" fmla="*/ 3831 h 3831"/>
                <a:gd name="T110" fmla="*/ 0 w 3735"/>
                <a:gd name="T111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35" h="3831">
                  <a:moveTo>
                    <a:pt x="3259" y="178"/>
                  </a:moveTo>
                  <a:lnTo>
                    <a:pt x="0" y="178"/>
                  </a:lnTo>
                  <a:lnTo>
                    <a:pt x="0" y="0"/>
                  </a:lnTo>
                  <a:lnTo>
                    <a:pt x="3259" y="0"/>
                  </a:lnTo>
                  <a:lnTo>
                    <a:pt x="3259" y="178"/>
                  </a:lnTo>
                  <a:close/>
                  <a:moveTo>
                    <a:pt x="3735" y="473"/>
                  </a:moveTo>
                  <a:lnTo>
                    <a:pt x="3556" y="473"/>
                  </a:lnTo>
                  <a:lnTo>
                    <a:pt x="3557" y="465"/>
                  </a:lnTo>
                  <a:lnTo>
                    <a:pt x="3556" y="458"/>
                  </a:lnTo>
                  <a:lnTo>
                    <a:pt x="3556" y="451"/>
                  </a:lnTo>
                  <a:lnTo>
                    <a:pt x="3555" y="443"/>
                  </a:lnTo>
                  <a:lnTo>
                    <a:pt x="3554" y="436"/>
                  </a:lnTo>
                  <a:lnTo>
                    <a:pt x="3553" y="428"/>
                  </a:lnTo>
                  <a:lnTo>
                    <a:pt x="3552" y="420"/>
                  </a:lnTo>
                  <a:lnTo>
                    <a:pt x="3551" y="414"/>
                  </a:lnTo>
                  <a:lnTo>
                    <a:pt x="3548" y="407"/>
                  </a:lnTo>
                  <a:lnTo>
                    <a:pt x="3547" y="399"/>
                  </a:lnTo>
                  <a:lnTo>
                    <a:pt x="3544" y="393"/>
                  </a:lnTo>
                  <a:lnTo>
                    <a:pt x="3542" y="385"/>
                  </a:lnTo>
                  <a:lnTo>
                    <a:pt x="3540" y="378"/>
                  </a:lnTo>
                  <a:lnTo>
                    <a:pt x="3538" y="372"/>
                  </a:lnTo>
                  <a:lnTo>
                    <a:pt x="3535" y="365"/>
                  </a:lnTo>
                  <a:lnTo>
                    <a:pt x="3533" y="358"/>
                  </a:lnTo>
                  <a:lnTo>
                    <a:pt x="3530" y="352"/>
                  </a:lnTo>
                  <a:lnTo>
                    <a:pt x="3527" y="345"/>
                  </a:lnTo>
                  <a:lnTo>
                    <a:pt x="3524" y="338"/>
                  </a:lnTo>
                  <a:lnTo>
                    <a:pt x="3520" y="332"/>
                  </a:lnTo>
                  <a:lnTo>
                    <a:pt x="3517" y="326"/>
                  </a:lnTo>
                  <a:lnTo>
                    <a:pt x="3514" y="320"/>
                  </a:lnTo>
                  <a:lnTo>
                    <a:pt x="3510" y="314"/>
                  </a:lnTo>
                  <a:lnTo>
                    <a:pt x="3505" y="308"/>
                  </a:lnTo>
                  <a:lnTo>
                    <a:pt x="3501" y="302"/>
                  </a:lnTo>
                  <a:lnTo>
                    <a:pt x="3497" y="296"/>
                  </a:lnTo>
                  <a:lnTo>
                    <a:pt x="3493" y="291"/>
                  </a:lnTo>
                  <a:lnTo>
                    <a:pt x="3489" y="285"/>
                  </a:lnTo>
                  <a:lnTo>
                    <a:pt x="3484" y="280"/>
                  </a:lnTo>
                  <a:lnTo>
                    <a:pt x="3479" y="275"/>
                  </a:lnTo>
                  <a:lnTo>
                    <a:pt x="3475" y="269"/>
                  </a:lnTo>
                  <a:lnTo>
                    <a:pt x="3470" y="265"/>
                  </a:lnTo>
                  <a:lnTo>
                    <a:pt x="3464" y="259"/>
                  </a:lnTo>
                  <a:lnTo>
                    <a:pt x="3459" y="254"/>
                  </a:lnTo>
                  <a:lnTo>
                    <a:pt x="3454" y="249"/>
                  </a:lnTo>
                  <a:lnTo>
                    <a:pt x="3448" y="245"/>
                  </a:lnTo>
                  <a:lnTo>
                    <a:pt x="3443" y="241"/>
                  </a:lnTo>
                  <a:lnTo>
                    <a:pt x="3437" y="236"/>
                  </a:lnTo>
                  <a:lnTo>
                    <a:pt x="3432" y="232"/>
                  </a:lnTo>
                  <a:lnTo>
                    <a:pt x="3425" y="228"/>
                  </a:lnTo>
                  <a:lnTo>
                    <a:pt x="3419" y="224"/>
                  </a:lnTo>
                  <a:lnTo>
                    <a:pt x="3413" y="221"/>
                  </a:lnTo>
                  <a:lnTo>
                    <a:pt x="3407" y="216"/>
                  </a:lnTo>
                  <a:lnTo>
                    <a:pt x="3401" y="213"/>
                  </a:lnTo>
                  <a:lnTo>
                    <a:pt x="3395" y="209"/>
                  </a:lnTo>
                  <a:lnTo>
                    <a:pt x="3389" y="206"/>
                  </a:lnTo>
                  <a:lnTo>
                    <a:pt x="3381" y="203"/>
                  </a:lnTo>
                  <a:lnTo>
                    <a:pt x="3375" y="200"/>
                  </a:lnTo>
                  <a:lnTo>
                    <a:pt x="3369" y="198"/>
                  </a:lnTo>
                  <a:lnTo>
                    <a:pt x="3362" y="195"/>
                  </a:lnTo>
                  <a:lnTo>
                    <a:pt x="3355" y="193"/>
                  </a:lnTo>
                  <a:lnTo>
                    <a:pt x="3348" y="191"/>
                  </a:lnTo>
                  <a:lnTo>
                    <a:pt x="3341" y="189"/>
                  </a:lnTo>
                  <a:lnTo>
                    <a:pt x="3334" y="187"/>
                  </a:lnTo>
                  <a:lnTo>
                    <a:pt x="3327" y="185"/>
                  </a:lnTo>
                  <a:lnTo>
                    <a:pt x="3320" y="184"/>
                  </a:lnTo>
                  <a:lnTo>
                    <a:pt x="3313" y="183"/>
                  </a:lnTo>
                  <a:lnTo>
                    <a:pt x="3305" y="181"/>
                  </a:lnTo>
                  <a:lnTo>
                    <a:pt x="3297" y="180"/>
                  </a:lnTo>
                  <a:lnTo>
                    <a:pt x="3290" y="179"/>
                  </a:lnTo>
                  <a:lnTo>
                    <a:pt x="3283" y="179"/>
                  </a:lnTo>
                  <a:lnTo>
                    <a:pt x="3275" y="178"/>
                  </a:lnTo>
                  <a:lnTo>
                    <a:pt x="3268" y="178"/>
                  </a:lnTo>
                  <a:lnTo>
                    <a:pt x="3259" y="178"/>
                  </a:lnTo>
                  <a:lnTo>
                    <a:pt x="3259" y="0"/>
                  </a:lnTo>
                  <a:lnTo>
                    <a:pt x="3272" y="0"/>
                  </a:lnTo>
                  <a:lnTo>
                    <a:pt x="3284" y="1"/>
                  </a:lnTo>
                  <a:lnTo>
                    <a:pt x="3296" y="1"/>
                  </a:lnTo>
                  <a:lnTo>
                    <a:pt x="3309" y="2"/>
                  </a:lnTo>
                  <a:lnTo>
                    <a:pt x="3320" y="4"/>
                  </a:lnTo>
                  <a:lnTo>
                    <a:pt x="3331" y="5"/>
                  </a:lnTo>
                  <a:lnTo>
                    <a:pt x="3343" y="7"/>
                  </a:lnTo>
                  <a:lnTo>
                    <a:pt x="3355" y="10"/>
                  </a:lnTo>
                  <a:lnTo>
                    <a:pt x="3367" y="12"/>
                  </a:lnTo>
                  <a:lnTo>
                    <a:pt x="3378" y="15"/>
                  </a:lnTo>
                  <a:lnTo>
                    <a:pt x="3390" y="18"/>
                  </a:lnTo>
                  <a:lnTo>
                    <a:pt x="3401" y="21"/>
                  </a:lnTo>
                  <a:lnTo>
                    <a:pt x="3412" y="24"/>
                  </a:lnTo>
                  <a:lnTo>
                    <a:pt x="3422" y="28"/>
                  </a:lnTo>
                  <a:lnTo>
                    <a:pt x="3434" y="32"/>
                  </a:lnTo>
                  <a:lnTo>
                    <a:pt x="3444" y="37"/>
                  </a:lnTo>
                  <a:lnTo>
                    <a:pt x="3455" y="41"/>
                  </a:lnTo>
                  <a:lnTo>
                    <a:pt x="3465" y="47"/>
                  </a:lnTo>
                  <a:lnTo>
                    <a:pt x="3476" y="52"/>
                  </a:lnTo>
                  <a:lnTo>
                    <a:pt x="3486" y="57"/>
                  </a:lnTo>
                  <a:lnTo>
                    <a:pt x="3496" y="63"/>
                  </a:lnTo>
                  <a:lnTo>
                    <a:pt x="3506" y="68"/>
                  </a:lnTo>
                  <a:lnTo>
                    <a:pt x="3516" y="74"/>
                  </a:lnTo>
                  <a:lnTo>
                    <a:pt x="3525" y="80"/>
                  </a:lnTo>
                  <a:lnTo>
                    <a:pt x="3534" y="88"/>
                  </a:lnTo>
                  <a:lnTo>
                    <a:pt x="3543" y="94"/>
                  </a:lnTo>
                  <a:lnTo>
                    <a:pt x="3553" y="101"/>
                  </a:lnTo>
                  <a:lnTo>
                    <a:pt x="3562" y="108"/>
                  </a:lnTo>
                  <a:lnTo>
                    <a:pt x="3570" y="115"/>
                  </a:lnTo>
                  <a:lnTo>
                    <a:pt x="3578" y="122"/>
                  </a:lnTo>
                  <a:lnTo>
                    <a:pt x="3587" y="131"/>
                  </a:lnTo>
                  <a:lnTo>
                    <a:pt x="3595" y="138"/>
                  </a:lnTo>
                  <a:lnTo>
                    <a:pt x="3603" y="147"/>
                  </a:lnTo>
                  <a:lnTo>
                    <a:pt x="3611" y="155"/>
                  </a:lnTo>
                  <a:lnTo>
                    <a:pt x="3618" y="163"/>
                  </a:lnTo>
                  <a:lnTo>
                    <a:pt x="3626" y="171"/>
                  </a:lnTo>
                  <a:lnTo>
                    <a:pt x="3634" y="181"/>
                  </a:lnTo>
                  <a:lnTo>
                    <a:pt x="3640" y="190"/>
                  </a:lnTo>
                  <a:lnTo>
                    <a:pt x="3647" y="199"/>
                  </a:lnTo>
                  <a:lnTo>
                    <a:pt x="3653" y="208"/>
                  </a:lnTo>
                  <a:lnTo>
                    <a:pt x="3659" y="219"/>
                  </a:lnTo>
                  <a:lnTo>
                    <a:pt x="3665" y="228"/>
                  </a:lnTo>
                  <a:lnTo>
                    <a:pt x="3672" y="238"/>
                  </a:lnTo>
                  <a:lnTo>
                    <a:pt x="3678" y="247"/>
                  </a:lnTo>
                  <a:lnTo>
                    <a:pt x="3682" y="257"/>
                  </a:lnTo>
                  <a:lnTo>
                    <a:pt x="3688" y="268"/>
                  </a:lnTo>
                  <a:lnTo>
                    <a:pt x="3692" y="279"/>
                  </a:lnTo>
                  <a:lnTo>
                    <a:pt x="3697" y="289"/>
                  </a:lnTo>
                  <a:lnTo>
                    <a:pt x="3701" y="300"/>
                  </a:lnTo>
                  <a:lnTo>
                    <a:pt x="3705" y="311"/>
                  </a:lnTo>
                  <a:lnTo>
                    <a:pt x="3709" y="322"/>
                  </a:lnTo>
                  <a:lnTo>
                    <a:pt x="3714" y="332"/>
                  </a:lnTo>
                  <a:lnTo>
                    <a:pt x="3717" y="344"/>
                  </a:lnTo>
                  <a:lnTo>
                    <a:pt x="3720" y="356"/>
                  </a:lnTo>
                  <a:lnTo>
                    <a:pt x="3722" y="367"/>
                  </a:lnTo>
                  <a:lnTo>
                    <a:pt x="3725" y="378"/>
                  </a:lnTo>
                  <a:lnTo>
                    <a:pt x="3727" y="390"/>
                  </a:lnTo>
                  <a:lnTo>
                    <a:pt x="3729" y="402"/>
                  </a:lnTo>
                  <a:lnTo>
                    <a:pt x="3730" y="413"/>
                  </a:lnTo>
                  <a:lnTo>
                    <a:pt x="3732" y="425"/>
                  </a:lnTo>
                  <a:lnTo>
                    <a:pt x="3733" y="438"/>
                  </a:lnTo>
                  <a:lnTo>
                    <a:pt x="3734" y="449"/>
                  </a:lnTo>
                  <a:lnTo>
                    <a:pt x="3734" y="461"/>
                  </a:lnTo>
                  <a:lnTo>
                    <a:pt x="3735" y="473"/>
                  </a:lnTo>
                  <a:close/>
                  <a:moveTo>
                    <a:pt x="3556" y="3358"/>
                  </a:moveTo>
                  <a:lnTo>
                    <a:pt x="3556" y="473"/>
                  </a:lnTo>
                  <a:lnTo>
                    <a:pt x="3735" y="473"/>
                  </a:lnTo>
                  <a:lnTo>
                    <a:pt x="3735" y="3358"/>
                  </a:lnTo>
                  <a:lnTo>
                    <a:pt x="3556" y="3358"/>
                  </a:lnTo>
                  <a:close/>
                  <a:moveTo>
                    <a:pt x="3259" y="3831"/>
                  </a:moveTo>
                  <a:lnTo>
                    <a:pt x="3259" y="3653"/>
                  </a:lnTo>
                  <a:lnTo>
                    <a:pt x="3263" y="3653"/>
                  </a:lnTo>
                  <a:lnTo>
                    <a:pt x="3268" y="3653"/>
                  </a:lnTo>
                  <a:lnTo>
                    <a:pt x="3271" y="3653"/>
                  </a:lnTo>
                  <a:lnTo>
                    <a:pt x="3275" y="3653"/>
                  </a:lnTo>
                  <a:lnTo>
                    <a:pt x="3283" y="3652"/>
                  </a:lnTo>
                  <a:lnTo>
                    <a:pt x="3290" y="3652"/>
                  </a:lnTo>
                  <a:lnTo>
                    <a:pt x="3297" y="3651"/>
                  </a:lnTo>
                  <a:lnTo>
                    <a:pt x="3305" y="3649"/>
                  </a:lnTo>
                  <a:lnTo>
                    <a:pt x="3313" y="3648"/>
                  </a:lnTo>
                  <a:lnTo>
                    <a:pt x="3320" y="3647"/>
                  </a:lnTo>
                  <a:lnTo>
                    <a:pt x="3327" y="3646"/>
                  </a:lnTo>
                  <a:lnTo>
                    <a:pt x="3334" y="3644"/>
                  </a:lnTo>
                  <a:lnTo>
                    <a:pt x="3340" y="3642"/>
                  </a:lnTo>
                  <a:lnTo>
                    <a:pt x="3348" y="3640"/>
                  </a:lnTo>
                  <a:lnTo>
                    <a:pt x="3355" y="3638"/>
                  </a:lnTo>
                  <a:lnTo>
                    <a:pt x="3362" y="3635"/>
                  </a:lnTo>
                  <a:lnTo>
                    <a:pt x="3368" y="3633"/>
                  </a:lnTo>
                  <a:lnTo>
                    <a:pt x="3375" y="3630"/>
                  </a:lnTo>
                  <a:lnTo>
                    <a:pt x="3381" y="3627"/>
                  </a:lnTo>
                  <a:lnTo>
                    <a:pt x="3389" y="3625"/>
                  </a:lnTo>
                  <a:lnTo>
                    <a:pt x="3395" y="3622"/>
                  </a:lnTo>
                  <a:lnTo>
                    <a:pt x="3401" y="3618"/>
                  </a:lnTo>
                  <a:lnTo>
                    <a:pt x="3407" y="3615"/>
                  </a:lnTo>
                  <a:lnTo>
                    <a:pt x="3413" y="3610"/>
                  </a:lnTo>
                  <a:lnTo>
                    <a:pt x="3419" y="3606"/>
                  </a:lnTo>
                  <a:lnTo>
                    <a:pt x="3425" y="3603"/>
                  </a:lnTo>
                  <a:lnTo>
                    <a:pt x="3432" y="3599"/>
                  </a:lnTo>
                  <a:lnTo>
                    <a:pt x="3437" y="3594"/>
                  </a:lnTo>
                  <a:lnTo>
                    <a:pt x="3443" y="3590"/>
                  </a:lnTo>
                  <a:lnTo>
                    <a:pt x="3448" y="3586"/>
                  </a:lnTo>
                  <a:lnTo>
                    <a:pt x="3454" y="3582"/>
                  </a:lnTo>
                  <a:lnTo>
                    <a:pt x="3459" y="3577"/>
                  </a:lnTo>
                  <a:lnTo>
                    <a:pt x="3464" y="3572"/>
                  </a:lnTo>
                  <a:lnTo>
                    <a:pt x="3470" y="3566"/>
                  </a:lnTo>
                  <a:lnTo>
                    <a:pt x="3475" y="3561"/>
                  </a:lnTo>
                  <a:lnTo>
                    <a:pt x="3479" y="3556"/>
                  </a:lnTo>
                  <a:lnTo>
                    <a:pt x="3484" y="3551"/>
                  </a:lnTo>
                  <a:lnTo>
                    <a:pt x="3489" y="3546"/>
                  </a:lnTo>
                  <a:lnTo>
                    <a:pt x="3493" y="3540"/>
                  </a:lnTo>
                  <a:lnTo>
                    <a:pt x="3497" y="3535"/>
                  </a:lnTo>
                  <a:lnTo>
                    <a:pt x="3501" y="3529"/>
                  </a:lnTo>
                  <a:lnTo>
                    <a:pt x="3505" y="3522"/>
                  </a:lnTo>
                  <a:lnTo>
                    <a:pt x="3510" y="3517"/>
                  </a:lnTo>
                  <a:lnTo>
                    <a:pt x="3514" y="3511"/>
                  </a:lnTo>
                  <a:lnTo>
                    <a:pt x="3517" y="3505"/>
                  </a:lnTo>
                  <a:lnTo>
                    <a:pt x="3521" y="3499"/>
                  </a:lnTo>
                  <a:lnTo>
                    <a:pt x="3524" y="3493"/>
                  </a:lnTo>
                  <a:lnTo>
                    <a:pt x="3527" y="3486"/>
                  </a:lnTo>
                  <a:lnTo>
                    <a:pt x="3530" y="3479"/>
                  </a:lnTo>
                  <a:lnTo>
                    <a:pt x="3533" y="3472"/>
                  </a:lnTo>
                  <a:lnTo>
                    <a:pt x="3535" y="3466"/>
                  </a:lnTo>
                  <a:lnTo>
                    <a:pt x="3538" y="3459"/>
                  </a:lnTo>
                  <a:lnTo>
                    <a:pt x="3540" y="3452"/>
                  </a:lnTo>
                  <a:lnTo>
                    <a:pt x="3542" y="3446"/>
                  </a:lnTo>
                  <a:lnTo>
                    <a:pt x="3544" y="3438"/>
                  </a:lnTo>
                  <a:lnTo>
                    <a:pt x="3547" y="3431"/>
                  </a:lnTo>
                  <a:lnTo>
                    <a:pt x="3548" y="3424"/>
                  </a:lnTo>
                  <a:lnTo>
                    <a:pt x="3551" y="3417"/>
                  </a:lnTo>
                  <a:lnTo>
                    <a:pt x="3552" y="3410"/>
                  </a:lnTo>
                  <a:lnTo>
                    <a:pt x="3553" y="3403"/>
                  </a:lnTo>
                  <a:lnTo>
                    <a:pt x="3554" y="3395"/>
                  </a:lnTo>
                  <a:lnTo>
                    <a:pt x="3555" y="3388"/>
                  </a:lnTo>
                  <a:lnTo>
                    <a:pt x="3556" y="3380"/>
                  </a:lnTo>
                  <a:lnTo>
                    <a:pt x="3556" y="3373"/>
                  </a:lnTo>
                  <a:lnTo>
                    <a:pt x="3557" y="3365"/>
                  </a:lnTo>
                  <a:lnTo>
                    <a:pt x="3556" y="3358"/>
                  </a:lnTo>
                  <a:lnTo>
                    <a:pt x="3735" y="3358"/>
                  </a:lnTo>
                  <a:lnTo>
                    <a:pt x="3734" y="3369"/>
                  </a:lnTo>
                  <a:lnTo>
                    <a:pt x="3734" y="3381"/>
                  </a:lnTo>
                  <a:lnTo>
                    <a:pt x="3733" y="3393"/>
                  </a:lnTo>
                  <a:lnTo>
                    <a:pt x="3732" y="3406"/>
                  </a:lnTo>
                  <a:lnTo>
                    <a:pt x="3730" y="3418"/>
                  </a:lnTo>
                  <a:lnTo>
                    <a:pt x="3729" y="3429"/>
                  </a:lnTo>
                  <a:lnTo>
                    <a:pt x="3727" y="3441"/>
                  </a:lnTo>
                  <a:lnTo>
                    <a:pt x="3725" y="3453"/>
                  </a:lnTo>
                  <a:lnTo>
                    <a:pt x="3722" y="3464"/>
                  </a:lnTo>
                  <a:lnTo>
                    <a:pt x="3720" y="3475"/>
                  </a:lnTo>
                  <a:lnTo>
                    <a:pt x="3717" y="3487"/>
                  </a:lnTo>
                  <a:lnTo>
                    <a:pt x="3714" y="3498"/>
                  </a:lnTo>
                  <a:lnTo>
                    <a:pt x="3709" y="3509"/>
                  </a:lnTo>
                  <a:lnTo>
                    <a:pt x="3705" y="3520"/>
                  </a:lnTo>
                  <a:lnTo>
                    <a:pt x="3701" y="3531"/>
                  </a:lnTo>
                  <a:lnTo>
                    <a:pt x="3697" y="3542"/>
                  </a:lnTo>
                  <a:lnTo>
                    <a:pt x="3692" y="3552"/>
                  </a:lnTo>
                  <a:lnTo>
                    <a:pt x="3688" y="3562"/>
                  </a:lnTo>
                  <a:lnTo>
                    <a:pt x="3682" y="3573"/>
                  </a:lnTo>
                  <a:lnTo>
                    <a:pt x="3677" y="3583"/>
                  </a:lnTo>
                  <a:lnTo>
                    <a:pt x="3672" y="3593"/>
                  </a:lnTo>
                  <a:lnTo>
                    <a:pt x="3665" y="3603"/>
                  </a:lnTo>
                  <a:lnTo>
                    <a:pt x="3659" y="3612"/>
                  </a:lnTo>
                  <a:lnTo>
                    <a:pt x="3653" y="3623"/>
                  </a:lnTo>
                  <a:lnTo>
                    <a:pt x="3647" y="3632"/>
                  </a:lnTo>
                  <a:lnTo>
                    <a:pt x="3640" y="3641"/>
                  </a:lnTo>
                  <a:lnTo>
                    <a:pt x="3634" y="3650"/>
                  </a:lnTo>
                  <a:lnTo>
                    <a:pt x="3626" y="3659"/>
                  </a:lnTo>
                  <a:lnTo>
                    <a:pt x="3618" y="3668"/>
                  </a:lnTo>
                  <a:lnTo>
                    <a:pt x="3611" y="3676"/>
                  </a:lnTo>
                  <a:lnTo>
                    <a:pt x="3603" y="3684"/>
                  </a:lnTo>
                  <a:lnTo>
                    <a:pt x="3596" y="3692"/>
                  </a:lnTo>
                  <a:lnTo>
                    <a:pt x="3587" y="3700"/>
                  </a:lnTo>
                  <a:lnTo>
                    <a:pt x="3579" y="3708"/>
                  </a:lnTo>
                  <a:lnTo>
                    <a:pt x="3570" y="3716"/>
                  </a:lnTo>
                  <a:lnTo>
                    <a:pt x="3562" y="3723"/>
                  </a:lnTo>
                  <a:lnTo>
                    <a:pt x="3553" y="3730"/>
                  </a:lnTo>
                  <a:lnTo>
                    <a:pt x="3543" y="3737"/>
                  </a:lnTo>
                  <a:lnTo>
                    <a:pt x="3534" y="3743"/>
                  </a:lnTo>
                  <a:lnTo>
                    <a:pt x="3525" y="3751"/>
                  </a:lnTo>
                  <a:lnTo>
                    <a:pt x="3516" y="3757"/>
                  </a:lnTo>
                  <a:lnTo>
                    <a:pt x="3506" y="3763"/>
                  </a:lnTo>
                  <a:lnTo>
                    <a:pt x="3496" y="3768"/>
                  </a:lnTo>
                  <a:lnTo>
                    <a:pt x="3486" y="3774"/>
                  </a:lnTo>
                  <a:lnTo>
                    <a:pt x="3476" y="3779"/>
                  </a:lnTo>
                  <a:lnTo>
                    <a:pt x="3465" y="3784"/>
                  </a:lnTo>
                  <a:lnTo>
                    <a:pt x="3455" y="3790"/>
                  </a:lnTo>
                  <a:lnTo>
                    <a:pt x="3444" y="3794"/>
                  </a:lnTo>
                  <a:lnTo>
                    <a:pt x="3434" y="3799"/>
                  </a:lnTo>
                  <a:lnTo>
                    <a:pt x="3422" y="3803"/>
                  </a:lnTo>
                  <a:lnTo>
                    <a:pt x="3412" y="3806"/>
                  </a:lnTo>
                  <a:lnTo>
                    <a:pt x="3401" y="3810"/>
                  </a:lnTo>
                  <a:lnTo>
                    <a:pt x="3390" y="3813"/>
                  </a:lnTo>
                  <a:lnTo>
                    <a:pt x="3378" y="3816"/>
                  </a:lnTo>
                  <a:lnTo>
                    <a:pt x="3367" y="3819"/>
                  </a:lnTo>
                  <a:lnTo>
                    <a:pt x="3355" y="3821"/>
                  </a:lnTo>
                  <a:lnTo>
                    <a:pt x="3343" y="3824"/>
                  </a:lnTo>
                  <a:lnTo>
                    <a:pt x="3331" y="3826"/>
                  </a:lnTo>
                  <a:lnTo>
                    <a:pt x="3320" y="3827"/>
                  </a:lnTo>
                  <a:lnTo>
                    <a:pt x="3308" y="3828"/>
                  </a:lnTo>
                  <a:lnTo>
                    <a:pt x="3296" y="3830"/>
                  </a:lnTo>
                  <a:lnTo>
                    <a:pt x="3284" y="3830"/>
                  </a:lnTo>
                  <a:lnTo>
                    <a:pt x="3278" y="3830"/>
                  </a:lnTo>
                  <a:lnTo>
                    <a:pt x="3272" y="3831"/>
                  </a:lnTo>
                  <a:lnTo>
                    <a:pt x="3265" y="3831"/>
                  </a:lnTo>
                  <a:lnTo>
                    <a:pt x="3259" y="3831"/>
                  </a:lnTo>
                  <a:close/>
                  <a:moveTo>
                    <a:pt x="0" y="3653"/>
                  </a:moveTo>
                  <a:lnTo>
                    <a:pt x="3259" y="3653"/>
                  </a:lnTo>
                  <a:lnTo>
                    <a:pt x="3259" y="3831"/>
                  </a:lnTo>
                  <a:lnTo>
                    <a:pt x="0" y="3831"/>
                  </a:lnTo>
                  <a:lnTo>
                    <a:pt x="0" y="36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576" y="2440"/>
              <a:ext cx="157" cy="105"/>
            </a:xfrm>
            <a:custGeom>
              <a:avLst/>
              <a:gdLst>
                <a:gd name="T0" fmla="*/ 1610 w 2038"/>
                <a:gd name="T1" fmla="*/ 728 h 1361"/>
                <a:gd name="T2" fmla="*/ 1644 w 2038"/>
                <a:gd name="T3" fmla="*/ 762 h 1361"/>
                <a:gd name="T4" fmla="*/ 1682 w 2038"/>
                <a:gd name="T5" fmla="*/ 790 h 1361"/>
                <a:gd name="T6" fmla="*/ 1724 w 2038"/>
                <a:gd name="T7" fmla="*/ 811 h 1361"/>
                <a:gd name="T8" fmla="*/ 1767 w 2038"/>
                <a:gd name="T9" fmla="*/ 827 h 1361"/>
                <a:gd name="T10" fmla="*/ 1813 w 2038"/>
                <a:gd name="T11" fmla="*/ 836 h 1361"/>
                <a:gd name="T12" fmla="*/ 1860 w 2038"/>
                <a:gd name="T13" fmla="*/ 838 h 1361"/>
                <a:gd name="T14" fmla="*/ 1906 w 2038"/>
                <a:gd name="T15" fmla="*/ 834 h 1361"/>
                <a:gd name="T16" fmla="*/ 1951 w 2038"/>
                <a:gd name="T17" fmla="*/ 822 h 1361"/>
                <a:gd name="T18" fmla="*/ 1995 w 2038"/>
                <a:gd name="T19" fmla="*/ 804 h 1361"/>
                <a:gd name="T20" fmla="*/ 2038 w 2038"/>
                <a:gd name="T21" fmla="*/ 779 h 1361"/>
                <a:gd name="T22" fmla="*/ 1269 w 2038"/>
                <a:gd name="T23" fmla="*/ 1320 h 1361"/>
                <a:gd name="T24" fmla="*/ 1225 w 2038"/>
                <a:gd name="T25" fmla="*/ 1340 h 1361"/>
                <a:gd name="T26" fmla="*/ 1180 w 2038"/>
                <a:gd name="T27" fmla="*/ 1354 h 1361"/>
                <a:gd name="T28" fmla="*/ 1134 w 2038"/>
                <a:gd name="T29" fmla="*/ 1360 h 1361"/>
                <a:gd name="T30" fmla="*/ 1088 w 2038"/>
                <a:gd name="T31" fmla="*/ 1360 h 1361"/>
                <a:gd name="T32" fmla="*/ 1041 w 2038"/>
                <a:gd name="T33" fmla="*/ 1353 h 1361"/>
                <a:gd name="T34" fmla="*/ 997 w 2038"/>
                <a:gd name="T35" fmla="*/ 1340 h 1361"/>
                <a:gd name="T36" fmla="*/ 955 w 2038"/>
                <a:gd name="T37" fmla="*/ 1321 h 1361"/>
                <a:gd name="T38" fmla="*/ 915 w 2038"/>
                <a:gd name="T39" fmla="*/ 1294 h 1361"/>
                <a:gd name="T40" fmla="*/ 880 w 2038"/>
                <a:gd name="T41" fmla="*/ 1263 h 1361"/>
                <a:gd name="T42" fmla="*/ 849 w 2038"/>
                <a:gd name="T43" fmla="*/ 1225 h 1361"/>
                <a:gd name="T44" fmla="*/ 427 w 2038"/>
                <a:gd name="T45" fmla="*/ 633 h 1361"/>
                <a:gd name="T46" fmla="*/ 392 w 2038"/>
                <a:gd name="T47" fmla="*/ 599 h 1361"/>
                <a:gd name="T48" fmla="*/ 354 w 2038"/>
                <a:gd name="T49" fmla="*/ 571 h 1361"/>
                <a:gd name="T50" fmla="*/ 312 w 2038"/>
                <a:gd name="T51" fmla="*/ 549 h 1361"/>
                <a:gd name="T52" fmla="*/ 269 w 2038"/>
                <a:gd name="T53" fmla="*/ 534 h 1361"/>
                <a:gd name="T54" fmla="*/ 224 w 2038"/>
                <a:gd name="T55" fmla="*/ 526 h 1361"/>
                <a:gd name="T56" fmla="*/ 177 w 2038"/>
                <a:gd name="T57" fmla="*/ 523 h 1361"/>
                <a:gd name="T58" fmla="*/ 131 w 2038"/>
                <a:gd name="T59" fmla="*/ 528 h 1361"/>
                <a:gd name="T60" fmla="*/ 86 w 2038"/>
                <a:gd name="T61" fmla="*/ 538 h 1361"/>
                <a:gd name="T62" fmla="*/ 42 w 2038"/>
                <a:gd name="T63" fmla="*/ 556 h 1361"/>
                <a:gd name="T64" fmla="*/ 0 w 2038"/>
                <a:gd name="T65" fmla="*/ 582 h 1361"/>
                <a:gd name="T66" fmla="*/ 768 w 2038"/>
                <a:gd name="T67" fmla="*/ 42 h 1361"/>
                <a:gd name="T68" fmla="*/ 812 w 2038"/>
                <a:gd name="T69" fmla="*/ 21 h 1361"/>
                <a:gd name="T70" fmla="*/ 857 w 2038"/>
                <a:gd name="T71" fmla="*/ 8 h 1361"/>
                <a:gd name="T72" fmla="*/ 903 w 2038"/>
                <a:gd name="T73" fmla="*/ 1 h 1361"/>
                <a:gd name="T74" fmla="*/ 949 w 2038"/>
                <a:gd name="T75" fmla="*/ 1 h 1361"/>
                <a:gd name="T76" fmla="*/ 995 w 2038"/>
                <a:gd name="T77" fmla="*/ 8 h 1361"/>
                <a:gd name="T78" fmla="*/ 1039 w 2038"/>
                <a:gd name="T79" fmla="*/ 21 h 1361"/>
                <a:gd name="T80" fmla="*/ 1081 w 2038"/>
                <a:gd name="T81" fmla="*/ 40 h 1361"/>
                <a:gd name="T82" fmla="*/ 1121 w 2038"/>
                <a:gd name="T83" fmla="*/ 66 h 1361"/>
                <a:gd name="T84" fmla="*/ 1156 w 2038"/>
                <a:gd name="T85" fmla="*/ 98 h 1361"/>
                <a:gd name="T86" fmla="*/ 1188 w 2038"/>
                <a:gd name="T87" fmla="*/ 136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8" h="1361">
                  <a:moveTo>
                    <a:pt x="1590" y="703"/>
                  </a:moveTo>
                  <a:lnTo>
                    <a:pt x="1599" y="716"/>
                  </a:lnTo>
                  <a:lnTo>
                    <a:pt x="1610" y="728"/>
                  </a:lnTo>
                  <a:lnTo>
                    <a:pt x="1621" y="741"/>
                  </a:lnTo>
                  <a:lnTo>
                    <a:pt x="1632" y="752"/>
                  </a:lnTo>
                  <a:lnTo>
                    <a:pt x="1644" y="762"/>
                  </a:lnTo>
                  <a:lnTo>
                    <a:pt x="1657" y="772"/>
                  </a:lnTo>
                  <a:lnTo>
                    <a:pt x="1669" y="781"/>
                  </a:lnTo>
                  <a:lnTo>
                    <a:pt x="1682" y="790"/>
                  </a:lnTo>
                  <a:lnTo>
                    <a:pt x="1696" y="798"/>
                  </a:lnTo>
                  <a:lnTo>
                    <a:pt x="1710" y="805"/>
                  </a:lnTo>
                  <a:lnTo>
                    <a:pt x="1724" y="811"/>
                  </a:lnTo>
                  <a:lnTo>
                    <a:pt x="1739" y="817"/>
                  </a:lnTo>
                  <a:lnTo>
                    <a:pt x="1753" y="822"/>
                  </a:lnTo>
                  <a:lnTo>
                    <a:pt x="1767" y="827"/>
                  </a:lnTo>
                  <a:lnTo>
                    <a:pt x="1783" y="831"/>
                  </a:lnTo>
                  <a:lnTo>
                    <a:pt x="1798" y="834"/>
                  </a:lnTo>
                  <a:lnTo>
                    <a:pt x="1813" y="836"/>
                  </a:lnTo>
                  <a:lnTo>
                    <a:pt x="1828" y="837"/>
                  </a:lnTo>
                  <a:lnTo>
                    <a:pt x="1843" y="838"/>
                  </a:lnTo>
                  <a:lnTo>
                    <a:pt x="1860" y="838"/>
                  </a:lnTo>
                  <a:lnTo>
                    <a:pt x="1875" y="837"/>
                  </a:lnTo>
                  <a:lnTo>
                    <a:pt x="1890" y="836"/>
                  </a:lnTo>
                  <a:lnTo>
                    <a:pt x="1906" y="834"/>
                  </a:lnTo>
                  <a:lnTo>
                    <a:pt x="1921" y="831"/>
                  </a:lnTo>
                  <a:lnTo>
                    <a:pt x="1937" y="827"/>
                  </a:lnTo>
                  <a:lnTo>
                    <a:pt x="1951" y="822"/>
                  </a:lnTo>
                  <a:lnTo>
                    <a:pt x="1966" y="817"/>
                  </a:lnTo>
                  <a:lnTo>
                    <a:pt x="1981" y="811"/>
                  </a:lnTo>
                  <a:lnTo>
                    <a:pt x="1995" y="804"/>
                  </a:lnTo>
                  <a:lnTo>
                    <a:pt x="2009" y="797"/>
                  </a:lnTo>
                  <a:lnTo>
                    <a:pt x="2024" y="789"/>
                  </a:lnTo>
                  <a:lnTo>
                    <a:pt x="2038" y="779"/>
                  </a:lnTo>
                  <a:lnTo>
                    <a:pt x="1297" y="1301"/>
                  </a:lnTo>
                  <a:lnTo>
                    <a:pt x="1283" y="1311"/>
                  </a:lnTo>
                  <a:lnTo>
                    <a:pt x="1269" y="1320"/>
                  </a:lnTo>
                  <a:lnTo>
                    <a:pt x="1255" y="1327"/>
                  </a:lnTo>
                  <a:lnTo>
                    <a:pt x="1240" y="1334"/>
                  </a:lnTo>
                  <a:lnTo>
                    <a:pt x="1225" y="1340"/>
                  </a:lnTo>
                  <a:lnTo>
                    <a:pt x="1211" y="1345"/>
                  </a:lnTo>
                  <a:lnTo>
                    <a:pt x="1195" y="1350"/>
                  </a:lnTo>
                  <a:lnTo>
                    <a:pt x="1180" y="1354"/>
                  </a:lnTo>
                  <a:lnTo>
                    <a:pt x="1165" y="1357"/>
                  </a:lnTo>
                  <a:lnTo>
                    <a:pt x="1149" y="1359"/>
                  </a:lnTo>
                  <a:lnTo>
                    <a:pt x="1134" y="1360"/>
                  </a:lnTo>
                  <a:lnTo>
                    <a:pt x="1118" y="1361"/>
                  </a:lnTo>
                  <a:lnTo>
                    <a:pt x="1103" y="1361"/>
                  </a:lnTo>
                  <a:lnTo>
                    <a:pt x="1088" y="1360"/>
                  </a:lnTo>
                  <a:lnTo>
                    <a:pt x="1072" y="1359"/>
                  </a:lnTo>
                  <a:lnTo>
                    <a:pt x="1057" y="1356"/>
                  </a:lnTo>
                  <a:lnTo>
                    <a:pt x="1041" y="1353"/>
                  </a:lnTo>
                  <a:lnTo>
                    <a:pt x="1027" y="1350"/>
                  </a:lnTo>
                  <a:lnTo>
                    <a:pt x="1012" y="1345"/>
                  </a:lnTo>
                  <a:lnTo>
                    <a:pt x="997" y="1340"/>
                  </a:lnTo>
                  <a:lnTo>
                    <a:pt x="983" y="1334"/>
                  </a:lnTo>
                  <a:lnTo>
                    <a:pt x="969" y="1328"/>
                  </a:lnTo>
                  <a:lnTo>
                    <a:pt x="955" y="1321"/>
                  </a:lnTo>
                  <a:lnTo>
                    <a:pt x="942" y="1313"/>
                  </a:lnTo>
                  <a:lnTo>
                    <a:pt x="929" y="1303"/>
                  </a:lnTo>
                  <a:lnTo>
                    <a:pt x="915" y="1294"/>
                  </a:lnTo>
                  <a:lnTo>
                    <a:pt x="903" y="1285"/>
                  </a:lnTo>
                  <a:lnTo>
                    <a:pt x="892" y="1274"/>
                  </a:lnTo>
                  <a:lnTo>
                    <a:pt x="880" y="1263"/>
                  </a:lnTo>
                  <a:lnTo>
                    <a:pt x="869" y="1251"/>
                  </a:lnTo>
                  <a:lnTo>
                    <a:pt x="859" y="1238"/>
                  </a:lnTo>
                  <a:lnTo>
                    <a:pt x="849" y="1225"/>
                  </a:lnTo>
                  <a:lnTo>
                    <a:pt x="447" y="659"/>
                  </a:lnTo>
                  <a:lnTo>
                    <a:pt x="438" y="645"/>
                  </a:lnTo>
                  <a:lnTo>
                    <a:pt x="427" y="633"/>
                  </a:lnTo>
                  <a:lnTo>
                    <a:pt x="416" y="621"/>
                  </a:lnTo>
                  <a:lnTo>
                    <a:pt x="405" y="610"/>
                  </a:lnTo>
                  <a:lnTo>
                    <a:pt x="392" y="599"/>
                  </a:lnTo>
                  <a:lnTo>
                    <a:pt x="380" y="589"/>
                  </a:lnTo>
                  <a:lnTo>
                    <a:pt x="368" y="580"/>
                  </a:lnTo>
                  <a:lnTo>
                    <a:pt x="354" y="571"/>
                  </a:lnTo>
                  <a:lnTo>
                    <a:pt x="341" y="563"/>
                  </a:lnTo>
                  <a:lnTo>
                    <a:pt x="327" y="556"/>
                  </a:lnTo>
                  <a:lnTo>
                    <a:pt x="312" y="549"/>
                  </a:lnTo>
                  <a:lnTo>
                    <a:pt x="299" y="544"/>
                  </a:lnTo>
                  <a:lnTo>
                    <a:pt x="284" y="539"/>
                  </a:lnTo>
                  <a:lnTo>
                    <a:pt x="269" y="534"/>
                  </a:lnTo>
                  <a:lnTo>
                    <a:pt x="254" y="531"/>
                  </a:lnTo>
                  <a:lnTo>
                    <a:pt x="239" y="528"/>
                  </a:lnTo>
                  <a:lnTo>
                    <a:pt x="224" y="526"/>
                  </a:lnTo>
                  <a:lnTo>
                    <a:pt x="209" y="524"/>
                  </a:lnTo>
                  <a:lnTo>
                    <a:pt x="193" y="523"/>
                  </a:lnTo>
                  <a:lnTo>
                    <a:pt x="177" y="523"/>
                  </a:lnTo>
                  <a:lnTo>
                    <a:pt x="162" y="524"/>
                  </a:lnTo>
                  <a:lnTo>
                    <a:pt x="146" y="525"/>
                  </a:lnTo>
                  <a:lnTo>
                    <a:pt x="131" y="528"/>
                  </a:lnTo>
                  <a:lnTo>
                    <a:pt x="116" y="530"/>
                  </a:lnTo>
                  <a:lnTo>
                    <a:pt x="100" y="534"/>
                  </a:lnTo>
                  <a:lnTo>
                    <a:pt x="86" y="538"/>
                  </a:lnTo>
                  <a:lnTo>
                    <a:pt x="70" y="544"/>
                  </a:lnTo>
                  <a:lnTo>
                    <a:pt x="56" y="549"/>
                  </a:lnTo>
                  <a:lnTo>
                    <a:pt x="42" y="556"/>
                  </a:lnTo>
                  <a:lnTo>
                    <a:pt x="27" y="565"/>
                  </a:lnTo>
                  <a:lnTo>
                    <a:pt x="13" y="573"/>
                  </a:lnTo>
                  <a:lnTo>
                    <a:pt x="0" y="582"/>
                  </a:lnTo>
                  <a:lnTo>
                    <a:pt x="740" y="59"/>
                  </a:lnTo>
                  <a:lnTo>
                    <a:pt x="753" y="50"/>
                  </a:lnTo>
                  <a:lnTo>
                    <a:pt x="768" y="42"/>
                  </a:lnTo>
                  <a:lnTo>
                    <a:pt x="782" y="33"/>
                  </a:lnTo>
                  <a:lnTo>
                    <a:pt x="796" y="27"/>
                  </a:lnTo>
                  <a:lnTo>
                    <a:pt x="812" y="21"/>
                  </a:lnTo>
                  <a:lnTo>
                    <a:pt x="826" y="16"/>
                  </a:lnTo>
                  <a:lnTo>
                    <a:pt x="842" y="11"/>
                  </a:lnTo>
                  <a:lnTo>
                    <a:pt x="857" y="8"/>
                  </a:lnTo>
                  <a:lnTo>
                    <a:pt x="872" y="5"/>
                  </a:lnTo>
                  <a:lnTo>
                    <a:pt x="888" y="3"/>
                  </a:lnTo>
                  <a:lnTo>
                    <a:pt x="903" y="1"/>
                  </a:lnTo>
                  <a:lnTo>
                    <a:pt x="918" y="0"/>
                  </a:lnTo>
                  <a:lnTo>
                    <a:pt x="934" y="1"/>
                  </a:lnTo>
                  <a:lnTo>
                    <a:pt x="949" y="1"/>
                  </a:lnTo>
                  <a:lnTo>
                    <a:pt x="965" y="3"/>
                  </a:lnTo>
                  <a:lnTo>
                    <a:pt x="980" y="5"/>
                  </a:lnTo>
                  <a:lnTo>
                    <a:pt x="995" y="8"/>
                  </a:lnTo>
                  <a:lnTo>
                    <a:pt x="1010" y="11"/>
                  </a:lnTo>
                  <a:lnTo>
                    <a:pt x="1025" y="16"/>
                  </a:lnTo>
                  <a:lnTo>
                    <a:pt x="1039" y="21"/>
                  </a:lnTo>
                  <a:lnTo>
                    <a:pt x="1054" y="26"/>
                  </a:lnTo>
                  <a:lnTo>
                    <a:pt x="1068" y="33"/>
                  </a:lnTo>
                  <a:lnTo>
                    <a:pt x="1081" y="40"/>
                  </a:lnTo>
                  <a:lnTo>
                    <a:pt x="1095" y="49"/>
                  </a:lnTo>
                  <a:lnTo>
                    <a:pt x="1108" y="57"/>
                  </a:lnTo>
                  <a:lnTo>
                    <a:pt x="1121" y="66"/>
                  </a:lnTo>
                  <a:lnTo>
                    <a:pt x="1134" y="76"/>
                  </a:lnTo>
                  <a:lnTo>
                    <a:pt x="1145" y="87"/>
                  </a:lnTo>
                  <a:lnTo>
                    <a:pt x="1156" y="98"/>
                  </a:lnTo>
                  <a:lnTo>
                    <a:pt x="1168" y="110"/>
                  </a:lnTo>
                  <a:lnTo>
                    <a:pt x="1178" y="122"/>
                  </a:lnTo>
                  <a:lnTo>
                    <a:pt x="1188" y="136"/>
                  </a:lnTo>
                  <a:lnTo>
                    <a:pt x="1590" y="703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7"/>
            <p:cNvSpPr>
              <a:spLocks/>
            </p:cNvSpPr>
            <p:nvPr/>
          </p:nvSpPr>
          <p:spPr bwMode="auto">
            <a:xfrm>
              <a:off x="1555" y="2506"/>
              <a:ext cx="90" cy="143"/>
            </a:xfrm>
            <a:custGeom>
              <a:avLst/>
              <a:gdLst>
                <a:gd name="T0" fmla="*/ 332 w 1174"/>
                <a:gd name="T1" fmla="*/ 395 h 1861"/>
                <a:gd name="T2" fmla="*/ 344 w 1174"/>
                <a:gd name="T3" fmla="*/ 349 h 1861"/>
                <a:gd name="T4" fmla="*/ 349 w 1174"/>
                <a:gd name="T5" fmla="*/ 302 h 1861"/>
                <a:gd name="T6" fmla="*/ 347 w 1174"/>
                <a:gd name="T7" fmla="*/ 255 h 1861"/>
                <a:gd name="T8" fmla="*/ 339 w 1174"/>
                <a:gd name="T9" fmla="*/ 210 h 1861"/>
                <a:gd name="T10" fmla="*/ 324 w 1174"/>
                <a:gd name="T11" fmla="*/ 166 h 1861"/>
                <a:gd name="T12" fmla="*/ 303 w 1174"/>
                <a:gd name="T13" fmla="*/ 125 h 1861"/>
                <a:gd name="T14" fmla="*/ 276 w 1174"/>
                <a:gd name="T15" fmla="*/ 87 h 1861"/>
                <a:gd name="T16" fmla="*/ 244 w 1174"/>
                <a:gd name="T17" fmla="*/ 53 h 1861"/>
                <a:gd name="T18" fmla="*/ 206 w 1174"/>
                <a:gd name="T19" fmla="*/ 24 h 1861"/>
                <a:gd name="T20" fmla="*/ 163 w 1174"/>
                <a:gd name="T21" fmla="*/ 0 h 1861"/>
                <a:gd name="T22" fmla="*/ 1016 w 1174"/>
                <a:gd name="T23" fmla="*/ 394 h 1861"/>
                <a:gd name="T24" fmla="*/ 1056 w 1174"/>
                <a:gd name="T25" fmla="*/ 422 h 1861"/>
                <a:gd name="T26" fmla="*/ 1090 w 1174"/>
                <a:gd name="T27" fmla="*/ 455 h 1861"/>
                <a:gd name="T28" fmla="*/ 1118 w 1174"/>
                <a:gd name="T29" fmla="*/ 491 h 1861"/>
                <a:gd name="T30" fmla="*/ 1142 w 1174"/>
                <a:gd name="T31" fmla="*/ 531 h 1861"/>
                <a:gd name="T32" fmla="*/ 1158 w 1174"/>
                <a:gd name="T33" fmla="*/ 574 h 1861"/>
                <a:gd name="T34" fmla="*/ 1170 w 1174"/>
                <a:gd name="T35" fmla="*/ 619 h 1861"/>
                <a:gd name="T36" fmla="*/ 1174 w 1174"/>
                <a:gd name="T37" fmla="*/ 665 h 1861"/>
                <a:gd name="T38" fmla="*/ 1171 w 1174"/>
                <a:gd name="T39" fmla="*/ 713 h 1861"/>
                <a:gd name="T40" fmla="*/ 1162 w 1174"/>
                <a:gd name="T41" fmla="*/ 759 h 1861"/>
                <a:gd name="T42" fmla="*/ 1144 w 1174"/>
                <a:gd name="T43" fmla="*/ 805 h 1861"/>
                <a:gd name="T44" fmla="*/ 842 w 1174"/>
                <a:gd name="T45" fmla="*/ 1466 h 1861"/>
                <a:gd name="T46" fmla="*/ 829 w 1174"/>
                <a:gd name="T47" fmla="*/ 1513 h 1861"/>
                <a:gd name="T48" fmla="*/ 824 w 1174"/>
                <a:gd name="T49" fmla="*/ 1559 h 1861"/>
                <a:gd name="T50" fmla="*/ 826 w 1174"/>
                <a:gd name="T51" fmla="*/ 1606 h 1861"/>
                <a:gd name="T52" fmla="*/ 834 w 1174"/>
                <a:gd name="T53" fmla="*/ 1651 h 1861"/>
                <a:gd name="T54" fmla="*/ 850 w 1174"/>
                <a:gd name="T55" fmla="*/ 1695 h 1861"/>
                <a:gd name="T56" fmla="*/ 870 w 1174"/>
                <a:gd name="T57" fmla="*/ 1736 h 1861"/>
                <a:gd name="T58" fmla="*/ 897 w 1174"/>
                <a:gd name="T59" fmla="*/ 1774 h 1861"/>
                <a:gd name="T60" fmla="*/ 930 w 1174"/>
                <a:gd name="T61" fmla="*/ 1808 h 1861"/>
                <a:gd name="T62" fmla="*/ 968 w 1174"/>
                <a:gd name="T63" fmla="*/ 1837 h 1861"/>
                <a:gd name="T64" fmla="*/ 1011 w 1174"/>
                <a:gd name="T65" fmla="*/ 1861 h 1861"/>
                <a:gd name="T66" fmla="*/ 158 w 1174"/>
                <a:gd name="T67" fmla="*/ 1467 h 1861"/>
                <a:gd name="T68" fmla="*/ 118 w 1174"/>
                <a:gd name="T69" fmla="*/ 1439 h 1861"/>
                <a:gd name="T70" fmla="*/ 84 w 1174"/>
                <a:gd name="T71" fmla="*/ 1408 h 1861"/>
                <a:gd name="T72" fmla="*/ 55 w 1174"/>
                <a:gd name="T73" fmla="*/ 1371 h 1861"/>
                <a:gd name="T74" fmla="*/ 32 w 1174"/>
                <a:gd name="T75" fmla="*/ 1331 h 1861"/>
                <a:gd name="T76" fmla="*/ 15 w 1174"/>
                <a:gd name="T77" fmla="*/ 1288 h 1861"/>
                <a:gd name="T78" fmla="*/ 4 w 1174"/>
                <a:gd name="T79" fmla="*/ 1243 h 1861"/>
                <a:gd name="T80" fmla="*/ 0 w 1174"/>
                <a:gd name="T81" fmla="*/ 1196 h 1861"/>
                <a:gd name="T82" fmla="*/ 3 w 1174"/>
                <a:gd name="T83" fmla="*/ 1150 h 1861"/>
                <a:gd name="T84" fmla="*/ 12 w 1174"/>
                <a:gd name="T85" fmla="*/ 1103 h 1861"/>
                <a:gd name="T86" fmla="*/ 30 w 1174"/>
                <a:gd name="T87" fmla="*/ 1056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861">
                  <a:moveTo>
                    <a:pt x="321" y="426"/>
                  </a:moveTo>
                  <a:lnTo>
                    <a:pt x="327" y="411"/>
                  </a:lnTo>
                  <a:lnTo>
                    <a:pt x="332" y="395"/>
                  </a:lnTo>
                  <a:lnTo>
                    <a:pt x="337" y="380"/>
                  </a:lnTo>
                  <a:lnTo>
                    <a:pt x="341" y="365"/>
                  </a:lnTo>
                  <a:lnTo>
                    <a:pt x="344" y="349"/>
                  </a:lnTo>
                  <a:lnTo>
                    <a:pt x="347" y="333"/>
                  </a:lnTo>
                  <a:lnTo>
                    <a:pt x="348" y="317"/>
                  </a:lnTo>
                  <a:lnTo>
                    <a:pt x="349" y="302"/>
                  </a:lnTo>
                  <a:lnTo>
                    <a:pt x="349" y="287"/>
                  </a:lnTo>
                  <a:lnTo>
                    <a:pt x="349" y="270"/>
                  </a:lnTo>
                  <a:lnTo>
                    <a:pt x="347" y="255"/>
                  </a:lnTo>
                  <a:lnTo>
                    <a:pt x="345" y="240"/>
                  </a:lnTo>
                  <a:lnTo>
                    <a:pt x="342" y="225"/>
                  </a:lnTo>
                  <a:lnTo>
                    <a:pt x="339" y="210"/>
                  </a:lnTo>
                  <a:lnTo>
                    <a:pt x="335" y="195"/>
                  </a:lnTo>
                  <a:lnTo>
                    <a:pt x="330" y="180"/>
                  </a:lnTo>
                  <a:lnTo>
                    <a:pt x="324" y="166"/>
                  </a:lnTo>
                  <a:lnTo>
                    <a:pt x="318" y="153"/>
                  </a:lnTo>
                  <a:lnTo>
                    <a:pt x="310" y="138"/>
                  </a:lnTo>
                  <a:lnTo>
                    <a:pt x="303" y="125"/>
                  </a:lnTo>
                  <a:lnTo>
                    <a:pt x="295" y="112"/>
                  </a:lnTo>
                  <a:lnTo>
                    <a:pt x="286" y="99"/>
                  </a:lnTo>
                  <a:lnTo>
                    <a:pt x="276" y="87"/>
                  </a:lnTo>
                  <a:lnTo>
                    <a:pt x="265" y="76"/>
                  </a:lnTo>
                  <a:lnTo>
                    <a:pt x="255" y="64"/>
                  </a:lnTo>
                  <a:lnTo>
                    <a:pt x="244" y="53"/>
                  </a:lnTo>
                  <a:lnTo>
                    <a:pt x="232" y="43"/>
                  </a:lnTo>
                  <a:lnTo>
                    <a:pt x="219" y="33"/>
                  </a:lnTo>
                  <a:lnTo>
                    <a:pt x="206" y="24"/>
                  </a:lnTo>
                  <a:lnTo>
                    <a:pt x="192" y="16"/>
                  </a:lnTo>
                  <a:lnTo>
                    <a:pt x="177" y="7"/>
                  </a:lnTo>
                  <a:lnTo>
                    <a:pt x="163" y="0"/>
                  </a:lnTo>
                  <a:lnTo>
                    <a:pt x="987" y="379"/>
                  </a:lnTo>
                  <a:lnTo>
                    <a:pt x="1002" y="387"/>
                  </a:lnTo>
                  <a:lnTo>
                    <a:pt x="1016" y="394"/>
                  </a:lnTo>
                  <a:lnTo>
                    <a:pt x="1029" y="403"/>
                  </a:lnTo>
                  <a:lnTo>
                    <a:pt x="1043" y="413"/>
                  </a:lnTo>
                  <a:lnTo>
                    <a:pt x="1056" y="422"/>
                  </a:lnTo>
                  <a:lnTo>
                    <a:pt x="1067" y="432"/>
                  </a:lnTo>
                  <a:lnTo>
                    <a:pt x="1078" y="443"/>
                  </a:lnTo>
                  <a:lnTo>
                    <a:pt x="1090" y="455"/>
                  </a:lnTo>
                  <a:lnTo>
                    <a:pt x="1100" y="466"/>
                  </a:lnTo>
                  <a:lnTo>
                    <a:pt x="1109" y="478"/>
                  </a:lnTo>
                  <a:lnTo>
                    <a:pt x="1118" y="491"/>
                  </a:lnTo>
                  <a:lnTo>
                    <a:pt x="1127" y="504"/>
                  </a:lnTo>
                  <a:lnTo>
                    <a:pt x="1135" y="518"/>
                  </a:lnTo>
                  <a:lnTo>
                    <a:pt x="1142" y="531"/>
                  </a:lnTo>
                  <a:lnTo>
                    <a:pt x="1148" y="546"/>
                  </a:lnTo>
                  <a:lnTo>
                    <a:pt x="1153" y="560"/>
                  </a:lnTo>
                  <a:lnTo>
                    <a:pt x="1158" y="574"/>
                  </a:lnTo>
                  <a:lnTo>
                    <a:pt x="1163" y="589"/>
                  </a:lnTo>
                  <a:lnTo>
                    <a:pt x="1167" y="604"/>
                  </a:lnTo>
                  <a:lnTo>
                    <a:pt x="1170" y="619"/>
                  </a:lnTo>
                  <a:lnTo>
                    <a:pt x="1172" y="635"/>
                  </a:lnTo>
                  <a:lnTo>
                    <a:pt x="1173" y="650"/>
                  </a:lnTo>
                  <a:lnTo>
                    <a:pt x="1174" y="665"/>
                  </a:lnTo>
                  <a:lnTo>
                    <a:pt x="1174" y="681"/>
                  </a:lnTo>
                  <a:lnTo>
                    <a:pt x="1173" y="696"/>
                  </a:lnTo>
                  <a:lnTo>
                    <a:pt x="1171" y="713"/>
                  </a:lnTo>
                  <a:lnTo>
                    <a:pt x="1169" y="728"/>
                  </a:lnTo>
                  <a:lnTo>
                    <a:pt x="1166" y="743"/>
                  </a:lnTo>
                  <a:lnTo>
                    <a:pt x="1162" y="759"/>
                  </a:lnTo>
                  <a:lnTo>
                    <a:pt x="1156" y="774"/>
                  </a:lnTo>
                  <a:lnTo>
                    <a:pt x="1150" y="789"/>
                  </a:lnTo>
                  <a:lnTo>
                    <a:pt x="1144" y="805"/>
                  </a:lnTo>
                  <a:lnTo>
                    <a:pt x="854" y="1435"/>
                  </a:lnTo>
                  <a:lnTo>
                    <a:pt x="847" y="1451"/>
                  </a:lnTo>
                  <a:lnTo>
                    <a:pt x="842" y="1466"/>
                  </a:lnTo>
                  <a:lnTo>
                    <a:pt x="837" y="1481"/>
                  </a:lnTo>
                  <a:lnTo>
                    <a:pt x="832" y="1497"/>
                  </a:lnTo>
                  <a:lnTo>
                    <a:pt x="829" y="1513"/>
                  </a:lnTo>
                  <a:lnTo>
                    <a:pt x="826" y="1528"/>
                  </a:lnTo>
                  <a:lnTo>
                    <a:pt x="825" y="1544"/>
                  </a:lnTo>
                  <a:lnTo>
                    <a:pt x="824" y="1559"/>
                  </a:lnTo>
                  <a:lnTo>
                    <a:pt x="824" y="1575"/>
                  </a:lnTo>
                  <a:lnTo>
                    <a:pt x="824" y="1591"/>
                  </a:lnTo>
                  <a:lnTo>
                    <a:pt x="826" y="1606"/>
                  </a:lnTo>
                  <a:lnTo>
                    <a:pt x="828" y="1621"/>
                  </a:lnTo>
                  <a:lnTo>
                    <a:pt x="831" y="1637"/>
                  </a:lnTo>
                  <a:lnTo>
                    <a:pt x="834" y="1651"/>
                  </a:lnTo>
                  <a:lnTo>
                    <a:pt x="839" y="1666"/>
                  </a:lnTo>
                  <a:lnTo>
                    <a:pt x="844" y="1681"/>
                  </a:lnTo>
                  <a:lnTo>
                    <a:pt x="850" y="1695"/>
                  </a:lnTo>
                  <a:lnTo>
                    <a:pt x="856" y="1709"/>
                  </a:lnTo>
                  <a:lnTo>
                    <a:pt x="863" y="1723"/>
                  </a:lnTo>
                  <a:lnTo>
                    <a:pt x="870" y="1736"/>
                  </a:lnTo>
                  <a:lnTo>
                    <a:pt x="879" y="1749"/>
                  </a:lnTo>
                  <a:lnTo>
                    <a:pt x="888" y="1762"/>
                  </a:lnTo>
                  <a:lnTo>
                    <a:pt x="897" y="1774"/>
                  </a:lnTo>
                  <a:lnTo>
                    <a:pt x="907" y="1786"/>
                  </a:lnTo>
                  <a:lnTo>
                    <a:pt x="919" y="1797"/>
                  </a:lnTo>
                  <a:lnTo>
                    <a:pt x="930" y="1808"/>
                  </a:lnTo>
                  <a:lnTo>
                    <a:pt x="942" y="1819"/>
                  </a:lnTo>
                  <a:lnTo>
                    <a:pt x="954" y="1828"/>
                  </a:lnTo>
                  <a:lnTo>
                    <a:pt x="968" y="1837"/>
                  </a:lnTo>
                  <a:lnTo>
                    <a:pt x="981" y="1846"/>
                  </a:lnTo>
                  <a:lnTo>
                    <a:pt x="995" y="1854"/>
                  </a:lnTo>
                  <a:lnTo>
                    <a:pt x="1011" y="1861"/>
                  </a:lnTo>
                  <a:lnTo>
                    <a:pt x="186" y="1482"/>
                  </a:lnTo>
                  <a:lnTo>
                    <a:pt x="172" y="1475"/>
                  </a:lnTo>
                  <a:lnTo>
                    <a:pt x="158" y="1467"/>
                  </a:lnTo>
                  <a:lnTo>
                    <a:pt x="143" y="1459"/>
                  </a:lnTo>
                  <a:lnTo>
                    <a:pt x="131" y="1449"/>
                  </a:lnTo>
                  <a:lnTo>
                    <a:pt x="118" y="1439"/>
                  </a:lnTo>
                  <a:lnTo>
                    <a:pt x="106" y="1429"/>
                  </a:lnTo>
                  <a:lnTo>
                    <a:pt x="94" y="1419"/>
                  </a:lnTo>
                  <a:lnTo>
                    <a:pt x="84" y="1408"/>
                  </a:lnTo>
                  <a:lnTo>
                    <a:pt x="74" y="1395"/>
                  </a:lnTo>
                  <a:lnTo>
                    <a:pt x="63" y="1383"/>
                  </a:lnTo>
                  <a:lnTo>
                    <a:pt x="55" y="1371"/>
                  </a:lnTo>
                  <a:lnTo>
                    <a:pt x="47" y="1357"/>
                  </a:lnTo>
                  <a:lnTo>
                    <a:pt x="39" y="1344"/>
                  </a:lnTo>
                  <a:lnTo>
                    <a:pt x="32" y="1331"/>
                  </a:lnTo>
                  <a:lnTo>
                    <a:pt x="25" y="1316"/>
                  </a:lnTo>
                  <a:lnTo>
                    <a:pt x="19" y="1302"/>
                  </a:lnTo>
                  <a:lnTo>
                    <a:pt x="15" y="1288"/>
                  </a:lnTo>
                  <a:lnTo>
                    <a:pt x="10" y="1272"/>
                  </a:lnTo>
                  <a:lnTo>
                    <a:pt x="7" y="1257"/>
                  </a:lnTo>
                  <a:lnTo>
                    <a:pt x="4" y="1243"/>
                  </a:lnTo>
                  <a:lnTo>
                    <a:pt x="2" y="1227"/>
                  </a:lnTo>
                  <a:lnTo>
                    <a:pt x="1" y="1212"/>
                  </a:lnTo>
                  <a:lnTo>
                    <a:pt x="0" y="1196"/>
                  </a:lnTo>
                  <a:lnTo>
                    <a:pt x="0" y="1180"/>
                  </a:lnTo>
                  <a:lnTo>
                    <a:pt x="1" y="1165"/>
                  </a:lnTo>
                  <a:lnTo>
                    <a:pt x="3" y="1150"/>
                  </a:lnTo>
                  <a:lnTo>
                    <a:pt x="5" y="1133"/>
                  </a:lnTo>
                  <a:lnTo>
                    <a:pt x="8" y="1118"/>
                  </a:lnTo>
                  <a:lnTo>
                    <a:pt x="12" y="1103"/>
                  </a:lnTo>
                  <a:lnTo>
                    <a:pt x="17" y="1087"/>
                  </a:lnTo>
                  <a:lnTo>
                    <a:pt x="22" y="1072"/>
                  </a:lnTo>
                  <a:lnTo>
                    <a:pt x="30" y="1056"/>
                  </a:lnTo>
                  <a:lnTo>
                    <a:pt x="321" y="426"/>
                  </a:lnTo>
                  <a:close/>
                </a:path>
              </a:pathLst>
            </a:custGeom>
            <a:solidFill>
              <a:srgbClr val="68B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8"/>
            <p:cNvSpPr>
              <a:spLocks/>
            </p:cNvSpPr>
            <p:nvPr/>
          </p:nvSpPr>
          <p:spPr bwMode="auto">
            <a:xfrm>
              <a:off x="1649" y="2518"/>
              <a:ext cx="105" cy="128"/>
            </a:xfrm>
            <a:custGeom>
              <a:avLst/>
              <a:gdLst>
                <a:gd name="T0" fmla="*/ 343 w 1360"/>
                <a:gd name="T1" fmla="*/ 1319 h 1664"/>
                <a:gd name="T2" fmla="*/ 295 w 1360"/>
                <a:gd name="T3" fmla="*/ 1332 h 1664"/>
                <a:gd name="T4" fmla="*/ 252 w 1360"/>
                <a:gd name="T5" fmla="*/ 1352 h 1664"/>
                <a:gd name="T6" fmla="*/ 213 w 1360"/>
                <a:gd name="T7" fmla="*/ 1376 h 1664"/>
                <a:gd name="T8" fmla="*/ 178 w 1360"/>
                <a:gd name="T9" fmla="*/ 1406 h 1664"/>
                <a:gd name="T10" fmla="*/ 148 w 1360"/>
                <a:gd name="T11" fmla="*/ 1441 h 1664"/>
                <a:gd name="T12" fmla="*/ 122 w 1360"/>
                <a:gd name="T13" fmla="*/ 1480 h 1664"/>
                <a:gd name="T14" fmla="*/ 103 w 1360"/>
                <a:gd name="T15" fmla="*/ 1523 h 1664"/>
                <a:gd name="T16" fmla="*/ 90 w 1360"/>
                <a:gd name="T17" fmla="*/ 1568 h 1664"/>
                <a:gd name="T18" fmla="*/ 83 w 1360"/>
                <a:gd name="T19" fmla="*/ 1615 h 1664"/>
                <a:gd name="T20" fmla="*/ 84 w 1360"/>
                <a:gd name="T21" fmla="*/ 1664 h 1664"/>
                <a:gd name="T22" fmla="*/ 0 w 1360"/>
                <a:gd name="T23" fmla="*/ 729 h 1664"/>
                <a:gd name="T24" fmla="*/ 4 w 1360"/>
                <a:gd name="T25" fmla="*/ 681 h 1664"/>
                <a:gd name="T26" fmla="*/ 14 w 1360"/>
                <a:gd name="T27" fmla="*/ 635 h 1664"/>
                <a:gd name="T28" fmla="*/ 32 w 1360"/>
                <a:gd name="T29" fmla="*/ 592 h 1664"/>
                <a:gd name="T30" fmla="*/ 55 w 1360"/>
                <a:gd name="T31" fmla="*/ 552 h 1664"/>
                <a:gd name="T32" fmla="*/ 84 w 1360"/>
                <a:gd name="T33" fmla="*/ 516 h 1664"/>
                <a:gd name="T34" fmla="*/ 118 w 1360"/>
                <a:gd name="T35" fmla="*/ 484 h 1664"/>
                <a:gd name="T36" fmla="*/ 156 w 1360"/>
                <a:gd name="T37" fmla="*/ 457 h 1664"/>
                <a:gd name="T38" fmla="*/ 198 w 1360"/>
                <a:gd name="T39" fmla="*/ 436 h 1664"/>
                <a:gd name="T40" fmla="*/ 243 w 1360"/>
                <a:gd name="T41" fmla="*/ 422 h 1664"/>
                <a:gd name="T42" fmla="*/ 291 w 1360"/>
                <a:gd name="T43" fmla="*/ 413 h 1664"/>
                <a:gd name="T44" fmla="*/ 1017 w 1360"/>
                <a:gd name="T45" fmla="*/ 345 h 1664"/>
                <a:gd name="T46" fmla="*/ 1063 w 1360"/>
                <a:gd name="T47" fmla="*/ 331 h 1664"/>
                <a:gd name="T48" fmla="*/ 1106 w 1360"/>
                <a:gd name="T49" fmla="*/ 313 h 1664"/>
                <a:gd name="T50" fmla="*/ 1145 w 1360"/>
                <a:gd name="T51" fmla="*/ 287 h 1664"/>
                <a:gd name="T52" fmla="*/ 1181 w 1360"/>
                <a:gd name="T53" fmla="*/ 258 h 1664"/>
                <a:gd name="T54" fmla="*/ 1211 w 1360"/>
                <a:gd name="T55" fmla="*/ 223 h 1664"/>
                <a:gd name="T56" fmla="*/ 1237 w 1360"/>
                <a:gd name="T57" fmla="*/ 184 h 1664"/>
                <a:gd name="T58" fmla="*/ 1256 w 1360"/>
                <a:gd name="T59" fmla="*/ 142 h 1664"/>
                <a:gd name="T60" fmla="*/ 1269 w 1360"/>
                <a:gd name="T61" fmla="*/ 97 h 1664"/>
                <a:gd name="T62" fmla="*/ 1276 w 1360"/>
                <a:gd name="T63" fmla="*/ 49 h 1664"/>
                <a:gd name="T64" fmla="*/ 1275 w 1360"/>
                <a:gd name="T65" fmla="*/ 0 h 1664"/>
                <a:gd name="T66" fmla="*/ 1360 w 1360"/>
                <a:gd name="T67" fmla="*/ 935 h 1664"/>
                <a:gd name="T68" fmla="*/ 1356 w 1360"/>
                <a:gd name="T69" fmla="*/ 982 h 1664"/>
                <a:gd name="T70" fmla="*/ 1344 w 1360"/>
                <a:gd name="T71" fmla="*/ 1028 h 1664"/>
                <a:gd name="T72" fmla="*/ 1327 w 1360"/>
                <a:gd name="T73" fmla="*/ 1072 h 1664"/>
                <a:gd name="T74" fmla="*/ 1303 w 1360"/>
                <a:gd name="T75" fmla="*/ 1112 h 1664"/>
                <a:gd name="T76" fmla="*/ 1275 w 1360"/>
                <a:gd name="T77" fmla="*/ 1148 h 1664"/>
                <a:gd name="T78" fmla="*/ 1242 w 1360"/>
                <a:gd name="T79" fmla="*/ 1180 h 1664"/>
                <a:gd name="T80" fmla="*/ 1203 w 1360"/>
                <a:gd name="T81" fmla="*/ 1207 h 1664"/>
                <a:gd name="T82" fmla="*/ 1161 w 1360"/>
                <a:gd name="T83" fmla="*/ 1228 h 1664"/>
                <a:gd name="T84" fmla="*/ 1116 w 1360"/>
                <a:gd name="T85" fmla="*/ 1242 h 1664"/>
                <a:gd name="T86" fmla="*/ 1067 w 1360"/>
                <a:gd name="T87" fmla="*/ 1251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0" h="1664">
                  <a:moveTo>
                    <a:pt x="375" y="1315"/>
                  </a:moveTo>
                  <a:lnTo>
                    <a:pt x="359" y="1317"/>
                  </a:lnTo>
                  <a:lnTo>
                    <a:pt x="343" y="1319"/>
                  </a:lnTo>
                  <a:lnTo>
                    <a:pt x="326" y="1323"/>
                  </a:lnTo>
                  <a:lnTo>
                    <a:pt x="311" y="1327"/>
                  </a:lnTo>
                  <a:lnTo>
                    <a:pt x="295" y="1332"/>
                  </a:lnTo>
                  <a:lnTo>
                    <a:pt x="281" y="1338"/>
                  </a:lnTo>
                  <a:lnTo>
                    <a:pt x="267" y="1345"/>
                  </a:lnTo>
                  <a:lnTo>
                    <a:pt x="252" y="1352"/>
                  </a:lnTo>
                  <a:lnTo>
                    <a:pt x="239" y="1359"/>
                  </a:lnTo>
                  <a:lnTo>
                    <a:pt x="226" y="1367"/>
                  </a:lnTo>
                  <a:lnTo>
                    <a:pt x="213" y="1376"/>
                  </a:lnTo>
                  <a:lnTo>
                    <a:pt x="201" y="1386"/>
                  </a:lnTo>
                  <a:lnTo>
                    <a:pt x="189" y="1396"/>
                  </a:lnTo>
                  <a:lnTo>
                    <a:pt x="178" y="1406"/>
                  </a:lnTo>
                  <a:lnTo>
                    <a:pt x="167" y="1417"/>
                  </a:lnTo>
                  <a:lnTo>
                    <a:pt x="157" y="1430"/>
                  </a:lnTo>
                  <a:lnTo>
                    <a:pt x="148" y="1441"/>
                  </a:lnTo>
                  <a:lnTo>
                    <a:pt x="138" y="1454"/>
                  </a:lnTo>
                  <a:lnTo>
                    <a:pt x="130" y="1467"/>
                  </a:lnTo>
                  <a:lnTo>
                    <a:pt x="122" y="1480"/>
                  </a:lnTo>
                  <a:lnTo>
                    <a:pt x="115" y="1494"/>
                  </a:lnTo>
                  <a:lnTo>
                    <a:pt x="109" y="1507"/>
                  </a:lnTo>
                  <a:lnTo>
                    <a:pt x="103" y="1523"/>
                  </a:lnTo>
                  <a:lnTo>
                    <a:pt x="98" y="1537"/>
                  </a:lnTo>
                  <a:lnTo>
                    <a:pt x="93" y="1552"/>
                  </a:lnTo>
                  <a:lnTo>
                    <a:pt x="90" y="1568"/>
                  </a:lnTo>
                  <a:lnTo>
                    <a:pt x="87" y="1583"/>
                  </a:lnTo>
                  <a:lnTo>
                    <a:pt x="85" y="1599"/>
                  </a:lnTo>
                  <a:lnTo>
                    <a:pt x="83" y="1615"/>
                  </a:lnTo>
                  <a:lnTo>
                    <a:pt x="83" y="1631"/>
                  </a:lnTo>
                  <a:lnTo>
                    <a:pt x="83" y="1648"/>
                  </a:lnTo>
                  <a:lnTo>
                    <a:pt x="84" y="1664"/>
                  </a:lnTo>
                  <a:lnTo>
                    <a:pt x="1" y="761"/>
                  </a:lnTo>
                  <a:lnTo>
                    <a:pt x="0" y="745"/>
                  </a:lnTo>
                  <a:lnTo>
                    <a:pt x="0" y="729"/>
                  </a:lnTo>
                  <a:lnTo>
                    <a:pt x="0" y="713"/>
                  </a:lnTo>
                  <a:lnTo>
                    <a:pt x="2" y="697"/>
                  </a:lnTo>
                  <a:lnTo>
                    <a:pt x="4" y="681"/>
                  </a:lnTo>
                  <a:lnTo>
                    <a:pt x="7" y="665"/>
                  </a:lnTo>
                  <a:lnTo>
                    <a:pt x="10" y="650"/>
                  </a:lnTo>
                  <a:lnTo>
                    <a:pt x="14" y="635"/>
                  </a:lnTo>
                  <a:lnTo>
                    <a:pt x="20" y="620"/>
                  </a:lnTo>
                  <a:lnTo>
                    <a:pt x="26" y="606"/>
                  </a:lnTo>
                  <a:lnTo>
                    <a:pt x="32" y="592"/>
                  </a:lnTo>
                  <a:lnTo>
                    <a:pt x="39" y="578"/>
                  </a:lnTo>
                  <a:lnTo>
                    <a:pt x="47" y="565"/>
                  </a:lnTo>
                  <a:lnTo>
                    <a:pt x="55" y="552"/>
                  </a:lnTo>
                  <a:lnTo>
                    <a:pt x="65" y="539"/>
                  </a:lnTo>
                  <a:lnTo>
                    <a:pt x="74" y="527"/>
                  </a:lnTo>
                  <a:lnTo>
                    <a:pt x="84" y="516"/>
                  </a:lnTo>
                  <a:lnTo>
                    <a:pt x="94" y="504"/>
                  </a:lnTo>
                  <a:lnTo>
                    <a:pt x="106" y="494"/>
                  </a:lnTo>
                  <a:lnTo>
                    <a:pt x="118" y="484"/>
                  </a:lnTo>
                  <a:lnTo>
                    <a:pt x="130" y="475"/>
                  </a:lnTo>
                  <a:lnTo>
                    <a:pt x="143" y="466"/>
                  </a:lnTo>
                  <a:lnTo>
                    <a:pt x="156" y="457"/>
                  </a:lnTo>
                  <a:lnTo>
                    <a:pt x="169" y="449"/>
                  </a:lnTo>
                  <a:lnTo>
                    <a:pt x="184" y="443"/>
                  </a:lnTo>
                  <a:lnTo>
                    <a:pt x="198" y="436"/>
                  </a:lnTo>
                  <a:lnTo>
                    <a:pt x="212" y="431"/>
                  </a:lnTo>
                  <a:lnTo>
                    <a:pt x="228" y="426"/>
                  </a:lnTo>
                  <a:lnTo>
                    <a:pt x="243" y="422"/>
                  </a:lnTo>
                  <a:lnTo>
                    <a:pt x="259" y="417"/>
                  </a:lnTo>
                  <a:lnTo>
                    <a:pt x="275" y="415"/>
                  </a:lnTo>
                  <a:lnTo>
                    <a:pt x="291" y="413"/>
                  </a:lnTo>
                  <a:lnTo>
                    <a:pt x="984" y="349"/>
                  </a:lnTo>
                  <a:lnTo>
                    <a:pt x="1001" y="347"/>
                  </a:lnTo>
                  <a:lnTo>
                    <a:pt x="1017" y="345"/>
                  </a:lnTo>
                  <a:lnTo>
                    <a:pt x="1033" y="341"/>
                  </a:lnTo>
                  <a:lnTo>
                    <a:pt x="1048" y="337"/>
                  </a:lnTo>
                  <a:lnTo>
                    <a:pt x="1063" y="331"/>
                  </a:lnTo>
                  <a:lnTo>
                    <a:pt x="1078" y="326"/>
                  </a:lnTo>
                  <a:lnTo>
                    <a:pt x="1092" y="319"/>
                  </a:lnTo>
                  <a:lnTo>
                    <a:pt x="1106" y="313"/>
                  </a:lnTo>
                  <a:lnTo>
                    <a:pt x="1120" y="305"/>
                  </a:lnTo>
                  <a:lnTo>
                    <a:pt x="1133" y="297"/>
                  </a:lnTo>
                  <a:lnTo>
                    <a:pt x="1145" y="287"/>
                  </a:lnTo>
                  <a:lnTo>
                    <a:pt x="1158" y="278"/>
                  </a:lnTo>
                  <a:lnTo>
                    <a:pt x="1170" y="268"/>
                  </a:lnTo>
                  <a:lnTo>
                    <a:pt x="1181" y="258"/>
                  </a:lnTo>
                  <a:lnTo>
                    <a:pt x="1192" y="247"/>
                  </a:lnTo>
                  <a:lnTo>
                    <a:pt x="1202" y="235"/>
                  </a:lnTo>
                  <a:lnTo>
                    <a:pt x="1211" y="223"/>
                  </a:lnTo>
                  <a:lnTo>
                    <a:pt x="1220" y="211"/>
                  </a:lnTo>
                  <a:lnTo>
                    <a:pt x="1228" y="197"/>
                  </a:lnTo>
                  <a:lnTo>
                    <a:pt x="1237" y="184"/>
                  </a:lnTo>
                  <a:lnTo>
                    <a:pt x="1244" y="170"/>
                  </a:lnTo>
                  <a:lnTo>
                    <a:pt x="1250" y="156"/>
                  </a:lnTo>
                  <a:lnTo>
                    <a:pt x="1256" y="142"/>
                  </a:lnTo>
                  <a:lnTo>
                    <a:pt x="1261" y="127"/>
                  </a:lnTo>
                  <a:lnTo>
                    <a:pt x="1265" y="112"/>
                  </a:lnTo>
                  <a:lnTo>
                    <a:pt x="1269" y="97"/>
                  </a:lnTo>
                  <a:lnTo>
                    <a:pt x="1273" y="81"/>
                  </a:lnTo>
                  <a:lnTo>
                    <a:pt x="1275" y="65"/>
                  </a:lnTo>
                  <a:lnTo>
                    <a:pt x="1276" y="49"/>
                  </a:lnTo>
                  <a:lnTo>
                    <a:pt x="1277" y="34"/>
                  </a:lnTo>
                  <a:lnTo>
                    <a:pt x="1276" y="17"/>
                  </a:lnTo>
                  <a:lnTo>
                    <a:pt x="1275" y="0"/>
                  </a:lnTo>
                  <a:lnTo>
                    <a:pt x="1358" y="903"/>
                  </a:lnTo>
                  <a:lnTo>
                    <a:pt x="1359" y="919"/>
                  </a:lnTo>
                  <a:lnTo>
                    <a:pt x="1360" y="935"/>
                  </a:lnTo>
                  <a:lnTo>
                    <a:pt x="1359" y="951"/>
                  </a:lnTo>
                  <a:lnTo>
                    <a:pt x="1358" y="967"/>
                  </a:lnTo>
                  <a:lnTo>
                    <a:pt x="1356" y="982"/>
                  </a:lnTo>
                  <a:lnTo>
                    <a:pt x="1353" y="999"/>
                  </a:lnTo>
                  <a:lnTo>
                    <a:pt x="1348" y="1014"/>
                  </a:lnTo>
                  <a:lnTo>
                    <a:pt x="1344" y="1028"/>
                  </a:lnTo>
                  <a:lnTo>
                    <a:pt x="1339" y="1044"/>
                  </a:lnTo>
                  <a:lnTo>
                    <a:pt x="1333" y="1058"/>
                  </a:lnTo>
                  <a:lnTo>
                    <a:pt x="1327" y="1072"/>
                  </a:lnTo>
                  <a:lnTo>
                    <a:pt x="1320" y="1086"/>
                  </a:lnTo>
                  <a:lnTo>
                    <a:pt x="1313" y="1099"/>
                  </a:lnTo>
                  <a:lnTo>
                    <a:pt x="1303" y="1112"/>
                  </a:lnTo>
                  <a:lnTo>
                    <a:pt x="1295" y="1125"/>
                  </a:lnTo>
                  <a:lnTo>
                    <a:pt x="1285" y="1137"/>
                  </a:lnTo>
                  <a:lnTo>
                    <a:pt x="1275" y="1148"/>
                  </a:lnTo>
                  <a:lnTo>
                    <a:pt x="1264" y="1159"/>
                  </a:lnTo>
                  <a:lnTo>
                    <a:pt x="1253" y="1170"/>
                  </a:lnTo>
                  <a:lnTo>
                    <a:pt x="1242" y="1180"/>
                  </a:lnTo>
                  <a:lnTo>
                    <a:pt x="1229" y="1189"/>
                  </a:lnTo>
                  <a:lnTo>
                    <a:pt x="1216" y="1198"/>
                  </a:lnTo>
                  <a:lnTo>
                    <a:pt x="1203" y="1207"/>
                  </a:lnTo>
                  <a:lnTo>
                    <a:pt x="1189" y="1215"/>
                  </a:lnTo>
                  <a:lnTo>
                    <a:pt x="1175" y="1222"/>
                  </a:lnTo>
                  <a:lnTo>
                    <a:pt x="1161" y="1228"/>
                  </a:lnTo>
                  <a:lnTo>
                    <a:pt x="1146" y="1233"/>
                  </a:lnTo>
                  <a:lnTo>
                    <a:pt x="1131" y="1238"/>
                  </a:lnTo>
                  <a:lnTo>
                    <a:pt x="1116" y="1242"/>
                  </a:lnTo>
                  <a:lnTo>
                    <a:pt x="1100" y="1246"/>
                  </a:lnTo>
                  <a:lnTo>
                    <a:pt x="1084" y="1249"/>
                  </a:lnTo>
                  <a:lnTo>
                    <a:pt x="1067" y="1251"/>
                  </a:lnTo>
                  <a:lnTo>
                    <a:pt x="375" y="1315"/>
                  </a:lnTo>
                  <a:close/>
                </a:path>
              </a:pathLst>
            </a:custGeom>
            <a:solidFill>
              <a:srgbClr val="E67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1343" y="2472"/>
              <a:ext cx="145" cy="137"/>
            </a:xfrm>
            <a:custGeom>
              <a:avLst/>
              <a:gdLst>
                <a:gd name="T0" fmla="*/ 1888 w 1890"/>
                <a:gd name="T1" fmla="*/ 806 h 1785"/>
                <a:gd name="T2" fmla="*/ 1888 w 1890"/>
                <a:gd name="T3" fmla="*/ 940 h 1785"/>
                <a:gd name="T4" fmla="*/ 1868 w 1890"/>
                <a:gd name="T5" fmla="*/ 1070 h 1785"/>
                <a:gd name="T6" fmla="*/ 1828 w 1890"/>
                <a:gd name="T7" fmla="*/ 1194 h 1785"/>
                <a:gd name="T8" fmla="*/ 1769 w 1890"/>
                <a:gd name="T9" fmla="*/ 1312 h 1785"/>
                <a:gd name="T10" fmla="*/ 1694 w 1890"/>
                <a:gd name="T11" fmla="*/ 1421 h 1785"/>
                <a:gd name="T12" fmla="*/ 1604 w 1890"/>
                <a:gd name="T13" fmla="*/ 1519 h 1785"/>
                <a:gd name="T14" fmla="*/ 1499 w 1890"/>
                <a:gd name="T15" fmla="*/ 1604 h 1785"/>
                <a:gd name="T16" fmla="*/ 1381 w 1890"/>
                <a:gd name="T17" fmla="*/ 1675 h 1785"/>
                <a:gd name="T18" fmla="*/ 1252 w 1890"/>
                <a:gd name="T19" fmla="*/ 1731 h 1785"/>
                <a:gd name="T20" fmla="*/ 1112 w 1890"/>
                <a:gd name="T21" fmla="*/ 1768 h 1785"/>
                <a:gd name="T22" fmla="*/ 969 w 1890"/>
                <a:gd name="T23" fmla="*/ 1784 h 1785"/>
                <a:gd name="T24" fmla="*/ 827 w 1890"/>
                <a:gd name="T25" fmla="*/ 1781 h 1785"/>
                <a:gd name="T26" fmla="*/ 692 w 1890"/>
                <a:gd name="T27" fmla="*/ 1757 h 1785"/>
                <a:gd name="T28" fmla="*/ 562 w 1890"/>
                <a:gd name="T29" fmla="*/ 1716 h 1785"/>
                <a:gd name="T30" fmla="*/ 443 w 1890"/>
                <a:gd name="T31" fmla="*/ 1659 h 1785"/>
                <a:gd name="T32" fmla="*/ 333 w 1890"/>
                <a:gd name="T33" fmla="*/ 1585 h 1785"/>
                <a:gd name="T34" fmla="*/ 235 w 1890"/>
                <a:gd name="T35" fmla="*/ 1497 h 1785"/>
                <a:gd name="T36" fmla="*/ 152 w 1890"/>
                <a:gd name="T37" fmla="*/ 1396 h 1785"/>
                <a:gd name="T38" fmla="*/ 85 w 1890"/>
                <a:gd name="T39" fmla="*/ 1282 h 1785"/>
                <a:gd name="T40" fmla="*/ 35 w 1890"/>
                <a:gd name="T41" fmla="*/ 1159 h 1785"/>
                <a:gd name="T42" fmla="*/ 7 w 1890"/>
                <a:gd name="T43" fmla="*/ 1025 h 1785"/>
                <a:gd name="T44" fmla="*/ 0 w 1890"/>
                <a:gd name="T45" fmla="*/ 889 h 1785"/>
                <a:gd name="T46" fmla="*/ 13 w 1890"/>
                <a:gd name="T47" fmla="*/ 758 h 1785"/>
                <a:gd name="T48" fmla="*/ 47 w 1890"/>
                <a:gd name="T49" fmla="*/ 632 h 1785"/>
                <a:gd name="T50" fmla="*/ 99 w 1890"/>
                <a:gd name="T51" fmla="*/ 512 h 1785"/>
                <a:gd name="T52" fmla="*/ 169 w 1890"/>
                <a:gd name="T53" fmla="*/ 399 h 1785"/>
                <a:gd name="T54" fmla="*/ 254 w 1890"/>
                <a:gd name="T55" fmla="*/ 298 h 1785"/>
                <a:gd name="T56" fmla="*/ 354 w 1890"/>
                <a:gd name="T57" fmla="*/ 208 h 1785"/>
                <a:gd name="T58" fmla="*/ 468 w 1890"/>
                <a:gd name="T59" fmla="*/ 132 h 1785"/>
                <a:gd name="T60" fmla="*/ 593 w 1890"/>
                <a:gd name="T61" fmla="*/ 72 h 1785"/>
                <a:gd name="T62" fmla="*/ 730 w 1890"/>
                <a:gd name="T63" fmla="*/ 29 h 1785"/>
                <a:gd name="T64" fmla="*/ 874 w 1890"/>
                <a:gd name="T65" fmla="*/ 4 h 1785"/>
                <a:gd name="T66" fmla="*/ 1016 w 1890"/>
                <a:gd name="T67" fmla="*/ 1 h 1785"/>
                <a:gd name="T68" fmla="*/ 1153 w 1890"/>
                <a:gd name="T69" fmla="*/ 17 h 1785"/>
                <a:gd name="T70" fmla="*/ 1284 w 1890"/>
                <a:gd name="T71" fmla="*/ 53 h 1785"/>
                <a:gd name="T72" fmla="*/ 1408 w 1890"/>
                <a:gd name="T73" fmla="*/ 105 h 1785"/>
                <a:gd name="T74" fmla="*/ 1521 w 1890"/>
                <a:gd name="T75" fmla="*/ 174 h 1785"/>
                <a:gd name="T76" fmla="*/ 1624 w 1890"/>
                <a:gd name="T77" fmla="*/ 257 h 1785"/>
                <a:gd name="T78" fmla="*/ 1712 w 1890"/>
                <a:gd name="T79" fmla="*/ 354 h 1785"/>
                <a:gd name="T80" fmla="*/ 1785 w 1890"/>
                <a:gd name="T81" fmla="*/ 464 h 1785"/>
                <a:gd name="T82" fmla="*/ 1839 w 1890"/>
                <a:gd name="T83" fmla="*/ 584 h 1785"/>
                <a:gd name="T84" fmla="*/ 1876 w 1890"/>
                <a:gd name="T85" fmla="*/ 715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90" h="1785">
                  <a:moveTo>
                    <a:pt x="1876" y="715"/>
                  </a:moveTo>
                  <a:lnTo>
                    <a:pt x="1883" y="760"/>
                  </a:lnTo>
                  <a:lnTo>
                    <a:pt x="1888" y="806"/>
                  </a:lnTo>
                  <a:lnTo>
                    <a:pt x="1890" y="851"/>
                  </a:lnTo>
                  <a:lnTo>
                    <a:pt x="1890" y="896"/>
                  </a:lnTo>
                  <a:lnTo>
                    <a:pt x="1888" y="940"/>
                  </a:lnTo>
                  <a:lnTo>
                    <a:pt x="1883" y="984"/>
                  </a:lnTo>
                  <a:lnTo>
                    <a:pt x="1877" y="1027"/>
                  </a:lnTo>
                  <a:lnTo>
                    <a:pt x="1868" y="1070"/>
                  </a:lnTo>
                  <a:lnTo>
                    <a:pt x="1856" y="1113"/>
                  </a:lnTo>
                  <a:lnTo>
                    <a:pt x="1843" y="1153"/>
                  </a:lnTo>
                  <a:lnTo>
                    <a:pt x="1828" y="1194"/>
                  </a:lnTo>
                  <a:lnTo>
                    <a:pt x="1810" y="1234"/>
                  </a:lnTo>
                  <a:lnTo>
                    <a:pt x="1791" y="1274"/>
                  </a:lnTo>
                  <a:lnTo>
                    <a:pt x="1769" y="1312"/>
                  </a:lnTo>
                  <a:lnTo>
                    <a:pt x="1747" y="1350"/>
                  </a:lnTo>
                  <a:lnTo>
                    <a:pt x="1721" y="1386"/>
                  </a:lnTo>
                  <a:lnTo>
                    <a:pt x="1694" y="1421"/>
                  </a:lnTo>
                  <a:lnTo>
                    <a:pt x="1666" y="1454"/>
                  </a:lnTo>
                  <a:lnTo>
                    <a:pt x="1636" y="1487"/>
                  </a:lnTo>
                  <a:lnTo>
                    <a:pt x="1604" y="1519"/>
                  </a:lnTo>
                  <a:lnTo>
                    <a:pt x="1570" y="1549"/>
                  </a:lnTo>
                  <a:lnTo>
                    <a:pt x="1536" y="1577"/>
                  </a:lnTo>
                  <a:lnTo>
                    <a:pt x="1499" y="1604"/>
                  </a:lnTo>
                  <a:lnTo>
                    <a:pt x="1461" y="1629"/>
                  </a:lnTo>
                  <a:lnTo>
                    <a:pt x="1422" y="1653"/>
                  </a:lnTo>
                  <a:lnTo>
                    <a:pt x="1381" y="1675"/>
                  </a:lnTo>
                  <a:lnTo>
                    <a:pt x="1340" y="1696"/>
                  </a:lnTo>
                  <a:lnTo>
                    <a:pt x="1297" y="1713"/>
                  </a:lnTo>
                  <a:lnTo>
                    <a:pt x="1252" y="1731"/>
                  </a:lnTo>
                  <a:lnTo>
                    <a:pt x="1206" y="1745"/>
                  </a:lnTo>
                  <a:lnTo>
                    <a:pt x="1159" y="1757"/>
                  </a:lnTo>
                  <a:lnTo>
                    <a:pt x="1112" y="1768"/>
                  </a:lnTo>
                  <a:lnTo>
                    <a:pt x="1064" y="1776"/>
                  </a:lnTo>
                  <a:lnTo>
                    <a:pt x="1016" y="1781"/>
                  </a:lnTo>
                  <a:lnTo>
                    <a:pt x="969" y="1784"/>
                  </a:lnTo>
                  <a:lnTo>
                    <a:pt x="921" y="1785"/>
                  </a:lnTo>
                  <a:lnTo>
                    <a:pt x="874" y="1784"/>
                  </a:lnTo>
                  <a:lnTo>
                    <a:pt x="827" y="1781"/>
                  </a:lnTo>
                  <a:lnTo>
                    <a:pt x="782" y="1775"/>
                  </a:lnTo>
                  <a:lnTo>
                    <a:pt x="737" y="1768"/>
                  </a:lnTo>
                  <a:lnTo>
                    <a:pt x="692" y="1757"/>
                  </a:lnTo>
                  <a:lnTo>
                    <a:pt x="648" y="1746"/>
                  </a:lnTo>
                  <a:lnTo>
                    <a:pt x="605" y="1733"/>
                  </a:lnTo>
                  <a:lnTo>
                    <a:pt x="562" y="1716"/>
                  </a:lnTo>
                  <a:lnTo>
                    <a:pt x="521" y="1699"/>
                  </a:lnTo>
                  <a:lnTo>
                    <a:pt x="481" y="1681"/>
                  </a:lnTo>
                  <a:lnTo>
                    <a:pt x="443" y="1659"/>
                  </a:lnTo>
                  <a:lnTo>
                    <a:pt x="405" y="1637"/>
                  </a:lnTo>
                  <a:lnTo>
                    <a:pt x="368" y="1612"/>
                  </a:lnTo>
                  <a:lnTo>
                    <a:pt x="333" y="1585"/>
                  </a:lnTo>
                  <a:lnTo>
                    <a:pt x="299" y="1558"/>
                  </a:lnTo>
                  <a:lnTo>
                    <a:pt x="266" y="1528"/>
                  </a:lnTo>
                  <a:lnTo>
                    <a:pt x="235" y="1497"/>
                  </a:lnTo>
                  <a:lnTo>
                    <a:pt x="206" y="1466"/>
                  </a:lnTo>
                  <a:lnTo>
                    <a:pt x="178" y="1432"/>
                  </a:lnTo>
                  <a:lnTo>
                    <a:pt x="152" y="1396"/>
                  </a:lnTo>
                  <a:lnTo>
                    <a:pt x="128" y="1359"/>
                  </a:lnTo>
                  <a:lnTo>
                    <a:pt x="105" y="1321"/>
                  </a:lnTo>
                  <a:lnTo>
                    <a:pt x="85" y="1282"/>
                  </a:lnTo>
                  <a:lnTo>
                    <a:pt x="66" y="1243"/>
                  </a:lnTo>
                  <a:lnTo>
                    <a:pt x="50" y="1201"/>
                  </a:lnTo>
                  <a:lnTo>
                    <a:pt x="35" y="1159"/>
                  </a:lnTo>
                  <a:lnTo>
                    <a:pt x="24" y="1115"/>
                  </a:lnTo>
                  <a:lnTo>
                    <a:pt x="14" y="1070"/>
                  </a:lnTo>
                  <a:lnTo>
                    <a:pt x="7" y="1025"/>
                  </a:lnTo>
                  <a:lnTo>
                    <a:pt x="2" y="979"/>
                  </a:lnTo>
                  <a:lnTo>
                    <a:pt x="0" y="934"/>
                  </a:lnTo>
                  <a:lnTo>
                    <a:pt x="0" y="889"/>
                  </a:lnTo>
                  <a:lnTo>
                    <a:pt x="2" y="845"/>
                  </a:lnTo>
                  <a:lnTo>
                    <a:pt x="6" y="801"/>
                  </a:lnTo>
                  <a:lnTo>
                    <a:pt x="13" y="758"/>
                  </a:lnTo>
                  <a:lnTo>
                    <a:pt x="22" y="715"/>
                  </a:lnTo>
                  <a:lnTo>
                    <a:pt x="33" y="673"/>
                  </a:lnTo>
                  <a:lnTo>
                    <a:pt x="47" y="632"/>
                  </a:lnTo>
                  <a:lnTo>
                    <a:pt x="62" y="591"/>
                  </a:lnTo>
                  <a:lnTo>
                    <a:pt x="80" y="551"/>
                  </a:lnTo>
                  <a:lnTo>
                    <a:pt x="99" y="512"/>
                  </a:lnTo>
                  <a:lnTo>
                    <a:pt x="121" y="473"/>
                  </a:lnTo>
                  <a:lnTo>
                    <a:pt x="143" y="436"/>
                  </a:lnTo>
                  <a:lnTo>
                    <a:pt x="169" y="399"/>
                  </a:lnTo>
                  <a:lnTo>
                    <a:pt x="195" y="364"/>
                  </a:lnTo>
                  <a:lnTo>
                    <a:pt x="224" y="331"/>
                  </a:lnTo>
                  <a:lnTo>
                    <a:pt x="254" y="298"/>
                  </a:lnTo>
                  <a:lnTo>
                    <a:pt x="286" y="266"/>
                  </a:lnTo>
                  <a:lnTo>
                    <a:pt x="319" y="236"/>
                  </a:lnTo>
                  <a:lnTo>
                    <a:pt x="354" y="208"/>
                  </a:lnTo>
                  <a:lnTo>
                    <a:pt x="390" y="181"/>
                  </a:lnTo>
                  <a:lnTo>
                    <a:pt x="428" y="156"/>
                  </a:lnTo>
                  <a:lnTo>
                    <a:pt x="468" y="132"/>
                  </a:lnTo>
                  <a:lnTo>
                    <a:pt x="508" y="110"/>
                  </a:lnTo>
                  <a:lnTo>
                    <a:pt x="550" y="90"/>
                  </a:lnTo>
                  <a:lnTo>
                    <a:pt x="593" y="72"/>
                  </a:lnTo>
                  <a:lnTo>
                    <a:pt x="638" y="55"/>
                  </a:lnTo>
                  <a:lnTo>
                    <a:pt x="683" y="41"/>
                  </a:lnTo>
                  <a:lnTo>
                    <a:pt x="730" y="29"/>
                  </a:lnTo>
                  <a:lnTo>
                    <a:pt x="778" y="18"/>
                  </a:lnTo>
                  <a:lnTo>
                    <a:pt x="826" y="10"/>
                  </a:lnTo>
                  <a:lnTo>
                    <a:pt x="874" y="4"/>
                  </a:lnTo>
                  <a:lnTo>
                    <a:pt x="921" y="1"/>
                  </a:lnTo>
                  <a:lnTo>
                    <a:pt x="969" y="0"/>
                  </a:lnTo>
                  <a:lnTo>
                    <a:pt x="1016" y="1"/>
                  </a:lnTo>
                  <a:lnTo>
                    <a:pt x="1062" y="5"/>
                  </a:lnTo>
                  <a:lnTo>
                    <a:pt x="1108" y="10"/>
                  </a:lnTo>
                  <a:lnTo>
                    <a:pt x="1153" y="17"/>
                  </a:lnTo>
                  <a:lnTo>
                    <a:pt x="1198" y="28"/>
                  </a:lnTo>
                  <a:lnTo>
                    <a:pt x="1241" y="39"/>
                  </a:lnTo>
                  <a:lnTo>
                    <a:pt x="1284" y="53"/>
                  </a:lnTo>
                  <a:lnTo>
                    <a:pt x="1326" y="69"/>
                  </a:lnTo>
                  <a:lnTo>
                    <a:pt x="1368" y="86"/>
                  </a:lnTo>
                  <a:lnTo>
                    <a:pt x="1408" y="105"/>
                  </a:lnTo>
                  <a:lnTo>
                    <a:pt x="1447" y="126"/>
                  </a:lnTo>
                  <a:lnTo>
                    <a:pt x="1485" y="149"/>
                  </a:lnTo>
                  <a:lnTo>
                    <a:pt x="1521" y="174"/>
                  </a:lnTo>
                  <a:lnTo>
                    <a:pt x="1557" y="200"/>
                  </a:lnTo>
                  <a:lnTo>
                    <a:pt x="1591" y="227"/>
                  </a:lnTo>
                  <a:lnTo>
                    <a:pt x="1624" y="257"/>
                  </a:lnTo>
                  <a:lnTo>
                    <a:pt x="1655" y="288"/>
                  </a:lnTo>
                  <a:lnTo>
                    <a:pt x="1684" y="320"/>
                  </a:lnTo>
                  <a:lnTo>
                    <a:pt x="1712" y="354"/>
                  </a:lnTo>
                  <a:lnTo>
                    <a:pt x="1738" y="389"/>
                  </a:lnTo>
                  <a:lnTo>
                    <a:pt x="1762" y="426"/>
                  </a:lnTo>
                  <a:lnTo>
                    <a:pt x="1785" y="464"/>
                  </a:lnTo>
                  <a:lnTo>
                    <a:pt x="1804" y="503"/>
                  </a:lnTo>
                  <a:lnTo>
                    <a:pt x="1824" y="542"/>
                  </a:lnTo>
                  <a:lnTo>
                    <a:pt x="1839" y="584"/>
                  </a:lnTo>
                  <a:lnTo>
                    <a:pt x="1853" y="627"/>
                  </a:lnTo>
                  <a:lnTo>
                    <a:pt x="1866" y="670"/>
                  </a:lnTo>
                  <a:lnTo>
                    <a:pt x="1876" y="7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>
              <a:off x="1374" y="2473"/>
              <a:ext cx="85" cy="135"/>
            </a:xfrm>
            <a:custGeom>
              <a:avLst/>
              <a:gdLst>
                <a:gd name="T0" fmla="*/ 1095 w 1106"/>
                <a:gd name="T1" fmla="*/ 870 h 1761"/>
                <a:gd name="T2" fmla="*/ 1105 w 1106"/>
                <a:gd name="T3" fmla="*/ 1001 h 1761"/>
                <a:gd name="T4" fmla="*/ 1104 w 1106"/>
                <a:gd name="T5" fmla="*/ 1128 h 1761"/>
                <a:gd name="T6" fmla="*/ 1090 w 1106"/>
                <a:gd name="T7" fmla="*/ 1248 h 1761"/>
                <a:gd name="T8" fmla="*/ 1066 w 1106"/>
                <a:gd name="T9" fmla="*/ 1359 h 1761"/>
                <a:gd name="T10" fmla="*/ 1031 w 1106"/>
                <a:gd name="T11" fmla="*/ 1460 h 1761"/>
                <a:gd name="T12" fmla="*/ 986 w 1106"/>
                <a:gd name="T13" fmla="*/ 1550 h 1761"/>
                <a:gd name="T14" fmla="*/ 931 w 1106"/>
                <a:gd name="T15" fmla="*/ 1626 h 1761"/>
                <a:gd name="T16" fmla="*/ 869 w 1106"/>
                <a:gd name="T17" fmla="*/ 1686 h 1761"/>
                <a:gd name="T18" fmla="*/ 798 w 1106"/>
                <a:gd name="T19" fmla="*/ 1729 h 1761"/>
                <a:gd name="T20" fmla="*/ 720 w 1106"/>
                <a:gd name="T21" fmla="*/ 1755 h 1761"/>
                <a:gd name="T22" fmla="*/ 638 w 1106"/>
                <a:gd name="T23" fmla="*/ 1760 h 1761"/>
                <a:gd name="T24" fmla="*/ 556 w 1106"/>
                <a:gd name="T25" fmla="*/ 1745 h 1761"/>
                <a:gd name="T26" fmla="*/ 475 w 1106"/>
                <a:gd name="T27" fmla="*/ 1712 h 1761"/>
                <a:gd name="T28" fmla="*/ 397 w 1106"/>
                <a:gd name="T29" fmla="*/ 1661 h 1761"/>
                <a:gd name="T30" fmla="*/ 322 w 1106"/>
                <a:gd name="T31" fmla="*/ 1595 h 1761"/>
                <a:gd name="T32" fmla="*/ 253 w 1106"/>
                <a:gd name="T33" fmla="*/ 1514 h 1761"/>
                <a:gd name="T34" fmla="*/ 189 w 1106"/>
                <a:gd name="T35" fmla="*/ 1420 h 1761"/>
                <a:gd name="T36" fmla="*/ 133 w 1106"/>
                <a:gd name="T37" fmla="*/ 1313 h 1761"/>
                <a:gd name="T38" fmla="*/ 85 w 1106"/>
                <a:gd name="T39" fmla="*/ 1196 h 1761"/>
                <a:gd name="T40" fmla="*/ 46 w 1106"/>
                <a:gd name="T41" fmla="*/ 1069 h 1761"/>
                <a:gd name="T42" fmla="*/ 18 w 1106"/>
                <a:gd name="T43" fmla="*/ 935 h 1761"/>
                <a:gd name="T44" fmla="*/ 4 w 1106"/>
                <a:gd name="T45" fmla="*/ 802 h 1761"/>
                <a:gd name="T46" fmla="*/ 0 w 1106"/>
                <a:gd name="T47" fmla="*/ 674 h 1761"/>
                <a:gd name="T48" fmla="*/ 11 w 1106"/>
                <a:gd name="T49" fmla="*/ 552 h 1761"/>
                <a:gd name="T50" fmla="*/ 31 w 1106"/>
                <a:gd name="T51" fmla="*/ 437 h 1761"/>
                <a:gd name="T52" fmla="*/ 63 w 1106"/>
                <a:gd name="T53" fmla="*/ 333 h 1761"/>
                <a:gd name="T54" fmla="*/ 104 w 1106"/>
                <a:gd name="T55" fmla="*/ 240 h 1761"/>
                <a:gd name="T56" fmla="*/ 155 w 1106"/>
                <a:gd name="T57" fmla="*/ 159 h 1761"/>
                <a:gd name="T58" fmla="*/ 215 w 1106"/>
                <a:gd name="T59" fmla="*/ 93 h 1761"/>
                <a:gd name="T60" fmla="*/ 283 w 1106"/>
                <a:gd name="T61" fmla="*/ 43 h 1761"/>
                <a:gd name="T62" fmla="*/ 359 w 1106"/>
                <a:gd name="T63" fmla="*/ 12 h 1761"/>
                <a:gd name="T64" fmla="*/ 441 w 1106"/>
                <a:gd name="T65" fmla="*/ 0 h 1761"/>
                <a:gd name="T66" fmla="*/ 523 w 1106"/>
                <a:gd name="T67" fmla="*/ 8 h 1761"/>
                <a:gd name="T68" fmla="*/ 604 w 1106"/>
                <a:gd name="T69" fmla="*/ 35 h 1761"/>
                <a:gd name="T70" fmla="*/ 683 w 1106"/>
                <a:gd name="T71" fmla="*/ 80 h 1761"/>
                <a:gd name="T72" fmla="*/ 759 w 1106"/>
                <a:gd name="T73" fmla="*/ 142 h 1761"/>
                <a:gd name="T74" fmla="*/ 831 w 1106"/>
                <a:gd name="T75" fmla="*/ 218 h 1761"/>
                <a:gd name="T76" fmla="*/ 897 w 1106"/>
                <a:gd name="T77" fmla="*/ 308 h 1761"/>
                <a:gd name="T78" fmla="*/ 956 w 1106"/>
                <a:gd name="T79" fmla="*/ 411 h 1761"/>
                <a:gd name="T80" fmla="*/ 1006 w 1106"/>
                <a:gd name="T81" fmla="*/ 524 h 1761"/>
                <a:gd name="T82" fmla="*/ 1048 w 1106"/>
                <a:gd name="T83" fmla="*/ 648 h 1761"/>
                <a:gd name="T84" fmla="*/ 1080 w 1106"/>
                <a:gd name="T85" fmla="*/ 78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6" h="1761">
                  <a:moveTo>
                    <a:pt x="1080" y="780"/>
                  </a:moveTo>
                  <a:lnTo>
                    <a:pt x="1088" y="825"/>
                  </a:lnTo>
                  <a:lnTo>
                    <a:pt x="1095" y="870"/>
                  </a:lnTo>
                  <a:lnTo>
                    <a:pt x="1100" y="914"/>
                  </a:lnTo>
                  <a:lnTo>
                    <a:pt x="1103" y="958"/>
                  </a:lnTo>
                  <a:lnTo>
                    <a:pt x="1105" y="1001"/>
                  </a:lnTo>
                  <a:lnTo>
                    <a:pt x="1106" y="1044"/>
                  </a:lnTo>
                  <a:lnTo>
                    <a:pt x="1106" y="1087"/>
                  </a:lnTo>
                  <a:lnTo>
                    <a:pt x="1104" y="1128"/>
                  </a:lnTo>
                  <a:lnTo>
                    <a:pt x="1101" y="1169"/>
                  </a:lnTo>
                  <a:lnTo>
                    <a:pt x="1096" y="1209"/>
                  </a:lnTo>
                  <a:lnTo>
                    <a:pt x="1090" y="1248"/>
                  </a:lnTo>
                  <a:lnTo>
                    <a:pt x="1083" y="1286"/>
                  </a:lnTo>
                  <a:lnTo>
                    <a:pt x="1075" y="1324"/>
                  </a:lnTo>
                  <a:lnTo>
                    <a:pt x="1066" y="1359"/>
                  </a:lnTo>
                  <a:lnTo>
                    <a:pt x="1056" y="1394"/>
                  </a:lnTo>
                  <a:lnTo>
                    <a:pt x="1043" y="1428"/>
                  </a:lnTo>
                  <a:lnTo>
                    <a:pt x="1031" y="1460"/>
                  </a:lnTo>
                  <a:lnTo>
                    <a:pt x="1017" y="1492"/>
                  </a:lnTo>
                  <a:lnTo>
                    <a:pt x="1002" y="1521"/>
                  </a:lnTo>
                  <a:lnTo>
                    <a:pt x="986" y="1550"/>
                  </a:lnTo>
                  <a:lnTo>
                    <a:pt x="969" y="1576"/>
                  </a:lnTo>
                  <a:lnTo>
                    <a:pt x="951" y="1601"/>
                  </a:lnTo>
                  <a:lnTo>
                    <a:pt x="931" y="1626"/>
                  </a:lnTo>
                  <a:lnTo>
                    <a:pt x="912" y="1647"/>
                  </a:lnTo>
                  <a:lnTo>
                    <a:pt x="891" y="1668"/>
                  </a:lnTo>
                  <a:lnTo>
                    <a:pt x="869" y="1686"/>
                  </a:lnTo>
                  <a:lnTo>
                    <a:pt x="846" y="1702"/>
                  </a:lnTo>
                  <a:lnTo>
                    <a:pt x="823" y="1717"/>
                  </a:lnTo>
                  <a:lnTo>
                    <a:pt x="798" y="1729"/>
                  </a:lnTo>
                  <a:lnTo>
                    <a:pt x="774" y="1740"/>
                  </a:lnTo>
                  <a:lnTo>
                    <a:pt x="747" y="1748"/>
                  </a:lnTo>
                  <a:lnTo>
                    <a:pt x="720" y="1755"/>
                  </a:lnTo>
                  <a:lnTo>
                    <a:pt x="693" y="1759"/>
                  </a:lnTo>
                  <a:lnTo>
                    <a:pt x="665" y="1761"/>
                  </a:lnTo>
                  <a:lnTo>
                    <a:pt x="638" y="1760"/>
                  </a:lnTo>
                  <a:lnTo>
                    <a:pt x="611" y="1758"/>
                  </a:lnTo>
                  <a:lnTo>
                    <a:pt x="583" y="1752"/>
                  </a:lnTo>
                  <a:lnTo>
                    <a:pt x="556" y="1745"/>
                  </a:lnTo>
                  <a:lnTo>
                    <a:pt x="529" y="1736"/>
                  </a:lnTo>
                  <a:lnTo>
                    <a:pt x="502" y="1725"/>
                  </a:lnTo>
                  <a:lnTo>
                    <a:pt x="475" y="1712"/>
                  </a:lnTo>
                  <a:lnTo>
                    <a:pt x="449" y="1697"/>
                  </a:lnTo>
                  <a:lnTo>
                    <a:pt x="423" y="1680"/>
                  </a:lnTo>
                  <a:lnTo>
                    <a:pt x="397" y="1661"/>
                  </a:lnTo>
                  <a:lnTo>
                    <a:pt x="372" y="1641"/>
                  </a:lnTo>
                  <a:lnTo>
                    <a:pt x="347" y="1618"/>
                  </a:lnTo>
                  <a:lnTo>
                    <a:pt x="322" y="1595"/>
                  </a:lnTo>
                  <a:lnTo>
                    <a:pt x="299" y="1569"/>
                  </a:lnTo>
                  <a:lnTo>
                    <a:pt x="275" y="1543"/>
                  </a:lnTo>
                  <a:lnTo>
                    <a:pt x="253" y="1514"/>
                  </a:lnTo>
                  <a:lnTo>
                    <a:pt x="231" y="1483"/>
                  </a:lnTo>
                  <a:lnTo>
                    <a:pt x="210" y="1453"/>
                  </a:lnTo>
                  <a:lnTo>
                    <a:pt x="189" y="1420"/>
                  </a:lnTo>
                  <a:lnTo>
                    <a:pt x="170" y="1385"/>
                  </a:lnTo>
                  <a:lnTo>
                    <a:pt x="150" y="1349"/>
                  </a:lnTo>
                  <a:lnTo>
                    <a:pt x="133" y="1313"/>
                  </a:lnTo>
                  <a:lnTo>
                    <a:pt x="115" y="1276"/>
                  </a:lnTo>
                  <a:lnTo>
                    <a:pt x="100" y="1236"/>
                  </a:lnTo>
                  <a:lnTo>
                    <a:pt x="85" y="1196"/>
                  </a:lnTo>
                  <a:lnTo>
                    <a:pt x="70" y="1155"/>
                  </a:lnTo>
                  <a:lnTo>
                    <a:pt x="58" y="1113"/>
                  </a:lnTo>
                  <a:lnTo>
                    <a:pt x="46" y="1069"/>
                  </a:lnTo>
                  <a:lnTo>
                    <a:pt x="35" y="1025"/>
                  </a:lnTo>
                  <a:lnTo>
                    <a:pt x="26" y="981"/>
                  </a:lnTo>
                  <a:lnTo>
                    <a:pt x="18" y="935"/>
                  </a:lnTo>
                  <a:lnTo>
                    <a:pt x="12" y="891"/>
                  </a:lnTo>
                  <a:lnTo>
                    <a:pt x="7" y="846"/>
                  </a:lnTo>
                  <a:lnTo>
                    <a:pt x="4" y="802"/>
                  </a:lnTo>
                  <a:lnTo>
                    <a:pt x="1" y="759"/>
                  </a:lnTo>
                  <a:lnTo>
                    <a:pt x="0" y="716"/>
                  </a:lnTo>
                  <a:lnTo>
                    <a:pt x="0" y="674"/>
                  </a:lnTo>
                  <a:lnTo>
                    <a:pt x="2" y="632"/>
                  </a:lnTo>
                  <a:lnTo>
                    <a:pt x="6" y="592"/>
                  </a:lnTo>
                  <a:lnTo>
                    <a:pt x="11" y="552"/>
                  </a:lnTo>
                  <a:lnTo>
                    <a:pt x="16" y="512"/>
                  </a:lnTo>
                  <a:lnTo>
                    <a:pt x="23" y="474"/>
                  </a:lnTo>
                  <a:lnTo>
                    <a:pt x="31" y="437"/>
                  </a:lnTo>
                  <a:lnTo>
                    <a:pt x="40" y="401"/>
                  </a:lnTo>
                  <a:lnTo>
                    <a:pt x="51" y="367"/>
                  </a:lnTo>
                  <a:lnTo>
                    <a:pt x="63" y="333"/>
                  </a:lnTo>
                  <a:lnTo>
                    <a:pt x="75" y="300"/>
                  </a:lnTo>
                  <a:lnTo>
                    <a:pt x="90" y="269"/>
                  </a:lnTo>
                  <a:lnTo>
                    <a:pt x="104" y="240"/>
                  </a:lnTo>
                  <a:lnTo>
                    <a:pt x="120" y="211"/>
                  </a:lnTo>
                  <a:lnTo>
                    <a:pt x="137" y="184"/>
                  </a:lnTo>
                  <a:lnTo>
                    <a:pt x="155" y="159"/>
                  </a:lnTo>
                  <a:lnTo>
                    <a:pt x="175" y="135"/>
                  </a:lnTo>
                  <a:lnTo>
                    <a:pt x="194" y="114"/>
                  </a:lnTo>
                  <a:lnTo>
                    <a:pt x="215" y="93"/>
                  </a:lnTo>
                  <a:lnTo>
                    <a:pt x="237" y="75"/>
                  </a:lnTo>
                  <a:lnTo>
                    <a:pt x="260" y="59"/>
                  </a:lnTo>
                  <a:lnTo>
                    <a:pt x="283" y="43"/>
                  </a:lnTo>
                  <a:lnTo>
                    <a:pt x="308" y="31"/>
                  </a:lnTo>
                  <a:lnTo>
                    <a:pt x="334" y="21"/>
                  </a:lnTo>
                  <a:lnTo>
                    <a:pt x="359" y="12"/>
                  </a:lnTo>
                  <a:lnTo>
                    <a:pt x="386" y="5"/>
                  </a:lnTo>
                  <a:lnTo>
                    <a:pt x="414" y="1"/>
                  </a:lnTo>
                  <a:lnTo>
                    <a:pt x="441" y="0"/>
                  </a:lnTo>
                  <a:lnTo>
                    <a:pt x="468" y="0"/>
                  </a:lnTo>
                  <a:lnTo>
                    <a:pt x="496" y="3"/>
                  </a:lnTo>
                  <a:lnTo>
                    <a:pt x="523" y="8"/>
                  </a:lnTo>
                  <a:lnTo>
                    <a:pt x="550" y="16"/>
                  </a:lnTo>
                  <a:lnTo>
                    <a:pt x="578" y="25"/>
                  </a:lnTo>
                  <a:lnTo>
                    <a:pt x="604" y="35"/>
                  </a:lnTo>
                  <a:lnTo>
                    <a:pt x="631" y="48"/>
                  </a:lnTo>
                  <a:lnTo>
                    <a:pt x="658" y="64"/>
                  </a:lnTo>
                  <a:lnTo>
                    <a:pt x="683" y="80"/>
                  </a:lnTo>
                  <a:lnTo>
                    <a:pt x="709" y="99"/>
                  </a:lnTo>
                  <a:lnTo>
                    <a:pt x="735" y="119"/>
                  </a:lnTo>
                  <a:lnTo>
                    <a:pt x="759" y="142"/>
                  </a:lnTo>
                  <a:lnTo>
                    <a:pt x="784" y="165"/>
                  </a:lnTo>
                  <a:lnTo>
                    <a:pt x="807" y="191"/>
                  </a:lnTo>
                  <a:lnTo>
                    <a:pt x="831" y="218"/>
                  </a:lnTo>
                  <a:lnTo>
                    <a:pt x="854" y="247"/>
                  </a:lnTo>
                  <a:lnTo>
                    <a:pt x="875" y="277"/>
                  </a:lnTo>
                  <a:lnTo>
                    <a:pt x="897" y="308"/>
                  </a:lnTo>
                  <a:lnTo>
                    <a:pt x="917" y="341"/>
                  </a:lnTo>
                  <a:lnTo>
                    <a:pt x="937" y="375"/>
                  </a:lnTo>
                  <a:lnTo>
                    <a:pt x="956" y="411"/>
                  </a:lnTo>
                  <a:lnTo>
                    <a:pt x="974" y="448"/>
                  </a:lnTo>
                  <a:lnTo>
                    <a:pt x="991" y="485"/>
                  </a:lnTo>
                  <a:lnTo>
                    <a:pt x="1006" y="524"/>
                  </a:lnTo>
                  <a:lnTo>
                    <a:pt x="1022" y="564"/>
                  </a:lnTo>
                  <a:lnTo>
                    <a:pt x="1036" y="606"/>
                  </a:lnTo>
                  <a:lnTo>
                    <a:pt x="1048" y="648"/>
                  </a:lnTo>
                  <a:lnTo>
                    <a:pt x="1060" y="691"/>
                  </a:lnTo>
                  <a:lnTo>
                    <a:pt x="1071" y="735"/>
                  </a:lnTo>
                  <a:lnTo>
                    <a:pt x="1080" y="78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61"/>
            <p:cNvSpPr>
              <a:spLocks noChangeShapeType="1"/>
            </p:cNvSpPr>
            <p:nvPr/>
          </p:nvSpPr>
          <p:spPr bwMode="auto">
            <a:xfrm>
              <a:off x="1401" y="2462"/>
              <a:ext cx="30" cy="154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62"/>
            <p:cNvSpPr>
              <a:spLocks noChangeShapeType="1"/>
            </p:cNvSpPr>
            <p:nvPr/>
          </p:nvSpPr>
          <p:spPr bwMode="auto">
            <a:xfrm flipV="1">
              <a:off x="1339" y="2509"/>
              <a:ext cx="147" cy="28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63"/>
            <p:cNvSpPr>
              <a:spLocks noChangeShapeType="1"/>
            </p:cNvSpPr>
            <p:nvPr/>
          </p:nvSpPr>
          <p:spPr bwMode="auto">
            <a:xfrm flipV="1">
              <a:off x="1332" y="2477"/>
              <a:ext cx="147" cy="28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64"/>
            <p:cNvSpPr>
              <a:spLocks noChangeShapeType="1"/>
            </p:cNvSpPr>
            <p:nvPr/>
          </p:nvSpPr>
          <p:spPr bwMode="auto">
            <a:xfrm flipV="1">
              <a:off x="1346" y="2543"/>
              <a:ext cx="147" cy="28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65"/>
            <p:cNvSpPr>
              <a:spLocks noChangeShapeType="1"/>
            </p:cNvSpPr>
            <p:nvPr/>
          </p:nvSpPr>
          <p:spPr bwMode="auto">
            <a:xfrm flipV="1">
              <a:off x="1365" y="2578"/>
              <a:ext cx="132" cy="25"/>
            </a:xfrm>
            <a:prstGeom prst="line">
              <a:avLst/>
            </a:pr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66"/>
            <p:cNvSpPr>
              <a:spLocks noChangeShapeType="1"/>
            </p:cNvSpPr>
            <p:nvPr/>
          </p:nvSpPr>
          <p:spPr bwMode="auto">
            <a:xfrm>
              <a:off x="1528" y="2378"/>
              <a:ext cx="0" cy="32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84" y="2617742"/>
            <a:ext cx="1026366" cy="800819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482601" y="126362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1293049" y="1263625"/>
            <a:ext cx="9562142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57A1E"/>
                </a:solidFill>
              </a:rPr>
              <a:t>Use </a:t>
            </a:r>
            <a:r>
              <a:rPr lang="en-GB" sz="2000" b="1" dirty="0" smtClean="0">
                <a:solidFill>
                  <a:schemeClr val="bg1"/>
                </a:solidFill>
              </a:rPr>
              <a:t>pre-existing groups and communities </a:t>
            </a:r>
            <a:r>
              <a:rPr lang="en-GB" sz="2000" dirty="0" smtClean="0">
                <a:solidFill>
                  <a:srgbClr val="F57A1E"/>
                </a:solidFill>
              </a:rPr>
              <a:t>to develop policies and harmonise practices</a:t>
            </a:r>
          </a:p>
          <a:p>
            <a:r>
              <a:rPr lang="en-GB" sz="2000" dirty="0" smtClean="0">
                <a:solidFill>
                  <a:srgbClr val="F57A1E"/>
                </a:solidFill>
              </a:rPr>
              <a:t>and thus </a:t>
            </a:r>
            <a:r>
              <a:rPr lang="en-GB" sz="2000" b="1" dirty="0" smtClean="0">
                <a:solidFill>
                  <a:schemeClr val="bg1"/>
                </a:solidFill>
              </a:rPr>
              <a:t>avoid each infrastructure becoming yet another island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2601" y="1155321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297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mtClean="0"/>
              <a:t>davidg@nikhef.nl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09" y="352795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565" y="4707138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665" y="126323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10128" y="151677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255685" y="2368595"/>
            <a:ext cx="3294289" cy="1980224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589" y="1126887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72" y="1462914"/>
            <a:ext cx="1843935" cy="147514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8" y="4542143"/>
            <a:ext cx="1676704" cy="1371848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8138" y="4494890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2553" y="4034382"/>
            <a:ext cx="1914199" cy="271836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36" y="251033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Touring the policy space in AARC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1116287" y="153191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Researcher 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Community Assurance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44765" y="1759962"/>
            <a:ext cx="3417047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Operational Security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63949" y="4885717"/>
            <a:ext cx="3588836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Supporting Infrastructures work as a coherent system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62438" y="5375549"/>
            <a:ext cx="3739426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Harmonising support for practices for </a:t>
            </a:r>
            <a:r>
              <a:rPr lang="en-GB" sz="2400" b="1" dirty="0" err="1" smtClean="0">
                <a:solidFill>
                  <a:srgbClr val="0C3959"/>
                </a:solidFill>
              </a:rPr>
              <a:t>communties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83" y="4336925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231352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67908"/>
            <a:ext cx="11544298" cy="4737633"/>
          </a:xfrm>
        </p:spPr>
        <p:txBody>
          <a:bodyPr>
            <a:normAutofit/>
          </a:bodyPr>
          <a:lstStyle/>
          <a:p>
            <a:r>
              <a:rPr lang="en-US" sz="2400" dirty="0"/>
              <a:t>How could we determine the scale of the incident?</a:t>
            </a:r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useful logs </a:t>
            </a:r>
            <a:r>
              <a:rPr lang="en-US" sz="2000" dirty="0" smtClean="0"/>
              <a:t>exist? Could </a:t>
            </a:r>
            <a:r>
              <a:rPr lang="en-US" sz="2000" dirty="0"/>
              <a:t>logs be shared?</a:t>
            </a:r>
          </a:p>
          <a:p>
            <a:r>
              <a:rPr lang="en-US" sz="2400" dirty="0" smtClean="0"/>
              <a:t>Taking responsibility </a:t>
            </a:r>
            <a:r>
              <a:rPr lang="en-US" sz="2400" dirty="0"/>
              <a:t>for resolving </a:t>
            </a:r>
            <a:r>
              <a:rPr lang="en-US" sz="2400" dirty="0" smtClean="0"/>
              <a:t>an incident</a:t>
            </a:r>
            <a:endParaRPr lang="en-US" sz="2400" dirty="0"/>
          </a:p>
          <a:p>
            <a:r>
              <a:rPr lang="en-US" sz="2400" dirty="0" smtClean="0"/>
              <a:t>How </a:t>
            </a:r>
            <a:r>
              <a:rPr lang="en-US" sz="2400" dirty="0"/>
              <a:t>could we alert the </a:t>
            </a:r>
            <a:r>
              <a:rPr lang="en-US" sz="2400" dirty="0" smtClean="0"/>
              <a:t>identity </a:t>
            </a:r>
            <a:r>
              <a:rPr lang="en-US" sz="2400" dirty="0"/>
              <a:t>providers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service </a:t>
            </a:r>
            <a:r>
              <a:rPr lang="en-US" sz="2400" dirty="0" smtClean="0"/>
              <a:t>providers involved</a:t>
            </a:r>
            <a:r>
              <a:rPr lang="en-US" sz="2400" dirty="0"/>
              <a:t>?</a:t>
            </a:r>
          </a:p>
          <a:p>
            <a:r>
              <a:rPr lang="en-US" sz="2400" dirty="0" smtClean="0"/>
              <a:t>Enable information to be shared confidentially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Incident Response in the Federated World</a:t>
            </a:r>
            <a:endParaRPr lang="en-US" dirty="0"/>
          </a:p>
        </p:txBody>
      </p:sp>
      <p:pic>
        <p:nvPicPr>
          <p:cNvPr id="6146" name="Picture 2" descr="https://aarc-project.eu/wp-content/uploads/2016/05/federated_incid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477964"/>
            <a:ext cx="54197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5646" y="4362080"/>
            <a:ext cx="1081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57A1E"/>
                </a:solidFill>
              </a:rPr>
              <a:t>S</a:t>
            </a:r>
            <a:r>
              <a:rPr lang="en-US" sz="2800" b="1" dirty="0" smtClean="0">
                <a:solidFill>
                  <a:srgbClr val="0C3959"/>
                </a:solidFill>
              </a:rPr>
              <a:t>ecurity </a:t>
            </a:r>
            <a:r>
              <a:rPr lang="en-US" sz="2800" b="1" dirty="0" smtClean="0">
                <a:solidFill>
                  <a:srgbClr val="F57A1E"/>
                </a:solidFill>
              </a:rPr>
              <a:t>I</a:t>
            </a:r>
            <a:r>
              <a:rPr lang="en-US" sz="2800" b="1" dirty="0" smtClean="0">
                <a:solidFill>
                  <a:srgbClr val="0C3959"/>
                </a:solidFill>
              </a:rPr>
              <a:t>ncident </a:t>
            </a:r>
            <a:r>
              <a:rPr lang="en-US" sz="2800" b="1" dirty="0" smtClean="0">
                <a:solidFill>
                  <a:srgbClr val="F57A1E"/>
                </a:solidFill>
              </a:rPr>
              <a:t>R</a:t>
            </a:r>
            <a:r>
              <a:rPr lang="en-US" sz="2800" b="1" dirty="0" smtClean="0">
                <a:solidFill>
                  <a:srgbClr val="0C3959"/>
                </a:solidFill>
              </a:rPr>
              <a:t>esponse </a:t>
            </a:r>
            <a:r>
              <a:rPr lang="en-US" sz="2800" b="1" dirty="0" smtClean="0">
                <a:solidFill>
                  <a:srgbClr val="F57A1E"/>
                </a:solidFill>
              </a:rPr>
              <a:t>T</a:t>
            </a:r>
            <a:r>
              <a:rPr lang="en-US" sz="2800" b="1" dirty="0" smtClean="0">
                <a:solidFill>
                  <a:srgbClr val="0C3959"/>
                </a:solidFill>
              </a:rPr>
              <a:t>rust </a:t>
            </a:r>
            <a:r>
              <a:rPr lang="en-US" sz="2800" b="1" dirty="0">
                <a:solidFill>
                  <a:srgbClr val="0C3959"/>
                </a:solidFill>
              </a:rPr>
              <a:t>Framework </a:t>
            </a:r>
            <a:r>
              <a:rPr lang="en-US" sz="2800" b="1" dirty="0" smtClean="0">
                <a:solidFill>
                  <a:srgbClr val="0C3959"/>
                </a:solidFill>
              </a:rPr>
              <a:t/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b="1" dirty="0" smtClean="0">
                <a:solidFill>
                  <a:srgbClr val="0C3959"/>
                </a:solidFill>
              </a:rPr>
              <a:t>for </a:t>
            </a:r>
            <a:r>
              <a:rPr lang="en-US" sz="2800" b="1" dirty="0" smtClean="0">
                <a:solidFill>
                  <a:srgbClr val="F57A1E"/>
                </a:solidFill>
              </a:rPr>
              <a:t>F</a:t>
            </a:r>
            <a:r>
              <a:rPr lang="en-US" sz="2800" b="1" dirty="0" smtClean="0">
                <a:solidFill>
                  <a:srgbClr val="0C3959"/>
                </a:solidFill>
              </a:rPr>
              <a:t>ederated </a:t>
            </a:r>
            <a:r>
              <a:rPr lang="en-US" sz="2800" b="1" dirty="0" smtClean="0">
                <a:solidFill>
                  <a:srgbClr val="F57A1E"/>
                </a:solidFill>
              </a:rPr>
              <a:t>I</a:t>
            </a:r>
            <a:r>
              <a:rPr lang="en-US" sz="2800" b="1" dirty="0" smtClean="0">
                <a:solidFill>
                  <a:srgbClr val="0C3959"/>
                </a:solidFill>
              </a:rPr>
              <a:t>dentity</a:t>
            </a:r>
            <a:endParaRPr lang="en-US" sz="2800" b="1" dirty="0">
              <a:solidFill>
                <a:srgbClr val="0C3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577" y="5821678"/>
            <a:ext cx="11798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57A1E"/>
                </a:solidFill>
              </a:rPr>
              <a:t>Sirtfi</a:t>
            </a:r>
            <a:r>
              <a:rPr lang="en-US" sz="2400" b="1" dirty="0" smtClean="0">
                <a:solidFill>
                  <a:srgbClr val="0C3959"/>
                </a:solidFill>
              </a:rPr>
              <a:t> – </a:t>
            </a:r>
            <a:r>
              <a:rPr lang="en-US" sz="2400" i="1" dirty="0" smtClean="0">
                <a:solidFill>
                  <a:srgbClr val="0C3959"/>
                </a:solidFill>
              </a:rPr>
              <a:t>based on Security for Collaborating Infrastructures (SCI) &amp; FIM4R Recommendations</a:t>
            </a:r>
            <a:endParaRPr lang="en-US" sz="2400" i="1" dirty="0">
              <a:solidFill>
                <a:srgbClr val="0C395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18" y="179063"/>
            <a:ext cx="1126235" cy="900989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8231900" y="3718728"/>
            <a:ext cx="3807825" cy="1077218"/>
          </a:xfrm>
          <a:prstGeom prst="rect">
            <a:avLst/>
          </a:prstGeom>
          <a:solidFill>
            <a:srgbClr val="F6791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3F5E"/>
                </a:solidFill>
              </a:rPr>
              <a:t>Today:</a:t>
            </a:r>
            <a:endParaRPr lang="en-US" sz="1600" dirty="0" smtClean="0">
              <a:solidFill>
                <a:srgbClr val="003F5E"/>
              </a:solidFill>
            </a:endParaRPr>
          </a:p>
          <a:p>
            <a:pPr algn="r"/>
            <a:r>
              <a:rPr lang="en-US" sz="1600" dirty="0" smtClean="0">
                <a:solidFill>
                  <a:srgbClr val="003F5E"/>
                </a:solidFill>
              </a:rPr>
              <a:t>293 </a:t>
            </a:r>
            <a:r>
              <a:rPr lang="en-US" sz="1600" dirty="0" err="1" smtClean="0">
                <a:solidFill>
                  <a:srgbClr val="003F5E"/>
                </a:solidFill>
              </a:rPr>
              <a:t>IdPs</a:t>
            </a:r>
            <a:r>
              <a:rPr lang="en-US" sz="1600" dirty="0" smtClean="0">
                <a:solidFill>
                  <a:srgbClr val="003F5E"/>
                </a:solidFill>
              </a:rPr>
              <a:t> support </a:t>
            </a:r>
            <a:r>
              <a:rPr lang="en-US" sz="1600" b="1" dirty="0" smtClean="0">
                <a:solidFill>
                  <a:srgbClr val="003F5E"/>
                </a:solidFill>
              </a:rPr>
              <a:t>R&amp;S</a:t>
            </a:r>
          </a:p>
          <a:p>
            <a:pPr algn="r"/>
            <a:r>
              <a:rPr lang="en-US" sz="1600" dirty="0" smtClean="0">
                <a:solidFill>
                  <a:srgbClr val="003F5E"/>
                </a:solidFill>
              </a:rPr>
              <a:t>188 </a:t>
            </a:r>
            <a:r>
              <a:rPr lang="en-US" sz="1600" dirty="0" err="1" smtClean="0">
                <a:solidFill>
                  <a:srgbClr val="003F5E"/>
                </a:solidFill>
              </a:rPr>
              <a:t>IdPs</a:t>
            </a:r>
            <a:r>
              <a:rPr lang="en-US" sz="1600" dirty="0" smtClean="0">
                <a:solidFill>
                  <a:srgbClr val="003F5E"/>
                </a:solidFill>
              </a:rPr>
              <a:t> from 18 feds support </a:t>
            </a:r>
            <a:r>
              <a:rPr lang="en-US" sz="1600" b="1" dirty="0" smtClean="0">
                <a:solidFill>
                  <a:srgbClr val="003F5E"/>
                </a:solidFill>
              </a:rPr>
              <a:t>Sirtfi</a:t>
            </a:r>
          </a:p>
          <a:p>
            <a:pPr algn="r"/>
            <a:r>
              <a:rPr lang="en-US" sz="1600" dirty="0" smtClean="0">
                <a:solidFill>
                  <a:srgbClr val="003F5E"/>
                </a:solidFill>
              </a:rPr>
              <a:t>63 </a:t>
            </a:r>
            <a:r>
              <a:rPr lang="en-US" sz="1600" dirty="0" err="1" smtClean="0">
                <a:solidFill>
                  <a:srgbClr val="003F5E"/>
                </a:solidFill>
              </a:rPr>
              <a:t>IdPs</a:t>
            </a:r>
            <a:r>
              <a:rPr lang="en-US" sz="1600" dirty="0" smtClean="0">
                <a:solidFill>
                  <a:srgbClr val="003F5E"/>
                </a:solidFill>
              </a:rPr>
              <a:t> (from 17 feds) support </a:t>
            </a:r>
            <a:r>
              <a:rPr lang="en-US" sz="1600" b="1" dirty="0" smtClean="0">
                <a:solidFill>
                  <a:srgbClr val="003F5E"/>
                </a:solidFill>
              </a:rPr>
              <a:t>both</a:t>
            </a:r>
            <a:r>
              <a:rPr lang="en-US" sz="1600" dirty="0" smtClean="0">
                <a:solidFill>
                  <a:srgbClr val="003F5E"/>
                </a:solidFill>
              </a:rPr>
              <a:t> …</a:t>
            </a:r>
            <a:endParaRPr lang="en-GB" sz="1600" dirty="0">
              <a:solidFill>
                <a:srgbClr val="003F5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02" y="4918622"/>
            <a:ext cx="1020598" cy="81647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15370"/>
              </p:ext>
            </p:extLst>
          </p:nvPr>
        </p:nvGraphicFramePr>
        <p:xfrm>
          <a:off x="10758638" y="1344088"/>
          <a:ext cx="1331762" cy="1052772"/>
        </p:xfrm>
        <a:graphic>
          <a:graphicData uri="http://schemas.openxmlformats.org/drawingml/2006/table">
            <a:tbl>
              <a:tblPr/>
              <a:tblGrid>
                <a:gridCol w="676336">
                  <a:extLst>
                    <a:ext uri="{9D8B030D-6E8A-4147-A177-3AD203B41FA5}">
                      <a16:colId xmlns:a16="http://schemas.microsoft.com/office/drawing/2014/main" val="2024061884"/>
                    </a:ext>
                  </a:extLst>
                </a:gridCol>
                <a:gridCol w="655426">
                  <a:extLst>
                    <a:ext uri="{9D8B030D-6E8A-4147-A177-3AD203B41FA5}">
                      <a16:colId xmlns:a16="http://schemas.microsoft.com/office/drawing/2014/main" val="2021229541"/>
                    </a:ext>
                  </a:extLst>
                </a:gridCol>
              </a:tblGrid>
              <a:tr h="350924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All</a:t>
                      </a:r>
                      <a:endParaRPr lang="en-GB" sz="1800" b="1" dirty="0"/>
                    </a:p>
                  </a:txBody>
                  <a:tcPr marL="70185" marR="70185" marT="35092" marB="35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4327</a:t>
                      </a:r>
                    </a:p>
                  </a:txBody>
                  <a:tcPr marL="70185" marR="70185" marT="35092" marB="35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9202"/>
                  </a:ext>
                </a:extLst>
              </a:tr>
              <a:tr h="350924">
                <a:tc>
                  <a:txBody>
                    <a:bodyPr/>
                    <a:lstStyle/>
                    <a:p>
                      <a:r>
                        <a:rPr lang="en-GB" sz="1800" b="1"/>
                        <a:t>IdPs</a:t>
                      </a:r>
                    </a:p>
                  </a:txBody>
                  <a:tcPr marL="70185" marR="70185" marT="35092" marB="35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2570</a:t>
                      </a:r>
                    </a:p>
                  </a:txBody>
                  <a:tcPr marL="70185" marR="70185" marT="35092" marB="35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265855"/>
                  </a:ext>
                </a:extLst>
              </a:tr>
              <a:tr h="350924">
                <a:tc>
                  <a:txBody>
                    <a:bodyPr/>
                    <a:lstStyle/>
                    <a:p>
                      <a:r>
                        <a:rPr lang="en-GB" sz="1800" b="1"/>
                        <a:t>SPs</a:t>
                      </a:r>
                    </a:p>
                  </a:txBody>
                  <a:tcPr marL="70185" marR="70185" marT="35092" marB="35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1763</a:t>
                      </a:r>
                    </a:p>
                  </a:txBody>
                  <a:tcPr marL="70185" marR="70185" marT="35092" marB="350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30643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flipH="1">
            <a:off x="3796085" y="6448568"/>
            <a:ext cx="408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 http://refeds.org/sirtfi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358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44500" y="1209040"/>
          <a:ext cx="10909300" cy="51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Security Incident Response Trust </a:t>
            </a:r>
            <a:r>
              <a:rPr lang="en-US" dirty="0" smtClean="0"/>
              <a:t>Framework – Sirtfi summary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75" y="2687054"/>
            <a:ext cx="1843935" cy="1475149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918" y="179063"/>
            <a:ext cx="1126235" cy="900989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 flipH="1">
            <a:off x="3796085" y="6448568"/>
            <a:ext cx="408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 http://refeds.org/sirtfi</a:t>
            </a:r>
            <a:endParaRPr lang="en-GB" b="1" dirty="0"/>
          </a:p>
        </p:txBody>
      </p:sp>
      <p:pic>
        <p:nvPicPr>
          <p:cNvPr id="9" name="Picture 8" descr="nter-fed-proc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50" y="4964271"/>
            <a:ext cx="3838988" cy="171662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glow rad="101600">
              <a:srgbClr val="003F5E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203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Permissing</a:t>
            </a:r>
            <a:r>
              <a:rPr lang="en-US" dirty="0" smtClean="0"/>
              <a:t> usage accounting across collective 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82969" y="2760815"/>
          <a:ext cx="11214100" cy="360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74" y="1318836"/>
            <a:ext cx="962395" cy="1339308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8"/>
          <p:cNvSpPr txBox="1">
            <a:spLocks/>
          </p:cNvSpPr>
          <p:nvPr/>
        </p:nvSpPr>
        <p:spPr>
          <a:xfrm>
            <a:off x="487681" y="1324339"/>
            <a:ext cx="9961244" cy="1247412"/>
          </a:xfrm>
          <a:prstGeom prst="rect">
            <a:avLst/>
          </a:prstGeom>
          <a:solidFill>
            <a:srgbClr val="FABD90"/>
          </a:solidFill>
          <a:ln>
            <a:solidFill>
              <a:srgbClr val="0C395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Data collection necessary</a:t>
            </a:r>
            <a:r>
              <a:rPr lang="en-US" sz="2400" i="1" dirty="0" smtClean="0"/>
              <a:t> </a:t>
            </a:r>
            <a:r>
              <a:rPr lang="en-US" sz="2400" b="1" dirty="0" smtClean="0"/>
              <a:t>for ‘legitimate interests’ for Research and e-Infra</a:t>
            </a:r>
          </a:p>
          <a:p>
            <a:r>
              <a:rPr lang="en-US" sz="2000" dirty="0"/>
              <a:t>J</a:t>
            </a:r>
            <a:r>
              <a:rPr lang="en-US" sz="2000" dirty="0" smtClean="0"/>
              <a:t>ustification of </a:t>
            </a:r>
            <a:r>
              <a:rPr lang="en-US" sz="2000" b="1" dirty="0" smtClean="0"/>
              <a:t>global </a:t>
            </a:r>
            <a:r>
              <a:rPr lang="en-US" sz="2000" dirty="0" smtClean="0"/>
              <a:t>resource use, with infrastructures collecting data collaboratively</a:t>
            </a:r>
            <a:endParaRPr lang="en-US" sz="2000" dirty="0"/>
          </a:p>
          <a:p>
            <a:r>
              <a:rPr lang="en-US" sz="2000" dirty="0" smtClean="0"/>
              <a:t>Operational purposes: fault finding, researcher support, Incident response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21" y="279134"/>
            <a:ext cx="981807" cy="729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05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31" y="2104072"/>
            <a:ext cx="2625725" cy="357311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community models – three </a:t>
            </a:r>
            <a:r>
              <a:rPr lang="en-US" dirty="0" smtClean="0"/>
              <a:t>Recommendations?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876526"/>
              </p:ext>
            </p:extLst>
          </p:nvPr>
        </p:nvGraphicFramePr>
        <p:xfrm>
          <a:off x="444499" y="1246909"/>
          <a:ext cx="9302173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59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60" y="1347203"/>
            <a:ext cx="5925484" cy="41458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Proxying</a:t>
            </a:r>
            <a:r>
              <a:rPr lang="en-GB" dirty="0" smtClean="0"/>
              <a:t> not just AAI flow, but policy &amp; practice as well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8683" y="3057517"/>
            <a:ext cx="5087613" cy="1986085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93624" y="3057517"/>
            <a:ext cx="552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C3959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rgbClr val="0C3959"/>
              </a:solidFill>
              <a:latin typeface="Wingdings" panose="05000000000000000000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4419" y="2752716"/>
            <a:ext cx="460251" cy="464173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675631" y="2752717"/>
            <a:ext cx="4145308" cy="1200329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Develop </a:t>
            </a:r>
            <a:r>
              <a:rPr lang="en-US" sz="2400" dirty="0" smtClean="0">
                <a:solidFill>
                  <a:srgbClr val="0C3959"/>
                </a:solidFill>
              </a:rPr>
              <a:t>recommendations and framework for a infrastructure</a:t>
            </a:r>
          </a:p>
          <a:p>
            <a:r>
              <a:rPr lang="en-US" sz="2400" dirty="0" smtClean="0">
                <a:solidFill>
                  <a:srgbClr val="0C3959"/>
                </a:solidFill>
              </a:rPr>
              <a:t>coherent policy set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9152" y="2705373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54420" y="1446866"/>
            <a:ext cx="457764" cy="461665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675631" y="1446867"/>
            <a:ext cx="4145308" cy="1200329"/>
          </a:xfrm>
          <a:prstGeom prst="rect">
            <a:avLst/>
          </a:prstGeom>
          <a:solidFill>
            <a:srgbClr val="AFBEC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rgbClr val="0C3959"/>
                </a:solidFill>
              </a:rPr>
              <a:t>allow </a:t>
            </a:r>
            <a:r>
              <a:rPr lang="en-US" sz="2400" dirty="0" err="1" smtClean="0">
                <a:solidFill>
                  <a:srgbClr val="0C3959"/>
                </a:solidFill>
              </a:rPr>
              <a:t>SPIdP</a:t>
            </a:r>
            <a:r>
              <a:rPr lang="en-US" sz="2400" dirty="0" smtClean="0">
                <a:solidFill>
                  <a:srgbClr val="0C3959"/>
                </a:solidFill>
              </a:rPr>
              <a:t> Proxies to assert ‘qualities’, categories</a:t>
            </a:r>
            <a:r>
              <a:rPr lang="en-US" sz="2400" dirty="0">
                <a:solidFill>
                  <a:srgbClr val="0C3959"/>
                </a:solidFill>
              </a:rPr>
              <a:t>,</a:t>
            </a:r>
            <a:r>
              <a:rPr lang="en-US" sz="2400" dirty="0" smtClean="0">
                <a:solidFill>
                  <a:srgbClr val="0C3959"/>
                </a:solidFill>
              </a:rPr>
              <a:t> based on assessable common trust</a:t>
            </a:r>
            <a:endParaRPr lang="en-US" sz="2400" dirty="0">
              <a:solidFill>
                <a:srgbClr val="0C395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9153" y="1399523"/>
            <a:ext cx="638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34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89" y="4124111"/>
            <a:ext cx="997764" cy="1110433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162282" y="4095771"/>
            <a:ext cx="4656933" cy="1138773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C3959"/>
                </a:solidFill>
              </a:rPr>
              <a:t>Snctfi</a:t>
            </a:r>
            <a:r>
              <a:rPr lang="en-US" sz="2800" dirty="0" smtClean="0">
                <a:solidFill>
                  <a:srgbClr val="0C3959"/>
                </a:solidFill>
              </a:rPr>
              <a:t> </a:t>
            </a:r>
            <a:br>
              <a:rPr lang="en-US" sz="2800" dirty="0" smtClean="0">
                <a:solidFill>
                  <a:srgbClr val="0C3959"/>
                </a:solidFill>
              </a:rPr>
            </a:br>
            <a:r>
              <a:rPr lang="en-US" sz="2000" i="1" dirty="0" smtClean="0">
                <a:solidFill>
                  <a:srgbClr val="0C3959"/>
                </a:solidFill>
              </a:rPr>
              <a:t>Scalable </a:t>
            </a:r>
            <a:r>
              <a:rPr lang="en-US" sz="2000" i="1" dirty="0">
                <a:solidFill>
                  <a:srgbClr val="0C3959"/>
                </a:solidFill>
              </a:rPr>
              <a:t>Negotiator for a Community Trust Framework in Federated Infrastructures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027" y="5544562"/>
            <a:ext cx="1325806" cy="6905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72" y="297041"/>
            <a:ext cx="1134730" cy="786747"/>
          </a:xfrm>
          <a:prstGeom prst="rect">
            <a:avLst/>
          </a:prstGeom>
        </p:spPr>
      </p:pic>
      <p:sp>
        <p:nvSpPr>
          <p:cNvPr id="25" name="Content Placeholder 1"/>
          <p:cNvSpPr txBox="1">
            <a:spLocks/>
          </p:cNvSpPr>
          <p:nvPr/>
        </p:nvSpPr>
        <p:spPr>
          <a:xfrm>
            <a:off x="455646" y="5517545"/>
            <a:ext cx="11093624" cy="229639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Derived from SCI, the framework on </a:t>
            </a:r>
            <a:r>
              <a:rPr lang="en-US" i="1" dirty="0" smtClean="0"/>
              <a:t>Security for Collaboration among Infrastructures</a:t>
            </a:r>
          </a:p>
          <a:p>
            <a:r>
              <a:rPr lang="en-US" dirty="0" smtClean="0"/>
              <a:t>Infrastructures would assert </a:t>
            </a:r>
            <a:r>
              <a:rPr lang="en-US" i="1" dirty="0" smtClean="0"/>
              <a:t>existing</a:t>
            </a:r>
            <a:r>
              <a:rPr lang="en-US" dirty="0" smtClean="0"/>
              <a:t> categories to </a:t>
            </a:r>
            <a:r>
              <a:rPr lang="en-US" dirty="0" err="1" smtClean="0"/>
              <a:t>IdPs</a:t>
            </a:r>
            <a:r>
              <a:rPr lang="en-US" dirty="0" smtClean="0"/>
              <a:t>: REFEDS R&amp;S, Sirtfi, </a:t>
            </a:r>
            <a:r>
              <a:rPr lang="en-US" dirty="0" err="1" smtClean="0"/>
              <a:t>DPCoCo</a:t>
            </a:r>
            <a:r>
              <a:rPr lang="en-US" dirty="0" smtClean="0"/>
              <a:t>, …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3796085" y="6448568"/>
            <a:ext cx="408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 http://igtf.net/snctfi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05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241255" y="825005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Ease the flow across infrastructures – targeting users &amp; communities!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61173" y="1400212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/>
              <a:t>Identify and support commonality between acceptable use policies (AUPs</a:t>
            </a:r>
            <a:r>
              <a:rPr lang="en-GB" b="1" dirty="0" smtClean="0"/>
              <a:t>)</a:t>
            </a:r>
            <a:br>
              <a:rPr lang="en-GB" b="1" dirty="0" smtClean="0"/>
            </a:br>
            <a:r>
              <a:rPr lang="en-GB" i="1" dirty="0" smtClean="0"/>
              <a:t>So that a user that signed one of them need not be bothered again – and still move across silos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455646" y="1398911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1906" y="121297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261173" y="2134295"/>
            <a:ext cx="10251316" cy="9970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Generic e-Infrastructures have a similar, but slightly diverged, AUP based on the Taipei Accord</a:t>
            </a:r>
            <a:endParaRPr lang="en-GB" dirty="0" smtClean="0"/>
          </a:p>
          <a:p>
            <a:r>
              <a:rPr lang="en-GB" dirty="0" smtClean="0"/>
              <a:t>Realign the Taipei Accord concepts, and add a layered approach to support communities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173" y="4476184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 smtClean="0"/>
              <a:t>Commonly agreed suite of Authentication Assurance Profiles</a:t>
            </a:r>
            <a:br>
              <a:rPr lang="en-GB" b="1" dirty="0" smtClean="0"/>
            </a:br>
            <a:r>
              <a:rPr lang="en-GB" i="1" dirty="0" smtClean="0"/>
              <a:t>Common Profiles accepted and deployed for all target groups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455646" y="4474883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41906" y="4288945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261173" y="5217524"/>
            <a:ext cx="10251316" cy="11804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Making the baseline a real baseline, and Cappuccino a common occurrence</a:t>
            </a:r>
          </a:p>
          <a:p>
            <a:r>
              <a:rPr lang="en-US" dirty="0" smtClean="0"/>
              <a:t>Align assurance between the generic e-Infrastructures to permit use to flow</a:t>
            </a:r>
            <a:endParaRPr lang="en-GB" dirty="0" smtClean="0"/>
          </a:p>
          <a:p>
            <a:r>
              <a:rPr lang="en-GB" dirty="0" smtClean="0"/>
              <a:t>Stronger assurance for </a:t>
            </a:r>
            <a:r>
              <a:rPr lang="en-GB" dirty="0"/>
              <a:t>access to biomedical and human-related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261173" y="3053456"/>
            <a:ext cx="1025131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 smtClean="0"/>
              <a:t>Support user communities implementing the gaps in </a:t>
            </a:r>
            <a:r>
              <a:rPr lang="en-GB" b="1" dirty="0" err="1" smtClean="0"/>
              <a:t>Snctfi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i="1" dirty="0" smtClean="0"/>
              <a:t>Reference practices for communities setting up their AAI</a:t>
            </a:r>
            <a:endParaRPr lang="en-GB" i="1" dirty="0"/>
          </a:p>
        </p:txBody>
      </p:sp>
      <p:sp>
        <p:nvSpPr>
          <p:cNvPr id="14" name="Rectangle 13"/>
          <p:cNvSpPr/>
          <p:nvPr/>
        </p:nvSpPr>
        <p:spPr>
          <a:xfrm>
            <a:off x="455646" y="3052155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1906" y="2866217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˃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261173" y="3838339"/>
            <a:ext cx="10251316" cy="4904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 the central role of the community, you gain control and responsibilities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1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meshed together … look for your </a:t>
            </a:r>
            <a:r>
              <a:rPr lang="en-US" dirty="0" err="1" smtClean="0"/>
              <a:t>favourite</a:t>
            </a:r>
            <a:r>
              <a:rPr lang="en-US" dirty="0" smtClean="0"/>
              <a:t> loop …</a:t>
            </a:r>
            <a:endParaRPr lang="en-GB" dirty="0"/>
          </a:p>
        </p:txBody>
      </p:sp>
      <p:cxnSp>
        <p:nvCxnSpPr>
          <p:cNvPr id="34" name="Straight Arrow Connector 33"/>
          <p:cNvCxnSpPr>
            <a:endCxn id="56" idx="0"/>
          </p:cNvCxnSpPr>
          <p:nvPr/>
        </p:nvCxnSpPr>
        <p:spPr>
          <a:xfrm flipH="1">
            <a:off x="6885048" y="2968033"/>
            <a:ext cx="444673" cy="227785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884364" y="2515248"/>
            <a:ext cx="1758820" cy="2287871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87" y="1825033"/>
            <a:ext cx="1031264" cy="1143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54" y="3186696"/>
            <a:ext cx="2600325" cy="609600"/>
          </a:xfrm>
          <a:prstGeom prst="rect">
            <a:avLst/>
          </a:prstGeom>
        </p:spPr>
      </p:pic>
      <p:pic>
        <p:nvPicPr>
          <p:cNvPr id="38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87" y="4787350"/>
            <a:ext cx="2929506" cy="764070"/>
          </a:xfr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87" y="4202927"/>
            <a:ext cx="2204077" cy="83179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730487" y="1477438"/>
            <a:ext cx="1523098" cy="1143000"/>
            <a:chOff x="1677302" y="1600200"/>
            <a:chExt cx="1523098" cy="11430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600200"/>
              <a:ext cx="1143000" cy="1143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302" y="1801400"/>
              <a:ext cx="607796" cy="459855"/>
            </a:xfrm>
            <a:prstGeom prst="rect">
              <a:avLst/>
            </a:prstGeom>
          </p:spPr>
        </p:pic>
      </p:grpSp>
      <p:cxnSp>
        <p:nvCxnSpPr>
          <p:cNvPr id="43" name="Straight Arrow Connector 42"/>
          <p:cNvCxnSpPr>
            <a:endCxn id="41" idx="3"/>
          </p:cNvCxnSpPr>
          <p:nvPr/>
        </p:nvCxnSpPr>
        <p:spPr>
          <a:xfrm flipH="1" flipV="1">
            <a:off x="5253585" y="2048938"/>
            <a:ext cx="1249211" cy="2005556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692887" y="2968033"/>
            <a:ext cx="560154" cy="109431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092" y="1422653"/>
            <a:ext cx="1256726" cy="984158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H="1">
            <a:off x="7972964" y="1806281"/>
            <a:ext cx="429717" cy="242657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371996" y="1724034"/>
            <a:ext cx="3026105" cy="128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3090048" y="3822491"/>
            <a:ext cx="770945" cy="968719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089150" y="3533918"/>
            <a:ext cx="2202148" cy="86245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296630" y="4712781"/>
            <a:ext cx="1081378" cy="33241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231672" y="4928814"/>
            <a:ext cx="1642278" cy="48950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1" idx="2"/>
          </p:cNvCxnSpPr>
          <p:nvPr/>
        </p:nvCxnSpPr>
        <p:spPr>
          <a:xfrm flipV="1">
            <a:off x="4022479" y="2620438"/>
            <a:ext cx="659606" cy="2157818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183116" y="2885093"/>
            <a:ext cx="2862540" cy="1957254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42" y="1956184"/>
            <a:ext cx="1905000" cy="681038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 flipV="1">
            <a:off x="2815185" y="1916949"/>
            <a:ext cx="800395" cy="219475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97" y="5245884"/>
            <a:ext cx="1134243" cy="551998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>
            <a:off x="4978034" y="2620438"/>
            <a:ext cx="1596215" cy="2706212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433236" y="2573631"/>
            <a:ext cx="36428" cy="285273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96" y="5570470"/>
            <a:ext cx="773536" cy="835549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H="1" flipV="1">
            <a:off x="4110586" y="5625444"/>
            <a:ext cx="4877701" cy="680840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905141" y="1055973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398101" y="5241839"/>
            <a:ext cx="684795" cy="456073"/>
          </a:xfrm>
          <a:prstGeom prst="straightConnector1">
            <a:avLst/>
          </a:prstGeom>
          <a:ln w="635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2807" y="6025771"/>
            <a:ext cx="67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ED7D31"/>
                </a:solidFill>
              </a:rPr>
              <a:t>and many more hubs and bridges, apologies if your logo is not here …</a:t>
            </a:r>
            <a:endParaRPr lang="en-GB" i="1" dirty="0">
              <a:solidFill>
                <a:srgbClr val="ED7D3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25085" y="1752276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456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7168</TotalTime>
  <Words>1133</Words>
  <Application>Microsoft Office PowerPoint</Application>
  <PresentationFormat>Widescreen</PresentationFormat>
  <Paragraphs>230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GEANT Association</vt:lpstr>
      <vt:lpstr>PowerPoint Presentation</vt:lpstr>
      <vt:lpstr>Touring the policy space in AARC</vt:lpstr>
      <vt:lpstr>Security Incident Response in the Federated World</vt:lpstr>
      <vt:lpstr>A Security Incident Response Trust Framework – Sirtfi summary</vt:lpstr>
      <vt:lpstr>Permissing usage accounting across collective services</vt:lpstr>
      <vt:lpstr>Three community models – three Recommendations?</vt:lpstr>
      <vt:lpstr>Proxying not just AAI flow, but policy &amp; practice as well</vt:lpstr>
      <vt:lpstr>Ease the flow across infrastructures – targeting users &amp; communities!</vt:lpstr>
      <vt:lpstr>Everything meshed together … look for your favourite loop …</vt:lpstr>
      <vt:lpstr>Snctfi infrastructure requirements, a summary</vt:lpstr>
      <vt:lpstr>Evolving the Policy Development Kit for communities around Snctfi</vt:lpstr>
      <vt:lpstr>Trusting the User’s Authentication</vt:lpstr>
      <vt:lpstr>Differentiated assurance from an Infrastructure viewpoint</vt:lpstr>
      <vt:lpstr>Using Assurance in practice: mixing your favourite drink</vt:lpstr>
      <vt:lpstr>Engagement and global alignment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75</cp:revision>
  <cp:lastPrinted>2015-05-01T10:30:08Z</cp:lastPrinted>
  <dcterms:created xsi:type="dcterms:W3CDTF">2017-11-13T13:21:02Z</dcterms:created>
  <dcterms:modified xsi:type="dcterms:W3CDTF">2017-11-30T13:51:57Z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