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83" r:id="rId5"/>
    <p:sldId id="316" r:id="rId6"/>
    <p:sldId id="319" r:id="rId7"/>
    <p:sldId id="318" r:id="rId8"/>
    <p:sldId id="311" r:id="rId9"/>
    <p:sldId id="308" r:id="rId10"/>
    <p:sldId id="307" r:id="rId11"/>
    <p:sldId id="312" r:id="rId12"/>
    <p:sldId id="286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ED7D31"/>
    <a:srgbClr val="F6791C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4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Incident Response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Traceability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Assure confidentiality of information exchanged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23A088CB-48A2-436C-8A86-26C66936131F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Identify trusted contacts</a:t>
          </a:r>
        </a:p>
      </dgm:t>
    </dgm:pt>
    <dgm:pt modelId="{0C63A410-5349-4A22-BD75-D81B1502944A}" type="parTrans" cxnId="{8367BBE5-6D08-479B-B17C-EBC11E61B408}">
      <dgm:prSet/>
      <dgm:spPr/>
      <dgm:t>
        <a:bodyPr/>
        <a:lstStyle/>
        <a:p>
          <a:endParaRPr lang="en-US"/>
        </a:p>
      </dgm:t>
    </dgm:pt>
    <dgm:pt modelId="{51B2ABB0-49CB-4F2C-9796-DFFA4399766B}" type="sibTrans" cxnId="{8367BBE5-6D08-479B-B17C-EBC11E61B408}">
      <dgm:prSet/>
      <dgm:spPr/>
      <dgm:t>
        <a:bodyPr/>
        <a:lstStyle/>
        <a:p>
          <a:endParaRPr lang="en-US"/>
        </a:p>
      </dgm:t>
    </dgm:pt>
    <dgm:pt modelId="{0FFB5B31-148F-4561-A115-FCA676E5996B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Guarantee a response during collaboration</a:t>
          </a:r>
        </a:p>
      </dgm:t>
    </dgm:pt>
    <dgm:pt modelId="{3EA7CCEE-B051-4C97-A1DB-CCC374E793F8}" type="parTrans" cxnId="{4A1858BF-E6F3-4EBF-9639-147491D8D769}">
      <dgm:prSet/>
      <dgm:spPr/>
      <dgm:t>
        <a:bodyPr/>
        <a:lstStyle/>
        <a:p>
          <a:endParaRPr lang="en-US"/>
        </a:p>
      </dgm:t>
    </dgm:pt>
    <dgm:pt modelId="{595F71CB-CEE7-4650-90DC-BD7E5F74AA7F}" type="sibTrans" cxnId="{4A1858BF-E6F3-4EBF-9639-147491D8D769}">
      <dgm:prSet/>
      <dgm:spPr/>
      <dgm:t>
        <a:bodyPr/>
        <a:lstStyle/>
        <a:p>
          <a:endParaRPr lang="en-US"/>
        </a:p>
      </dgm:t>
    </dgm:pt>
    <dgm:pt modelId="{DA5160DC-6551-477B-A64B-C39FF72E1E8A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Participant Responsibilities</a:t>
          </a:r>
          <a:endParaRPr lang="en-US" sz="2400" b="0" dirty="0"/>
        </a:p>
      </dgm:t>
    </dgm:pt>
    <dgm:pt modelId="{8FB38B4C-CA14-4323-9F41-66B88FBDE82F}" type="parTrans" cxnId="{3A3A07D0-CAE6-4B6F-A27D-149FDACBD182}">
      <dgm:prSet/>
      <dgm:spPr/>
      <dgm:t>
        <a:bodyPr/>
        <a:lstStyle/>
        <a:p>
          <a:endParaRPr lang="en-US"/>
        </a:p>
      </dgm:t>
    </dgm:pt>
    <dgm:pt modelId="{B9CEA569-CF6A-4EC3-870F-8C3E0112A88C}" type="sibTrans" cxnId="{3A3A07D0-CAE6-4B6F-A27D-149FDACBD182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Improve the usefulness of logs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FD8A8BDA-AC69-41EA-8415-D2F575928F91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dirty="0">
            <a:solidFill>
              <a:srgbClr val="0C3959"/>
            </a:solidFill>
          </a:endParaRPr>
        </a:p>
      </dgm:t>
    </dgm:pt>
    <dgm:pt modelId="{8E089B64-D471-4C10-A7DA-0DD23D9A21B1}" type="parTrans" cxnId="{680B870C-DE2E-46C5-B2EB-CAE0F6B90E98}">
      <dgm:prSet/>
      <dgm:spPr/>
      <dgm:t>
        <a:bodyPr/>
        <a:lstStyle/>
        <a:p>
          <a:endParaRPr lang="en-US"/>
        </a:p>
      </dgm:t>
    </dgm:pt>
    <dgm:pt modelId="{DEDC7EBA-FDD4-4B20-97A7-5B30B5EA6820}" type="sibTrans" cxnId="{680B870C-DE2E-46C5-B2EB-CAE0F6B90E98}">
      <dgm:prSet/>
      <dgm:spPr/>
      <dgm:t>
        <a:bodyPr/>
        <a:lstStyle/>
        <a:p>
          <a:endParaRPr lang="en-US"/>
        </a:p>
      </dgm:t>
    </dgm:pt>
    <dgm:pt modelId="{96DF268D-9A81-4560-8790-CE05D681D29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dirty="0">
            <a:solidFill>
              <a:srgbClr val="0C3959"/>
            </a:solidFill>
          </a:endParaRPr>
        </a:p>
      </dgm:t>
    </dgm:pt>
    <dgm:pt modelId="{E88CF3C2-995B-44B1-A5F9-90D046D11794}" type="parTrans" cxnId="{79EED648-9F34-40FA-AE52-3B085A14D86D}">
      <dgm:prSet/>
      <dgm:spPr/>
      <dgm:t>
        <a:bodyPr/>
        <a:lstStyle/>
        <a:p>
          <a:endParaRPr lang="en-US"/>
        </a:p>
      </dgm:t>
    </dgm:pt>
    <dgm:pt modelId="{0A196E9F-4276-43DA-AB63-F918B8ABE43C}" type="sibTrans" cxnId="{79EED648-9F34-40FA-AE52-3B085A14D86D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1588-54CD-4516-8A9C-E10233BFCD51}" type="pres">
      <dgm:prSet presAssocID="{8385B4AD-B467-4CEE-8F2D-61EA8301208C}" presName="spaceBetweenRectangles" presStyleCnt="0"/>
      <dgm:spPr/>
    </dgm:pt>
    <dgm:pt modelId="{F62B5482-261F-41BB-B18E-318AC6D05A26}" type="pres">
      <dgm:prSet presAssocID="{DA5160DC-6551-477B-A64B-C39FF72E1E8A}" presName="parentLin" presStyleCnt="0"/>
      <dgm:spPr/>
    </dgm:pt>
    <dgm:pt modelId="{D8F00C30-A3B3-421A-BFA4-39EF32B9120C}" type="pres">
      <dgm:prSet presAssocID="{DA5160DC-6551-477B-A64B-C39FF72E1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87F387-8ABC-4BBE-852E-A125C4F331D1}" type="pres">
      <dgm:prSet presAssocID="{DA5160DC-6551-477B-A64B-C39FF72E1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D100-4914-4641-9C73-973AC4875D96}" type="pres">
      <dgm:prSet presAssocID="{DA5160DC-6551-477B-A64B-C39FF72E1E8A}" presName="negativeSpace" presStyleCnt="0"/>
      <dgm:spPr/>
    </dgm:pt>
    <dgm:pt modelId="{DC20D490-1B61-457F-8904-69F02509FB16}" type="pres">
      <dgm:prSet presAssocID="{DA5160DC-6551-477B-A64B-C39FF72E1E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A07D0-CAE6-4B6F-A27D-149FDACBD182}" srcId="{D19AB046-D061-4762-9371-9AA2CB0F4DE0}" destId="{DA5160DC-6551-477B-A64B-C39FF72E1E8A}" srcOrd="3" destOrd="0" parTransId="{8FB38B4C-CA14-4323-9F41-66B88FBDE82F}" sibTransId="{B9CEA569-CF6A-4EC3-870F-8C3E0112A88C}"/>
    <dgm:cxn modelId="{E259CB79-79CD-4CDF-B10D-6082A16E8714}" type="presOf" srcId="{6B4D8A2D-C343-49A7-B04B-1DF32D42CE23}" destId="{8C603398-9770-45C5-90C1-F6D72FB2ECB4}" srcOrd="1" destOrd="0" presId="urn:microsoft.com/office/officeart/2005/8/layout/list1"/>
    <dgm:cxn modelId="{F56F1F22-AC03-4B05-BAEF-D8D2C89C7012}" type="presOf" srcId="{06BE0DCC-155D-4445-AA0A-339455DBC26F}" destId="{4E5A5628-74D1-4318-BAEC-D98F11AFBD71}" srcOrd="0" destOrd="0" presId="urn:microsoft.com/office/officeart/2005/8/layout/list1"/>
    <dgm:cxn modelId="{BFBADCD7-73ED-4229-993C-3BB553E6EBF1}" type="presOf" srcId="{6B4D8A2D-C343-49A7-B04B-1DF32D42CE23}" destId="{B2F18EDD-3E1C-430A-BB30-3B69E62C0E69}" srcOrd="0" destOrd="0" presId="urn:microsoft.com/office/officeart/2005/8/layout/list1"/>
    <dgm:cxn modelId="{9BCB71FB-D847-402B-B28F-04BFE4C63292}" type="presOf" srcId="{2297CCA2-118D-4CB8-A012-F7E89D098B08}" destId="{D9CC20A6-B314-4D7F-8A81-E332EBCA5838}" srcOrd="0" destOrd="0" presId="urn:microsoft.com/office/officeart/2005/8/layout/list1"/>
    <dgm:cxn modelId="{1E960DAE-7854-424A-ACDA-C373FDC51EB5}" type="presOf" srcId="{6E526ACF-770C-423D-9E1C-EA92F64A3341}" destId="{10D048A1-E80C-4682-BB33-E3EDDF728920}" srcOrd="0" destOrd="0" presId="urn:microsoft.com/office/officeart/2005/8/layout/list1"/>
    <dgm:cxn modelId="{08A892E3-0A0B-4CE7-AEFD-C696D5DCE621}" type="presOf" srcId="{2297CCA2-118D-4CB8-A012-F7E89D098B08}" destId="{FC6C048F-68DC-424B-90BF-C53916BDBEBD}" srcOrd="1" destOrd="0" presId="urn:microsoft.com/office/officeart/2005/8/layout/list1"/>
    <dgm:cxn modelId="{B619EF37-6B10-4382-AB32-DA096FDAAA22}" type="presOf" srcId="{BC8C6FD1-EDF0-45C7-8A22-5CEFF6942F5B}" destId="{7FA08938-D8FF-458A-9D50-AB3E5C4AD190}" srcOrd="0" destOrd="0" presId="urn:microsoft.com/office/officeart/2005/8/layout/list1"/>
    <dgm:cxn modelId="{D6E140E2-D2F8-4DF0-B093-440378182337}" type="presOf" srcId="{06BE0DCC-155D-4445-AA0A-339455DBC26F}" destId="{BCAD7431-7638-4E1B-9277-EE71978CDEF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680B870C-DE2E-46C5-B2EB-CAE0F6B90E98}" srcId="{06BE0DCC-155D-4445-AA0A-339455DBC26F}" destId="{FD8A8BDA-AC69-41EA-8415-D2F575928F91}" srcOrd="1" destOrd="0" parTransId="{8E089B64-D471-4C10-A7DA-0DD23D9A21B1}" sibTransId="{DEDC7EBA-FDD4-4B20-97A7-5B30B5EA6820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B0B6E295-7C94-4A5B-BBBD-0B6E12161836}" type="presOf" srcId="{B094CA3B-F998-4A8C-8DCA-488B09B59D0D}" destId="{80A40C49-A20F-4BEF-A060-582C9B373774}" srcOrd="0" destOrd="0" presId="urn:microsoft.com/office/officeart/2005/8/layout/list1"/>
    <dgm:cxn modelId="{4A1858BF-E6F3-4EBF-9639-147491D8D769}" srcId="{2297CCA2-118D-4CB8-A012-F7E89D098B08}" destId="{0FFB5B31-148F-4561-A115-FCA676E5996B}" srcOrd="2" destOrd="0" parTransId="{3EA7CCEE-B051-4C97-A1DB-CCC374E793F8}" sibTransId="{595F71CB-CEE7-4650-90DC-BD7E5F74AA7F}"/>
    <dgm:cxn modelId="{35D80C7E-B21A-45CC-B324-31482CEB5F89}" type="presOf" srcId="{DA5160DC-6551-477B-A64B-C39FF72E1E8A}" destId="{1B87F387-8ABC-4BBE-852E-A125C4F331D1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9EED648-9F34-40FA-AE52-3B085A14D86D}" srcId="{DA5160DC-6551-477B-A64B-C39FF72E1E8A}" destId="{96DF268D-9A81-4560-8790-CE05D681D29A}" srcOrd="0" destOrd="0" parTransId="{E88CF3C2-995B-44B1-A5F9-90D046D11794}" sibTransId="{0A196E9F-4276-43DA-AB63-F918B8ABE43C}"/>
    <dgm:cxn modelId="{31697B6F-0548-4779-858E-59D50A71E5C3}" type="presOf" srcId="{23A088CB-48A2-436C-8A86-26C66936131F}" destId="{80A40C49-A20F-4BEF-A060-582C9B373774}" srcOrd="0" destOrd="1" presId="urn:microsoft.com/office/officeart/2005/8/layout/list1"/>
    <dgm:cxn modelId="{5A125A35-388D-4823-95F8-D77CE1E96AC5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99640DBA-5EEB-44E1-B59A-91A90A479661}" type="presOf" srcId="{FD8A8BDA-AC69-41EA-8415-D2F575928F91}" destId="{10D048A1-E80C-4682-BB33-E3EDDF728920}" srcOrd="0" destOrd="1" presId="urn:microsoft.com/office/officeart/2005/8/layout/list1"/>
    <dgm:cxn modelId="{39FA4C2D-1476-4614-B7A6-77A11CBC4524}" type="presOf" srcId="{96DF268D-9A81-4560-8790-CE05D681D29A}" destId="{DC20D490-1B61-457F-8904-69F02509FB16}" srcOrd="0" destOrd="0" presId="urn:microsoft.com/office/officeart/2005/8/layout/list1"/>
    <dgm:cxn modelId="{2D4ACDC5-D715-4B5A-BA50-AFB3A4E83B47}" type="presOf" srcId="{DA5160DC-6551-477B-A64B-C39FF72E1E8A}" destId="{D8F00C30-A3B3-421A-BFA4-39EF32B9120C}" srcOrd="0" destOrd="0" presId="urn:microsoft.com/office/officeart/2005/8/layout/list1"/>
    <dgm:cxn modelId="{8367BBE5-6D08-479B-B17C-EBC11E61B408}" srcId="{2297CCA2-118D-4CB8-A012-F7E89D098B08}" destId="{23A088CB-48A2-436C-8A86-26C66936131F}" srcOrd="1" destOrd="0" parTransId="{0C63A410-5349-4A22-BD75-D81B1502944A}" sibTransId="{51B2ABB0-49CB-4F2C-9796-DFFA4399766B}"/>
    <dgm:cxn modelId="{885BF87D-8563-4751-BF32-2592865DC036}" type="presOf" srcId="{0FFB5B31-148F-4561-A115-FCA676E5996B}" destId="{80A40C49-A20F-4BEF-A060-582C9B373774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3017CC8-72E2-4FB8-ADEE-DBD4460247C7}" type="presParOf" srcId="{EED3217B-01A2-4D74-BAF6-1246E3BAAD3D}" destId="{C5F6BFE3-99FD-4499-8785-162C6C5DB2E7}" srcOrd="0" destOrd="0" presId="urn:microsoft.com/office/officeart/2005/8/layout/list1"/>
    <dgm:cxn modelId="{1E85078F-5BB0-49D2-9F3B-99BC9889F23B}" type="presParOf" srcId="{C5F6BFE3-99FD-4499-8785-162C6C5DB2E7}" destId="{B2F18EDD-3E1C-430A-BB30-3B69E62C0E69}" srcOrd="0" destOrd="0" presId="urn:microsoft.com/office/officeart/2005/8/layout/list1"/>
    <dgm:cxn modelId="{4E15448E-47B6-47EC-8E8A-1829BF40B183}" type="presParOf" srcId="{C5F6BFE3-99FD-4499-8785-162C6C5DB2E7}" destId="{8C603398-9770-45C5-90C1-F6D72FB2ECB4}" srcOrd="1" destOrd="0" presId="urn:microsoft.com/office/officeart/2005/8/layout/list1"/>
    <dgm:cxn modelId="{E7BA593E-E1F7-4745-BDA9-E74A1347B81C}" type="presParOf" srcId="{EED3217B-01A2-4D74-BAF6-1246E3BAAD3D}" destId="{E6B1D445-D6D5-4F36-B784-75DECD0296E8}" srcOrd="1" destOrd="0" presId="urn:microsoft.com/office/officeart/2005/8/layout/list1"/>
    <dgm:cxn modelId="{1DD75CF7-FF55-4502-B419-4B0DF3F52238}" type="presParOf" srcId="{EED3217B-01A2-4D74-BAF6-1246E3BAAD3D}" destId="{7FA08938-D8FF-458A-9D50-AB3E5C4AD190}" srcOrd="2" destOrd="0" presId="urn:microsoft.com/office/officeart/2005/8/layout/list1"/>
    <dgm:cxn modelId="{46EEC9B4-EEBA-459C-A8B6-9766499B0819}" type="presParOf" srcId="{EED3217B-01A2-4D74-BAF6-1246E3BAAD3D}" destId="{E6ED7ADE-C0BC-497B-976A-8589FA4E4D8B}" srcOrd="3" destOrd="0" presId="urn:microsoft.com/office/officeart/2005/8/layout/list1"/>
    <dgm:cxn modelId="{E767DD74-945B-4E6B-9A79-ED63231EAFCC}" type="presParOf" srcId="{EED3217B-01A2-4D74-BAF6-1246E3BAAD3D}" destId="{46B1E8BF-F84C-411E-8DCE-30E3BE0E3CD9}" srcOrd="4" destOrd="0" presId="urn:microsoft.com/office/officeart/2005/8/layout/list1"/>
    <dgm:cxn modelId="{E0901CC5-2D82-4361-8C91-3FB2D6217C4D}" type="presParOf" srcId="{46B1E8BF-F84C-411E-8DCE-30E3BE0E3CD9}" destId="{D9CC20A6-B314-4D7F-8A81-E332EBCA5838}" srcOrd="0" destOrd="0" presId="urn:microsoft.com/office/officeart/2005/8/layout/list1"/>
    <dgm:cxn modelId="{A7541FEA-2DFA-4ADA-8425-B1892B9A79F8}" type="presParOf" srcId="{46B1E8BF-F84C-411E-8DCE-30E3BE0E3CD9}" destId="{FC6C048F-68DC-424B-90BF-C53916BDBEBD}" srcOrd="1" destOrd="0" presId="urn:microsoft.com/office/officeart/2005/8/layout/list1"/>
    <dgm:cxn modelId="{C7BDBE7E-B130-4F24-9074-6FB15EBE0A4E}" type="presParOf" srcId="{EED3217B-01A2-4D74-BAF6-1246E3BAAD3D}" destId="{819681F7-853B-472B-937A-CB7240E0435A}" srcOrd="5" destOrd="0" presId="urn:microsoft.com/office/officeart/2005/8/layout/list1"/>
    <dgm:cxn modelId="{47B249DB-ABFF-4F49-9E39-FAAFDD90F31B}" type="presParOf" srcId="{EED3217B-01A2-4D74-BAF6-1246E3BAAD3D}" destId="{80A40C49-A20F-4BEF-A060-582C9B373774}" srcOrd="6" destOrd="0" presId="urn:microsoft.com/office/officeart/2005/8/layout/list1"/>
    <dgm:cxn modelId="{8E6AD4AE-ED5E-446D-A270-EF5AC5B7D9B7}" type="presParOf" srcId="{EED3217B-01A2-4D74-BAF6-1246E3BAAD3D}" destId="{AC77EB9E-5261-48A2-8FAE-3CDA848745D8}" srcOrd="7" destOrd="0" presId="urn:microsoft.com/office/officeart/2005/8/layout/list1"/>
    <dgm:cxn modelId="{9D665171-24CD-4EC0-B456-D39A80E2C4D3}" type="presParOf" srcId="{EED3217B-01A2-4D74-BAF6-1246E3BAAD3D}" destId="{33FDA85C-A15E-42D6-B317-A44194ADA687}" srcOrd="8" destOrd="0" presId="urn:microsoft.com/office/officeart/2005/8/layout/list1"/>
    <dgm:cxn modelId="{1886D300-2A63-4924-91C7-596161E67616}" type="presParOf" srcId="{33FDA85C-A15E-42D6-B317-A44194ADA687}" destId="{4E5A5628-74D1-4318-BAEC-D98F11AFBD71}" srcOrd="0" destOrd="0" presId="urn:microsoft.com/office/officeart/2005/8/layout/list1"/>
    <dgm:cxn modelId="{36968A71-9254-416A-B440-83332118319A}" type="presParOf" srcId="{33FDA85C-A15E-42D6-B317-A44194ADA687}" destId="{BCAD7431-7638-4E1B-9277-EE71978CDEF4}" srcOrd="1" destOrd="0" presId="urn:microsoft.com/office/officeart/2005/8/layout/list1"/>
    <dgm:cxn modelId="{DC1D7110-4A90-47AA-9310-DC6C8A42D77A}" type="presParOf" srcId="{EED3217B-01A2-4D74-BAF6-1246E3BAAD3D}" destId="{0EFA6B60-0C55-44C5-8A15-884C0EED33A4}" srcOrd="9" destOrd="0" presId="urn:microsoft.com/office/officeart/2005/8/layout/list1"/>
    <dgm:cxn modelId="{35CA0E1C-B37A-4376-B49A-34DB03C46CE3}" type="presParOf" srcId="{EED3217B-01A2-4D74-BAF6-1246E3BAAD3D}" destId="{10D048A1-E80C-4682-BB33-E3EDDF728920}" srcOrd="10" destOrd="0" presId="urn:microsoft.com/office/officeart/2005/8/layout/list1"/>
    <dgm:cxn modelId="{BD0155F3-F2B3-4AFD-A0C9-953CFB828139}" type="presParOf" srcId="{EED3217B-01A2-4D74-BAF6-1246E3BAAD3D}" destId="{4CEE1588-54CD-4516-8A9C-E10233BFCD51}" srcOrd="11" destOrd="0" presId="urn:microsoft.com/office/officeart/2005/8/layout/list1"/>
    <dgm:cxn modelId="{9578D6BC-82D4-4111-85A6-1F4CB385AFD3}" type="presParOf" srcId="{EED3217B-01A2-4D74-BAF6-1246E3BAAD3D}" destId="{F62B5482-261F-41BB-B18E-318AC6D05A26}" srcOrd="12" destOrd="0" presId="urn:microsoft.com/office/officeart/2005/8/layout/list1"/>
    <dgm:cxn modelId="{39864919-49A3-4987-915F-63333DEDD931}" type="presParOf" srcId="{F62B5482-261F-41BB-B18E-318AC6D05A26}" destId="{D8F00C30-A3B3-421A-BFA4-39EF32B9120C}" srcOrd="0" destOrd="0" presId="urn:microsoft.com/office/officeart/2005/8/layout/list1"/>
    <dgm:cxn modelId="{AF9E94F0-2162-4EAE-A10D-262AE85CCD27}" type="presParOf" srcId="{F62B5482-261F-41BB-B18E-318AC6D05A26}" destId="{1B87F387-8ABC-4BBE-852E-A125C4F331D1}" srcOrd="1" destOrd="0" presId="urn:microsoft.com/office/officeart/2005/8/layout/list1"/>
    <dgm:cxn modelId="{157A7B64-49A5-4DBC-8F8C-A5901CCE8E74}" type="presParOf" srcId="{EED3217B-01A2-4D74-BAF6-1246E3BAAD3D}" destId="{B3DAD100-4914-4641-9C73-973AC4875D96}" srcOrd="13" destOrd="0" presId="urn:microsoft.com/office/officeart/2005/8/layout/list1"/>
    <dgm:cxn modelId="{605426AD-1A9E-4446-BD4A-B8A24EE3C94E}" type="presParOf" srcId="{EED3217B-01A2-4D74-BAF6-1246E3BAAD3D}" destId="{DC20D490-1B61-457F-8904-69F02509FB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71674"/>
          <a:ext cx="109093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71674"/>
        <a:ext cx="10909300" cy="982800"/>
      </dsp:txXfrm>
    </dsp:sp>
    <dsp:sp modelId="{8C603398-9770-45C5-90C1-F6D72FB2ECB4}">
      <dsp:nvSpPr>
        <dsp:cNvPr id="0" name=""/>
        <dsp:cNvSpPr/>
      </dsp:nvSpPr>
      <dsp:spPr>
        <a:xfrm>
          <a:off x="545465" y="79794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98528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516555"/>
          <a:ext cx="109093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Assure confidentiality of information exchanged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Identify trusted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Guarantee a response during collaboration</a:t>
          </a:r>
        </a:p>
      </dsp:txBody>
      <dsp:txXfrm>
        <a:off x="0" y="1516555"/>
        <a:ext cx="10909300" cy="1351350"/>
      </dsp:txXfrm>
    </dsp:sp>
    <dsp:sp modelId="{FC6C048F-68DC-424B-90BF-C53916BDBEBD}">
      <dsp:nvSpPr>
        <dsp:cNvPr id="0" name=""/>
        <dsp:cNvSpPr/>
      </dsp:nvSpPr>
      <dsp:spPr>
        <a:xfrm>
          <a:off x="545465" y="132467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Incident Response</a:t>
          </a:r>
        </a:p>
      </dsp:txBody>
      <dsp:txXfrm>
        <a:off x="564199" y="1343409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129985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Improve the usefulness of logs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129985"/>
        <a:ext cx="10909300" cy="1023750"/>
      </dsp:txXfrm>
    </dsp:sp>
    <dsp:sp modelId="{BCAD7431-7638-4E1B-9277-EE71978CDEF4}">
      <dsp:nvSpPr>
        <dsp:cNvPr id="0" name=""/>
        <dsp:cNvSpPr/>
      </dsp:nvSpPr>
      <dsp:spPr>
        <a:xfrm>
          <a:off x="545465" y="293810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Traceability</a:t>
          </a:r>
          <a:endParaRPr lang="en-US" sz="2400" b="0" kern="1200" dirty="0"/>
        </a:p>
      </dsp:txBody>
      <dsp:txXfrm>
        <a:off x="564199" y="2956839"/>
        <a:ext cx="7599042" cy="346292"/>
      </dsp:txXfrm>
    </dsp:sp>
    <dsp:sp modelId="{DC20D490-1B61-457F-8904-69F02509FB16}">
      <dsp:nvSpPr>
        <dsp:cNvPr id="0" name=""/>
        <dsp:cNvSpPr/>
      </dsp:nvSpPr>
      <dsp:spPr>
        <a:xfrm>
          <a:off x="0" y="4415815"/>
          <a:ext cx="109093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4415815"/>
        <a:ext cx="10909300" cy="696150"/>
      </dsp:txXfrm>
    </dsp:sp>
    <dsp:sp modelId="{1B87F387-8ABC-4BBE-852E-A125C4F331D1}">
      <dsp:nvSpPr>
        <dsp:cNvPr id="0" name=""/>
        <dsp:cNvSpPr/>
      </dsp:nvSpPr>
      <dsp:spPr>
        <a:xfrm>
          <a:off x="545465" y="422393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Participant Responsibilities</a:t>
          </a:r>
          <a:endParaRPr lang="en-US" sz="2400" b="0" kern="1200" dirty="0"/>
        </a:p>
      </dsp:txBody>
      <dsp:txXfrm>
        <a:off x="564199" y="4242669"/>
        <a:ext cx="759904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I2GS Federated ID Topics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well as best practices, templates, </a:t>
            </a:r>
            <a:r>
              <a:rPr lang="en-GB" smtClean="0"/>
              <a:t>and guidelines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Supporting communities with harmonized policy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National Institute for Subatomic Physics 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0" y="4641919"/>
            <a:ext cx="1131758" cy="4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practices to support FIM for Research &amp; Collaboration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guidance 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</a:t>
            </a:r>
            <a:r>
              <a:rPr lang="en-GB" sz="2400" b="1" dirty="0">
                <a:solidFill>
                  <a:srgbClr val="0C3959"/>
                </a:solidFill>
              </a:rPr>
              <a:t>H</a:t>
            </a:r>
            <a:r>
              <a:rPr lang="en-GB" sz="2400" b="1" dirty="0" smtClean="0">
                <a:solidFill>
                  <a:srgbClr val="0C3959"/>
                </a:solidFill>
              </a:rPr>
              <a:t>armonisation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44500" y="1209040"/>
          <a:ext cx="1090930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</a:t>
            </a:r>
            <a:r>
              <a:rPr lang="en-US" dirty="0" smtClean="0"/>
              <a:t>Framework – Sirtfi 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75" y="2687054"/>
            <a:ext cx="1843935" cy="147514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18" y="179063"/>
            <a:ext cx="1126235" cy="900989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 flipH="1">
            <a:off x="3796085" y="6448568"/>
            <a:ext cx="40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http://refeds.org/sirtfi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746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 – beyond this first step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5176722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</a:t>
            </a:r>
            <a:r>
              <a:rPr lang="en-US" b="1" dirty="0" smtClean="0"/>
              <a:t>inform other affected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SPs, fear of leaking data, of </a:t>
            </a:r>
            <a:br>
              <a:rPr lang="en-US" dirty="0" smtClean="0"/>
            </a:br>
            <a:r>
              <a:rPr lang="en-US" dirty="0" smtClean="0"/>
              <a:t>reputation, or just lack of interest</a:t>
            </a:r>
          </a:p>
          <a:p>
            <a:r>
              <a:rPr lang="en-US" dirty="0"/>
              <a:t>No established channels of </a:t>
            </a:r>
            <a:r>
              <a:rPr lang="en-US" dirty="0" smtClean="0"/>
              <a:t>communication, esp. not to federations themselves!</a:t>
            </a:r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More communications challenges</a:t>
            </a:r>
          </a:p>
          <a:p>
            <a:r>
              <a:rPr lang="en-US" dirty="0" smtClean="0"/>
              <a:t>Instantly available tooling </a:t>
            </a:r>
            <a:r>
              <a:rPr lang="en-US" dirty="0" smtClean="0"/>
              <a:t>and </a:t>
            </a:r>
            <a:r>
              <a:rPr lang="en-US" dirty="0" smtClean="0"/>
              <a:t>defined</a:t>
            </a:r>
            <a:br>
              <a:rPr lang="en-US" dirty="0" smtClean="0"/>
            </a:br>
            <a:r>
              <a:rPr lang="en-US" dirty="0" smtClean="0"/>
              <a:t>role </a:t>
            </a:r>
            <a:r>
              <a:rPr lang="en-US" dirty="0" smtClean="0"/>
              <a:t>for </a:t>
            </a:r>
            <a:r>
              <a:rPr lang="en-US" dirty="0" smtClean="0"/>
              <a:t>all parties. And: pick a coordinator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Impact of GDPR and risk assessment guidance</a:t>
            </a:r>
            <a:endParaRPr lang="en-GB" sz="2400" b="1" dirty="0" smtClean="0"/>
          </a:p>
          <a:p>
            <a:endParaRPr lang="en-GB" sz="2400" dirty="0" smtClean="0"/>
          </a:p>
          <a:p>
            <a:r>
              <a:rPr lang="en-GB" sz="2400" i="1" dirty="0" smtClean="0"/>
              <a:t>Protection of aggregations </a:t>
            </a:r>
            <a:r>
              <a:rPr lang="en-GB" sz="2400" i="1" dirty="0"/>
              <a:t>of accounting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data </a:t>
            </a:r>
            <a:r>
              <a:rPr lang="en-GB" sz="2400" i="1" dirty="0"/>
              <a:t>by </a:t>
            </a:r>
            <a:r>
              <a:rPr lang="en-GB" sz="2400" i="1" dirty="0" smtClean="0"/>
              <a:t>(user) communities</a:t>
            </a:r>
          </a:p>
          <a:p>
            <a:endParaRPr lang="en-US" sz="2400" dirty="0" smtClean="0"/>
          </a:p>
          <a:p>
            <a:r>
              <a:rPr lang="en-GB" sz="2400" i="1" dirty="0"/>
              <a:t>Develop traceability and accounting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data-collection </a:t>
            </a:r>
            <a:r>
              <a:rPr lang="en-GB" sz="2400" i="1" dirty="0"/>
              <a:t>policy framework based on SCI</a:t>
            </a:r>
          </a:p>
          <a:p>
            <a:pPr lvl="1"/>
            <a:r>
              <a:rPr lang="en-US" sz="2000" dirty="0"/>
              <a:t>e.g. why SCI &amp; peer review may more </a:t>
            </a:r>
            <a:r>
              <a:rPr lang="en-US" sz="2000" dirty="0" smtClean="0"/>
              <a:t>appropriate </a:t>
            </a:r>
            <a:br>
              <a:rPr lang="en-US" sz="2000" dirty="0" smtClean="0"/>
            </a:br>
            <a:r>
              <a:rPr lang="en-US" sz="2000" dirty="0" smtClean="0"/>
              <a:t>than </a:t>
            </a:r>
            <a:r>
              <a:rPr lang="en-US" sz="2000" dirty="0"/>
              <a:t>trying 27k and audits for Infrastructures?</a:t>
            </a:r>
          </a:p>
          <a:p>
            <a:pPr lvl="1"/>
            <a:r>
              <a:rPr lang="en-US" sz="2000" dirty="0"/>
              <a:t>construct (‘service’ part of)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Policy </a:t>
            </a:r>
            <a:r>
              <a:rPr lang="en-US" sz="2000" b="1" dirty="0"/>
              <a:t>Development Kit for Infrastructures</a:t>
            </a:r>
            <a:endParaRPr lang="en-GB" sz="2000" b="1" dirty="0"/>
          </a:p>
          <a:p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research and generic Infrastructures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761998" y="2271801"/>
            <a:ext cx="4950764" cy="3365519"/>
            <a:chOff x="6687047" y="2811447"/>
            <a:chExt cx="4950764" cy="33655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7047" y="2811447"/>
              <a:ext cx="4950764" cy="3365519"/>
            </a:xfrm>
            <a:prstGeom prst="rect">
              <a:avLst/>
            </a:prstGeom>
            <a:effectLst>
              <a:glow rad="101600">
                <a:srgbClr val="003F5E">
                  <a:alpha val="60000"/>
                </a:srgb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798039" y="2915587"/>
              <a:ext cx="4766872" cy="1384995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3F5E"/>
                  </a:solidFill>
                </a:rPr>
                <a:t>Do I Need A DPIA Risk Assessment</a:t>
              </a:r>
            </a:p>
            <a:p>
              <a:pPr algn="ctr"/>
              <a:r>
                <a:rPr lang="en-US" sz="2800" dirty="0" smtClean="0">
                  <a:solidFill>
                    <a:srgbClr val="003F5E"/>
                  </a:solidFill>
                </a:rPr>
                <a:t>a guide for communities</a:t>
              </a:r>
              <a:endParaRPr lang="en-GB" sz="2800" dirty="0">
                <a:solidFill>
                  <a:srgbClr val="003F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55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commonality </a:t>
            </a:r>
            <a:r>
              <a:rPr lang="en-GB" b="1" dirty="0"/>
              <a:t>between acceptable use </a:t>
            </a:r>
            <a:r>
              <a:rPr lang="en-GB" b="1" dirty="0" smtClean="0"/>
              <a:t>policies</a:t>
            </a:r>
            <a:r>
              <a:rPr lang="en-GB" dirty="0" smtClean="0"/>
              <a:t> using a layered approach</a:t>
            </a:r>
            <a:endParaRPr lang="en-GB" b="1" dirty="0" smtClean="0"/>
          </a:p>
          <a:p>
            <a:endParaRPr lang="en-US" b="1" dirty="0" smtClean="0"/>
          </a:p>
          <a:p>
            <a:r>
              <a:rPr lang="en-US" b="1" dirty="0" smtClean="0"/>
              <a:t>through </a:t>
            </a:r>
            <a:r>
              <a:rPr lang="en-US" b="1" dirty="0"/>
              <a:t>assurance </a:t>
            </a:r>
            <a:r>
              <a:rPr lang="en-US" b="1" dirty="0" smtClean="0"/>
              <a:t>profiles</a:t>
            </a:r>
            <a:br>
              <a:rPr lang="en-US" b="1" dirty="0" smtClean="0"/>
            </a:br>
            <a:r>
              <a:rPr lang="en-US" b="1" dirty="0" smtClean="0"/>
              <a:t>REFEDS RAF, but </a:t>
            </a:r>
            <a:r>
              <a:rPr lang="en-US" b="1" i="1" dirty="0" smtClean="0"/>
              <a:t>also</a:t>
            </a:r>
            <a:r>
              <a:rPr lang="en-US" b="1" dirty="0" smtClean="0"/>
              <a:t> cross Infrastructure:</a:t>
            </a:r>
          </a:p>
          <a:p>
            <a:r>
              <a:rPr lang="en-US" dirty="0" smtClean="0"/>
              <a:t>Cappuccino, Espresso</a:t>
            </a:r>
          </a:p>
          <a:p>
            <a:r>
              <a:rPr lang="en-US" dirty="0" smtClean="0"/>
              <a:t>BIRCH and DOGWOOD</a:t>
            </a:r>
          </a:p>
          <a:p>
            <a:r>
              <a:rPr lang="en-US" dirty="0" smtClean="0"/>
              <a:t>Assam (social-ID authenticator assurance)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support community management, also to </a:t>
            </a:r>
            <a:br>
              <a:rPr lang="en-US" dirty="0" smtClean="0"/>
            </a:br>
            <a:r>
              <a:rPr lang="en-US" dirty="0" smtClean="0"/>
              <a:t>ease use of the generic e-Infrastructures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ED7D31"/>
                </a:solidFill>
              </a:rPr>
              <a:t>can you support trustworthy community</a:t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operations? How should a community</a:t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collaborate in the Infra ecosystem, now </a:t>
            </a:r>
            <a:br>
              <a:rPr lang="en-GB" i="1" dirty="0" smtClean="0">
                <a:solidFill>
                  <a:srgbClr val="ED7D31"/>
                </a:solidFill>
              </a:rPr>
            </a:br>
            <a:r>
              <a:rPr lang="en-GB" i="1" dirty="0" smtClean="0">
                <a:solidFill>
                  <a:srgbClr val="ED7D31"/>
                </a:solidFill>
              </a:rPr>
              <a:t>that</a:t>
            </a:r>
            <a:r>
              <a:rPr lang="en-GB" i="1" dirty="0">
                <a:solidFill>
                  <a:srgbClr val="ED7D31"/>
                </a:solidFill>
              </a:rPr>
              <a:t> </a:t>
            </a:r>
            <a:r>
              <a:rPr lang="en-GB" i="1" dirty="0" smtClean="0">
                <a:solidFill>
                  <a:srgbClr val="ED7D31"/>
                </a:solidFill>
              </a:rPr>
              <a:t>we have very ‘powerful’ communities?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research communities in the Infrastructure ecosystem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569" y="3212327"/>
            <a:ext cx="6152522" cy="175313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10" y="3968239"/>
            <a:ext cx="1675448" cy="1883134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288" y="4265424"/>
            <a:ext cx="1818233" cy="208493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5813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guidance: generic and community-targeted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" y="1400212"/>
            <a:ext cx="6895106" cy="4852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4689224"/>
            <a:ext cx="7046305" cy="1626709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0724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and coordination with the global community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64" y="1356727"/>
            <a:ext cx="2993725" cy="2449411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58394" y="3985446"/>
            <a:ext cx="5732173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</a:t>
            </a:r>
            <a:r>
              <a:rPr lang="en-US" sz="2400" i="1" dirty="0" smtClean="0">
                <a:solidFill>
                  <a:srgbClr val="0C3959"/>
                </a:solidFill>
              </a:rPr>
              <a:t/>
            </a:r>
            <a:br>
              <a:rPr lang="en-US" sz="2400" i="1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Framework </a:t>
            </a:r>
            <a:r>
              <a:rPr lang="en-US" sz="2400" i="1" dirty="0">
                <a:solidFill>
                  <a:srgbClr val="0C3959"/>
                </a:solidFill>
              </a:rPr>
              <a:t>in Federated Infrastructures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78533" y="5346510"/>
            <a:ext cx="11812035" cy="830456"/>
          </a:xfrm>
          <a:prstGeom prst="rect">
            <a:avLst/>
          </a:prstGeom>
          <a:ln>
            <a:solidFill>
              <a:srgbClr val="003F5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Derived from SCI, the framework on </a:t>
            </a:r>
            <a:r>
              <a:rPr lang="en-US" sz="2400" i="1" dirty="0" smtClean="0"/>
              <a:t>Security for Collaboration in Infrastructures</a:t>
            </a:r>
          </a:p>
          <a:p>
            <a:r>
              <a:rPr lang="en-US" sz="2400" dirty="0" smtClean="0"/>
              <a:t>Basis for </a:t>
            </a:r>
            <a:r>
              <a:rPr lang="en-US" sz="2400" b="1" dirty="0" smtClean="0"/>
              <a:t>policy development kit </a:t>
            </a:r>
            <a:r>
              <a:rPr lang="en-US" sz="2400" i="1" dirty="0" smtClean="0"/>
              <a:t>– identify gaps in policy suite and leverage AARC templates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33" y="1356727"/>
            <a:ext cx="1134730" cy="7867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04" y="2334016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8533" y="1356727"/>
            <a:ext cx="5936105" cy="3507699"/>
            <a:chOff x="217357" y="1956216"/>
            <a:chExt cx="5936105" cy="3507699"/>
          </a:xfrm>
        </p:grpSpPr>
        <p:sp>
          <p:nvSpPr>
            <p:cNvPr id="11" name="Text Placeholder 9"/>
            <p:cNvSpPr txBox="1">
              <a:spLocks/>
            </p:cNvSpPr>
            <p:nvPr/>
          </p:nvSpPr>
          <p:spPr>
            <a:xfrm>
              <a:off x="289721" y="2053652"/>
              <a:ext cx="3056071" cy="5331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 smtClean="0">
                  <a:solidFill>
                    <a:srgbClr val="F57A1E"/>
                  </a:solidFill>
                </a:rPr>
                <a:t>Co-develop</a:t>
              </a:r>
              <a:endParaRPr lang="en-GB" sz="2800" dirty="0">
                <a:solidFill>
                  <a:srgbClr val="F57A1E"/>
                </a:solidFill>
              </a:endParaRPr>
            </a:p>
          </p:txBody>
        </p:sp>
        <p:sp>
          <p:nvSpPr>
            <p:cNvPr id="12" name="Content Placeholder 10"/>
            <p:cNvSpPr txBox="1">
              <a:spLocks/>
            </p:cNvSpPr>
            <p:nvPr/>
          </p:nvSpPr>
          <p:spPr>
            <a:xfrm>
              <a:off x="289720" y="2795858"/>
              <a:ext cx="3077184" cy="256790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 smtClean="0"/>
                <a:t>Through</a:t>
              </a:r>
            </a:p>
            <a:p>
              <a:r>
                <a:rPr lang="en-GB" sz="1800" i="1" dirty="0" smtClean="0"/>
                <a:t>WISE, SCI</a:t>
              </a:r>
            </a:p>
            <a:p>
              <a:r>
                <a:rPr lang="en-GB" sz="1800" i="1" dirty="0" smtClean="0"/>
                <a:t>REFEDS</a:t>
              </a:r>
            </a:p>
            <a:p>
              <a:r>
                <a:rPr lang="en-GB" sz="1800" i="1" dirty="0" smtClean="0"/>
                <a:t>IGTF</a:t>
              </a:r>
            </a:p>
            <a:p>
              <a:endParaRPr lang="en-US" sz="1800" i="1" dirty="0"/>
            </a:p>
            <a:p>
              <a:pPr marL="0" indent="0">
                <a:buNone/>
              </a:pPr>
              <a:r>
                <a:rPr lang="en-US" sz="1800" dirty="0" smtClean="0"/>
                <a:t>Or drive requirements in</a:t>
              </a:r>
            </a:p>
            <a:p>
              <a:r>
                <a:rPr lang="en-US" sz="1800" i="1" dirty="0" smtClean="0"/>
                <a:t>FIM4R</a:t>
              </a:r>
              <a:endParaRPr lang="en-GB" sz="1800" i="1" dirty="0" smtClean="0"/>
            </a:p>
          </p:txBody>
        </p:sp>
        <p:sp>
          <p:nvSpPr>
            <p:cNvPr id="13" name="Text Placeholder 11"/>
            <p:cNvSpPr txBox="1">
              <a:spLocks/>
            </p:cNvSpPr>
            <p:nvPr/>
          </p:nvSpPr>
          <p:spPr>
            <a:xfrm>
              <a:off x="3083025" y="2053652"/>
              <a:ext cx="2872215" cy="5331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 smtClean="0">
                  <a:solidFill>
                    <a:srgbClr val="F57A1E"/>
                  </a:solidFill>
                </a:rPr>
                <a:t>/Guidelines</a:t>
              </a:r>
              <a:endParaRPr lang="en-GB" sz="2800" dirty="0">
                <a:solidFill>
                  <a:srgbClr val="F57A1E"/>
                </a:solidFill>
              </a:endParaRPr>
            </a:p>
          </p:txBody>
        </p:sp>
        <p:sp>
          <p:nvSpPr>
            <p:cNvPr id="14" name="Content Placeholder 12"/>
            <p:cNvSpPr txBox="1">
              <a:spLocks/>
            </p:cNvSpPr>
            <p:nvPr/>
          </p:nvSpPr>
          <p:spPr>
            <a:xfrm>
              <a:off x="3083024" y="2811728"/>
              <a:ext cx="2982488" cy="255689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 smtClean="0"/>
                <a:t>In your Community, use</a:t>
              </a:r>
            </a:p>
            <a:p>
              <a:r>
                <a:rPr lang="en-GB" sz="1800" i="1" dirty="0" smtClean="0"/>
                <a:t>Unique non-reassigned identifiers</a:t>
              </a:r>
            </a:p>
            <a:p>
              <a:r>
                <a:rPr lang="en-GB" sz="1800" i="1" dirty="0" smtClean="0"/>
                <a:t>Snctfi policy structures</a:t>
              </a:r>
            </a:p>
            <a:p>
              <a:r>
                <a:rPr lang="en-GB" sz="1800" i="1" dirty="0" smtClean="0"/>
                <a:t>‘Community First’ Attributes</a:t>
              </a:r>
            </a:p>
            <a:p>
              <a:r>
                <a:rPr lang="en-GB" sz="1800" i="1" dirty="0" smtClean="0"/>
                <a:t>backed with Self-assessment </a:t>
              </a:r>
              <a:br>
                <a:rPr lang="en-GB" sz="1800" i="1" dirty="0" smtClean="0"/>
              </a:br>
              <a:r>
                <a:rPr lang="en-GB" sz="1800" i="1" dirty="0" smtClean="0"/>
                <a:t>and peer review methods</a:t>
              </a:r>
            </a:p>
            <a:p>
              <a:endParaRPr lang="en-GB" sz="1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9720" y="2595372"/>
              <a:ext cx="2650212" cy="0"/>
            </a:xfrm>
            <a:prstGeom prst="line">
              <a:avLst/>
            </a:prstGeom>
            <a:ln>
              <a:solidFill>
                <a:srgbClr val="0C3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6001" y="2595372"/>
              <a:ext cx="2829239" cy="0"/>
            </a:xfrm>
            <a:prstGeom prst="line">
              <a:avLst/>
            </a:prstGeom>
            <a:ln>
              <a:solidFill>
                <a:srgbClr val="0C3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17357" y="1956216"/>
              <a:ext cx="5936105" cy="3507699"/>
            </a:xfrm>
            <a:prstGeom prst="rect">
              <a:avLst/>
            </a:prstGeom>
            <a:noFill/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24762" y="6444012"/>
            <a:ext cx="22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https://igtf.net/snctfi</a:t>
            </a:r>
            <a:endParaRPr lang="en-GB" b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11958</TotalTime>
  <Words>322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GEANT Association</vt:lpstr>
      <vt:lpstr>PowerPoint Presentation</vt:lpstr>
      <vt:lpstr>Policies and practices to support FIM for Research &amp; Collaboration</vt:lpstr>
      <vt:lpstr>A Security Incident Response Trust Framework – Sirtfi summary</vt:lpstr>
      <vt:lpstr>Incident response process evolution in federations – beyond this first step</vt:lpstr>
      <vt:lpstr>Guidance for research and generic Infrastructures</vt:lpstr>
      <vt:lpstr>Guidance for research communities in the Infrastructure ecosystem</vt:lpstr>
      <vt:lpstr>Policy guidance: generic and community-targeted</vt:lpstr>
      <vt:lpstr>Engagement and coordination with the global community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84</cp:revision>
  <cp:lastPrinted>2015-05-01T10:30:08Z</cp:lastPrinted>
  <dcterms:created xsi:type="dcterms:W3CDTF">2017-11-13T13:21:02Z</dcterms:created>
  <dcterms:modified xsi:type="dcterms:W3CDTF">2018-05-08T21:23:36Z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